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 Bold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  <p1510:client id="{6C2AB754-F230-5C54-6089-DCD5D81F80C8}" v="176" dt="2021-10-25T16:21:51.390"/>
    <p1510:client id="{A357C6EE-BD73-3617-96F2-EA3E9DF591D7}" v="969" dt="2021-10-22T14:05:4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2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</a:t>
            </a:r>
            <a:br>
              <a:rPr lang="en-US" sz="5150" dirty="0">
                <a:solidFill>
                  <a:srgbClr val="000000"/>
                </a:solidFill>
                <a:latin typeface="Open Sans"/>
              </a:rPr>
            </a:br>
            <a:r>
              <a:rPr lang="en-US" sz="5150" dirty="0">
                <a:solidFill>
                  <a:srgbClr val="000000"/>
                </a:solidFill>
                <a:latin typeface="Open Sans"/>
              </a:rPr>
              <a:t>(connection oriented)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12 Ottobre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62082" y="401872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Stabilire e mantenere una connessione tramite </a:t>
            </a:r>
            <a:r>
              <a:rPr lang="it-IT" sz="2750" dirty="0" err="1">
                <a:latin typeface="Open Sans Light"/>
                <a:ea typeface="Open Sans Light"/>
                <a:cs typeface="Open Sans Light"/>
              </a:rPr>
              <a:t>Socket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857462" y="5948091"/>
            <a:ext cx="391656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Gestione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sequenziale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parallela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lato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162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Introduzione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701" y="1884589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69225" y="987281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</a:t>
            </a: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Sequenziale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50797" y="3378607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una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con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297466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 di un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direttorio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489057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67141" y="2123835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664451" y="229542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una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70019" y="3605257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662516" y="3750723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662874" y="6754215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 un thread 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commissione</a:t>
            </a:r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0C2B71F0-A289-4621-9C45-E2AE6D9ABAF0}"/>
              </a:ext>
            </a:extLst>
          </p:cNvPr>
          <p:cNvSpPr txBox="1"/>
          <p:nvPr/>
        </p:nvSpPr>
        <p:spPr>
          <a:xfrm>
            <a:off x="9144001" y="50144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</a:t>
            </a: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Concorrente</a:t>
            </a:r>
          </a:p>
        </p:txBody>
      </p:sp>
      <p:sp>
        <p:nvSpPr>
          <p:cNvPr id="54" name="TextBox 40">
            <a:extLst>
              <a:ext uri="{FF2B5EF4-FFF2-40B4-BE49-F238E27FC236}">
                <a16:creationId xmlns:a16="http://schemas.microsoft.com/office/drawing/2014/main" id="{BFF9ABF9-29B2-4FA2-B4C1-BD4F9F6C5CE6}"/>
              </a:ext>
            </a:extLst>
          </p:cNvPr>
          <p:cNvSpPr txBox="1"/>
          <p:nvPr/>
        </p:nvSpPr>
        <p:spPr>
          <a:xfrm>
            <a:off x="10662516" y="8173171"/>
            <a:ext cx="625189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thread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0490" y="1884589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4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95A8D6-CBE2-4DE8-97A7-8E55B634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" y="3485184"/>
            <a:ext cx="7545725" cy="3628618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0382B97-FEEF-4F42-82F8-3E4162E2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85" y="5301872"/>
            <a:ext cx="8519276" cy="482288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A6BB9A-A6EA-4ECF-9E5A-202A13684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67" y="52642"/>
            <a:ext cx="8519277" cy="5137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1841860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Server </a:t>
            </a:r>
            <a:r>
              <a:rPr lang="en-US" sz="5150" dirty="0" err="1">
                <a:solidFill>
                  <a:srgbClr val="FFFFFF"/>
                </a:solidFill>
                <a:latin typeface="Open Sans"/>
              </a:rPr>
              <a:t>Sequenziale</a:t>
            </a:r>
            <a:endParaRPr lang="en-US" sz="5150" dirty="0" err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6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916" y="205550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Server </a:t>
            </a:r>
            <a:r>
              <a:rPr lang="en-US" sz="5150" dirty="0" err="1">
                <a:solidFill>
                  <a:srgbClr val="FFFFFF"/>
                </a:solidFill>
                <a:latin typeface="Open Sans"/>
              </a:rPr>
              <a:t>Concorrente</a:t>
            </a:r>
            <a:endParaRPr lang="en-US" sz="5150" dirty="0" err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09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chemeClr val="bg1"/>
                </a:solidFill>
                <a:latin typeface="Open Sans Extra Bold"/>
              </a:rPr>
              <a:t>Benchmarks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8D948AD-B12E-4B99-9E8F-0F4121024E9D}"/>
              </a:ext>
            </a:extLst>
          </p:cNvPr>
          <p:cNvSpPr txBox="1"/>
          <p:nvPr/>
        </p:nvSpPr>
        <p:spPr>
          <a:xfrm>
            <a:off x="355797" y="1850230"/>
            <a:ext cx="7509570" cy="4969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Riferimenti benchmark: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cpu: i7 7700k - ram 32gb ddr4 3200mhz</a:t>
            </a:r>
            <a:endParaRPr lang="en-US">
              <a:solidFill>
                <a:schemeClr val="bg1"/>
              </a:solidFill>
              <a:latin typeface="&amp;quot;Open Sans Light_MSFontSer"/>
              <a:ea typeface="+mn-lt"/>
              <a:cs typeface="+mn-lt"/>
            </a:endParaRPr>
          </a:p>
          <a:p>
            <a:pPr>
              <a:lnSpc>
                <a:spcPts val="3863"/>
              </a:lnSpc>
              <a:spcBef>
                <a:spcPct val="0"/>
              </a:spcBef>
            </a:pP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6 file da: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- 35kb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- 70kb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- 139kb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- 278kb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- 417kb</a:t>
            </a:r>
            <a:br>
              <a:rPr lang="en-US" sz="2750" dirty="0">
                <a:latin typeface="&amp;quot;Open Sans Light_MSFontSer"/>
                <a:ea typeface="+mn-lt"/>
                <a:cs typeface="+mn-lt"/>
              </a:rPr>
            </a:br>
            <a:r>
              <a:rPr lang="en-US" sz="2750">
                <a:solidFill>
                  <a:schemeClr val="bg1"/>
                </a:solidFill>
                <a:latin typeface="&amp;quot;Open Sans Light_MSFontSer"/>
                <a:ea typeface="+mn-lt"/>
                <a:cs typeface="+mn-lt"/>
              </a:rPr>
              <a:t>- 833kb</a:t>
            </a:r>
            <a:endParaRPr lang="en-US">
              <a:solidFill>
                <a:schemeClr val="bg1"/>
              </a:solidFill>
              <a:latin typeface="&amp;quot;Open Sans Light_MSFontSer"/>
            </a:endParaRPr>
          </a:p>
        </p:txBody>
      </p:sp>
      <p:pic>
        <p:nvPicPr>
          <p:cNvPr id="11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4045126A-3ABF-4328-B097-CC82C8EE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28" y="3122032"/>
            <a:ext cx="13728215" cy="65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526261"/>
            <a:chOff x="0" y="0"/>
            <a:chExt cx="1719943" cy="203501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158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8</a:t>
              </a:r>
            </a:p>
            <a:p>
              <a:pPr algn="ctr">
                <a:lnSpc>
                  <a:spcPts val="4759"/>
                </a:lnSpc>
              </a:pPr>
              <a:endPara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revision>301</cp:revision>
  <dcterms:created xsi:type="dcterms:W3CDTF">2006-08-16T00:00:00Z</dcterms:created>
  <dcterms:modified xsi:type="dcterms:W3CDTF">2021-10-25T16:24:37Z</dcterms:modified>
  <dc:identifier>DAEsiRlZa3I</dc:identifier>
</cp:coreProperties>
</file>