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59" r:id="rId7"/>
    <p:sldId id="265" r:id="rId8"/>
    <p:sldId id="264" r:id="rId9"/>
    <p:sldId id="261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Extra Bold" panose="020B0604020202020204" charset="0"/>
      <p:regular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pen San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5FE5C-EBA1-D52E-26F5-14B68FADEB2C}" v="1355" dt="2021-10-18T08:07:46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1636-BFE9-452D-8822-77868F860139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9559B-7610-40E2-97B6-433A343977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649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88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9559B-7610-40E2-97B6-433A3439773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3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502854" cy="10287000"/>
            <a:chOff x="0" y="0"/>
            <a:chExt cx="219973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731" cy="3479800"/>
            </a:xfrm>
            <a:custGeom>
              <a:avLst/>
              <a:gdLst/>
              <a:ahLst/>
              <a:cxnLst/>
              <a:rect l="l" t="t" r="r" b="b"/>
              <a:pathLst>
                <a:path w="2199731" h="3479800">
                  <a:moveTo>
                    <a:pt x="0" y="0"/>
                  </a:moveTo>
                  <a:lnTo>
                    <a:pt x="2199731" y="0"/>
                  </a:lnTo>
                  <a:lnTo>
                    <a:pt x="219973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80064" y="1714500"/>
            <a:ext cx="3942727" cy="4114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834568" y="3904615"/>
            <a:ext cx="8823722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 err="1">
                <a:solidFill>
                  <a:srgbClr val="000000"/>
                </a:solidFill>
                <a:latin typeface="Open Sans Extra Bold"/>
              </a:rPr>
              <a:t>Esercitazione</a:t>
            </a:r>
            <a:r>
              <a:rPr lang="en-US" sz="9000" dirty="0">
                <a:solidFill>
                  <a:srgbClr val="000000"/>
                </a:solidFill>
                <a:latin typeface="Open Sans Extra Bold"/>
              </a:rPr>
              <a:t> 1</a:t>
            </a:r>
          </a:p>
          <a:p>
            <a:pPr algn="ctr">
              <a:lnSpc>
                <a:spcPts val="12599"/>
              </a:lnSpc>
            </a:pPr>
            <a:endParaRPr lang="en-US" sz="9000" dirty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834568" y="5342890"/>
            <a:ext cx="8823722" cy="180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Socket in JAVA (connectionless)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8483" y="6360020"/>
            <a:ext cx="368126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Bernardini Claudio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Corsetti 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 Giardina Gianluca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Light"/>
              </a:rPr>
              <a:t>Straccali Leonardo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45653" y="448310"/>
            <a:ext cx="3379951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 Light"/>
              </a:rPr>
              <a:t>19 </a:t>
            </a:r>
            <a:r>
              <a:rPr lang="en-US" sz="3399" dirty="0" err="1">
                <a:solidFill>
                  <a:srgbClr val="000000"/>
                </a:solidFill>
                <a:latin typeface="Open Sans Light"/>
              </a:rPr>
              <a:t>Ottobre</a:t>
            </a:r>
            <a:r>
              <a:rPr lang="en-US" sz="3399" dirty="0">
                <a:solidFill>
                  <a:srgbClr val="000000"/>
                </a:solidFill>
                <a:latin typeface="Open Sans Light"/>
              </a:rPr>
              <a:t> 2021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658290" y="8740635"/>
            <a:ext cx="1289957" cy="1289957"/>
            <a:chOff x="0" y="0"/>
            <a:chExt cx="1719943" cy="171994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0080" y="516256"/>
            <a:ext cx="8070205" cy="920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Open Sans Extra Bold"/>
              </a:rPr>
              <a:t>Obiettivi esercitazione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5830" y="1884589"/>
            <a:ext cx="3162895" cy="87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</a:rPr>
              <a:t>Hard skills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1884589"/>
            <a:ext cx="3429000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Open Sans"/>
              </a:rPr>
              <a:t>Soft skills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0964" y="6172418"/>
            <a:ext cx="659130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Organizzazione del proprio lavoro in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83721" y="3853543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2004" y="4243052"/>
            <a:ext cx="4640014" cy="46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it-IT" sz="2750" dirty="0">
                <a:solidFill>
                  <a:srgbClr val="000000"/>
                </a:solidFill>
                <a:latin typeface="Open Sans Light"/>
              </a:rPr>
              <a:t>Reindirizzare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connessioni</a:t>
            </a:r>
            <a:endParaRPr lang="en-US" dirty="0"/>
          </a:p>
        </p:txBody>
      </p:sp>
      <p:grpSp>
        <p:nvGrpSpPr>
          <p:cNvPr id="17" name="Group 17"/>
          <p:cNvGrpSpPr/>
          <p:nvPr/>
        </p:nvGrpSpPr>
        <p:grpSpPr>
          <a:xfrm>
            <a:off x="330080" y="5782909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772004" y="6172418"/>
            <a:ext cx="3916561" cy="482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</a:rPr>
              <a:t>Realizzazione</a:t>
            </a:r>
            <a:r>
              <a:rPr lang="en-US" sz="2750" dirty="0">
                <a:solidFill>
                  <a:srgbClr val="000000"/>
                </a:solidFill>
                <a:latin typeface="Open Sans Light"/>
              </a:rPr>
              <a:t> di thread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8992365" y="3853543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2365" y="5782909"/>
            <a:ext cx="1289957" cy="1289957"/>
            <a:chOff x="0" y="0"/>
            <a:chExt cx="1719943" cy="171994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29" name="TextBox 29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0429152" y="4243052"/>
            <a:ext cx="7509570" cy="463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9">
                <a:solidFill>
                  <a:srgbClr val="FFFFFF"/>
                </a:solidFill>
                <a:latin typeface="Open Sans Light"/>
              </a:rPr>
              <a:t>Collaborazione per raggiungere un fine comune</a:t>
            </a: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CC51B065-7EEF-4D64-BBD0-B9898AB9E981}"/>
              </a:ext>
            </a:extLst>
          </p:cNvPr>
          <p:cNvGrpSpPr/>
          <p:nvPr/>
        </p:nvGrpSpPr>
        <p:grpSpPr>
          <a:xfrm>
            <a:off x="332958" y="7678383"/>
            <a:ext cx="1284201" cy="1289957"/>
            <a:chOff x="3837" y="0"/>
            <a:chExt cx="1712268" cy="1719943"/>
          </a:xfrm>
        </p:grpSpPr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AA8FF075-3C70-43D3-A4A4-B0C82533A415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34" name="Freeform 19">
                <a:extLst>
                  <a:ext uri="{FF2B5EF4-FFF2-40B4-BE49-F238E27FC236}">
                    <a16:creationId xmlns:a16="http://schemas.microsoft.com/office/drawing/2014/main" id="{43B628F9-D235-45B6-A4E7-B534A339721B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DD1BBE45-0549-4C69-A55D-2E9C8DAAA78B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sp>
        <p:nvSpPr>
          <p:cNvPr id="36" name="TextBox 21">
            <a:extLst>
              <a:ext uri="{FF2B5EF4-FFF2-40B4-BE49-F238E27FC236}">
                <a16:creationId xmlns:a16="http://schemas.microsoft.com/office/drawing/2014/main" id="{7CA59B7B-383D-4639-86F8-85CFCA20EBCA}"/>
              </a:ext>
            </a:extLst>
          </p:cNvPr>
          <p:cNvSpPr txBox="1"/>
          <p:nvPr/>
        </p:nvSpPr>
        <p:spPr>
          <a:xfrm>
            <a:off x="1857729" y="8096468"/>
            <a:ext cx="4202311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Creazione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uso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 di Socket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-15445"/>
            <a:ext cx="9658350" cy="10296525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762000" y="-31055"/>
            <a:ext cx="7001675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Introduzione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3857" y="1875246"/>
            <a:ext cx="1955453" cy="877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Client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59336" y="-15445"/>
            <a:ext cx="8301730" cy="872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DiscoveryServer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95382" y="4223217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Reindirizza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il client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sulla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porta del RS, se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questo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esiste</a:t>
            </a:r>
            <a:endParaRPr lang="en-US" sz="2759" dirty="0">
              <a:solidFill>
                <a:srgbClr val="FFFFFF"/>
              </a:solidFill>
              <a:latin typeface="Open Sans Ligh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83721" y="3213424"/>
            <a:ext cx="1289957" cy="1289957"/>
            <a:chOff x="0" y="0"/>
            <a:chExt cx="1719943" cy="1719943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24293" y="3374936"/>
            <a:ext cx="6506031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DS dove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si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trova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il RS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corrispondente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file (quale porta)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83721" y="5143500"/>
            <a:ext cx="1289957" cy="1289957"/>
            <a:chOff x="0" y="0"/>
            <a:chExt cx="1719943" cy="171994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50797" y="5361559"/>
            <a:ext cx="5745403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all’utente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quale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devono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essere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invertite</a:t>
            </a:r>
            <a:endParaRPr lang="en-US" sz="2750" dirty="0">
              <a:solidFill>
                <a:srgbClr val="000000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383721" y="7255604"/>
            <a:ext cx="1289957" cy="1289957"/>
            <a:chOff x="0" y="0"/>
            <a:chExt cx="1719943" cy="171994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50797" y="7402225"/>
            <a:ext cx="5470579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Richiede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al RS lo swap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due </a:t>
            </a:r>
            <a:r>
              <a:rPr lang="en-US" sz="2750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rPr>
              <a:t> del file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9046570" y="1110427"/>
            <a:ext cx="1289957" cy="1289957"/>
            <a:chOff x="0" y="0"/>
            <a:chExt cx="1719943" cy="1719943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1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057252" y="4119410"/>
            <a:ext cx="1289957" cy="1289957"/>
            <a:chOff x="0" y="0"/>
            <a:chExt cx="1719943" cy="171994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4" name="TextBox 34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056458" y="6593305"/>
            <a:ext cx="1289957" cy="1289957"/>
            <a:chOff x="0" y="0"/>
            <a:chExt cx="1719943" cy="1719943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38" name="TextBox 38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1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804114" y="1314066"/>
            <a:ext cx="6591395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  <a:spcBef>
                <a:spcPct val="0"/>
              </a:spcBef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Crea thread RS (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RowSwapServer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) per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ogni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disponibile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2" name="Group 31">
            <a:extLst>
              <a:ext uri="{FF2B5EF4-FFF2-40B4-BE49-F238E27FC236}">
                <a16:creationId xmlns:a16="http://schemas.microsoft.com/office/drawing/2014/main" id="{DF924E8E-4BE8-490E-A1DB-06FBB0DB5CB8}"/>
              </a:ext>
            </a:extLst>
          </p:cNvPr>
          <p:cNvGrpSpPr/>
          <p:nvPr/>
        </p:nvGrpSpPr>
        <p:grpSpPr>
          <a:xfrm>
            <a:off x="9049448" y="2591849"/>
            <a:ext cx="1284201" cy="1289957"/>
            <a:chOff x="3837" y="0"/>
            <a:chExt cx="1712268" cy="1719943"/>
          </a:xfrm>
        </p:grpSpPr>
        <p:grpSp>
          <p:nvGrpSpPr>
            <p:cNvPr id="43" name="Group 32">
              <a:extLst>
                <a:ext uri="{FF2B5EF4-FFF2-40B4-BE49-F238E27FC236}">
                  <a16:creationId xmlns:a16="http://schemas.microsoft.com/office/drawing/2014/main" id="{C6258490-42BA-4403-93BB-7A1242732868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72D2509C-FAC0-4B66-BBB2-0B50F9B3037F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4" name="TextBox 34">
              <a:extLst>
                <a:ext uri="{FF2B5EF4-FFF2-40B4-BE49-F238E27FC236}">
                  <a16:creationId xmlns:a16="http://schemas.microsoft.com/office/drawing/2014/main" id="{39265CB4-C898-4D77-AA31-1305545E9118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Open Sans Light Bold"/>
                </a:rPr>
                <a:t>2</a:t>
              </a:r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39A74DB-141D-4392-95F6-79FA5C37DF5D}"/>
              </a:ext>
            </a:extLst>
          </p:cNvPr>
          <p:cNvSpPr txBox="1"/>
          <p:nvPr/>
        </p:nvSpPr>
        <p:spPr>
          <a:xfrm>
            <a:off x="10802537" y="273311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</a:rPr>
              <a:t>Si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in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di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 da 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</a:rPr>
              <a:t>partedei</a:t>
            </a:r>
            <a:r>
              <a:rPr lang="en-US" sz="2750" dirty="0">
                <a:solidFill>
                  <a:srgbClr val="FFFFFF"/>
                </a:solidFill>
                <a:latin typeface="Open Sans Light"/>
              </a:rPr>
              <a:t> client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grpSp>
        <p:nvGrpSpPr>
          <p:cNvPr id="47" name="Group 35">
            <a:extLst>
              <a:ext uri="{FF2B5EF4-FFF2-40B4-BE49-F238E27FC236}">
                <a16:creationId xmlns:a16="http://schemas.microsoft.com/office/drawing/2014/main" id="{821E8FE9-60DB-400E-9FCA-A6DADABFECEE}"/>
              </a:ext>
            </a:extLst>
          </p:cNvPr>
          <p:cNvGrpSpPr/>
          <p:nvPr/>
        </p:nvGrpSpPr>
        <p:grpSpPr>
          <a:xfrm>
            <a:off x="9059336" y="8099501"/>
            <a:ext cx="1284201" cy="1289957"/>
            <a:chOff x="3837" y="0"/>
            <a:chExt cx="1712268" cy="1719943"/>
          </a:xfrm>
        </p:grpSpPr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6872D1F4-B499-41A7-BB45-CAC008435F7C}"/>
                </a:ext>
              </a:extLst>
            </p:cNvPr>
            <p:cNvGrpSpPr/>
            <p:nvPr/>
          </p:nvGrpSpPr>
          <p:grpSpPr>
            <a:xfrm>
              <a:off x="3837" y="0"/>
              <a:ext cx="1712268" cy="1719943"/>
              <a:chOff x="14167" y="0"/>
              <a:chExt cx="6321665" cy="6350000"/>
            </a:xfrm>
          </p:grpSpPr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BF84040B-FBBD-48CD-9A48-8264C3CC3342}"/>
                  </a:ext>
                </a:extLst>
              </p:cNvPr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17888D0-22A0-41AC-A0AF-A57C56DBC142}"/>
                </a:ext>
              </a:extLst>
            </p:cNvPr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2</a:t>
              </a:r>
            </a:p>
          </p:txBody>
        </p:sp>
      </p:grpSp>
      <p:sp>
        <p:nvSpPr>
          <p:cNvPr id="51" name="TextBox 11">
            <a:extLst>
              <a:ext uri="{FF2B5EF4-FFF2-40B4-BE49-F238E27FC236}">
                <a16:creationId xmlns:a16="http://schemas.microsoft.com/office/drawing/2014/main" id="{28F8F9AF-473A-4DEE-84B1-166BAF70CB23}"/>
              </a:ext>
            </a:extLst>
          </p:cNvPr>
          <p:cNvSpPr txBox="1"/>
          <p:nvPr/>
        </p:nvSpPr>
        <p:spPr>
          <a:xfrm>
            <a:off x="10823108" y="8240767"/>
            <a:ext cx="6169492" cy="966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Inverte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linee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del file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dai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client</a:t>
            </a: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E783BEF9-2D97-467D-AA5C-751B3A8C4D6F}"/>
              </a:ext>
            </a:extLst>
          </p:cNvPr>
          <p:cNvSpPr txBox="1"/>
          <p:nvPr/>
        </p:nvSpPr>
        <p:spPr>
          <a:xfrm>
            <a:off x="10802537" y="6951079"/>
            <a:ext cx="6598550" cy="466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63"/>
              </a:lnSpc>
            </a:pP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Si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mette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in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ascolto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delle</a:t>
            </a:r>
            <a:r>
              <a:rPr lang="en-US" sz="275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 </a:t>
            </a:r>
            <a:r>
              <a:rPr lang="en-US" sz="2750" dirty="0" err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</a:rPr>
              <a:t>richieste</a:t>
            </a:r>
            <a:endParaRPr lang="en-US" sz="2750" dirty="0">
              <a:solidFill>
                <a:srgbClr val="FFFFFF"/>
              </a:solidFill>
              <a:latin typeface="Open Sans Light"/>
              <a:ea typeface="Open Sans Light"/>
              <a:cs typeface="Open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30AEA5-DC2B-428D-948A-21DDBEC6BD32}"/>
              </a:ext>
            </a:extLst>
          </p:cNvPr>
          <p:cNvSpPr txBox="1"/>
          <p:nvPr/>
        </p:nvSpPr>
        <p:spPr>
          <a:xfrm>
            <a:off x="9049448" y="5378314"/>
            <a:ext cx="8490124" cy="964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279"/>
              </a:lnSpc>
            </a:pPr>
            <a:r>
              <a:rPr lang="en-US" sz="5150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RowSwapServer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5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dirty="0">
                  <a:solidFill>
                    <a:srgbClr val="FFFFFF"/>
                  </a:solidFill>
                  <a:latin typeface="Open Sans Light Bold"/>
                </a:rPr>
                <a:t>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FFFFFF"/>
                </a:solidFill>
                <a:latin typeface="Open Sans"/>
              </a:rPr>
              <a:t>JAVA - DS</a:t>
            </a:r>
            <a:endParaRPr lang="en-US" sz="515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A7231-E0B8-437A-9A5C-39FF17D48685}"/>
              </a:ext>
            </a:extLst>
          </p:cNvPr>
          <p:cNvSpPr txBox="1"/>
          <p:nvPr/>
        </p:nvSpPr>
        <p:spPr>
          <a:xfrm>
            <a:off x="51736" y="92093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FC650C-21D6-4471-A935-ED6B3DA88055}"/>
              </a:ext>
            </a:extLst>
          </p:cNvPr>
          <p:cNvSpPr txBox="1"/>
          <p:nvPr/>
        </p:nvSpPr>
        <p:spPr>
          <a:xfrm>
            <a:off x="9635045" y="15942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EA4A6-E83A-40AC-A91F-4D7E2BBCD402}"/>
              </a:ext>
            </a:extLst>
          </p:cNvPr>
          <p:cNvSpPr txBox="1"/>
          <p:nvPr/>
        </p:nvSpPr>
        <p:spPr>
          <a:xfrm>
            <a:off x="9620198" y="320705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5B36127-3516-41DD-B645-20A5B84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24" y="985424"/>
            <a:ext cx="6801799" cy="79449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B42DDDC-72BF-4A64-9582-EFFFA278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111" y="3231901"/>
            <a:ext cx="6373114" cy="69161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A8799A-7EEC-48E9-AF42-41C7E51C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111" y="195853"/>
            <a:ext cx="6382641" cy="26578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Metodi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e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classi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di 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66CE0-15A2-4E27-807D-F055B5D05775}"/>
              </a:ext>
            </a:extLst>
          </p:cNvPr>
          <p:cNvSpPr txBox="1"/>
          <p:nvPr/>
        </p:nvSpPr>
        <p:spPr>
          <a:xfrm>
            <a:off x="197420" y="1071162"/>
            <a:ext cx="7532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Check delle porte e file duplicati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A1AF0-46EF-4B7D-8D3F-8D7FE15423AF}"/>
              </a:ext>
            </a:extLst>
          </p:cNvPr>
          <p:cNvSpPr txBox="1"/>
          <p:nvPr/>
        </p:nvSpPr>
        <p:spPr>
          <a:xfrm>
            <a:off x="8614397" y="2476500"/>
            <a:ext cx="41448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</a:rPr>
              <a:t>Classe ByteUtility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9E970A-4458-40C2-A877-BDC9EEA2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40603"/>
            <a:ext cx="6477904" cy="5363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3B2889-FD12-438F-8D14-7D7672B5F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368288"/>
            <a:ext cx="6325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4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F556BB9-07D6-4111-A5B9-F2A0E026E464}"/>
              </a:ext>
            </a:extLst>
          </p:cNvPr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D175FC83-0FB5-41DB-9424-BFF2A67A24A0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6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6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DA5562F-704A-4E9B-81B3-1B9502AFF127}"/>
              </a:ext>
            </a:extLst>
          </p:cNvPr>
          <p:cNvSpPr txBox="1"/>
          <p:nvPr/>
        </p:nvSpPr>
        <p:spPr>
          <a:xfrm>
            <a:off x="228600" y="815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Implementazione</a:t>
            </a:r>
            <a:endParaRPr lang="en-US" sz="5400" dirty="0" err="1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9D68A6E-DD71-4AA5-A6CE-4335242A803A}"/>
              </a:ext>
            </a:extLst>
          </p:cNvPr>
          <p:cNvSpPr txBox="1"/>
          <p:nvPr/>
        </p:nvSpPr>
        <p:spPr>
          <a:xfrm>
            <a:off x="4572000" y="33835"/>
            <a:ext cx="695121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chemeClr val="bg1"/>
                </a:solidFill>
                <a:latin typeface="Open Sans"/>
              </a:rPr>
              <a:t>JAVA - RS</a:t>
            </a:r>
            <a:endParaRPr lang="en-US" sz="5150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FDC74-75B8-4B88-90BC-DDFDC5F2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2" y="1315303"/>
            <a:ext cx="7735380" cy="80116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84" y="0"/>
            <a:ext cx="18300284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7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916" y="22485"/>
            <a:ext cx="8793510" cy="909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Classe</a:t>
            </a:r>
            <a:r>
              <a:rPr lang="en-US" sz="5400" dirty="0">
                <a:solidFill>
                  <a:schemeClr val="bg1"/>
                </a:solidFill>
                <a:latin typeface="Open Sans Extra Bold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Open Sans Extra Bold"/>
              </a:rPr>
              <a:t>LineUtility</a:t>
            </a:r>
            <a:endParaRPr lang="en-US" sz="5400" dirty="0">
              <a:solidFill>
                <a:schemeClr val="bg1"/>
              </a:solidFill>
              <a:latin typeface="Open Sans Extra Bold"/>
              <a:ea typeface="Open Sans Extra Bold"/>
              <a:cs typeface="Open Sans Extra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1338A-4D59-4A4D-AFEC-2F396F56FA22}"/>
              </a:ext>
            </a:extLst>
          </p:cNvPr>
          <p:cNvSpPr txBox="1"/>
          <p:nvPr/>
        </p:nvSpPr>
        <p:spPr>
          <a:xfrm>
            <a:off x="108542" y="116976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A066BB-8C25-4790-999B-68B30A76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534692"/>
            <a:ext cx="5753903" cy="52871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C610EA-ECAE-4C61-8897-A38D0531784F}"/>
              </a:ext>
            </a:extLst>
          </p:cNvPr>
          <p:cNvSpPr txBox="1"/>
          <p:nvPr/>
        </p:nvSpPr>
        <p:spPr>
          <a:xfrm>
            <a:off x="9601200" y="353469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EB50A0-E63F-48BA-990A-91336155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39" y="1169768"/>
            <a:ext cx="679227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A0ABDFDF-5E22-4A3E-9C05-8E044FAE5004}"/>
              </a:ext>
            </a:extLst>
          </p:cNvPr>
          <p:cNvSpPr/>
          <p:nvPr/>
        </p:nvSpPr>
        <p:spPr>
          <a:xfrm>
            <a:off x="16651643" y="87406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FCA07814-66BA-4AB3-BE34-009A74638661}"/>
              </a:ext>
            </a:extLst>
          </p:cNvPr>
          <p:cNvSpPr txBox="1"/>
          <p:nvPr/>
        </p:nvSpPr>
        <p:spPr>
          <a:xfrm>
            <a:off x="17171407" y="90787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7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13D53CE-697E-4633-B245-0CE945E2BFE9}"/>
              </a:ext>
            </a:extLst>
          </p:cNvPr>
          <p:cNvGrpSpPr/>
          <p:nvPr/>
        </p:nvGrpSpPr>
        <p:grpSpPr>
          <a:xfrm>
            <a:off x="0" y="0"/>
            <a:ext cx="18300284" cy="10287000"/>
            <a:chOff x="0" y="0"/>
            <a:chExt cx="3267146" cy="3479800"/>
          </a:xfrm>
          <a:solidFill>
            <a:schemeClr val="accent6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789F3D9-D212-49B9-A1E5-3C81E4F40043}"/>
                </a:ext>
              </a:extLst>
            </p:cNvPr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grpFill/>
          </p:spPr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796FC4B7-44C8-425A-AC88-5EA128F5B8A6}"/>
              </a:ext>
            </a:extLst>
          </p:cNvPr>
          <p:cNvSpPr txBox="1"/>
          <p:nvPr/>
        </p:nvSpPr>
        <p:spPr>
          <a:xfrm>
            <a:off x="121890" y="14909"/>
            <a:ext cx="621417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5400" dirty="0" err="1">
                <a:solidFill>
                  <a:srgbClr val="000000"/>
                </a:solidFill>
                <a:latin typeface="Open Sans Extra Bold"/>
              </a:rPr>
              <a:t>Implementazione</a:t>
            </a:r>
            <a:endParaRPr lang="en-US" sz="5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32E67F3C-7358-43F4-AC1B-CA07C0FC0DCF}"/>
              </a:ext>
            </a:extLst>
          </p:cNvPr>
          <p:cNvSpPr txBox="1"/>
          <p:nvPr/>
        </p:nvSpPr>
        <p:spPr>
          <a:xfrm>
            <a:off x="4876800" y="52098"/>
            <a:ext cx="547049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dirty="0">
                <a:solidFill>
                  <a:srgbClr val="000000"/>
                </a:solidFill>
                <a:latin typeface="Open Sans"/>
              </a:rPr>
              <a:t>Client</a:t>
            </a:r>
            <a:endParaRPr lang="en-US" sz="5150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47683-BC5C-43DD-A7D1-C26F2394F880}"/>
              </a:ext>
            </a:extLst>
          </p:cNvPr>
          <p:cNvSpPr txBox="1"/>
          <p:nvPr/>
        </p:nvSpPr>
        <p:spPr>
          <a:xfrm>
            <a:off x="32338" y="80305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67A2-9290-4D2D-88C4-25E53E837F37}"/>
              </a:ext>
            </a:extLst>
          </p:cNvPr>
          <p:cNvSpPr txBox="1"/>
          <p:nvPr/>
        </p:nvSpPr>
        <p:spPr>
          <a:xfrm>
            <a:off x="36037" y="439637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6609C-22AF-4C61-B79A-F33D5D2ED9EE}"/>
              </a:ext>
            </a:extLst>
          </p:cNvPr>
          <p:cNvSpPr txBox="1"/>
          <p:nvPr/>
        </p:nvSpPr>
        <p:spPr>
          <a:xfrm>
            <a:off x="31584" y="663075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7BBC3-ECF2-47E3-9BFE-FDA7E92467EC}"/>
              </a:ext>
            </a:extLst>
          </p:cNvPr>
          <p:cNvSpPr txBox="1"/>
          <p:nvPr/>
        </p:nvSpPr>
        <p:spPr>
          <a:xfrm>
            <a:off x="8421122" y="91514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000" dirty="0"/>
              <a:t>4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5802769-1A84-41A1-BEF9-84067E7BA0CE}"/>
              </a:ext>
            </a:extLst>
          </p:cNvPr>
          <p:cNvSpPr/>
          <p:nvPr/>
        </p:nvSpPr>
        <p:spPr>
          <a:xfrm>
            <a:off x="16804043" y="8893035"/>
            <a:ext cx="1284201" cy="1289957"/>
          </a:xfrm>
          <a:custGeom>
            <a:avLst/>
            <a:gdLst/>
            <a:ahLst/>
            <a:cxn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4AAD"/>
          </a:solidFill>
        </p:spPr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8073ACCC-B386-468D-ACEB-5F609959B1C8}"/>
              </a:ext>
            </a:extLst>
          </p:cNvPr>
          <p:cNvSpPr txBox="1"/>
          <p:nvPr/>
        </p:nvSpPr>
        <p:spPr>
          <a:xfrm>
            <a:off x="17323807" y="9231150"/>
            <a:ext cx="244673" cy="57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50" dirty="0">
                <a:solidFill>
                  <a:srgbClr val="FFFFFF"/>
                </a:solidFill>
                <a:latin typeface="Open Sans Light Bold"/>
                <a:ea typeface="Open Sans Light Bold"/>
                <a:cs typeface="Open Sans Light Bold"/>
              </a:rPr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01BD8-938B-4E0D-BD01-C8824D94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6" y="948276"/>
            <a:ext cx="6801799" cy="3419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50DDA-CF33-4EC9-9173-8D22C3B4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6" y="4553594"/>
            <a:ext cx="7001852" cy="2038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B65516-3FE6-4096-A49B-A7F92D1D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1" y="6773431"/>
            <a:ext cx="7964011" cy="3496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D02273-0250-47AC-AFEA-343A538D0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354" y="938571"/>
            <a:ext cx="9040487" cy="780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9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9650" y="0"/>
            <a:ext cx="9658350" cy="10287000"/>
            <a:chOff x="0" y="0"/>
            <a:chExt cx="326714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7146" cy="3479800"/>
            </a:xfrm>
            <a:custGeom>
              <a:avLst/>
              <a:gdLst/>
              <a:ahLst/>
              <a:cxnLst/>
              <a:rect l="l" t="t" r="r" b="b"/>
              <a:pathLst>
                <a:path w="3267146" h="3479800">
                  <a:moveTo>
                    <a:pt x="0" y="0"/>
                  </a:moveTo>
                  <a:lnTo>
                    <a:pt x="3267146" y="0"/>
                  </a:lnTo>
                  <a:lnTo>
                    <a:pt x="3267146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48765" y="8740635"/>
            <a:ext cx="1289957" cy="1289957"/>
            <a:chOff x="0" y="0"/>
            <a:chExt cx="1719943" cy="171994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19943" cy="171994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696856" y="450820"/>
              <a:ext cx="326231" cy="763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50" dirty="0">
                  <a:solidFill>
                    <a:srgbClr val="FFFFFF"/>
                  </a:solidFill>
                  <a:latin typeface="Open Sans Light Bold"/>
                  <a:ea typeface="Open Sans Light Bold"/>
                  <a:cs typeface="Open Sans Light Bold"/>
                </a:rPr>
                <a:t>9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1737" y="4944083"/>
            <a:ext cx="2097782" cy="209778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45860" y="8063237"/>
            <a:ext cx="1588106" cy="158810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88889" y="7457026"/>
            <a:ext cx="2023333" cy="20233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538221" y="6267661"/>
            <a:ext cx="2752725" cy="154840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114088" y="5746861"/>
            <a:ext cx="3560777" cy="148829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-16565" y="2175197"/>
            <a:ext cx="6441430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Gestione</a:t>
            </a:r>
            <a:r>
              <a:rPr lang="en-US" sz="440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Open Sans Extra Bold"/>
              </a:rPr>
              <a:t>progetto</a:t>
            </a:r>
            <a:endParaRPr lang="en-US" sz="4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0839" y="3426649"/>
            <a:ext cx="2272204" cy="841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000000"/>
                </a:solidFill>
                <a:latin typeface="Open Sans"/>
              </a:rPr>
              <a:t>Coding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82200" y="3426649"/>
            <a:ext cx="1709291" cy="84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4200" dirty="0">
                <a:solidFill>
                  <a:srgbClr val="FFFFFF"/>
                </a:solidFill>
                <a:latin typeface="Open Sans"/>
              </a:rPr>
              <a:t>Team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CBB7FA5D-E4D2-4DFD-A081-3759BA16E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6424" y="4610100"/>
            <a:ext cx="2303536" cy="1751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BCB15-03C0-40AA-9D05-0EED076B2672}"/>
              </a:ext>
            </a:extLst>
          </p:cNvPr>
          <p:cNvSpPr txBox="1"/>
          <p:nvPr/>
        </p:nvSpPr>
        <p:spPr>
          <a:xfrm>
            <a:off x="-215030" y="11991"/>
            <a:ext cx="3389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/>
              <a:t>[FINE]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10B16-F4E3-47AB-92C9-7980159DD5A1}"/>
              </a:ext>
            </a:extLst>
          </p:cNvPr>
          <p:cNvSpPr txBox="1"/>
          <p:nvPr/>
        </p:nvSpPr>
        <p:spPr>
          <a:xfrm>
            <a:off x="491920" y="1083456"/>
            <a:ext cx="9230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https://github.com/ilcors-dev/gruppo-reti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204</Words>
  <Application>Microsoft Office PowerPoint</Application>
  <PresentationFormat>Custom</PresentationFormat>
  <Paragraphs>76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Open Sans</vt:lpstr>
      <vt:lpstr>Arial</vt:lpstr>
      <vt:lpstr>Open Sans Light Bold</vt:lpstr>
      <vt:lpstr>Open Sans Light</vt:lpstr>
      <vt:lpstr>Open Sans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0</dc:title>
  <cp:lastModifiedBy>Luca Corsetti - luca.corsetti3@studio.unibo.it</cp:lastModifiedBy>
  <cp:revision>185</cp:revision>
  <dcterms:created xsi:type="dcterms:W3CDTF">2006-08-16T00:00:00Z</dcterms:created>
  <dcterms:modified xsi:type="dcterms:W3CDTF">2021-10-19T08:53:26Z</dcterms:modified>
  <dc:identifier>DAEsiRlZa3I</dc:identifier>
</cp:coreProperties>
</file>