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2" r:id="rId9"/>
    <p:sldId id="261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Extra Bold" panose="020B0604020202020204" charset="0"/>
      <p:regular r:id="rId19"/>
    </p:embeddedFont>
    <p:embeddedFont>
      <p:font typeface="Open Sans Light" panose="020B0306030504020204" pitchFamily="34" charset="0"/>
      <p:regular r:id="rId20"/>
      <p:italic r:id="rId21"/>
    </p:embeddedFont>
    <p:embeddedFont>
      <p:font typeface="Open Sans Light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4D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8013D-5D9F-D8D0-3077-AD1DAEF36394}" v="56" dt="2021-11-02T00:15:21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1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474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 3</a:t>
            </a: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872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Socket in C </a:t>
            </a:r>
            <a:endParaRPr lang="en-US" sz="5150" dirty="0">
              <a:latin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5654" y="448310"/>
            <a:ext cx="3213646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2 </a:t>
            </a:r>
            <a:r>
              <a:rPr lang="en-US" sz="3399" dirty="0" err="1">
                <a:solidFill>
                  <a:srgbClr val="000000"/>
                </a:solidFill>
                <a:latin typeface="Open Sans Light"/>
              </a:rPr>
              <a:t>Novembre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067572" cy="866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 dirty="0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33393" y="3182393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1754" y="3347575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Creazione e gestione socket datagram in C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 dirty="0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8FCC6868-4667-4EB3-A296-6886BA6018A1}"/>
              </a:ext>
            </a:extLst>
          </p:cNvPr>
          <p:cNvGrpSpPr/>
          <p:nvPr/>
        </p:nvGrpSpPr>
        <p:grpSpPr>
          <a:xfrm>
            <a:off x="336271" y="4580933"/>
            <a:ext cx="1289957" cy="1289957"/>
            <a:chOff x="0" y="0"/>
            <a:chExt cx="1719943" cy="1719943"/>
          </a:xfrm>
        </p:grpSpPr>
        <p:grpSp>
          <p:nvGrpSpPr>
            <p:cNvPr id="32" name="Group 13">
              <a:extLst>
                <a:ext uri="{FF2B5EF4-FFF2-40B4-BE49-F238E27FC236}">
                  <a16:creationId xmlns:a16="http://schemas.microsoft.com/office/drawing/2014/main" id="{7406A769-B011-4DBB-81A5-1083BA87FEBF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AB951A4B-EE80-4F06-94D6-2943A7D45F6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95F03568-38EE-4120-8D0D-5EC3311CA80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5" name="TextBox 16">
            <a:extLst>
              <a:ext uri="{FF2B5EF4-FFF2-40B4-BE49-F238E27FC236}">
                <a16:creationId xmlns:a16="http://schemas.microsoft.com/office/drawing/2014/main" id="{69128DBF-D603-4EF5-A04E-6D86E4F281C1}"/>
              </a:ext>
            </a:extLst>
          </p:cNvPr>
          <p:cNvSpPr txBox="1"/>
          <p:nvPr/>
        </p:nvSpPr>
        <p:spPr>
          <a:xfrm>
            <a:off x="1814632" y="4746115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Gestione di file con client filtro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09A7B688-F347-40C4-83ED-276B62CB0842}"/>
              </a:ext>
            </a:extLst>
          </p:cNvPr>
          <p:cNvGrpSpPr/>
          <p:nvPr/>
        </p:nvGrpSpPr>
        <p:grpSpPr>
          <a:xfrm>
            <a:off x="326767" y="6975284"/>
            <a:ext cx="1289957" cy="1289957"/>
            <a:chOff x="0" y="0"/>
            <a:chExt cx="1719943" cy="1719943"/>
          </a:xfrm>
        </p:grpSpPr>
        <p:grpSp>
          <p:nvGrpSpPr>
            <p:cNvPr id="37" name="Group 13">
              <a:extLst>
                <a:ext uri="{FF2B5EF4-FFF2-40B4-BE49-F238E27FC236}">
                  <a16:creationId xmlns:a16="http://schemas.microsoft.com/office/drawing/2014/main" id="{3FF3E1A0-98BF-4D0B-A345-A8C056EAA6E4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6D7A7A18-FE5C-4C1F-889B-53C2DAF7115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DA4EF34A-DD39-4EC9-8D68-484A50AD66B3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40" name="TextBox 16">
            <a:extLst>
              <a:ext uri="{FF2B5EF4-FFF2-40B4-BE49-F238E27FC236}">
                <a16:creationId xmlns:a16="http://schemas.microsoft.com/office/drawing/2014/main" id="{B54241EE-F3EF-459B-882A-E7D60BD4BF32}"/>
              </a:ext>
            </a:extLst>
          </p:cNvPr>
          <p:cNvSpPr txBox="1"/>
          <p:nvPr/>
        </p:nvSpPr>
        <p:spPr>
          <a:xfrm>
            <a:off x="1805128" y="7140466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Creazione e gestione socket con connessione in C</a:t>
            </a:r>
          </a:p>
        </p:txBody>
      </p:sp>
      <p:grpSp>
        <p:nvGrpSpPr>
          <p:cNvPr id="41" name="Group 12">
            <a:extLst>
              <a:ext uri="{FF2B5EF4-FFF2-40B4-BE49-F238E27FC236}">
                <a16:creationId xmlns:a16="http://schemas.microsoft.com/office/drawing/2014/main" id="{15B06522-3634-4A4D-8EE7-E1E761927DB7}"/>
              </a:ext>
            </a:extLst>
          </p:cNvPr>
          <p:cNvGrpSpPr/>
          <p:nvPr/>
        </p:nvGrpSpPr>
        <p:grpSpPr>
          <a:xfrm>
            <a:off x="329645" y="8373824"/>
            <a:ext cx="1289957" cy="1289957"/>
            <a:chOff x="0" y="0"/>
            <a:chExt cx="1719943" cy="1719943"/>
          </a:xfrm>
        </p:grpSpPr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E8CFD254-2854-416B-B503-B7F0330215AA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3E55E45F-BC06-46A5-9D57-B4161A170BF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1B61F0B6-F80A-4FB7-BE28-6C80943D9A5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5" name="TextBox 16">
            <a:extLst>
              <a:ext uri="{FF2B5EF4-FFF2-40B4-BE49-F238E27FC236}">
                <a16:creationId xmlns:a16="http://schemas.microsoft.com/office/drawing/2014/main" id="{10BDA7FF-A938-4A74-882D-E7C2F3EF1A57}"/>
              </a:ext>
            </a:extLst>
          </p:cNvPr>
          <p:cNvSpPr txBox="1"/>
          <p:nvPr/>
        </p:nvSpPr>
        <p:spPr>
          <a:xfrm>
            <a:off x="1808006" y="8539006"/>
            <a:ext cx="4640014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Gestione di eliminazione di righe da un file tramite server parallelo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9838" y="-33135"/>
            <a:ext cx="8229600" cy="1884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 senza </a:t>
            </a: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9036" y="2316962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20641" y="2329286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Servitore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48056" y="364579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15132" y="3810980"/>
            <a:ext cx="458395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Stabilisce una connessione con il servitore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48056" y="55758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15132" y="5739364"/>
            <a:ext cx="394855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 al server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48056" y="7687977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15132" y="7691723"/>
            <a:ext cx="5189366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risposta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server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caratteri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della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parola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più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lunga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nel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file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118557" y="3465840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715867" y="3637432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Attende richiesta di una connessione</a:t>
            </a: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123370" y="5278924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887317" y="5443440"/>
            <a:ext cx="56365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del file, e se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,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identifica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parola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più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lunga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nel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file</a:t>
            </a:r>
          </a:p>
        </p:txBody>
      </p:sp>
      <p:grpSp>
        <p:nvGrpSpPr>
          <p:cNvPr id="51" name="Group 31">
            <a:extLst>
              <a:ext uri="{FF2B5EF4-FFF2-40B4-BE49-F238E27FC236}">
                <a16:creationId xmlns:a16="http://schemas.microsoft.com/office/drawing/2014/main" id="{5F39952F-757B-48FB-9C0E-8DC844D123E8}"/>
              </a:ext>
            </a:extLst>
          </p:cNvPr>
          <p:cNvGrpSpPr/>
          <p:nvPr/>
        </p:nvGrpSpPr>
        <p:grpSpPr>
          <a:xfrm>
            <a:off x="9130748" y="7147412"/>
            <a:ext cx="1284201" cy="1289957"/>
            <a:chOff x="3837" y="0"/>
            <a:chExt cx="1712268" cy="1719943"/>
          </a:xfrm>
        </p:grpSpPr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1753C57F-D4DF-4675-8633-D3596030A926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A1F19A1B-CA57-4A41-A651-3455060B7F2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BDD795C3-A507-4271-BA93-EC18E0E7FCF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58" name="TextBox 40">
            <a:extLst>
              <a:ext uri="{FF2B5EF4-FFF2-40B4-BE49-F238E27FC236}">
                <a16:creationId xmlns:a16="http://schemas.microsoft.com/office/drawing/2014/main" id="{5DE7FA51-FDF6-4F55-8AE6-2CAA81724DCF}"/>
              </a:ext>
            </a:extLst>
          </p:cNvPr>
          <p:cNvSpPr txBox="1"/>
          <p:nvPr/>
        </p:nvSpPr>
        <p:spPr>
          <a:xfrm>
            <a:off x="10608945" y="7150003"/>
            <a:ext cx="5407997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lettere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che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formano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parola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b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</a:b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(-1 se il file non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9838" y="-33135"/>
            <a:ext cx="8229600" cy="1884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 con </a:t>
            </a: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9036" y="2316962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20641" y="2329286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Servitore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48056" y="364579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15132" y="3810980"/>
            <a:ext cx="458395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Stabilisce una connessione con il servitore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48056" y="55758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15132" y="5729839"/>
            <a:ext cx="5044102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 e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linea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eliminare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348056" y="7687977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15132" y="7834598"/>
            <a:ext cx="5189366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risposta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server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nuovo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contenuto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118557" y="3465840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1049000" y="3645797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Attende richiesta di una connessione</a:t>
            </a: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123370" y="5278924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715867" y="5424390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Crea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un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figlio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per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gestire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in arrive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dai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client</a:t>
            </a:r>
          </a:p>
        </p:txBody>
      </p:sp>
      <p:grpSp>
        <p:nvGrpSpPr>
          <p:cNvPr id="51" name="Group 31">
            <a:extLst>
              <a:ext uri="{FF2B5EF4-FFF2-40B4-BE49-F238E27FC236}">
                <a16:creationId xmlns:a16="http://schemas.microsoft.com/office/drawing/2014/main" id="{5F39952F-757B-48FB-9C0E-8DC844D123E8}"/>
              </a:ext>
            </a:extLst>
          </p:cNvPr>
          <p:cNvGrpSpPr/>
          <p:nvPr/>
        </p:nvGrpSpPr>
        <p:grpSpPr>
          <a:xfrm>
            <a:off x="9130748" y="7147412"/>
            <a:ext cx="1284201" cy="1289957"/>
            <a:chOff x="3837" y="0"/>
            <a:chExt cx="1712268" cy="1719943"/>
          </a:xfrm>
        </p:grpSpPr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1753C57F-D4DF-4675-8633-D3596030A926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A1F19A1B-CA57-4A41-A651-3455060B7F2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BDD795C3-A507-4271-BA93-EC18E0E7FCF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58" name="TextBox 40">
            <a:extLst>
              <a:ext uri="{FF2B5EF4-FFF2-40B4-BE49-F238E27FC236}">
                <a16:creationId xmlns:a16="http://schemas.microsoft.com/office/drawing/2014/main" id="{5DE7FA51-FDF6-4F55-8AE6-2CAA81724DCF}"/>
              </a:ext>
            </a:extLst>
          </p:cNvPr>
          <p:cNvSpPr txBox="1"/>
          <p:nvPr/>
        </p:nvSpPr>
        <p:spPr>
          <a:xfrm>
            <a:off x="11049000" y="7341662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Elimina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riga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dal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ricevuto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nuovo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contenuto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al client</a:t>
            </a:r>
          </a:p>
        </p:txBody>
      </p:sp>
    </p:spTree>
    <p:extLst>
      <p:ext uri="{BB962C8B-B14F-4D97-AF65-F5344CB8AC3E}">
        <p14:creationId xmlns:p14="http://schemas.microsoft.com/office/powerpoint/2010/main" val="254527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29200" y="641366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754929" y="88773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274693" y="9215415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5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911FB233-4D9A-42AF-9990-607E0568D38F}"/>
              </a:ext>
            </a:extLst>
          </p:cNvPr>
          <p:cNvSpPr txBox="1"/>
          <p:nvPr/>
        </p:nvSpPr>
        <p:spPr>
          <a:xfrm>
            <a:off x="13778345" y="-193281"/>
            <a:ext cx="4495800" cy="850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rgbClr val="000000"/>
                </a:solidFill>
                <a:latin typeface="Open Sans Extra Bold"/>
              </a:rPr>
              <a:t>Senza </a:t>
            </a:r>
            <a:r>
              <a:rPr lang="en-US" sz="36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rgbClr val="000000"/>
              </a:solidFill>
              <a:latin typeface="Open Sans Extra Bold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C5FC02D-83F6-4E61-A5D5-A4C070E6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531233"/>
            <a:ext cx="14001750" cy="85008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458" y="-1"/>
            <a:ext cx="18300284" cy="10287000"/>
            <a:chOff x="98629" y="289983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98629" y="289983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38600" y="569687"/>
            <a:ext cx="6951218" cy="847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600" dirty="0">
                <a:solidFill>
                  <a:srgbClr val="FFFFFF"/>
                </a:solidFill>
                <a:latin typeface="Open Sans"/>
              </a:rPr>
              <a:t>Server</a:t>
            </a:r>
            <a:endParaRPr lang="en-US" sz="36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6</a:t>
              </a:r>
            </a:p>
          </p:txBody>
        </p:sp>
      </p:grpSp>
      <p:sp>
        <p:nvSpPr>
          <p:cNvPr id="17" name="TextBox 7">
            <a:extLst>
              <a:ext uri="{FF2B5EF4-FFF2-40B4-BE49-F238E27FC236}">
                <a16:creationId xmlns:a16="http://schemas.microsoft.com/office/drawing/2014/main" id="{14E5D7A6-15AF-4BB7-9AB7-101DFF2828A6}"/>
              </a:ext>
            </a:extLst>
          </p:cNvPr>
          <p:cNvSpPr txBox="1"/>
          <p:nvPr/>
        </p:nvSpPr>
        <p:spPr>
          <a:xfrm>
            <a:off x="17173684" y="1121048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05520C-D101-4841-A359-B4CEA81E0F6A}"/>
              </a:ext>
            </a:extLst>
          </p:cNvPr>
          <p:cNvSpPr txBox="1"/>
          <p:nvPr/>
        </p:nvSpPr>
        <p:spPr>
          <a:xfrm>
            <a:off x="13563600" y="-278394"/>
            <a:ext cx="9178636" cy="94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chemeClr val="bg1"/>
                </a:solidFill>
                <a:latin typeface="Open Sans Extra Bold"/>
              </a:rPr>
              <a:t>Senza </a:t>
            </a:r>
            <a:r>
              <a:rPr lang="en-US" sz="3600" dirty="0" err="1">
                <a:solidFill>
                  <a:schemeClr val="bg1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chemeClr val="bg1"/>
              </a:solidFill>
              <a:latin typeface="Open Sans Extra Bold"/>
            </a:endParaRPr>
          </a:p>
        </p:txBody>
      </p:sp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3BBA794C-E776-4664-93CB-7D026C9B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578556"/>
            <a:ext cx="10267950" cy="81395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Implementazione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29200" y="641366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754929" y="88773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274693" y="9215415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FF92-8BB5-4F41-9C51-CB05682E215D}"/>
              </a:ext>
            </a:extLst>
          </p:cNvPr>
          <p:cNvSpPr txBox="1"/>
          <p:nvPr/>
        </p:nvSpPr>
        <p:spPr>
          <a:xfrm>
            <a:off x="14020800" y="-301071"/>
            <a:ext cx="9178636" cy="94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rgbClr val="000000"/>
                </a:solidFill>
                <a:latin typeface="Open Sans Extra Bold"/>
              </a:rPr>
              <a:t>Con </a:t>
            </a:r>
            <a:r>
              <a:rPr lang="en-US" sz="36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rgbClr val="000000"/>
              </a:solidFill>
              <a:latin typeface="Open Sans Extra Bold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E477557-BB05-4E17-8263-8C12C4F9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40251"/>
            <a:ext cx="9705975" cy="815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5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39241" y="1155029"/>
            <a:ext cx="6951218" cy="821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600" dirty="0">
                <a:solidFill>
                  <a:srgbClr val="FFFFFF"/>
                </a:solidFill>
                <a:latin typeface="Open Sans"/>
              </a:rPr>
              <a:t>Server Concorrente</a:t>
            </a:r>
            <a:endParaRPr lang="en-US" sz="36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25E3C905-E345-492D-A8B9-5F84560DB703}"/>
              </a:ext>
            </a:extLst>
          </p:cNvPr>
          <p:cNvSpPr txBox="1"/>
          <p:nvPr/>
        </p:nvSpPr>
        <p:spPr>
          <a:xfrm>
            <a:off x="6818913" y="3019425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8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535F17-58E8-445B-A081-C5B75E471A03}"/>
              </a:ext>
            </a:extLst>
          </p:cNvPr>
          <p:cNvSpPr txBox="1"/>
          <p:nvPr/>
        </p:nvSpPr>
        <p:spPr>
          <a:xfrm>
            <a:off x="13868400" y="-214811"/>
            <a:ext cx="9178636" cy="94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chemeClr val="bg1"/>
                </a:solidFill>
                <a:latin typeface="Open Sans Extra Bold"/>
              </a:rPr>
              <a:t>Con </a:t>
            </a:r>
            <a:r>
              <a:rPr lang="en-US" sz="3600" dirty="0" err="1">
                <a:solidFill>
                  <a:schemeClr val="bg1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chemeClr val="bg1"/>
              </a:solidFill>
              <a:latin typeface="Open Sans Extra Bold"/>
            </a:endParaRPr>
          </a:p>
        </p:txBody>
      </p:sp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6A078FFC-07F5-4476-98ED-F32CC4B3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147700"/>
            <a:ext cx="9372600" cy="75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4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2119548"/>
            <a:chOff x="0" y="0"/>
            <a:chExt cx="1719943" cy="282606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350345" y="421132"/>
              <a:ext cx="1019250" cy="24049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9</a:t>
              </a: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05942" y="528866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272204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CBB7FA5D-E4D2-4DFD-A081-3759BA16E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41058" y="3610377"/>
            <a:ext cx="3133188" cy="2382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261</Words>
  <Application>Microsoft Office PowerPoint</Application>
  <PresentationFormat>Custom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dc:creator>Leonardo straccali</dc:creator>
  <cp:lastModifiedBy>Luca Corsetti - luca.corsetti3@studio.unibo.it</cp:lastModifiedBy>
  <cp:revision>366</cp:revision>
  <dcterms:created xsi:type="dcterms:W3CDTF">2006-08-16T00:00:00Z</dcterms:created>
  <dcterms:modified xsi:type="dcterms:W3CDTF">2021-11-02T00:16:39Z</dcterms:modified>
  <dc:identifier>DAEsiRlZa3I</dc:identifier>
</cp:coreProperties>
</file>