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C431A-6106-039C-A990-5336A9997519}" v="249" dt="2021-11-28T14:56:2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244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ea typeface="+mn-lt"/>
                <a:cs typeface="+mn-lt"/>
              </a:rPr>
              <a:t>Java RMI e </a:t>
            </a:r>
            <a:r>
              <a:rPr lang="en-US" sz="5150" dirty="0" err="1">
                <a:ea typeface="+mn-lt"/>
                <a:cs typeface="+mn-lt"/>
              </a:rPr>
              <a:t>Riferimenti</a:t>
            </a:r>
            <a:r>
              <a:rPr lang="en-US" sz="5150" dirty="0">
                <a:ea typeface="+mn-lt"/>
                <a:cs typeface="+mn-lt"/>
              </a:rPr>
              <a:t> </a:t>
            </a:r>
            <a:r>
              <a:rPr lang="en-US" sz="5150" dirty="0" err="1">
                <a:ea typeface="+mn-lt"/>
                <a:cs typeface="+mn-lt"/>
              </a:rPr>
              <a:t>Remoti</a:t>
            </a:r>
            <a:endParaRPr lang="en-US" dirty="0" err="1"/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50345" y="477173"/>
              <a:ext cx="1019250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066282"/>
            <a:ext cx="5652195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Utilizzo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TAG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ricerca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registrazione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b="1" dirty="0" err="1">
                <a:latin typeface="Open Sans Extra Bold"/>
                <a:ea typeface="+mn-lt"/>
                <a:cs typeface="+mn-lt"/>
              </a:rPr>
              <a:t>cercaTag</a:t>
            </a:r>
            <a:r>
              <a:rPr lang="en-US" sz="5400" b="1" dirty="0">
                <a:latin typeface="Open Sans Extra Bold"/>
                <a:ea typeface="+mn-lt"/>
                <a:cs typeface="+mn-lt"/>
              </a:rPr>
              <a:t>(tag)</a:t>
            </a:r>
            <a:endParaRPr lang="en-US" b="1" dirty="0"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5118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949" y="558800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08586" y="8604205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5375" y="296943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62451" y="3116056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Recupero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oggetto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da RMI Registry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8015" y="6402781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8015" y="8514885"/>
            <a:ext cx="1289957" cy="1289957"/>
            <a:chOff x="0" y="0"/>
            <a:chExt cx="1719943" cy="1719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80192" y="2020345"/>
            <a:ext cx="1289957" cy="1289957"/>
            <a:chOff x="0" y="0"/>
            <a:chExt cx="1719943" cy="1719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77314" y="6345480"/>
            <a:ext cx="1289957" cy="1289957"/>
            <a:chOff x="0" y="0"/>
            <a:chExt cx="1719943" cy="1719943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977314" y="8457584"/>
            <a:ext cx="1289957" cy="1289957"/>
            <a:chOff x="0" y="0"/>
            <a:chExt cx="1719943" cy="1719943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0480082" y="2166967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508586" y="6734989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Attesa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di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invocazioni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da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parte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del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cliente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55091" y="6792290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955091" y="8418619"/>
            <a:ext cx="6153852" cy="146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Invocazione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metodo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 Bold"/>
              </a:rPr>
              <a:t>cercaTag</a:t>
            </a:r>
            <a:r>
              <a:rPr lang="en-US" sz="2750" dirty="0">
                <a:solidFill>
                  <a:srgbClr val="000000"/>
                </a:solidFill>
                <a:latin typeface="Open Sans Light Bold"/>
              </a:rPr>
              <a:t>(</a:t>
            </a:r>
            <a:r>
              <a:rPr lang="en-US" sz="2750" dirty="0">
                <a:solidFill>
                  <a:srgbClr val="000000"/>
                </a:solidFill>
                <a:latin typeface="Open Sans Light Bold"/>
                <a:ea typeface="Open Sans Light Bold"/>
                <a:cs typeface="Open Sans Light Bold"/>
              </a:rPr>
              <a:t>tag) 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presentazione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risultato</a:t>
            </a:r>
            <a:endParaRPr lang="en-US" sz="275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38FC788-BC0B-4F85-BF0C-A3422573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56" y="3474164"/>
            <a:ext cx="7525800" cy="26197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9E53BBE-9FDA-4DFF-917F-E241537A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1" y="4348649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1821" y="659130"/>
            <a:ext cx="8578392" cy="83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3200" dirty="0" err="1">
                <a:latin typeface="Open Sans Extra Bold"/>
                <a:ea typeface="+mn-lt"/>
                <a:cs typeface="+mn-lt"/>
              </a:rPr>
              <a:t>associaTag</a:t>
            </a:r>
            <a:r>
              <a:rPr lang="en-US" sz="3200" dirty="0">
                <a:latin typeface="Open Sans Extra Bold"/>
                <a:ea typeface="+mn-lt"/>
                <a:cs typeface="+mn-lt"/>
              </a:rPr>
              <a:t>(</a:t>
            </a:r>
            <a:r>
              <a:rPr lang="en-US" sz="3200" dirty="0" err="1">
                <a:latin typeface="Open Sans Extra Bold"/>
                <a:ea typeface="+mn-lt"/>
                <a:cs typeface="+mn-lt"/>
              </a:rPr>
              <a:t>nome_logico_server</a:t>
            </a:r>
            <a:r>
              <a:rPr lang="en-US" sz="3200" dirty="0">
                <a:latin typeface="Open Sans Extra Bold"/>
                <a:ea typeface="+mn-lt"/>
                <a:cs typeface="+mn-lt"/>
              </a:rPr>
              <a:t>, tag)</a:t>
            </a:r>
            <a:endParaRPr lang="en-US" sz="3200"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7404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236" y="660019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83721" y="2929943"/>
            <a:ext cx="1289957" cy="1289957"/>
            <a:chOff x="0" y="0"/>
            <a:chExt cx="1719943" cy="1719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83721" y="6360996"/>
            <a:ext cx="1289957" cy="1289957"/>
            <a:chOff x="0" y="0"/>
            <a:chExt cx="1719943" cy="171994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3721" y="8473100"/>
            <a:ext cx="1289957" cy="1289957"/>
            <a:chOff x="0" y="0"/>
            <a:chExt cx="1719943" cy="171994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007983" y="1737967"/>
            <a:ext cx="1289957" cy="1289957"/>
            <a:chOff x="0" y="0"/>
            <a:chExt cx="1719943" cy="171994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976601" y="6177693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976601" y="8289797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828332" y="3027924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8332" y="6701864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752132" y="8280568"/>
            <a:ext cx="7182552" cy="1475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Invocazione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metodo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0" b="1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0" b="1" dirty="0">
                <a:solidFill>
                  <a:srgbClr val="000000"/>
                </a:solidFill>
                <a:latin typeface="Open Sans Light"/>
              </a:rPr>
              <a:t> </a:t>
            </a:r>
            <a:r>
              <a:rPr lang="en-US" sz="2750" b="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associaTag</a:t>
            </a:r>
            <a:r>
              <a:rPr lang="en-US" sz="2750" b="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(</a:t>
            </a:r>
            <a:r>
              <a:rPr lang="en-US" sz="2750" b="1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nome_logico_server</a:t>
            </a:r>
            <a:r>
              <a:rPr lang="en-US" sz="2750" b="1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, tag)</a:t>
            </a:r>
            <a:r>
              <a:rPr lang="en-US" sz="2750" dirty="0">
                <a:solidFill>
                  <a:srgbClr val="000000"/>
                </a:solidFill>
                <a:latin typeface="Open Sans Light Bold"/>
                <a:ea typeface="Open Sans Light Bold"/>
                <a:cs typeface="Open Sans Light Bold"/>
              </a:rPr>
              <a:t> </a:t>
            </a:r>
            <a:br>
              <a:rPr lang="en-US" sz="2750" dirty="0">
                <a:solidFill>
                  <a:srgbClr val="000000"/>
                </a:solidFill>
                <a:latin typeface="Open Sans Light Bold"/>
                <a:ea typeface="Open Sans Light Bold"/>
                <a:cs typeface="Open Sans Light Bold"/>
              </a:rPr>
            </a:br>
            <a:r>
              <a:rPr lang="en-US" sz="2750" dirty="0">
                <a:solidFill>
                  <a:srgbClr val="000000"/>
                </a:solidFill>
                <a:latin typeface="Open Sans Light"/>
              </a:rPr>
              <a:t>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presentazione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risultato</a:t>
            </a:r>
            <a:endParaRPr lang="en-US" sz="2750" dirty="0" err="1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507873" y="8436418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7873" y="1884589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507873" y="6567202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FEB9AC-3341-4B3A-9FA7-E8488B60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243" y="3330140"/>
            <a:ext cx="7525800" cy="26197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071A827-9D14-4490-AD84-F40CAF5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63" y="4323525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  <a:ln>
              <a:solidFill>
                <a:srgbClr val="004AAD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181872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cercaTag</a:t>
            </a:r>
            <a:r>
              <a:rPr lang="en-US" sz="4000" dirty="0">
                <a:ea typeface="+mn-lt"/>
                <a:cs typeface="+mn-lt"/>
              </a:rPr>
              <a:t>(tag)</a:t>
            </a:r>
            <a:endParaRPr lang="en-US" sz="40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5538" y="3397118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70003" y="1316621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683B1-FA56-495C-8ED5-1C88C4E2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6" y="4732617"/>
            <a:ext cx="7992590" cy="5182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6A194-9DA6-4178-AD45-A266BB86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74" y="2644548"/>
            <a:ext cx="7411484" cy="6716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70312E-C218-4EE1-9BAD-CB2B374E2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8" y="1336455"/>
            <a:ext cx="7059010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17867" y="191250"/>
            <a:ext cx="8267700" cy="1365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39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3900" dirty="0" err="1">
                <a:ea typeface="+mn-lt"/>
                <a:cs typeface="+mn-lt"/>
              </a:rPr>
              <a:t>associaTag</a:t>
            </a:r>
            <a:r>
              <a:rPr lang="en-US" sz="3900" dirty="0">
                <a:ea typeface="+mn-lt"/>
                <a:cs typeface="+mn-lt"/>
              </a:rPr>
              <a:t>(</a:t>
            </a:r>
            <a:r>
              <a:rPr lang="en-US" sz="3900" dirty="0" err="1">
                <a:ea typeface="+mn-lt"/>
                <a:cs typeface="+mn-lt"/>
              </a:rPr>
              <a:t>nome_logico_server</a:t>
            </a:r>
            <a:r>
              <a:rPr lang="en-US" sz="3900" dirty="0">
                <a:ea typeface="+mn-lt"/>
                <a:cs typeface="+mn-lt"/>
              </a:rPr>
              <a:t>, tag)</a:t>
            </a:r>
            <a:endParaRPr lang="en-US" sz="39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0645" y="3162300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353677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8F02C-4513-4FD6-ABE8-57753BBD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7" y="1550115"/>
            <a:ext cx="7211431" cy="136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CF5DD-D5A2-40D7-9FDA-EA693F77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79" y="2552700"/>
            <a:ext cx="8592749" cy="763059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6896601" y="87249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416363" y="9063015"/>
            <a:ext cx="244673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1FBA86-FE7E-4A22-8975-68014548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7" y="4287611"/>
            <a:ext cx="7697274" cy="555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  <a:solidFill>
            <a:srgbClr val="004AAD"/>
          </a:solidFill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  <a:ln>
                <a:solidFill>
                  <a:srgbClr val="FF914D"/>
                </a:solidFill>
              </a:ln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7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33932" y="516255"/>
            <a:ext cx="1219146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Benchmark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3FFC28A-EA6B-4C35-B2CE-4D7BD2BBCA8E}"/>
              </a:ext>
            </a:extLst>
          </p:cNvPr>
          <p:cNvSpPr txBox="1"/>
          <p:nvPr/>
        </p:nvSpPr>
        <p:spPr>
          <a:xfrm>
            <a:off x="501711" y="1606009"/>
            <a:ext cx="17284578" cy="618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descrizione</a:t>
            </a:r>
            <a:endParaRPr lang="en-US" sz="2400" dirty="0" err="1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6664802B-16AA-4661-A500-6D150D6733DC}"/>
              </a:ext>
            </a:extLst>
          </p:cNvPr>
          <p:cNvSpPr txBox="1"/>
          <p:nvPr/>
        </p:nvSpPr>
        <p:spPr>
          <a:xfrm>
            <a:off x="551138" y="8600666"/>
            <a:ext cx="17284578" cy="616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Caratteristiche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elaboratore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: </a:t>
            </a:r>
            <a:endParaRPr lang="it-IT" sz="24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34850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  <a:solidFill>
            <a:srgbClr val="FF914D"/>
          </a:solidFill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6FA4F431-DAA4-4A8D-B235-8F221F01F4F0}"/>
              </a:ext>
            </a:extLst>
          </p:cNvPr>
          <p:cNvSpPr txBox="1"/>
          <p:nvPr/>
        </p:nvSpPr>
        <p:spPr>
          <a:xfrm>
            <a:off x="501711" y="362972"/>
            <a:ext cx="1219146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Benchmark 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395B70E-15CC-420D-A038-BCA05C9265B7}"/>
              </a:ext>
            </a:extLst>
          </p:cNvPr>
          <p:cNvSpPr txBox="1"/>
          <p:nvPr/>
        </p:nvSpPr>
        <p:spPr>
          <a:xfrm>
            <a:off x="2046463" y="1485900"/>
            <a:ext cx="14585889" cy="618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chemeClr val="bg1"/>
                </a:solidFill>
                <a:latin typeface="Open Sans Extra Bold"/>
                <a:ea typeface="Open Sans Extra Bold"/>
                <a:cs typeface="Open Sans Extra Bold"/>
              </a:rPr>
              <a:t>descrizione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5389795-F800-4935-AF47-D127AC0F22E4}"/>
              </a:ext>
            </a:extLst>
          </p:cNvPr>
          <p:cNvSpPr txBox="1"/>
          <p:nvPr/>
        </p:nvSpPr>
        <p:spPr>
          <a:xfrm>
            <a:off x="501711" y="9026405"/>
            <a:ext cx="17284578" cy="616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Caratteristiche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elaboratore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: </a:t>
            </a:r>
            <a:endParaRPr lang="it-IT" sz="2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93075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20375" y="477173"/>
              <a:ext cx="879191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59506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274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Leonardo Straccali - leonardo.straccali@studio.unibo.it</cp:lastModifiedBy>
  <cp:revision>65</cp:revision>
  <dcterms:created xsi:type="dcterms:W3CDTF">2006-08-16T00:00:00Z</dcterms:created>
  <dcterms:modified xsi:type="dcterms:W3CDTF">2021-11-28T14:57:17Z</dcterms:modified>
  <dc:identifier>DAEsiRlZa3I</dc:identifier>
</cp:coreProperties>
</file>