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502854" cy="10287000"/>
            <a:chOff x="0" y="0"/>
            <a:chExt cx="2199731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r="r" b="b" t="t" l="l"/>
              <a:pathLst>
                <a:path h="3479800" w="2199731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834568" y="3904615"/>
            <a:ext cx="8823722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Esercitazione 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34568" y="5342890"/>
            <a:ext cx="8823722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Introduzione alle JAVA RMI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8483" y="6360020"/>
            <a:ext cx="368126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93242" y="448310"/>
            <a:ext cx="37184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23 Novembre 2021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650" y="0"/>
            <a:ext cx="9658350" cy="10287000"/>
            <a:chOff x="0" y="0"/>
            <a:chExt cx="326714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267146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0080" y="516256"/>
            <a:ext cx="8070205" cy="920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5830" y="1884589"/>
            <a:ext cx="3162895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1884589"/>
            <a:ext cx="2853928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70964" y="6172418"/>
            <a:ext cx="6591300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83721" y="3976007"/>
            <a:ext cx="1289957" cy="1289957"/>
            <a:chOff x="0" y="0"/>
            <a:chExt cx="1719943" cy="171994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72004" y="4122629"/>
            <a:ext cx="6402012" cy="94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di procedure remote mediante JAVA RMI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30080" y="5905373"/>
            <a:ext cx="1289957" cy="1289957"/>
            <a:chOff x="0" y="0"/>
            <a:chExt cx="1719943" cy="171994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772004" y="6294882"/>
            <a:ext cx="5652195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Manipolazione di file di testo remoti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429152" y="4243052"/>
            <a:ext cx="7509570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</a:t>
            </a:r>
            <a:r>
              <a:rPr lang="en-US" sz="2759">
                <a:solidFill>
                  <a:srgbClr val="FFFFFF"/>
                </a:solidFill>
                <a:latin typeface="Open Sans Light"/>
              </a:rPr>
              <a:t>ollaborazione per raggiungere un fine comune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650" y="0"/>
            <a:ext cx="9658350" cy="10287000"/>
            <a:chOff x="0" y="0"/>
            <a:chExt cx="326714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267146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83721" y="516255"/>
            <a:ext cx="6282867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conta_righe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3721" y="1884589"/>
            <a:ext cx="2120057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1884589"/>
            <a:ext cx="2759273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Servitore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23637" y="7402225"/>
            <a:ext cx="6387405" cy="94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Elaborazione richiesta e restituzione del </a:t>
            </a:r>
          </a:p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risultato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50797" y="3360046"/>
            <a:ext cx="6153852" cy="94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Recupero riferimento oggetto remoto da RMI Registry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992365" y="3213424"/>
            <a:ext cx="1289957" cy="1289957"/>
            <a:chOff x="0" y="0"/>
            <a:chExt cx="1719943" cy="1719943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992365" y="5143500"/>
            <a:ext cx="1289957" cy="1289957"/>
            <a:chOff x="0" y="0"/>
            <a:chExt cx="1719943" cy="1719943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992365" y="7255604"/>
            <a:ext cx="1289957" cy="1289957"/>
            <a:chOff x="0" y="0"/>
            <a:chExt cx="1719943" cy="1719943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0492255" y="3360046"/>
            <a:ext cx="7446466" cy="94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Registrare il riferimento remoto sul registry alla locazione corretta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523637" y="5533009"/>
            <a:ext cx="6432352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Attesa di invocazioni da parte del cliente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950797" y="5533009"/>
            <a:ext cx="6153852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Lettura dell'input dall'utente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950797" y="7159338"/>
            <a:ext cx="6153852" cy="1434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metodo remoto </a:t>
            </a:r>
            <a:r>
              <a:rPr lang="en-US" sz="2759">
                <a:solidFill>
                  <a:srgbClr val="000000"/>
                </a:solidFill>
                <a:latin typeface="Open Sans Light Bold"/>
              </a:rPr>
              <a:t>conta_righe</a:t>
            </a:r>
            <a:r>
              <a:rPr lang="en-US" sz="2759">
                <a:solidFill>
                  <a:srgbClr val="000000"/>
                </a:solidFill>
                <a:latin typeface="Open Sans Light"/>
              </a:rPr>
              <a:t> e presentazione del risultato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650" y="0"/>
            <a:ext cx="9658350" cy="10287000"/>
            <a:chOff x="0" y="0"/>
            <a:chExt cx="326714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267146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83721" y="516255"/>
            <a:ext cx="6282867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elimina_righe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3721" y="1884589"/>
            <a:ext cx="2120057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1884589"/>
            <a:ext cx="2759273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Servitore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992365" y="3213424"/>
            <a:ext cx="1289957" cy="1289957"/>
            <a:chOff x="0" y="0"/>
            <a:chExt cx="1719943" cy="171994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992365" y="5143500"/>
            <a:ext cx="1289957" cy="1289957"/>
            <a:chOff x="0" y="0"/>
            <a:chExt cx="1719943" cy="1719943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992365" y="7255604"/>
            <a:ext cx="1289957" cy="1289957"/>
            <a:chOff x="0" y="0"/>
            <a:chExt cx="1719943" cy="1719943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828332" y="3311405"/>
            <a:ext cx="6153852" cy="94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Recupero riferimento oggetto remoto da RMI Registry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828332" y="5484368"/>
            <a:ext cx="6153852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Lettura dell'input dall'utente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828332" y="7110697"/>
            <a:ext cx="6153852" cy="1434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metodo remoto </a:t>
            </a:r>
            <a:r>
              <a:rPr lang="en-US" sz="2759">
                <a:solidFill>
                  <a:srgbClr val="000000"/>
                </a:solidFill>
                <a:latin typeface="Open Sans Light Bold"/>
              </a:rPr>
              <a:t>elimina_righe</a:t>
            </a:r>
            <a:r>
              <a:rPr lang="en-US" sz="2759">
                <a:solidFill>
                  <a:srgbClr val="000000"/>
                </a:solidFill>
                <a:latin typeface="Open Sans Light"/>
              </a:rPr>
              <a:t> e presentazione del risultato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523637" y="7402225"/>
            <a:ext cx="6387405" cy="94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Elaborazione richiesta e restituzione del </a:t>
            </a:r>
          </a:p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risultato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492255" y="3360046"/>
            <a:ext cx="7446466" cy="94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Registrare il riferimento remoto sul registry alla locazione corretta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523637" y="5533009"/>
            <a:ext cx="6432352" cy="46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Attesa di invocazioni da parte del cliente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650" y="0"/>
            <a:ext cx="9658350" cy="10287000"/>
            <a:chOff x="0" y="0"/>
            <a:chExt cx="326714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267146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0490" y="588737"/>
            <a:ext cx="7924949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Open Sans Extra Bold"/>
              </a:rPr>
              <a:t>Implementazione conta_righe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5538" y="1884589"/>
            <a:ext cx="5470497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75001" y="1884589"/>
            <a:ext cx="6951218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Servitore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650" y="0"/>
            <a:ext cx="9658350" cy="10287000"/>
            <a:chOff x="0" y="0"/>
            <a:chExt cx="326714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267146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6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2349" y="650875"/>
            <a:ext cx="8248650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Open Sans Extra Bold"/>
              </a:rPr>
              <a:t>Implementazione elimina_righe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5127" y="1884589"/>
            <a:ext cx="5470497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72948" y="1884589"/>
            <a:ext cx="6951218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Servitore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9650" y="0"/>
            <a:ext cx="9658350" cy="10287000"/>
            <a:chOff x="0" y="0"/>
            <a:chExt cx="326714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267146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7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458825" y="3615601"/>
            <a:ext cx="4233182" cy="238116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533932" y="516255"/>
            <a:ext cx="6441430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3932" y="1884589"/>
            <a:ext cx="2144018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86875" y="1884589"/>
            <a:ext cx="1709291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502854" cy="10287000"/>
            <a:chOff x="0" y="0"/>
            <a:chExt cx="2199731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r="r" b="b" t="t" l="l"/>
              <a:pathLst>
                <a:path h="3479800" w="2199731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04581" y="3904615"/>
            <a:ext cx="408369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Grazie!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34568" y="5342890"/>
            <a:ext cx="8823722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Introduzione alle JAVA RMI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8483" y="6360020"/>
            <a:ext cx="368126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93242" y="448310"/>
            <a:ext cx="37184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23 Novembre 2021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696856" y="450820"/>
              <a:ext cx="326231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DAEsiRlZa3I</dc:identifier>
  <dcterms:modified xsi:type="dcterms:W3CDTF">2011-08-01T06:04:30Z</dcterms:modified>
  <cp:revision>1</cp:revision>
  <dc:title>Esercitazione 0</dc:title>
</cp:coreProperties>
</file>