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502854" cy="10287000"/>
            <a:chOff x="0" y="0"/>
            <a:chExt cx="2199731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r="r" b="b" t="t" l="l"/>
              <a:pathLst>
                <a:path h="3479800" w="2199731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834568" y="3904615"/>
            <a:ext cx="882372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Esercitazione 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4568" y="5342890"/>
            <a:ext cx="8823722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File in JAVA e 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8483" y="6360020"/>
            <a:ext cx="368126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45654" y="448310"/>
            <a:ext cx="32136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12 Ottobre 2021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0080" y="516256"/>
            <a:ext cx="8070205" cy="920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5830" y="1884589"/>
            <a:ext cx="3162895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884589"/>
            <a:ext cx="2853928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70964" y="6172418"/>
            <a:ext cx="6591300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83721" y="3853543"/>
            <a:ext cx="1289957" cy="1289957"/>
            <a:chOff x="0" y="0"/>
            <a:chExt cx="1719943" cy="171994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862082" y="4243052"/>
            <a:ext cx="4335214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Lettura di un file in JAVA e C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30080" y="5782909"/>
            <a:ext cx="1289957" cy="1289957"/>
            <a:chOff x="0" y="0"/>
            <a:chExt cx="1719943" cy="171994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772004" y="6172418"/>
            <a:ext cx="5592961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Realizzazione di un filtro a carattere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429152" y="4243052"/>
            <a:ext cx="7509570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</a:t>
            </a:r>
            <a:r>
              <a:rPr lang="en-US" sz="2759">
                <a:solidFill>
                  <a:srgbClr val="FFFFFF"/>
                </a:solidFill>
                <a:latin typeface="Open Sans Light"/>
              </a:rPr>
              <a:t>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516255"/>
            <a:ext cx="7001675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Introduzione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4701" y="1884589"/>
            <a:ext cx="3365153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Produttore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884589"/>
            <a:ext cx="4174778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Consumatore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41534" y="7645113"/>
            <a:ext cx="5234583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Stampa contenuto post filtraggio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50797" y="3602934"/>
            <a:ext cx="5903565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Lettura delle linee passate dall'utente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950797" y="5533009"/>
            <a:ext cx="4100959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Apertura del file condiviso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950797" y="7402225"/>
            <a:ext cx="3822353" cy="94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Scrittura</a:t>
            </a:r>
            <a:r>
              <a:rPr lang="en-US" sz="2759">
                <a:solidFill>
                  <a:srgbClr val="000000"/>
                </a:solidFill>
                <a:latin typeface="Open Sans Light"/>
              </a:rPr>
              <a:t> su file delle </a:t>
            </a:r>
          </a:p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linee passate dall'utente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992365" y="3213424"/>
            <a:ext cx="1289957" cy="1289957"/>
            <a:chOff x="0" y="0"/>
            <a:chExt cx="1719943" cy="1719943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992365" y="5143500"/>
            <a:ext cx="1289957" cy="1289957"/>
            <a:chOff x="0" y="0"/>
            <a:chExt cx="1719943" cy="1719943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992365" y="7255604"/>
            <a:ext cx="1289957" cy="1289957"/>
            <a:chOff x="0" y="0"/>
            <a:chExt cx="1719943" cy="1719943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0967293" y="3602934"/>
            <a:ext cx="4051399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Lettura a carattere del file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841534" y="5290122"/>
            <a:ext cx="4702969" cy="94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Rimozione in output caratteri </a:t>
            </a:r>
          </a:p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passati come parametro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0490" y="569687"/>
            <a:ext cx="6214170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0490" y="1884589"/>
            <a:ext cx="547049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 - Produttore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884589"/>
            <a:ext cx="69512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JAVA - Produttore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0490" y="569687"/>
            <a:ext cx="6214170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0490" y="1884589"/>
            <a:ext cx="547049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 - Consumatore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884589"/>
            <a:ext cx="69512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JAVA - Consumatore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6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458825" y="3615601"/>
            <a:ext cx="4233182" cy="238116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05942" y="528866"/>
            <a:ext cx="6441430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3932" y="1884589"/>
            <a:ext cx="2144018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86875" y="1884589"/>
            <a:ext cx="1709291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DAEsiRlZa3I</dc:identifier>
  <dcterms:modified xsi:type="dcterms:W3CDTF">2011-08-01T06:04:30Z</dcterms:modified>
  <cp:revision>1</cp:revision>
  <dc:title>Esercitazione 0</dc:title>
</cp:coreProperties>
</file>