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914D"/>
              </a:solidFill>
              <a:prstDash val="solid"/>
              <a:round/>
            </a:ln>
          </a:left>
          <a:right>
            <a:ln w="12700" cap="flat">
              <a:solidFill>
                <a:srgbClr val="FF914D"/>
              </a:solidFill>
              <a:prstDash val="solid"/>
              <a:round/>
            </a:ln>
          </a:right>
          <a:top>
            <a:ln w="12700" cap="flat">
              <a:solidFill>
                <a:srgbClr val="FF914D"/>
              </a:solidFill>
              <a:prstDash val="solid"/>
              <a:round/>
            </a:ln>
          </a:top>
          <a:bottom>
            <a:ln w="12700" cap="flat">
              <a:solidFill>
                <a:srgbClr val="FF914D"/>
              </a:solidFill>
              <a:prstDash val="solid"/>
              <a:round/>
            </a:ln>
          </a:bottom>
          <a:insideH>
            <a:ln w="12700" cap="flat">
              <a:solidFill>
                <a:srgbClr val="FF914D"/>
              </a:solidFill>
              <a:prstDash val="solid"/>
              <a:round/>
            </a:ln>
          </a:insideH>
          <a:insideV>
            <a:ln w="12700" cap="flat">
              <a:solidFill>
                <a:srgbClr val="FF914D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914D"/>
        </a:fontRef>
        <a:srgbClr val="FF914D"/>
      </a:tcTxStyle>
      <a:tcStyle>
        <a:tcBdr>
          <a:left>
            <a:ln w="12700" cap="flat">
              <a:solidFill>
                <a:srgbClr val="FF914D"/>
              </a:solidFill>
              <a:prstDash val="solid"/>
              <a:round/>
            </a:ln>
          </a:left>
          <a:right>
            <a:ln w="12700" cap="flat">
              <a:solidFill>
                <a:srgbClr val="FF914D"/>
              </a:solidFill>
              <a:prstDash val="solid"/>
              <a:round/>
            </a:ln>
          </a:right>
          <a:top>
            <a:ln w="12700" cap="flat">
              <a:solidFill>
                <a:srgbClr val="FF914D"/>
              </a:solidFill>
              <a:prstDash val="solid"/>
              <a:round/>
            </a:ln>
          </a:top>
          <a:bottom>
            <a:ln w="12700" cap="flat">
              <a:solidFill>
                <a:srgbClr val="FF914D"/>
              </a:solidFill>
              <a:prstDash val="solid"/>
              <a:round/>
            </a:ln>
          </a:bottom>
          <a:insideH>
            <a:ln w="12700" cap="flat">
              <a:solidFill>
                <a:srgbClr val="FF914D"/>
              </a:solidFill>
              <a:prstDash val="solid"/>
              <a:round/>
            </a:ln>
          </a:insideH>
          <a:insideV>
            <a:ln w="12700" cap="flat">
              <a:solidFill>
                <a:srgbClr val="FF914D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914D"/>
        </a:fontRef>
        <a:srgbClr val="FF914D"/>
      </a:tcTxStyle>
      <a:tcStyle>
        <a:tcBdr>
          <a:left>
            <a:ln w="12700" cap="flat">
              <a:solidFill>
                <a:srgbClr val="FF914D"/>
              </a:solidFill>
              <a:prstDash val="solid"/>
              <a:round/>
            </a:ln>
          </a:left>
          <a:right>
            <a:ln w="12700" cap="flat">
              <a:solidFill>
                <a:srgbClr val="FF914D"/>
              </a:solidFill>
              <a:prstDash val="solid"/>
              <a:round/>
            </a:ln>
          </a:right>
          <a:top>
            <a:ln w="38100" cap="flat">
              <a:solidFill>
                <a:srgbClr val="FF914D"/>
              </a:solidFill>
              <a:prstDash val="solid"/>
              <a:round/>
            </a:ln>
          </a:top>
          <a:bottom>
            <a:ln w="12700" cap="flat">
              <a:solidFill>
                <a:srgbClr val="FF914D"/>
              </a:solidFill>
              <a:prstDash val="solid"/>
              <a:round/>
            </a:ln>
          </a:bottom>
          <a:insideH>
            <a:ln w="12700" cap="flat">
              <a:solidFill>
                <a:srgbClr val="FF914D"/>
              </a:solidFill>
              <a:prstDash val="solid"/>
              <a:round/>
            </a:ln>
          </a:insideH>
          <a:insideV>
            <a:ln w="12700" cap="flat">
              <a:solidFill>
                <a:srgbClr val="FF914D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914D"/>
        </a:fontRef>
        <a:srgbClr val="FF914D"/>
      </a:tcTxStyle>
      <a:tcStyle>
        <a:tcBdr>
          <a:left>
            <a:ln w="12700" cap="flat">
              <a:solidFill>
                <a:srgbClr val="FF914D"/>
              </a:solidFill>
              <a:prstDash val="solid"/>
              <a:round/>
            </a:ln>
          </a:left>
          <a:right>
            <a:ln w="12700" cap="flat">
              <a:solidFill>
                <a:srgbClr val="FF914D"/>
              </a:solidFill>
              <a:prstDash val="solid"/>
              <a:round/>
            </a:ln>
          </a:right>
          <a:top>
            <a:ln w="12700" cap="flat">
              <a:solidFill>
                <a:srgbClr val="FF914D"/>
              </a:solidFill>
              <a:prstDash val="solid"/>
              <a:round/>
            </a:ln>
          </a:top>
          <a:bottom>
            <a:ln w="38100" cap="flat">
              <a:solidFill>
                <a:srgbClr val="FF914D"/>
              </a:solidFill>
              <a:prstDash val="solid"/>
              <a:round/>
            </a:ln>
          </a:bottom>
          <a:insideH>
            <a:ln w="12700" cap="flat">
              <a:solidFill>
                <a:srgbClr val="FF914D"/>
              </a:solidFill>
              <a:prstDash val="solid"/>
              <a:round/>
            </a:ln>
          </a:insideH>
          <a:insideV>
            <a:ln w="12700" cap="flat">
              <a:solidFill>
                <a:srgbClr val="FF914D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914D"/>
              </a:solidFill>
              <a:prstDash val="solid"/>
              <a:round/>
            </a:ln>
          </a:left>
          <a:right>
            <a:ln w="12700" cap="flat">
              <a:solidFill>
                <a:srgbClr val="FF914D"/>
              </a:solidFill>
              <a:prstDash val="solid"/>
              <a:round/>
            </a:ln>
          </a:right>
          <a:top>
            <a:ln w="12700" cap="flat">
              <a:solidFill>
                <a:srgbClr val="FF914D"/>
              </a:solidFill>
              <a:prstDash val="solid"/>
              <a:round/>
            </a:ln>
          </a:top>
          <a:bottom>
            <a:ln w="12700" cap="flat">
              <a:solidFill>
                <a:srgbClr val="FF914D"/>
              </a:solidFill>
              <a:prstDash val="solid"/>
              <a:round/>
            </a:ln>
          </a:bottom>
          <a:insideH>
            <a:ln w="12700" cap="flat">
              <a:solidFill>
                <a:srgbClr val="FF914D"/>
              </a:solidFill>
              <a:prstDash val="solid"/>
              <a:round/>
            </a:ln>
          </a:insideH>
          <a:insideV>
            <a:ln w="12700" cap="flat">
              <a:solidFill>
                <a:srgbClr val="FF914D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914D"/>
        </a:fontRef>
        <a:srgbClr val="FF914D"/>
      </a:tcTxStyle>
      <a:tcStyle>
        <a:tcBdr>
          <a:left>
            <a:ln w="12700" cap="flat">
              <a:solidFill>
                <a:srgbClr val="FF914D"/>
              </a:solidFill>
              <a:prstDash val="solid"/>
              <a:round/>
            </a:ln>
          </a:left>
          <a:right>
            <a:ln w="12700" cap="flat">
              <a:solidFill>
                <a:srgbClr val="FF914D"/>
              </a:solidFill>
              <a:prstDash val="solid"/>
              <a:round/>
            </a:ln>
          </a:right>
          <a:top>
            <a:ln w="12700" cap="flat">
              <a:solidFill>
                <a:srgbClr val="FF914D"/>
              </a:solidFill>
              <a:prstDash val="solid"/>
              <a:round/>
            </a:ln>
          </a:top>
          <a:bottom>
            <a:ln w="12700" cap="flat">
              <a:solidFill>
                <a:srgbClr val="FF914D"/>
              </a:solidFill>
              <a:prstDash val="solid"/>
              <a:round/>
            </a:ln>
          </a:bottom>
          <a:insideH>
            <a:ln w="12700" cap="flat">
              <a:solidFill>
                <a:srgbClr val="FF914D"/>
              </a:solidFill>
              <a:prstDash val="solid"/>
              <a:round/>
            </a:ln>
          </a:insideH>
          <a:insideV>
            <a:ln w="12700" cap="flat">
              <a:solidFill>
                <a:srgbClr val="FF914D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914D"/>
        </a:fontRef>
        <a:srgbClr val="FF914D"/>
      </a:tcTxStyle>
      <a:tcStyle>
        <a:tcBdr>
          <a:left>
            <a:ln w="12700" cap="flat">
              <a:solidFill>
                <a:srgbClr val="FF914D"/>
              </a:solidFill>
              <a:prstDash val="solid"/>
              <a:round/>
            </a:ln>
          </a:left>
          <a:right>
            <a:ln w="12700" cap="flat">
              <a:solidFill>
                <a:srgbClr val="FF914D"/>
              </a:solidFill>
              <a:prstDash val="solid"/>
              <a:round/>
            </a:ln>
          </a:right>
          <a:top>
            <a:ln w="38100" cap="flat">
              <a:solidFill>
                <a:srgbClr val="FF914D"/>
              </a:solidFill>
              <a:prstDash val="solid"/>
              <a:round/>
            </a:ln>
          </a:top>
          <a:bottom>
            <a:ln w="12700" cap="flat">
              <a:solidFill>
                <a:srgbClr val="FF914D"/>
              </a:solidFill>
              <a:prstDash val="solid"/>
              <a:round/>
            </a:ln>
          </a:bottom>
          <a:insideH>
            <a:ln w="12700" cap="flat">
              <a:solidFill>
                <a:srgbClr val="FF914D"/>
              </a:solidFill>
              <a:prstDash val="solid"/>
              <a:round/>
            </a:ln>
          </a:insideH>
          <a:insideV>
            <a:ln w="12700" cap="flat">
              <a:solidFill>
                <a:srgbClr val="FF914D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914D"/>
        </a:fontRef>
        <a:srgbClr val="FF914D"/>
      </a:tcTxStyle>
      <a:tcStyle>
        <a:tcBdr>
          <a:left>
            <a:ln w="12700" cap="flat">
              <a:solidFill>
                <a:srgbClr val="FF914D"/>
              </a:solidFill>
              <a:prstDash val="solid"/>
              <a:round/>
            </a:ln>
          </a:left>
          <a:right>
            <a:ln w="12700" cap="flat">
              <a:solidFill>
                <a:srgbClr val="FF914D"/>
              </a:solidFill>
              <a:prstDash val="solid"/>
              <a:round/>
            </a:ln>
          </a:right>
          <a:top>
            <a:ln w="12700" cap="flat">
              <a:solidFill>
                <a:srgbClr val="FF914D"/>
              </a:solidFill>
              <a:prstDash val="solid"/>
              <a:round/>
            </a:ln>
          </a:top>
          <a:bottom>
            <a:ln w="38100" cap="flat">
              <a:solidFill>
                <a:srgbClr val="FF914D"/>
              </a:solidFill>
              <a:prstDash val="solid"/>
              <a:round/>
            </a:ln>
          </a:bottom>
          <a:insideH>
            <a:ln w="12700" cap="flat">
              <a:solidFill>
                <a:srgbClr val="FF914D"/>
              </a:solidFill>
              <a:prstDash val="solid"/>
              <a:round/>
            </a:ln>
          </a:insideH>
          <a:insideV>
            <a:ln w="12700" cap="flat">
              <a:solidFill>
                <a:srgbClr val="FF914D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914D"/>
              </a:solidFill>
              <a:prstDash val="solid"/>
              <a:round/>
            </a:ln>
          </a:left>
          <a:right>
            <a:ln w="12700" cap="flat">
              <a:solidFill>
                <a:srgbClr val="FF914D"/>
              </a:solidFill>
              <a:prstDash val="solid"/>
              <a:round/>
            </a:ln>
          </a:right>
          <a:top>
            <a:ln w="12700" cap="flat">
              <a:solidFill>
                <a:srgbClr val="FF914D"/>
              </a:solidFill>
              <a:prstDash val="solid"/>
              <a:round/>
            </a:ln>
          </a:top>
          <a:bottom>
            <a:ln w="12700" cap="flat">
              <a:solidFill>
                <a:srgbClr val="FF914D"/>
              </a:solidFill>
              <a:prstDash val="solid"/>
              <a:round/>
            </a:ln>
          </a:bottom>
          <a:insideH>
            <a:ln w="12700" cap="flat">
              <a:solidFill>
                <a:srgbClr val="FF914D"/>
              </a:solidFill>
              <a:prstDash val="solid"/>
              <a:round/>
            </a:ln>
          </a:insideH>
          <a:insideV>
            <a:ln w="12700" cap="flat">
              <a:solidFill>
                <a:srgbClr val="FF914D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914D"/>
        </a:fontRef>
        <a:srgbClr val="FF914D"/>
      </a:tcTxStyle>
      <a:tcStyle>
        <a:tcBdr>
          <a:left>
            <a:ln w="12700" cap="flat">
              <a:solidFill>
                <a:srgbClr val="FF914D"/>
              </a:solidFill>
              <a:prstDash val="solid"/>
              <a:round/>
            </a:ln>
          </a:left>
          <a:right>
            <a:ln w="12700" cap="flat">
              <a:solidFill>
                <a:srgbClr val="FF914D"/>
              </a:solidFill>
              <a:prstDash val="solid"/>
              <a:round/>
            </a:ln>
          </a:right>
          <a:top>
            <a:ln w="12700" cap="flat">
              <a:solidFill>
                <a:srgbClr val="FF914D"/>
              </a:solidFill>
              <a:prstDash val="solid"/>
              <a:round/>
            </a:ln>
          </a:top>
          <a:bottom>
            <a:ln w="12700" cap="flat">
              <a:solidFill>
                <a:srgbClr val="FF914D"/>
              </a:solidFill>
              <a:prstDash val="solid"/>
              <a:round/>
            </a:ln>
          </a:bottom>
          <a:insideH>
            <a:ln w="12700" cap="flat">
              <a:solidFill>
                <a:srgbClr val="FF914D"/>
              </a:solidFill>
              <a:prstDash val="solid"/>
              <a:round/>
            </a:ln>
          </a:insideH>
          <a:insideV>
            <a:ln w="12700" cap="flat">
              <a:solidFill>
                <a:srgbClr val="FF914D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914D"/>
        </a:fontRef>
        <a:srgbClr val="FF914D"/>
      </a:tcTxStyle>
      <a:tcStyle>
        <a:tcBdr>
          <a:left>
            <a:ln w="12700" cap="flat">
              <a:solidFill>
                <a:srgbClr val="FF914D"/>
              </a:solidFill>
              <a:prstDash val="solid"/>
              <a:round/>
            </a:ln>
          </a:left>
          <a:right>
            <a:ln w="12700" cap="flat">
              <a:solidFill>
                <a:srgbClr val="FF914D"/>
              </a:solidFill>
              <a:prstDash val="solid"/>
              <a:round/>
            </a:ln>
          </a:right>
          <a:top>
            <a:ln w="38100" cap="flat">
              <a:solidFill>
                <a:srgbClr val="FF914D"/>
              </a:solidFill>
              <a:prstDash val="solid"/>
              <a:round/>
            </a:ln>
          </a:top>
          <a:bottom>
            <a:ln w="12700" cap="flat">
              <a:solidFill>
                <a:srgbClr val="FF914D"/>
              </a:solidFill>
              <a:prstDash val="solid"/>
              <a:round/>
            </a:ln>
          </a:bottom>
          <a:insideH>
            <a:ln w="12700" cap="flat">
              <a:solidFill>
                <a:srgbClr val="FF914D"/>
              </a:solidFill>
              <a:prstDash val="solid"/>
              <a:round/>
            </a:ln>
          </a:insideH>
          <a:insideV>
            <a:ln w="12700" cap="flat">
              <a:solidFill>
                <a:srgbClr val="FF914D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914D"/>
        </a:fontRef>
        <a:srgbClr val="FF914D"/>
      </a:tcTxStyle>
      <a:tcStyle>
        <a:tcBdr>
          <a:left>
            <a:ln w="12700" cap="flat">
              <a:solidFill>
                <a:srgbClr val="FF914D"/>
              </a:solidFill>
              <a:prstDash val="solid"/>
              <a:round/>
            </a:ln>
          </a:left>
          <a:right>
            <a:ln w="12700" cap="flat">
              <a:solidFill>
                <a:srgbClr val="FF914D"/>
              </a:solidFill>
              <a:prstDash val="solid"/>
              <a:round/>
            </a:ln>
          </a:right>
          <a:top>
            <a:ln w="12700" cap="flat">
              <a:solidFill>
                <a:srgbClr val="FF914D"/>
              </a:solidFill>
              <a:prstDash val="solid"/>
              <a:round/>
            </a:ln>
          </a:top>
          <a:bottom>
            <a:ln w="38100" cap="flat">
              <a:solidFill>
                <a:srgbClr val="FF914D"/>
              </a:solidFill>
              <a:prstDash val="solid"/>
              <a:round/>
            </a:ln>
          </a:bottom>
          <a:insideH>
            <a:ln w="12700" cap="flat">
              <a:solidFill>
                <a:srgbClr val="FF914D"/>
              </a:solidFill>
              <a:prstDash val="solid"/>
              <a:round/>
            </a:ln>
          </a:insideH>
          <a:insideV>
            <a:ln w="12700" cap="flat">
              <a:solidFill>
                <a:srgbClr val="FF914D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914D"/>
          </a:solidFill>
        </a:fill>
      </a:tcStyle>
    </a:band2H>
    <a:firstCol>
      <a:tcTxStyle b="on" i="off">
        <a:fontRef idx="major">
          <a:srgbClr val="FF914D"/>
        </a:fontRef>
        <a:srgbClr val="FF91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914D"/>
          </a:solidFill>
        </a:fill>
      </a:tcStyle>
    </a:lastRow>
    <a:firstRow>
      <a:tcTxStyle b="on" i="off">
        <a:fontRef idx="major">
          <a:srgbClr val="FF914D"/>
        </a:fontRef>
        <a:srgbClr val="FF914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914D"/>
              </a:solidFill>
              <a:prstDash val="solid"/>
              <a:round/>
            </a:ln>
          </a:left>
          <a:right>
            <a:ln w="12700" cap="flat">
              <a:solidFill>
                <a:srgbClr val="FF914D"/>
              </a:solidFill>
              <a:prstDash val="solid"/>
              <a:round/>
            </a:ln>
          </a:right>
          <a:top>
            <a:ln w="12700" cap="flat">
              <a:solidFill>
                <a:srgbClr val="FF914D"/>
              </a:solidFill>
              <a:prstDash val="solid"/>
              <a:round/>
            </a:ln>
          </a:top>
          <a:bottom>
            <a:ln w="12700" cap="flat">
              <a:solidFill>
                <a:srgbClr val="FF914D"/>
              </a:solidFill>
              <a:prstDash val="solid"/>
              <a:round/>
            </a:ln>
          </a:bottom>
          <a:insideH>
            <a:ln w="12700" cap="flat">
              <a:solidFill>
                <a:srgbClr val="FF914D"/>
              </a:solidFill>
              <a:prstDash val="solid"/>
              <a:round/>
            </a:ln>
          </a:insideH>
          <a:insideV>
            <a:ln w="12700" cap="flat">
              <a:solidFill>
                <a:srgbClr val="FF914D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914D"/>
        </a:fontRef>
        <a:srgbClr val="FF914D"/>
      </a:tcTxStyle>
      <a:tcStyle>
        <a:tcBdr>
          <a:left>
            <a:ln w="12700" cap="flat">
              <a:solidFill>
                <a:srgbClr val="FF914D"/>
              </a:solidFill>
              <a:prstDash val="solid"/>
              <a:round/>
            </a:ln>
          </a:left>
          <a:right>
            <a:ln w="12700" cap="flat">
              <a:solidFill>
                <a:srgbClr val="FF914D"/>
              </a:solidFill>
              <a:prstDash val="solid"/>
              <a:round/>
            </a:ln>
          </a:right>
          <a:top>
            <a:ln w="12700" cap="flat">
              <a:solidFill>
                <a:srgbClr val="FF914D"/>
              </a:solidFill>
              <a:prstDash val="solid"/>
              <a:round/>
            </a:ln>
          </a:top>
          <a:bottom>
            <a:ln w="12700" cap="flat">
              <a:solidFill>
                <a:srgbClr val="FF914D"/>
              </a:solidFill>
              <a:prstDash val="solid"/>
              <a:round/>
            </a:ln>
          </a:bottom>
          <a:insideH>
            <a:ln w="12700" cap="flat">
              <a:solidFill>
                <a:srgbClr val="FF914D"/>
              </a:solidFill>
              <a:prstDash val="solid"/>
              <a:round/>
            </a:ln>
          </a:insideH>
          <a:insideV>
            <a:ln w="12700" cap="flat">
              <a:solidFill>
                <a:srgbClr val="FF914D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914D"/>
        </a:fontRef>
        <a:srgbClr val="FF914D"/>
      </a:tcTxStyle>
      <a:tcStyle>
        <a:tcBdr>
          <a:left>
            <a:ln w="12700" cap="flat">
              <a:solidFill>
                <a:srgbClr val="FF914D"/>
              </a:solidFill>
              <a:prstDash val="solid"/>
              <a:round/>
            </a:ln>
          </a:left>
          <a:right>
            <a:ln w="12700" cap="flat">
              <a:solidFill>
                <a:srgbClr val="FF914D"/>
              </a:solidFill>
              <a:prstDash val="solid"/>
              <a:round/>
            </a:ln>
          </a:right>
          <a:top>
            <a:ln w="38100" cap="flat">
              <a:solidFill>
                <a:srgbClr val="FF914D"/>
              </a:solidFill>
              <a:prstDash val="solid"/>
              <a:round/>
            </a:ln>
          </a:top>
          <a:bottom>
            <a:ln w="12700" cap="flat">
              <a:solidFill>
                <a:srgbClr val="FF914D"/>
              </a:solidFill>
              <a:prstDash val="solid"/>
              <a:round/>
            </a:ln>
          </a:bottom>
          <a:insideH>
            <a:ln w="12700" cap="flat">
              <a:solidFill>
                <a:srgbClr val="FF914D"/>
              </a:solidFill>
              <a:prstDash val="solid"/>
              <a:round/>
            </a:ln>
          </a:insideH>
          <a:insideV>
            <a:ln w="12700" cap="flat">
              <a:solidFill>
                <a:srgbClr val="FF914D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914D"/>
        </a:fontRef>
        <a:srgbClr val="FF914D"/>
      </a:tcTxStyle>
      <a:tcStyle>
        <a:tcBdr>
          <a:left>
            <a:ln w="12700" cap="flat">
              <a:solidFill>
                <a:srgbClr val="FF914D"/>
              </a:solidFill>
              <a:prstDash val="solid"/>
              <a:round/>
            </a:ln>
          </a:left>
          <a:right>
            <a:ln w="12700" cap="flat">
              <a:solidFill>
                <a:srgbClr val="FF914D"/>
              </a:solidFill>
              <a:prstDash val="solid"/>
              <a:round/>
            </a:ln>
          </a:right>
          <a:top>
            <a:ln w="12700" cap="flat">
              <a:solidFill>
                <a:srgbClr val="FF914D"/>
              </a:solidFill>
              <a:prstDash val="solid"/>
              <a:round/>
            </a:ln>
          </a:top>
          <a:bottom>
            <a:ln w="38100" cap="flat">
              <a:solidFill>
                <a:srgbClr val="FF914D"/>
              </a:solidFill>
              <a:prstDash val="solid"/>
              <a:round/>
            </a:ln>
          </a:bottom>
          <a:insideH>
            <a:ln w="12700" cap="flat">
              <a:solidFill>
                <a:srgbClr val="FF914D"/>
              </a:solidFill>
              <a:prstDash val="solid"/>
              <a:round/>
            </a:ln>
          </a:insideH>
          <a:insideV>
            <a:ln w="12700" cap="flat">
              <a:solidFill>
                <a:srgbClr val="FF914D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2" name="Corpo livello uno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1" name="Corpo livello uno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Testo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Titolo Testo</a:t>
            </a:r>
          </a:p>
        </p:txBody>
      </p:sp>
      <p:sp>
        <p:nvSpPr>
          <p:cNvPr id="30" name="Corpo livello uno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9" name="Corpo livello uno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8" name="Corpo livello uno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olo Testo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73" name="Corpo livello uno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olo Testo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Corpo livello uno…"/>
          <p:cNvSpPr txBox="1"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9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10207625" y="3657600"/>
            <a:ext cx="7162800" cy="662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8428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3"/>
          <p:cNvSpPr/>
          <p:nvPr/>
        </p:nvSpPr>
        <p:spPr>
          <a:xfrm>
            <a:off x="-1" y="0"/>
            <a:ext cx="6502857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9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064" y="1714500"/>
            <a:ext cx="3942728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extBox 5"/>
          <p:cNvSpPr txBox="1"/>
          <p:nvPr/>
        </p:nvSpPr>
        <p:spPr>
          <a:xfrm>
            <a:off x="7834568" y="3904615"/>
            <a:ext cx="8823724" cy="1532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500"/>
              </a:lnSpc>
              <a:defRPr sz="9000">
                <a:latin typeface="Open Sans Extra Bold"/>
                <a:ea typeface="Open Sans Extra Bold"/>
                <a:cs typeface="Open Sans Extra Bold"/>
                <a:sym typeface="Open Sans Extra Bold"/>
              </a:defRPr>
            </a:lvl1pPr>
          </a:lstStyle>
          <a:p>
            <a:pPr/>
            <a:r>
              <a:t>Esercitazione 9</a:t>
            </a:r>
          </a:p>
        </p:txBody>
      </p:sp>
      <p:sp>
        <p:nvSpPr>
          <p:cNvPr id="97" name="TextBox 6"/>
          <p:cNvSpPr txBox="1"/>
          <p:nvPr/>
        </p:nvSpPr>
        <p:spPr>
          <a:xfrm>
            <a:off x="7834568" y="5342890"/>
            <a:ext cx="8823724" cy="893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sz="51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Gestione votazione FattoreX</a:t>
            </a:r>
          </a:p>
        </p:txBody>
      </p:sp>
      <p:sp>
        <p:nvSpPr>
          <p:cNvPr id="98" name="TextBox 7"/>
          <p:cNvSpPr txBox="1"/>
          <p:nvPr/>
        </p:nvSpPr>
        <p:spPr>
          <a:xfrm>
            <a:off x="1698481" y="6360019"/>
            <a:ext cx="3681266" cy="2364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Bernardini Claudio</a:t>
            </a:r>
          </a:p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Corsetti Luca</a:t>
            </a:r>
          </a:p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 Giardina Gianluca</a:t>
            </a:r>
          </a:p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Straccali Leonardo </a:t>
            </a:r>
          </a:p>
        </p:txBody>
      </p:sp>
      <p:sp>
        <p:nvSpPr>
          <p:cNvPr id="99" name="TextBox 8"/>
          <p:cNvSpPr txBox="1"/>
          <p:nvPr/>
        </p:nvSpPr>
        <p:spPr>
          <a:xfrm>
            <a:off x="13793240" y="448309"/>
            <a:ext cx="3718472" cy="57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700"/>
              </a:lnSpc>
              <a:defRPr sz="33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14 Dicembre 2021</a:t>
            </a:r>
          </a:p>
        </p:txBody>
      </p:sp>
      <p:grpSp>
        <p:nvGrpSpPr>
          <p:cNvPr id="102" name="Group 9"/>
          <p:cNvGrpSpPr/>
          <p:nvPr/>
        </p:nvGrpSpPr>
        <p:grpSpPr>
          <a:xfrm>
            <a:off x="16661167" y="8740633"/>
            <a:ext cx="1284204" cy="1289960"/>
            <a:chOff x="0" y="0"/>
            <a:chExt cx="1284203" cy="1289958"/>
          </a:xfrm>
        </p:grpSpPr>
        <p:sp>
          <p:nvSpPr>
            <p:cNvPr id="100" name="Freeform 11"/>
            <p:cNvSpPr/>
            <p:nvPr/>
          </p:nvSpPr>
          <p:spPr>
            <a:xfrm>
              <a:off x="-1" y="0"/>
              <a:ext cx="1284205" cy="1289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1" name="TextBox 12"/>
            <p:cNvSpPr txBox="1"/>
            <p:nvPr/>
          </p:nvSpPr>
          <p:spPr>
            <a:xfrm>
              <a:off x="519763" y="338115"/>
              <a:ext cx="244675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3"/>
          <p:cNvSpPr/>
          <p:nvPr/>
        </p:nvSpPr>
        <p:spPr>
          <a:xfrm>
            <a:off x="8629649" y="0"/>
            <a:ext cx="9658352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07" name="Group 4"/>
          <p:cNvGrpSpPr/>
          <p:nvPr/>
        </p:nvGrpSpPr>
        <p:grpSpPr>
          <a:xfrm>
            <a:off x="16651642" y="8740633"/>
            <a:ext cx="1284204" cy="1289960"/>
            <a:chOff x="0" y="0"/>
            <a:chExt cx="1284203" cy="1289958"/>
          </a:xfrm>
        </p:grpSpPr>
        <p:sp>
          <p:nvSpPr>
            <p:cNvPr id="105" name="Freeform 6"/>
            <p:cNvSpPr/>
            <p:nvPr/>
          </p:nvSpPr>
          <p:spPr>
            <a:xfrm>
              <a:off x="-1" y="0"/>
              <a:ext cx="1284205" cy="1289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06" name="TextBox 7"/>
            <p:cNvSpPr txBox="1"/>
            <p:nvPr/>
          </p:nvSpPr>
          <p:spPr>
            <a:xfrm>
              <a:off x="519763" y="338115"/>
              <a:ext cx="244675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08" name="TextBox 8"/>
          <p:cNvSpPr txBox="1"/>
          <p:nvPr/>
        </p:nvSpPr>
        <p:spPr>
          <a:xfrm>
            <a:off x="330079" y="516255"/>
            <a:ext cx="8070206" cy="919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500"/>
              </a:lnSpc>
              <a:defRPr sz="5400">
                <a:latin typeface="Open Sans Extra Bold"/>
                <a:ea typeface="Open Sans Extra Bold"/>
                <a:cs typeface="Open Sans Extra Bold"/>
                <a:sym typeface="Open Sans Extra Bold"/>
              </a:defRPr>
            </a:lvl1pPr>
          </a:lstStyle>
          <a:p>
            <a:pPr/>
            <a:r>
              <a:t>Obiettivi esercitazione</a:t>
            </a:r>
          </a:p>
        </p:txBody>
      </p:sp>
      <p:sp>
        <p:nvSpPr>
          <p:cNvPr id="109" name="TextBox 9"/>
          <p:cNvSpPr txBox="1"/>
          <p:nvPr/>
        </p:nvSpPr>
        <p:spPr>
          <a:xfrm>
            <a:off x="615828" y="1884589"/>
            <a:ext cx="3162899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sz="51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Hard skills</a:t>
            </a:r>
          </a:p>
        </p:txBody>
      </p:sp>
      <p:sp>
        <p:nvSpPr>
          <p:cNvPr id="110" name="TextBox 10"/>
          <p:cNvSpPr txBox="1"/>
          <p:nvPr/>
        </p:nvSpPr>
        <p:spPr>
          <a:xfrm>
            <a:off x="9144000" y="1884589"/>
            <a:ext cx="3733800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sz="5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Soft skills</a:t>
            </a:r>
          </a:p>
        </p:txBody>
      </p:sp>
      <p:sp>
        <p:nvSpPr>
          <p:cNvPr id="111" name="TextBox 11"/>
          <p:cNvSpPr txBox="1"/>
          <p:nvPr/>
        </p:nvSpPr>
        <p:spPr>
          <a:xfrm>
            <a:off x="10570964" y="6172417"/>
            <a:ext cx="6591301" cy="46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800"/>
              </a:lnSpc>
              <a:defRPr sz="27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Organizzazione del proprio lavoro in team</a:t>
            </a:r>
          </a:p>
        </p:txBody>
      </p:sp>
      <p:grpSp>
        <p:nvGrpSpPr>
          <p:cNvPr id="114" name="Group 12"/>
          <p:cNvGrpSpPr/>
          <p:nvPr/>
        </p:nvGrpSpPr>
        <p:grpSpPr>
          <a:xfrm>
            <a:off x="386598" y="3976006"/>
            <a:ext cx="1284205" cy="1289960"/>
            <a:chOff x="0" y="0"/>
            <a:chExt cx="1284203" cy="1289958"/>
          </a:xfrm>
        </p:grpSpPr>
        <p:sp>
          <p:nvSpPr>
            <p:cNvPr id="112" name="Freeform 14"/>
            <p:cNvSpPr/>
            <p:nvPr/>
          </p:nvSpPr>
          <p:spPr>
            <a:xfrm>
              <a:off x="0" y="0"/>
              <a:ext cx="1284205" cy="1289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3" name="TextBox 15"/>
            <p:cNvSpPr txBox="1"/>
            <p:nvPr/>
          </p:nvSpPr>
          <p:spPr>
            <a:xfrm>
              <a:off x="519763" y="338115"/>
              <a:ext cx="244675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15" name="TextBox 16"/>
          <p:cNvSpPr txBox="1"/>
          <p:nvPr/>
        </p:nvSpPr>
        <p:spPr>
          <a:xfrm>
            <a:off x="1772003" y="4122627"/>
            <a:ext cx="6402015" cy="94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800"/>
              </a:lnSpc>
              <a:defRPr sz="27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Invocazione di procedure remote mediante RPC di SUN</a:t>
            </a:r>
          </a:p>
        </p:txBody>
      </p:sp>
      <p:grpSp>
        <p:nvGrpSpPr>
          <p:cNvPr id="118" name="Group 17"/>
          <p:cNvGrpSpPr/>
          <p:nvPr/>
        </p:nvGrpSpPr>
        <p:grpSpPr>
          <a:xfrm>
            <a:off x="332957" y="5905372"/>
            <a:ext cx="1284205" cy="1289960"/>
            <a:chOff x="0" y="0"/>
            <a:chExt cx="1284203" cy="1289958"/>
          </a:xfrm>
        </p:grpSpPr>
        <p:sp>
          <p:nvSpPr>
            <p:cNvPr id="116" name="Freeform 19"/>
            <p:cNvSpPr/>
            <p:nvPr/>
          </p:nvSpPr>
          <p:spPr>
            <a:xfrm>
              <a:off x="0" y="0"/>
              <a:ext cx="1284205" cy="1289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7" name="TextBox 20"/>
            <p:cNvSpPr txBox="1"/>
            <p:nvPr/>
          </p:nvSpPr>
          <p:spPr>
            <a:xfrm>
              <a:off x="519763" y="338115"/>
              <a:ext cx="244675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19" name="TextBox 21"/>
          <p:cNvSpPr txBox="1"/>
          <p:nvPr/>
        </p:nvSpPr>
        <p:spPr>
          <a:xfrm>
            <a:off x="1772004" y="6195416"/>
            <a:ext cx="5652197" cy="94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800"/>
              </a:lnSpc>
              <a:defRPr sz="27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Implementazione funzioni gestione votazioni</a:t>
            </a:r>
          </a:p>
        </p:txBody>
      </p:sp>
      <p:grpSp>
        <p:nvGrpSpPr>
          <p:cNvPr id="122" name="Group 22"/>
          <p:cNvGrpSpPr/>
          <p:nvPr/>
        </p:nvGrpSpPr>
        <p:grpSpPr>
          <a:xfrm>
            <a:off x="8995241" y="3853543"/>
            <a:ext cx="1284205" cy="1289959"/>
            <a:chOff x="0" y="0"/>
            <a:chExt cx="1284203" cy="1289958"/>
          </a:xfrm>
        </p:grpSpPr>
        <p:sp>
          <p:nvSpPr>
            <p:cNvPr id="120" name="Freeform 24"/>
            <p:cNvSpPr/>
            <p:nvPr/>
          </p:nvSpPr>
          <p:spPr>
            <a:xfrm>
              <a:off x="0" y="0"/>
              <a:ext cx="1284205" cy="1289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1" name="TextBox 25"/>
            <p:cNvSpPr txBox="1"/>
            <p:nvPr/>
          </p:nvSpPr>
          <p:spPr>
            <a:xfrm>
              <a:off x="519763" y="338115"/>
              <a:ext cx="244675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5" name="Group 26"/>
          <p:cNvGrpSpPr/>
          <p:nvPr/>
        </p:nvGrpSpPr>
        <p:grpSpPr>
          <a:xfrm>
            <a:off x="8995241" y="5782907"/>
            <a:ext cx="1284205" cy="1289961"/>
            <a:chOff x="0" y="0"/>
            <a:chExt cx="1284203" cy="1289959"/>
          </a:xfrm>
        </p:grpSpPr>
        <p:sp>
          <p:nvSpPr>
            <p:cNvPr id="123" name="Freeform 28"/>
            <p:cNvSpPr/>
            <p:nvPr/>
          </p:nvSpPr>
          <p:spPr>
            <a:xfrm>
              <a:off x="0" y="0"/>
              <a:ext cx="1284205" cy="1289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4" name="TextBox 29"/>
            <p:cNvSpPr txBox="1"/>
            <p:nvPr/>
          </p:nvSpPr>
          <p:spPr>
            <a:xfrm>
              <a:off x="519763" y="338115"/>
              <a:ext cx="244675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26" name="TextBox 30"/>
          <p:cNvSpPr txBox="1"/>
          <p:nvPr/>
        </p:nvSpPr>
        <p:spPr>
          <a:xfrm>
            <a:off x="10429150" y="4243051"/>
            <a:ext cx="7509573" cy="46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800"/>
              </a:lnSpc>
              <a:defRPr sz="27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Collaborazione per raggiungere un fine comune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4"/>
          <p:cNvGrpSpPr/>
          <p:nvPr/>
        </p:nvGrpSpPr>
        <p:grpSpPr>
          <a:xfrm>
            <a:off x="16651642" y="8740633"/>
            <a:ext cx="1284204" cy="1289960"/>
            <a:chOff x="0" y="0"/>
            <a:chExt cx="1284203" cy="1289958"/>
          </a:xfrm>
        </p:grpSpPr>
        <p:sp>
          <p:nvSpPr>
            <p:cNvPr id="128" name="Freeform 6"/>
            <p:cNvSpPr/>
            <p:nvPr/>
          </p:nvSpPr>
          <p:spPr>
            <a:xfrm>
              <a:off x="-1" y="0"/>
              <a:ext cx="1284205" cy="1289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29" name="TextBox 7"/>
            <p:cNvSpPr txBox="1"/>
            <p:nvPr/>
          </p:nvSpPr>
          <p:spPr>
            <a:xfrm>
              <a:off x="519763" y="338114"/>
              <a:ext cx="244675" cy="573906"/>
            </a:xfrm>
            <a:prstGeom prst="rect">
              <a:avLst/>
            </a:prstGeom>
            <a:solidFill>
              <a:srgbClr val="004AA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31" name="Freeform 3"/>
          <p:cNvSpPr/>
          <p:nvPr/>
        </p:nvSpPr>
        <p:spPr>
          <a:xfrm>
            <a:off x="8295" y="-1"/>
            <a:ext cx="9658352" cy="10287002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2" name="TextBox 9"/>
          <p:cNvSpPr txBox="1"/>
          <p:nvPr/>
        </p:nvSpPr>
        <p:spPr>
          <a:xfrm>
            <a:off x="296079" y="216329"/>
            <a:ext cx="8237898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200"/>
              </a:lnSpc>
              <a:defRPr sz="5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fattorex.x</a:t>
            </a:r>
          </a:p>
        </p:txBody>
      </p:sp>
      <p:pic>
        <p:nvPicPr>
          <p:cNvPr id="133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7767" y="1604431"/>
            <a:ext cx="6234522" cy="7329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magine" descr="Immagin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93634" y="2779510"/>
            <a:ext cx="6234522" cy="4727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3"/>
          <p:cNvSpPr/>
          <p:nvPr/>
        </p:nvSpPr>
        <p:spPr>
          <a:xfrm>
            <a:off x="0" y="0"/>
            <a:ext cx="18288002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7" name="TextBox 9"/>
          <p:cNvSpPr txBox="1"/>
          <p:nvPr/>
        </p:nvSpPr>
        <p:spPr>
          <a:xfrm>
            <a:off x="304800" y="190499"/>
            <a:ext cx="6853098" cy="88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200"/>
              </a:lnSpc>
              <a:defRPr sz="5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esprimi_voto</a:t>
            </a:r>
          </a:p>
        </p:txBody>
      </p:sp>
      <p:grpSp>
        <p:nvGrpSpPr>
          <p:cNvPr id="140" name="Group 4"/>
          <p:cNvGrpSpPr/>
          <p:nvPr/>
        </p:nvGrpSpPr>
        <p:grpSpPr>
          <a:xfrm>
            <a:off x="16651642" y="8740633"/>
            <a:ext cx="1284204" cy="1289960"/>
            <a:chOff x="0" y="0"/>
            <a:chExt cx="1284203" cy="1289958"/>
          </a:xfrm>
        </p:grpSpPr>
        <p:sp>
          <p:nvSpPr>
            <p:cNvPr id="138" name="Freeform 6"/>
            <p:cNvSpPr/>
            <p:nvPr/>
          </p:nvSpPr>
          <p:spPr>
            <a:xfrm>
              <a:off x="-1" y="0"/>
              <a:ext cx="1284205" cy="1289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39" name="TextBox 7"/>
            <p:cNvSpPr txBox="1"/>
            <p:nvPr/>
          </p:nvSpPr>
          <p:spPr>
            <a:xfrm>
              <a:off x="519764" y="338114"/>
              <a:ext cx="244675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4</a:t>
              </a:r>
            </a:p>
          </p:txBody>
        </p:sp>
      </p:grpSp>
      <p:pic>
        <p:nvPicPr>
          <p:cNvPr id="141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3699" y="1790700"/>
            <a:ext cx="14960601" cy="670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4"/>
          <p:cNvGrpSpPr/>
          <p:nvPr/>
        </p:nvGrpSpPr>
        <p:grpSpPr>
          <a:xfrm>
            <a:off x="16651642" y="8740633"/>
            <a:ext cx="1284204" cy="1289960"/>
            <a:chOff x="0" y="0"/>
            <a:chExt cx="1284203" cy="1289958"/>
          </a:xfrm>
        </p:grpSpPr>
        <p:sp>
          <p:nvSpPr>
            <p:cNvPr id="143" name="Freeform 6"/>
            <p:cNvSpPr/>
            <p:nvPr/>
          </p:nvSpPr>
          <p:spPr>
            <a:xfrm>
              <a:off x="-1" y="0"/>
              <a:ext cx="1284205" cy="1289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44" name="TextBox 7"/>
            <p:cNvSpPr txBox="1"/>
            <p:nvPr/>
          </p:nvSpPr>
          <p:spPr>
            <a:xfrm>
              <a:off x="519764" y="338114"/>
              <a:ext cx="244675" cy="573906"/>
            </a:xfrm>
            <a:prstGeom prst="rect">
              <a:avLst/>
            </a:prstGeom>
            <a:solidFill>
              <a:srgbClr val="004AA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46" name="TextBox 9"/>
          <p:cNvSpPr txBox="1"/>
          <p:nvPr/>
        </p:nvSpPr>
        <p:spPr>
          <a:xfrm>
            <a:off x="296079" y="216329"/>
            <a:ext cx="8237898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200"/>
              </a:lnSpc>
              <a:defRPr sz="51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fattorex_client.c</a:t>
            </a:r>
          </a:p>
        </p:txBody>
      </p:sp>
      <p:pic>
        <p:nvPicPr>
          <p:cNvPr id="147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434" y="2577444"/>
            <a:ext cx="8039188" cy="51321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magine" descr="Immagin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0897" y="3079810"/>
            <a:ext cx="9028641" cy="4127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reeform 3"/>
          <p:cNvSpPr/>
          <p:nvPr/>
        </p:nvSpPr>
        <p:spPr>
          <a:xfrm>
            <a:off x="8629649" y="0"/>
            <a:ext cx="9658352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153" name="Group 4"/>
          <p:cNvGrpSpPr/>
          <p:nvPr/>
        </p:nvGrpSpPr>
        <p:grpSpPr>
          <a:xfrm>
            <a:off x="16651642" y="8740633"/>
            <a:ext cx="1284204" cy="1528685"/>
            <a:chOff x="0" y="0"/>
            <a:chExt cx="1284203" cy="1528684"/>
          </a:xfrm>
        </p:grpSpPr>
        <p:sp>
          <p:nvSpPr>
            <p:cNvPr id="151" name="Freeform 6"/>
            <p:cNvSpPr/>
            <p:nvPr/>
          </p:nvSpPr>
          <p:spPr>
            <a:xfrm>
              <a:off x="0" y="0"/>
              <a:ext cx="1284204" cy="1289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FF914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52" name="TextBox 7"/>
            <p:cNvSpPr txBox="1"/>
            <p:nvPr/>
          </p:nvSpPr>
          <p:spPr>
            <a:xfrm>
              <a:off x="312403" y="357879"/>
              <a:ext cx="659395" cy="11708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6</a:t>
              </a:r>
            </a:p>
          </p:txBody>
        </p:sp>
      </p:grpSp>
      <p:pic>
        <p:nvPicPr>
          <p:cNvPr id="15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931" y="3615601"/>
            <a:ext cx="2595071" cy="2595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26656" y="6603393"/>
            <a:ext cx="2782220" cy="2782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58825" y="3615601"/>
            <a:ext cx="4233182" cy="2381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11" descr="Picture 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14196" y="6474223"/>
            <a:ext cx="2911391" cy="2911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286875" y="3696168"/>
            <a:ext cx="3766035" cy="2118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13" descr="Picture 1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16781" y="4156881"/>
            <a:ext cx="4401969" cy="1839887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extBox 14"/>
          <p:cNvSpPr txBox="1"/>
          <p:nvPr/>
        </p:nvSpPr>
        <p:spPr>
          <a:xfrm>
            <a:off x="533931" y="516255"/>
            <a:ext cx="6441433" cy="919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500"/>
              </a:lnSpc>
              <a:defRPr sz="5400">
                <a:latin typeface="Open Sans Extra Bold"/>
                <a:ea typeface="Open Sans Extra Bold"/>
                <a:cs typeface="Open Sans Extra Bold"/>
                <a:sym typeface="Open Sans Extra Bold"/>
              </a:defRPr>
            </a:lvl1pPr>
          </a:lstStyle>
          <a:p>
            <a:pPr/>
            <a:r>
              <a:t>Gestione progetto</a:t>
            </a:r>
          </a:p>
        </p:txBody>
      </p:sp>
      <p:sp>
        <p:nvSpPr>
          <p:cNvPr id="161" name="TextBox 15"/>
          <p:cNvSpPr txBox="1"/>
          <p:nvPr/>
        </p:nvSpPr>
        <p:spPr>
          <a:xfrm>
            <a:off x="533932" y="1884589"/>
            <a:ext cx="2595068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200"/>
              </a:lnSpc>
              <a:defRPr sz="51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Coding</a:t>
            </a:r>
          </a:p>
        </p:txBody>
      </p:sp>
      <p:sp>
        <p:nvSpPr>
          <p:cNvPr id="162" name="TextBox 16"/>
          <p:cNvSpPr txBox="1"/>
          <p:nvPr/>
        </p:nvSpPr>
        <p:spPr>
          <a:xfrm>
            <a:off x="9286874" y="1884589"/>
            <a:ext cx="1709294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200"/>
              </a:lnSpc>
              <a:defRPr sz="5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3"/>
          <p:cNvSpPr/>
          <p:nvPr/>
        </p:nvSpPr>
        <p:spPr>
          <a:xfrm>
            <a:off x="-1" y="0"/>
            <a:ext cx="6502857" cy="10287001"/>
          </a:xfrm>
          <a:prstGeom prst="rect">
            <a:avLst/>
          </a:prstGeom>
          <a:solidFill>
            <a:srgbClr val="004AA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6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064" y="1714500"/>
            <a:ext cx="3942728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extBox 5"/>
          <p:cNvSpPr txBox="1"/>
          <p:nvPr/>
        </p:nvSpPr>
        <p:spPr>
          <a:xfrm>
            <a:off x="10204581" y="3904615"/>
            <a:ext cx="4083695" cy="1532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500"/>
              </a:lnSpc>
              <a:defRPr sz="9000">
                <a:latin typeface="Open Sans Extra Bold"/>
                <a:ea typeface="Open Sans Extra Bold"/>
                <a:cs typeface="Open Sans Extra Bold"/>
                <a:sym typeface="Open Sans Extra Bold"/>
              </a:defRPr>
            </a:lvl1pPr>
          </a:lstStyle>
          <a:p>
            <a:pPr/>
            <a:r>
              <a:t>Grazie!</a:t>
            </a:r>
          </a:p>
        </p:txBody>
      </p:sp>
      <p:sp>
        <p:nvSpPr>
          <p:cNvPr id="167" name="TextBox 7"/>
          <p:cNvSpPr txBox="1"/>
          <p:nvPr/>
        </p:nvSpPr>
        <p:spPr>
          <a:xfrm>
            <a:off x="1698481" y="6360019"/>
            <a:ext cx="3681266" cy="2364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Bernardini Claudio</a:t>
            </a:r>
          </a:p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Corsetti Luca</a:t>
            </a:r>
          </a:p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 Giardina Gianluca</a:t>
            </a:r>
          </a:p>
          <a:p>
            <a:pPr algn="ctr">
              <a:lnSpc>
                <a:spcPts val="4700"/>
              </a:lnSpc>
              <a:defRPr sz="3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Straccali Leonardo </a:t>
            </a:r>
          </a:p>
        </p:txBody>
      </p:sp>
      <p:sp>
        <p:nvSpPr>
          <p:cNvPr id="168" name="TextBox 8"/>
          <p:cNvSpPr txBox="1"/>
          <p:nvPr/>
        </p:nvSpPr>
        <p:spPr>
          <a:xfrm>
            <a:off x="13793240" y="448309"/>
            <a:ext cx="3718472" cy="57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700"/>
              </a:lnSpc>
              <a:defRPr sz="33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14 Dicembre 2021</a:t>
            </a:r>
          </a:p>
        </p:txBody>
      </p:sp>
      <p:grpSp>
        <p:nvGrpSpPr>
          <p:cNvPr id="171" name="Group 9"/>
          <p:cNvGrpSpPr/>
          <p:nvPr/>
        </p:nvGrpSpPr>
        <p:grpSpPr>
          <a:xfrm>
            <a:off x="16661167" y="8740633"/>
            <a:ext cx="1284204" cy="1289960"/>
            <a:chOff x="0" y="0"/>
            <a:chExt cx="1284203" cy="1289958"/>
          </a:xfrm>
        </p:grpSpPr>
        <p:sp>
          <p:nvSpPr>
            <p:cNvPr id="169" name="Freeform 11"/>
            <p:cNvSpPr/>
            <p:nvPr/>
          </p:nvSpPr>
          <p:spPr>
            <a:xfrm>
              <a:off x="-1" y="0"/>
              <a:ext cx="1284205" cy="1289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72" y="27"/>
                    <a:pt x="21600" y="4854"/>
                    <a:pt x="21600" y="10800"/>
                  </a:cubicBezTo>
                  <a:cubicBezTo>
                    <a:pt x="21600" y="16746"/>
                    <a:pt x="16772" y="21573"/>
                    <a:pt x="10800" y="21600"/>
                  </a:cubicBezTo>
                  <a:cubicBezTo>
                    <a:pt x="4828" y="21573"/>
                    <a:pt x="0" y="16746"/>
                    <a:pt x="0" y="10800"/>
                  </a:cubicBezTo>
                  <a:cubicBezTo>
                    <a:pt x="0" y="4854"/>
                    <a:pt x="4828" y="27"/>
                    <a:pt x="10800" y="0"/>
                  </a:cubicBezTo>
                  <a:close/>
                </a:path>
              </a:pathLst>
            </a:custGeom>
            <a:solidFill>
              <a:srgbClr val="004AA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70" name="TextBox 12"/>
            <p:cNvSpPr txBox="1"/>
            <p:nvPr/>
          </p:nvSpPr>
          <p:spPr>
            <a:xfrm>
              <a:off x="259880" y="357879"/>
              <a:ext cx="764439" cy="5739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4700"/>
                </a:lnSpc>
                <a:defRPr sz="330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  <a:sym typeface="Open Sans Light Bold"/>
                </a:defRPr>
              </a:lvl1pPr>
            </a:lstStyle>
            <a:p>
              <a:pPr/>
              <a:r>
                <a:t>7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914D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914D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914D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