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Extra Bold" panose="020B0604020202020204" charset="0"/>
      <p:regular r:id="rId17"/>
    </p:embeddedFont>
    <p:embeddedFont>
      <p:font typeface="Open Sans Light" panose="020B0306030504020204" pitchFamily="34" charset="0"/>
      <p:regular r:id="rId18"/>
      <p:italic r:id="rId19"/>
    </p:embeddedFont>
    <p:embeddedFont>
      <p:font typeface="Open Sans Light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5FE5C-EBA1-D52E-26F5-14B68FADEB2C}" v="1355" dt="2021-10-18T08:07:46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000000"/>
                </a:solidFill>
                <a:latin typeface="Open Sans Extra Bold"/>
              </a:rPr>
              <a:t>Esercitazione</a:t>
            </a: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 1</a:t>
            </a: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180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Socket in JAVA (connectionless)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45654" y="448310"/>
            <a:ext cx="321364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12 Ottobre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2853928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853543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62082" y="4243052"/>
            <a:ext cx="4640014" cy="46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 err="1">
                <a:solidFill>
                  <a:srgbClr val="000000"/>
                </a:solidFill>
                <a:latin typeface="Open Sans Light"/>
              </a:rPr>
              <a:t>Reinderizzare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le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connessioni</a:t>
            </a:r>
            <a:endParaRPr lang="en-US" dirty="0" err="1"/>
          </a:p>
        </p:txBody>
      </p:sp>
      <p:grpSp>
        <p:nvGrpSpPr>
          <p:cNvPr id="17" name="Group 17"/>
          <p:cNvGrpSpPr/>
          <p:nvPr/>
        </p:nvGrpSpPr>
        <p:grpSpPr>
          <a:xfrm>
            <a:off x="330080" y="5782909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772004" y="6172418"/>
            <a:ext cx="3916561" cy="482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Realizzazione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di thread</a:t>
            </a:r>
            <a:endParaRPr lang="en-US" sz="2750" dirty="0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CC51B065-7EEF-4D64-BBD0-B9898AB9E981}"/>
              </a:ext>
            </a:extLst>
          </p:cNvPr>
          <p:cNvGrpSpPr/>
          <p:nvPr/>
        </p:nvGrpSpPr>
        <p:grpSpPr>
          <a:xfrm>
            <a:off x="332958" y="7678383"/>
            <a:ext cx="1284201" cy="1289957"/>
            <a:chOff x="3837" y="0"/>
            <a:chExt cx="1712268" cy="1719943"/>
          </a:xfrm>
        </p:grpSpPr>
        <p:grpSp>
          <p:nvGrpSpPr>
            <p:cNvPr id="32" name="Group 18">
              <a:extLst>
                <a:ext uri="{FF2B5EF4-FFF2-40B4-BE49-F238E27FC236}">
                  <a16:creationId xmlns:a16="http://schemas.microsoft.com/office/drawing/2014/main" id="{AA8FF075-3C70-43D3-A4A4-B0C82533A415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34" name="Freeform 19">
                <a:extLst>
                  <a:ext uri="{FF2B5EF4-FFF2-40B4-BE49-F238E27FC236}">
                    <a16:creationId xmlns:a16="http://schemas.microsoft.com/office/drawing/2014/main" id="{43B628F9-D235-45B6-A4E7-B534A339721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33" name="TextBox 20">
              <a:extLst>
                <a:ext uri="{FF2B5EF4-FFF2-40B4-BE49-F238E27FC236}">
                  <a16:creationId xmlns:a16="http://schemas.microsoft.com/office/drawing/2014/main" id="{DD1BBE45-0549-4C69-A55D-2E9C8DAAA78B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3</a:t>
              </a:r>
            </a:p>
          </p:txBody>
        </p:sp>
      </p:grpSp>
      <p:sp>
        <p:nvSpPr>
          <p:cNvPr id="36" name="TextBox 21">
            <a:extLst>
              <a:ext uri="{FF2B5EF4-FFF2-40B4-BE49-F238E27FC236}">
                <a16:creationId xmlns:a16="http://schemas.microsoft.com/office/drawing/2014/main" id="{7CA59B7B-383D-4639-86F8-85CFCA20EBCA}"/>
              </a:ext>
            </a:extLst>
          </p:cNvPr>
          <p:cNvSpPr txBox="1"/>
          <p:nvPr/>
        </p:nvSpPr>
        <p:spPr>
          <a:xfrm>
            <a:off x="1857729" y="8096468"/>
            <a:ext cx="4202311" cy="466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Creazione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uso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 di Socket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1157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0" y="516255"/>
            <a:ext cx="7001675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Introduzione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701" y="1884589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79907" y="997963"/>
            <a:ext cx="2212628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66734" y="5194607"/>
            <a:ext cx="5234583" cy="96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Reinderizza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client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sulla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porta del RS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se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esiste</a:t>
            </a:r>
            <a:endParaRPr lang="en-US" sz="2759" dirty="0" err="1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83721" y="3213424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50797" y="3602934"/>
            <a:ext cx="3312765" cy="463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Richiede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al DS un file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3721" y="5143500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50797" y="5361559"/>
            <a:ext cx="394855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Scrive al nuovo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indirizzo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ricevuto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83721" y="7255604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50797" y="7402225"/>
            <a:ext cx="3822353" cy="96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Richiede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lo swap di due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linee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067141" y="2123835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077823" y="5132818"/>
            <a:ext cx="1289957" cy="1289957"/>
            <a:chOff x="0" y="0"/>
            <a:chExt cx="1719943" cy="171994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4" name="TextBox 34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056458" y="6593305"/>
            <a:ext cx="1289957" cy="1289957"/>
            <a:chOff x="0" y="0"/>
            <a:chExt cx="1719943" cy="1719943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8" name="TextBox 38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4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824685" y="2327474"/>
            <a:ext cx="443239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FFFFFF"/>
                </a:solidFill>
                <a:latin typeface="Open Sans Light"/>
              </a:rPr>
              <a:t>Crea thread RS per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ogni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 file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disponibile</a:t>
            </a:r>
            <a:endParaRPr lang="en-US" sz="2750" dirty="0" err="1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070019" y="3605257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822750" y="3686629"/>
            <a:ext cx="4702969" cy="96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>
                <a:solidFill>
                  <a:srgbClr val="FFFFFF"/>
                </a:solidFill>
                <a:latin typeface="Open Sans Light"/>
              </a:rPr>
              <a:t>Si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mette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 in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ascolto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 di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richieste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 da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parte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 del client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47" name="Group 35">
            <a:extLst>
              <a:ext uri="{FF2B5EF4-FFF2-40B4-BE49-F238E27FC236}">
                <a16:creationId xmlns:a16="http://schemas.microsoft.com/office/drawing/2014/main" id="{821E8FE9-60DB-400E-9FCA-A6DADABFECEE}"/>
              </a:ext>
            </a:extLst>
          </p:cNvPr>
          <p:cNvGrpSpPr/>
          <p:nvPr/>
        </p:nvGrpSpPr>
        <p:grpSpPr>
          <a:xfrm>
            <a:off x="9059336" y="8099501"/>
            <a:ext cx="1284201" cy="1289957"/>
            <a:chOff x="3837" y="0"/>
            <a:chExt cx="1712268" cy="1719943"/>
          </a:xfrm>
        </p:grpSpPr>
        <p:grpSp>
          <p:nvGrpSpPr>
            <p:cNvPr id="48" name="Group 36">
              <a:extLst>
                <a:ext uri="{FF2B5EF4-FFF2-40B4-BE49-F238E27FC236}">
                  <a16:creationId xmlns:a16="http://schemas.microsoft.com/office/drawing/2014/main" id="{6872D1F4-B499-41A7-BB45-CAC008435F7C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BF84040B-FBBD-48CD-9A48-8264C3CC334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9" name="TextBox 38">
              <a:extLst>
                <a:ext uri="{FF2B5EF4-FFF2-40B4-BE49-F238E27FC236}">
                  <a16:creationId xmlns:a16="http://schemas.microsoft.com/office/drawing/2014/main" id="{B17888D0-22A0-41AC-A0AF-A57C56DBC142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5</a:t>
              </a:r>
            </a:p>
          </p:txBody>
        </p:sp>
      </p:grpSp>
      <p:sp>
        <p:nvSpPr>
          <p:cNvPr id="51" name="TextBox 11">
            <a:extLst>
              <a:ext uri="{FF2B5EF4-FFF2-40B4-BE49-F238E27FC236}">
                <a16:creationId xmlns:a16="http://schemas.microsoft.com/office/drawing/2014/main" id="{28F8F9AF-473A-4DEE-84B1-166BAF70CB23}"/>
              </a:ext>
            </a:extLst>
          </p:cNvPr>
          <p:cNvSpPr txBox="1"/>
          <p:nvPr/>
        </p:nvSpPr>
        <p:spPr>
          <a:xfrm>
            <a:off x="10662874" y="8100177"/>
            <a:ext cx="5234583" cy="96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Inverte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linee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del file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dal client</a:t>
            </a:r>
          </a:p>
        </p:txBody>
      </p:sp>
      <p:sp>
        <p:nvSpPr>
          <p:cNvPr id="52" name="TextBox 11">
            <a:extLst>
              <a:ext uri="{FF2B5EF4-FFF2-40B4-BE49-F238E27FC236}">
                <a16:creationId xmlns:a16="http://schemas.microsoft.com/office/drawing/2014/main" id="{E783BEF9-2D97-467D-AA5C-751B3A8C4D6F}"/>
              </a:ext>
            </a:extLst>
          </p:cNvPr>
          <p:cNvSpPr txBox="1"/>
          <p:nvPr/>
        </p:nvSpPr>
        <p:spPr>
          <a:xfrm>
            <a:off x="10823108" y="6593981"/>
            <a:ext cx="5234583" cy="96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Si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mette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in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ascolto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parte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del client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Implementazione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0490" y="1884589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651643" y="8740635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171407" y="9078750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5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 err="1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0" y="1841860"/>
            <a:ext cx="69512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FFFFFF"/>
                </a:solidFill>
                <a:latin typeface="Open Sans"/>
              </a:rPr>
              <a:t>JAVA - DS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6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 err="1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0916" y="2055505"/>
            <a:ext cx="69512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FFFFFF"/>
                </a:solidFill>
                <a:latin typeface="Open Sans"/>
              </a:rPr>
              <a:t>JAVA - RS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4964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7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05942" y="528866"/>
            <a:ext cx="644143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3932" y="1884589"/>
            <a:ext cx="2272204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6875" y="1884589"/>
            <a:ext cx="1709291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CBB7FA5D-E4D2-4DFD-A081-3759BA16E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41058" y="3610377"/>
            <a:ext cx="3133188" cy="2382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cp:revision>163</cp:revision>
  <dcterms:created xsi:type="dcterms:W3CDTF">2006-08-16T00:00:00Z</dcterms:created>
  <dcterms:modified xsi:type="dcterms:W3CDTF">2021-10-18T08:08:19Z</dcterms:modified>
  <dc:identifier>DAEsiRlZa3I</dc:identifier>
</cp:coreProperties>
</file>