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Extra Bold" panose="020B0604020202020204" charset="0"/>
      <p:regular r:id="rId17"/>
    </p:embeddedFont>
    <p:embeddedFont>
      <p:font typeface="Open Sans Light" panose="020B0306030504020204" pitchFamily="34" charset="0"/>
      <p:regular r:id="rId18"/>
      <p:italic r:id="rId19"/>
    </p:embeddedFont>
    <p:embeddedFont>
      <p:font typeface="Open Sans Ligh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  <p1510:client id="{A357C6EE-BD73-3617-96F2-EA3E9DF591D7}" v="969" dt="2021-10-22T14:05:4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474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2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</a:t>
            </a:r>
            <a:br>
              <a:rPr lang="en-US" sz="5150" dirty="0">
                <a:solidFill>
                  <a:srgbClr val="000000"/>
                </a:solidFill>
                <a:latin typeface="Open Sans"/>
              </a:rPr>
            </a:br>
            <a:r>
              <a:rPr lang="en-US" sz="5150" dirty="0">
                <a:solidFill>
                  <a:srgbClr val="000000"/>
                </a:solidFill>
                <a:latin typeface="Open Sans"/>
              </a:rPr>
              <a:t>(connection oriented)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4" y="448310"/>
            <a:ext cx="32136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12 Ottobre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067572" cy="866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62082" y="4018725"/>
            <a:ext cx="464001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latin typeface="Open Sans Light"/>
                <a:ea typeface="Open Sans Light"/>
                <a:cs typeface="Open Sans Light"/>
              </a:rPr>
              <a:t>Stabilire e mantenere una connessione tramite </a:t>
            </a:r>
            <a:r>
              <a:rPr lang="it-IT" sz="2750" dirty="0" err="1">
                <a:latin typeface="Open Sans Light"/>
                <a:ea typeface="Open Sans Light"/>
                <a:cs typeface="Open Sans Light"/>
              </a:rPr>
              <a:t>Socket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857462" y="5948091"/>
            <a:ext cx="391656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Gestione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sequenziale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parallela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lato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servitore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1157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5162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Introduzione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701" y="1884589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69225" y="987281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Servervitore</a:t>
            </a: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Sequenziale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50797" y="3378607"/>
            <a:ext cx="458395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Stabilisce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una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con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servitore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297466"/>
            <a:ext cx="394855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informazioni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file di un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direttorio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489057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comando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attivazione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da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parte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server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67141" y="2123835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664451" y="2295427"/>
            <a:ext cx="443239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Attende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una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connessione</a:t>
            </a: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70019" y="3605257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662516" y="3750723"/>
            <a:ext cx="5407997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informazioni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comando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attivazione</a:t>
            </a: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662874" y="6754215"/>
            <a:ext cx="5234583" cy="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Crea un thread 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commissione</a:t>
            </a:r>
          </a:p>
        </p:txBody>
      </p:sp>
      <p:sp>
        <p:nvSpPr>
          <p:cNvPr id="53" name="TextBox 10">
            <a:extLst>
              <a:ext uri="{FF2B5EF4-FFF2-40B4-BE49-F238E27FC236}">
                <a16:creationId xmlns:a16="http://schemas.microsoft.com/office/drawing/2014/main" id="{0C2B71F0-A289-4621-9C45-E2AE6D9ABAF0}"/>
              </a:ext>
            </a:extLst>
          </p:cNvPr>
          <p:cNvSpPr txBox="1"/>
          <p:nvPr/>
        </p:nvSpPr>
        <p:spPr>
          <a:xfrm>
            <a:off x="9144001" y="5014486"/>
            <a:ext cx="7916945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Servervitore</a:t>
            </a:r>
            <a:r>
              <a:rPr lang="en-US" sz="515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Concorrente</a:t>
            </a:r>
          </a:p>
        </p:txBody>
      </p:sp>
      <p:sp>
        <p:nvSpPr>
          <p:cNvPr id="54" name="TextBox 40">
            <a:extLst>
              <a:ext uri="{FF2B5EF4-FFF2-40B4-BE49-F238E27FC236}">
                <a16:creationId xmlns:a16="http://schemas.microsoft.com/office/drawing/2014/main" id="{BFF9ABF9-29B2-4FA2-B4C1-BD4F9F6C5CE6}"/>
              </a:ext>
            </a:extLst>
          </p:cNvPr>
          <p:cNvSpPr txBox="1"/>
          <p:nvPr/>
        </p:nvSpPr>
        <p:spPr>
          <a:xfrm>
            <a:off x="10662516" y="8173171"/>
            <a:ext cx="6251894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thread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ricevute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informazioni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dal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invia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comando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attivazione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Implementazione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0490" y="1884589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1841860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Server </a:t>
            </a:r>
            <a:r>
              <a:rPr lang="en-US" sz="5150" dirty="0" err="1">
                <a:solidFill>
                  <a:srgbClr val="FFFFFF"/>
                </a:solidFill>
                <a:latin typeface="Open Sans"/>
              </a:rPr>
              <a:t>Sequenziale</a:t>
            </a:r>
            <a:endParaRPr lang="en-US" sz="5150" dirty="0" err="1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6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569687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0916" y="205550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Server </a:t>
            </a:r>
            <a:r>
              <a:rPr lang="en-US" sz="5150" dirty="0" err="1">
                <a:solidFill>
                  <a:srgbClr val="FFFFFF"/>
                </a:solidFill>
                <a:latin typeface="Open Sans"/>
              </a:rPr>
              <a:t>Concorrente</a:t>
            </a:r>
            <a:endParaRPr lang="en-US" sz="5150" dirty="0" err="1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05942" y="528866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272204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1058" y="3610377"/>
            <a:ext cx="3133188" cy="238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revision>237</cp:revision>
  <dcterms:created xsi:type="dcterms:W3CDTF">2006-08-16T00:00:00Z</dcterms:created>
  <dcterms:modified xsi:type="dcterms:W3CDTF">2021-10-22T14:06:19Z</dcterms:modified>
  <dc:identifier>DAEsiRlZa3I</dc:identifier>
</cp:coreProperties>
</file>