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C431A-6106-039C-A990-5336A9997519}" v="249" dt="2021-11-28T14:56:2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D8698-A85F-4E8D-A911-A70E7F743B9B}" type="datetimeFigureOut">
              <a:rPr lang="it-IT" smtClean="0"/>
              <a:t>30/11/2021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D436-F419-41D7-BF0B-7131BBFAE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74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D436-F419-41D7-BF0B-7131BBFAEA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D436-F419-41D7-BF0B-7131BBFAEA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08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ea typeface="+mn-lt"/>
                <a:cs typeface="+mn-lt"/>
              </a:rPr>
              <a:t>Java RMI e </a:t>
            </a:r>
            <a:r>
              <a:rPr lang="en-US" sz="5150" dirty="0" err="1">
                <a:ea typeface="+mn-lt"/>
                <a:cs typeface="+mn-lt"/>
              </a:rPr>
              <a:t>Riferimenti</a:t>
            </a:r>
            <a:r>
              <a:rPr lang="en-US" sz="5150" dirty="0">
                <a:ea typeface="+mn-lt"/>
                <a:cs typeface="+mn-lt"/>
              </a:rPr>
              <a:t> </a:t>
            </a:r>
            <a:r>
              <a:rPr lang="en-US" sz="5150" dirty="0" err="1">
                <a:ea typeface="+mn-lt"/>
                <a:cs typeface="+mn-lt"/>
              </a:rPr>
              <a:t>Remoti</a:t>
            </a:r>
            <a:endParaRPr lang="en-US" dirty="0" err="1"/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00000"/>
                </a:solidFill>
                <a:latin typeface="Open Sans Light"/>
              </a:rPr>
              <a:t>30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7338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122629"/>
            <a:ext cx="640201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066282"/>
            <a:ext cx="5652195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Utilizzo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TAG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ricerca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registrazione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1450" y="4991100"/>
            <a:ext cx="823789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latin typeface="Open Sans"/>
              </a:rPr>
              <a:t>RegistryRemotoTagServer</a:t>
            </a:r>
            <a:endParaRPr lang="en-US" sz="5199" dirty="0">
              <a:latin typeface="Open Sans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BCB89D9-BB6F-4555-A476-0FC512CA9E56}"/>
              </a:ext>
            </a:extLst>
          </p:cNvPr>
          <p:cNvSpPr txBox="1"/>
          <p:nvPr/>
        </p:nvSpPr>
        <p:spPr>
          <a:xfrm>
            <a:off x="296080" y="216330"/>
            <a:ext cx="823789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latin typeface="Open Sans"/>
              </a:rPr>
              <a:t>RegistryRemotoTagClient</a:t>
            </a:r>
            <a:endParaRPr lang="en-US" sz="5199" dirty="0">
              <a:latin typeface="Open Sans"/>
            </a:endParaRP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912C8309-A32C-4EF7-B981-883CFC1D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7" y="7124700"/>
            <a:ext cx="8382000" cy="206692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79156FAF-5C70-470B-9FFB-560EB13B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4" y="2083889"/>
            <a:ext cx="8048625" cy="1647825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7C386F95-8C09-4A9C-A64B-4B9F8B60A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362292"/>
            <a:ext cx="8620593" cy="8714936"/>
          </a:xfrm>
          <a:prstGeom prst="rect">
            <a:avLst/>
          </a:prstGeom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8B41B30E-C240-4F20-A7EF-4C7C3F49C78D}"/>
              </a:ext>
            </a:extLst>
          </p:cNvPr>
          <p:cNvSpPr txBox="1"/>
          <p:nvPr/>
        </p:nvSpPr>
        <p:spPr>
          <a:xfrm>
            <a:off x="9055846" y="207422"/>
            <a:ext cx="823789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chemeClr val="bg1"/>
                </a:solidFill>
                <a:latin typeface="Open Sans"/>
              </a:rPr>
              <a:t>RegistryRemotoTagImpl</a:t>
            </a:r>
            <a:endParaRPr lang="en-US" sz="5199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  <a:solidFill>
            <a:srgbClr val="004AAD"/>
          </a:solidFill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  <a:grpFill/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181872"/>
            <a:ext cx="792494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Tag Enum Class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DA0F268-F63A-4C18-8035-119934F1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97644"/>
            <a:ext cx="9695546" cy="7042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8262" y="222912"/>
            <a:ext cx="579544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cercaTag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(Tag tag)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AA91EC1-8B12-4B59-9518-94B4BF59EAB5}"/>
              </a:ext>
            </a:extLst>
          </p:cNvPr>
          <p:cNvSpPr txBox="1"/>
          <p:nvPr/>
        </p:nvSpPr>
        <p:spPr>
          <a:xfrm>
            <a:off x="9170232" y="222912"/>
            <a:ext cx="8899505" cy="834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4000" dirty="0" err="1">
                <a:solidFill>
                  <a:schemeClr val="bg1"/>
                </a:solidFill>
                <a:latin typeface="Open Sans"/>
              </a:rPr>
              <a:t>associaTag</a:t>
            </a:r>
            <a:r>
              <a:rPr lang="en-US" sz="4000" dirty="0">
                <a:solidFill>
                  <a:schemeClr val="bg1"/>
                </a:solidFill>
                <a:latin typeface="Open Sans"/>
              </a:rPr>
              <a:t> (String </a:t>
            </a:r>
            <a:r>
              <a:rPr lang="en-US" sz="4000" dirty="0" err="1">
                <a:solidFill>
                  <a:schemeClr val="bg1"/>
                </a:solidFill>
                <a:latin typeface="Open Sans"/>
              </a:rPr>
              <a:t>nome</a:t>
            </a:r>
            <a:r>
              <a:rPr lang="en-US" sz="4000" dirty="0">
                <a:solidFill>
                  <a:schemeClr val="bg1"/>
                </a:solidFill>
                <a:latin typeface="Open Sans"/>
              </a:rPr>
              <a:t>, Tag tag)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4F847C75-E71C-4484-A6E2-C0A637E3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2" y="2247900"/>
            <a:ext cx="8276071" cy="617220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158DD397-AE34-4876-808F-D2199BF1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106" y="2944630"/>
            <a:ext cx="9163437" cy="4397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8262" y="222912"/>
            <a:ext cx="579544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ServerCongresso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AA91EC1-8B12-4B59-9518-94B4BF59EAB5}"/>
              </a:ext>
            </a:extLst>
          </p:cNvPr>
          <p:cNvSpPr txBox="1"/>
          <p:nvPr/>
        </p:nvSpPr>
        <p:spPr>
          <a:xfrm>
            <a:off x="9144000" y="203519"/>
            <a:ext cx="8899505" cy="861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4800" dirty="0" err="1">
                <a:solidFill>
                  <a:schemeClr val="bg1"/>
                </a:solidFill>
                <a:latin typeface="Open Sans"/>
              </a:rPr>
              <a:t>ServerEcho</a:t>
            </a:r>
            <a:endParaRPr lang="en-US" sz="40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95F5287-5D8A-4084-9A87-9E4DEE6A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2" y="1911881"/>
            <a:ext cx="8087538" cy="16998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857DB1A-B65E-4A79-B382-B9833FD2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52" y="6310343"/>
            <a:ext cx="8260598" cy="2430292"/>
          </a:xfrm>
          <a:prstGeom prst="rect">
            <a:avLst/>
          </a:prstGeom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E9E45C85-848B-4C30-B8B7-BD2BF23247DE}"/>
              </a:ext>
            </a:extLst>
          </p:cNvPr>
          <p:cNvSpPr txBox="1"/>
          <p:nvPr/>
        </p:nvSpPr>
        <p:spPr>
          <a:xfrm>
            <a:off x="233502" y="4559937"/>
            <a:ext cx="68530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ServerCongressoImpl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2912BDF-59A9-474F-BD9E-94F95D30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25" y="1887625"/>
            <a:ext cx="7010400" cy="17483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EDF3F2D-57F9-4A03-AF71-ADC22C3FE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202" y="6310342"/>
            <a:ext cx="8899505" cy="2390761"/>
          </a:xfrm>
          <a:prstGeom prst="rect">
            <a:avLst/>
          </a:prstGeom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E3258580-CFD1-4C98-9E94-4739BD03E791}"/>
              </a:ext>
            </a:extLst>
          </p:cNvPr>
          <p:cNvSpPr txBox="1"/>
          <p:nvPr/>
        </p:nvSpPr>
        <p:spPr>
          <a:xfrm>
            <a:off x="9028202" y="4559937"/>
            <a:ext cx="68530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chemeClr val="bg1"/>
                </a:solidFill>
                <a:latin typeface="Open Sans"/>
              </a:rPr>
              <a:t>ServerEchoImpl</a:t>
            </a:r>
            <a:endParaRPr lang="en-US" sz="5199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397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1A50DB5C-87A0-406F-8F95-827126644126}"/>
              </a:ext>
            </a:extLst>
          </p:cNvPr>
          <p:cNvSpPr txBox="1"/>
          <p:nvPr/>
        </p:nvSpPr>
        <p:spPr>
          <a:xfrm>
            <a:off x="304800" y="190500"/>
            <a:ext cx="68530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chemeClr val="bg1"/>
                </a:solidFill>
                <a:latin typeface="Open Sans"/>
              </a:rPr>
              <a:t>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45568A-D1BE-41A3-9125-B9AD2DE8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0" y="1909351"/>
            <a:ext cx="8482054" cy="16170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9C7BBEC-1B43-4E10-9C94-4666BF57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8" y="5080340"/>
            <a:ext cx="8329505" cy="291320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003273F-0098-4BE7-ADE4-169A0932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884" y="140380"/>
            <a:ext cx="9384716" cy="987992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B9388508-DCF6-4827-A44E-9A86499E041B}"/>
              </a:ext>
            </a:extLst>
          </p:cNvPr>
          <p:cNvSpPr/>
          <p:nvPr/>
        </p:nvSpPr>
        <p:spPr>
          <a:xfrm>
            <a:off x="17145000" y="9029700"/>
            <a:ext cx="1035802" cy="9851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358C354-B9FB-431A-A4EA-ED0018066618}"/>
              </a:ext>
            </a:extLst>
          </p:cNvPr>
          <p:cNvSpPr txBox="1"/>
          <p:nvPr/>
        </p:nvSpPr>
        <p:spPr>
          <a:xfrm>
            <a:off x="17564227" y="9235180"/>
            <a:ext cx="197347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EA23141-B9D0-443B-B859-BA0BC88A7307}"/>
              </a:ext>
            </a:extLst>
          </p:cNvPr>
          <p:cNvSpPr/>
          <p:nvPr/>
        </p:nvSpPr>
        <p:spPr>
          <a:xfrm>
            <a:off x="7772400" y="1562100"/>
            <a:ext cx="826084" cy="83982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3D2C9A29-BD03-4823-B57F-A1A334625196}"/>
              </a:ext>
            </a:extLst>
          </p:cNvPr>
          <p:cNvSpPr txBox="1"/>
          <p:nvPr/>
        </p:nvSpPr>
        <p:spPr>
          <a:xfrm>
            <a:off x="8145059" y="1648353"/>
            <a:ext cx="80766" cy="521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A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00DF1C8F-1FBB-4638-92EB-1E94F6726AF0}"/>
              </a:ext>
            </a:extLst>
          </p:cNvPr>
          <p:cNvSpPr/>
          <p:nvPr/>
        </p:nvSpPr>
        <p:spPr>
          <a:xfrm>
            <a:off x="7717859" y="4942375"/>
            <a:ext cx="826084" cy="83982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D048A778-A23F-424E-A898-E885FE668A92}"/>
              </a:ext>
            </a:extLst>
          </p:cNvPr>
          <p:cNvSpPr txBox="1"/>
          <p:nvPr/>
        </p:nvSpPr>
        <p:spPr>
          <a:xfrm>
            <a:off x="8090518" y="5075191"/>
            <a:ext cx="8076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B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8A194C6-E9CA-40C8-AAE2-5B4E4C570CAE}"/>
              </a:ext>
            </a:extLst>
          </p:cNvPr>
          <p:cNvSpPr/>
          <p:nvPr/>
        </p:nvSpPr>
        <p:spPr>
          <a:xfrm>
            <a:off x="17157116" y="190500"/>
            <a:ext cx="826084" cy="83982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5EE27765-7EB1-43B5-8564-F36A4A91F7AD}"/>
              </a:ext>
            </a:extLst>
          </p:cNvPr>
          <p:cNvSpPr txBox="1"/>
          <p:nvPr/>
        </p:nvSpPr>
        <p:spPr>
          <a:xfrm>
            <a:off x="17529775" y="302385"/>
            <a:ext cx="8076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20375" y="477173"/>
              <a:ext cx="879191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33932" y="516255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59506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4581" y="3904615"/>
            <a:ext cx="40836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00000"/>
                </a:solidFill>
                <a:latin typeface="Open Sans Light"/>
              </a:rPr>
              <a:t>30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50345" y="477173"/>
              <a:ext cx="1019250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111</Words>
  <Application>Microsoft Office PowerPoint</Application>
  <PresentationFormat>Personalizzato</PresentationFormat>
  <Paragraphs>52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Open Sans</vt:lpstr>
      <vt:lpstr>Calibri</vt:lpstr>
      <vt:lpstr>Open Sans Light Bold</vt:lpstr>
      <vt:lpstr>Open Sans Extra Bold</vt:lpstr>
      <vt:lpstr>Open Sans Light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Leonardo straccali</cp:lastModifiedBy>
  <cp:revision>67</cp:revision>
  <dcterms:created xsi:type="dcterms:W3CDTF">2006-08-16T00:00:00Z</dcterms:created>
  <dcterms:modified xsi:type="dcterms:W3CDTF">2021-11-30T11:30:09Z</dcterms:modified>
  <dc:identifier>DAEsiRlZa3I</dc:identifier>
</cp:coreProperties>
</file>