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 Bold" panose="020B0604020202020204" charset="0"/>
      <p:regular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pen Sans Light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B80DA-39E0-EB22-234F-00C6CDC5EB2E}" v="25" dt="2021-11-02T08:31:21.331"/>
    <p1510:client id="{93E8013D-5D9F-D8D0-3077-AD1DAEF36394}" v="56" dt="2021-11-02T00:15:2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 3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C </a:t>
            </a:r>
            <a:endParaRPr lang="en-US" sz="5150" dirty="0"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2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Novembre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3393" y="318239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1754" y="334757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datagram in C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8FCC6868-4667-4EB3-A296-6886BA6018A1}"/>
              </a:ext>
            </a:extLst>
          </p:cNvPr>
          <p:cNvGrpSpPr/>
          <p:nvPr/>
        </p:nvGrpSpPr>
        <p:grpSpPr>
          <a:xfrm>
            <a:off x="336271" y="4580933"/>
            <a:ext cx="1289957" cy="1289957"/>
            <a:chOff x="0" y="0"/>
            <a:chExt cx="1719943" cy="1719943"/>
          </a:xfrm>
        </p:grpSpPr>
        <p:grpSp>
          <p:nvGrpSpPr>
            <p:cNvPr id="32" name="Group 13">
              <a:extLst>
                <a:ext uri="{FF2B5EF4-FFF2-40B4-BE49-F238E27FC236}">
                  <a16:creationId xmlns:a16="http://schemas.microsoft.com/office/drawing/2014/main" id="{7406A769-B011-4DBB-81A5-1083BA87FEBF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B951A4B-EE80-4F06-94D6-2943A7D45F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95F03568-38EE-4120-8D0D-5EC3311CA80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5" name="TextBox 16">
            <a:extLst>
              <a:ext uri="{FF2B5EF4-FFF2-40B4-BE49-F238E27FC236}">
                <a16:creationId xmlns:a16="http://schemas.microsoft.com/office/drawing/2014/main" id="{69128DBF-D603-4EF5-A04E-6D86E4F281C1}"/>
              </a:ext>
            </a:extLst>
          </p:cNvPr>
          <p:cNvSpPr txBox="1"/>
          <p:nvPr/>
        </p:nvSpPr>
        <p:spPr>
          <a:xfrm>
            <a:off x="1814632" y="474611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file con client filtro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09A7B688-F347-40C4-83ED-276B62CB0842}"/>
              </a:ext>
            </a:extLst>
          </p:cNvPr>
          <p:cNvGrpSpPr/>
          <p:nvPr/>
        </p:nvGrpSpPr>
        <p:grpSpPr>
          <a:xfrm>
            <a:off x="326767" y="6975284"/>
            <a:ext cx="1289957" cy="1289957"/>
            <a:chOff x="0" y="0"/>
            <a:chExt cx="1719943" cy="1719943"/>
          </a:xfrm>
        </p:grpSpPr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3FF3E1A0-98BF-4D0B-A345-A8C056EAA6E4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D7A7A18-FE5C-4C1F-889B-53C2DAF711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DA4EF34A-DD39-4EC9-8D68-484A50AD66B3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B54241EE-F3EF-459B-882A-E7D60BD4BF32}"/>
              </a:ext>
            </a:extLst>
          </p:cNvPr>
          <p:cNvSpPr txBox="1"/>
          <p:nvPr/>
        </p:nvSpPr>
        <p:spPr>
          <a:xfrm>
            <a:off x="1805128" y="7140466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con connessione in C</a:t>
            </a: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15B06522-3634-4A4D-8EE7-E1E761927DB7}"/>
              </a:ext>
            </a:extLst>
          </p:cNvPr>
          <p:cNvGrpSpPr/>
          <p:nvPr/>
        </p:nvGrpSpPr>
        <p:grpSpPr>
          <a:xfrm>
            <a:off x="329645" y="8373824"/>
            <a:ext cx="1289957" cy="1289957"/>
            <a:chOff x="0" y="0"/>
            <a:chExt cx="1719943" cy="1719943"/>
          </a:xfrm>
        </p:grpSpPr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E8CFD254-2854-416B-B503-B7F0330215AA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E55E45F-BC06-46A5-9D57-B4161A170B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1B61F0B6-F80A-4FB7-BE28-6C80943D9A5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5" name="TextBox 16">
            <a:extLst>
              <a:ext uri="{FF2B5EF4-FFF2-40B4-BE49-F238E27FC236}">
                <a16:creationId xmlns:a16="http://schemas.microsoft.com/office/drawing/2014/main" id="{10BDA7FF-A938-4A74-882D-E7C2F3EF1A57}"/>
              </a:ext>
            </a:extLst>
          </p:cNvPr>
          <p:cNvSpPr txBox="1"/>
          <p:nvPr/>
        </p:nvSpPr>
        <p:spPr>
          <a:xfrm>
            <a:off x="1808006" y="8539006"/>
            <a:ext cx="4640014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eliminazione di righe da un file tramite server parallelo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senza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39364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al server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691723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caratteri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715867" y="3637432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87317" y="5443440"/>
            <a:ext cx="56365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file, e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,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identifica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0608945" y="7150003"/>
            <a:ext cx="5407997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lettere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che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formano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b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</a:b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(-1 se il file non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con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29839"/>
            <a:ext cx="504410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e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eliminare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834598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049000" y="364579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15867" y="5424390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un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figlio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gestire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arrive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1049000" y="7341662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Elimina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al client</a:t>
            </a:r>
          </a:p>
        </p:txBody>
      </p:sp>
    </p:spTree>
    <p:extLst>
      <p:ext uri="{BB962C8B-B14F-4D97-AF65-F5344CB8AC3E}">
        <p14:creationId xmlns:p14="http://schemas.microsoft.com/office/powerpoint/2010/main" val="25452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5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11FB233-4D9A-42AF-9990-607E0568D38F}"/>
              </a:ext>
            </a:extLst>
          </p:cNvPr>
          <p:cNvSpPr txBox="1"/>
          <p:nvPr/>
        </p:nvSpPr>
        <p:spPr>
          <a:xfrm>
            <a:off x="13778345" y="-193281"/>
            <a:ext cx="4495800" cy="85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C5FC02D-83F6-4E61-A5D5-A4C070E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31233"/>
            <a:ext cx="14001750" cy="8500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58" y="-1"/>
            <a:ext cx="18300284" cy="10287000"/>
            <a:chOff x="98629" y="289983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98629" y="289983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38600" y="569687"/>
            <a:ext cx="6951218" cy="84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14E5D7A6-15AF-4BB7-9AB7-101DFF2828A6}"/>
              </a:ext>
            </a:extLst>
          </p:cNvPr>
          <p:cNvSpPr txBox="1"/>
          <p:nvPr/>
        </p:nvSpPr>
        <p:spPr>
          <a:xfrm>
            <a:off x="17173684" y="1121048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5520C-D101-4841-A359-B4CEA81E0F6A}"/>
              </a:ext>
            </a:extLst>
          </p:cNvPr>
          <p:cNvSpPr txBox="1"/>
          <p:nvPr/>
        </p:nvSpPr>
        <p:spPr>
          <a:xfrm>
            <a:off x="13563600" y="-278394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4A25DDF1-808D-4BAB-8375-462FC16F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59176"/>
            <a:ext cx="12153900" cy="8149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FF92-8BB5-4F41-9C51-CB05682E215D}"/>
              </a:ext>
            </a:extLst>
          </p:cNvPr>
          <p:cNvSpPr txBox="1"/>
          <p:nvPr/>
        </p:nvSpPr>
        <p:spPr>
          <a:xfrm>
            <a:off x="14020800" y="-30107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E477557-BB05-4E17-8263-8C12C4F9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0251"/>
            <a:ext cx="9705975" cy="81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0741" y="669254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 Concorrente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5E3C905-E345-492D-A8B9-5F84560DB703}"/>
              </a:ext>
            </a:extLst>
          </p:cNvPr>
          <p:cNvSpPr txBox="1"/>
          <p:nvPr/>
        </p:nvSpPr>
        <p:spPr>
          <a:xfrm>
            <a:off x="6818913" y="30194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535F17-58E8-445B-A081-C5B75E471A03}"/>
              </a:ext>
            </a:extLst>
          </p:cNvPr>
          <p:cNvSpPr txBox="1"/>
          <p:nvPr/>
        </p:nvSpPr>
        <p:spPr>
          <a:xfrm>
            <a:off x="13868400" y="-21481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6E6C643C-A765-4385-A187-9254F12F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39149"/>
            <a:ext cx="14220825" cy="79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2119548"/>
            <a:chOff x="0" y="0"/>
            <a:chExt cx="1719943" cy="28260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0345" y="421132"/>
              <a:ext cx="1019250" cy="24049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261</Words>
  <Application>Microsoft Office PowerPoint</Application>
  <PresentationFormat>Custom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Leonardo straccali</dc:creator>
  <cp:lastModifiedBy>Luca Corsetti - luca.corsetti3@studio.unibo.it</cp:lastModifiedBy>
  <cp:revision>381</cp:revision>
  <dcterms:created xsi:type="dcterms:W3CDTF">2006-08-16T00:00:00Z</dcterms:created>
  <dcterms:modified xsi:type="dcterms:W3CDTF">2021-11-02T08:33:28Z</dcterms:modified>
  <dc:identifier>DAEsiRlZa3I</dc:identifier>
</cp:coreProperties>
</file>