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3" r:id="rId10"/>
    <p:sldId id="26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Esercitazione 2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</a:t>
            </a:r>
            <a:br>
              <a:rPr lang="en-US" sz="5150" dirty="0">
                <a:solidFill>
                  <a:srgbClr val="000000"/>
                </a:solidFill>
                <a:latin typeface="Open Sans"/>
              </a:rPr>
            </a:br>
            <a:r>
              <a:rPr lang="en-US" sz="5150" dirty="0">
                <a:solidFill>
                  <a:srgbClr val="000000"/>
                </a:solidFill>
                <a:latin typeface="Open Sans"/>
              </a:rPr>
              <a:t>(connection oriented)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2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Novembre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503995"/>
            <a:chOff x="0" y="0"/>
            <a:chExt cx="1719943" cy="200532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0345" y="421132"/>
              <a:ext cx="1019250" cy="15841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10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3393" y="318239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1754" y="334757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datagram in C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 dirty="0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8FCC6868-4667-4EB3-A296-6886BA6018A1}"/>
              </a:ext>
            </a:extLst>
          </p:cNvPr>
          <p:cNvGrpSpPr/>
          <p:nvPr/>
        </p:nvGrpSpPr>
        <p:grpSpPr>
          <a:xfrm>
            <a:off x="336271" y="4580933"/>
            <a:ext cx="1289957" cy="1289957"/>
            <a:chOff x="0" y="0"/>
            <a:chExt cx="1719943" cy="1719943"/>
          </a:xfrm>
        </p:grpSpPr>
        <p:grpSp>
          <p:nvGrpSpPr>
            <p:cNvPr id="32" name="Group 13">
              <a:extLst>
                <a:ext uri="{FF2B5EF4-FFF2-40B4-BE49-F238E27FC236}">
                  <a16:creationId xmlns:a16="http://schemas.microsoft.com/office/drawing/2014/main" id="{7406A769-B011-4DBB-81A5-1083BA87FEBF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B951A4B-EE80-4F06-94D6-2943A7D45F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95F03568-38EE-4120-8D0D-5EC3311CA80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5" name="TextBox 16">
            <a:extLst>
              <a:ext uri="{FF2B5EF4-FFF2-40B4-BE49-F238E27FC236}">
                <a16:creationId xmlns:a16="http://schemas.microsoft.com/office/drawing/2014/main" id="{69128DBF-D603-4EF5-A04E-6D86E4F281C1}"/>
              </a:ext>
            </a:extLst>
          </p:cNvPr>
          <p:cNvSpPr txBox="1"/>
          <p:nvPr/>
        </p:nvSpPr>
        <p:spPr>
          <a:xfrm>
            <a:off x="1814632" y="474611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file con client filtro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09A7B688-F347-40C4-83ED-276B62CB0842}"/>
              </a:ext>
            </a:extLst>
          </p:cNvPr>
          <p:cNvGrpSpPr/>
          <p:nvPr/>
        </p:nvGrpSpPr>
        <p:grpSpPr>
          <a:xfrm>
            <a:off x="326767" y="6975284"/>
            <a:ext cx="1289957" cy="1289957"/>
            <a:chOff x="0" y="0"/>
            <a:chExt cx="1719943" cy="1719943"/>
          </a:xfrm>
        </p:grpSpPr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3FF3E1A0-98BF-4D0B-A345-A8C056EAA6E4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D7A7A18-FE5C-4C1F-889B-53C2DAF711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DA4EF34A-DD39-4EC9-8D68-484A50AD66B3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B54241EE-F3EF-459B-882A-E7D60BD4BF32}"/>
              </a:ext>
            </a:extLst>
          </p:cNvPr>
          <p:cNvSpPr txBox="1"/>
          <p:nvPr/>
        </p:nvSpPr>
        <p:spPr>
          <a:xfrm>
            <a:off x="1805128" y="7140466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Creazione e gestione socket con connessione in C</a:t>
            </a: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15B06522-3634-4A4D-8EE7-E1E761927DB7}"/>
              </a:ext>
            </a:extLst>
          </p:cNvPr>
          <p:cNvGrpSpPr/>
          <p:nvPr/>
        </p:nvGrpSpPr>
        <p:grpSpPr>
          <a:xfrm>
            <a:off x="329645" y="8373824"/>
            <a:ext cx="1289957" cy="1289957"/>
            <a:chOff x="0" y="0"/>
            <a:chExt cx="1719943" cy="1719943"/>
          </a:xfrm>
        </p:grpSpPr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E8CFD254-2854-416B-B503-B7F0330215AA}"/>
                </a:ext>
              </a:extLst>
            </p:cNvPr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3E55E45F-BC06-46A5-9D57-B4161A170B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1B61F0B6-F80A-4FB7-BE28-6C80943D9A5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5" name="TextBox 16">
            <a:extLst>
              <a:ext uri="{FF2B5EF4-FFF2-40B4-BE49-F238E27FC236}">
                <a16:creationId xmlns:a16="http://schemas.microsoft.com/office/drawing/2014/main" id="{10BDA7FF-A938-4A74-882D-E7C2F3EF1A57}"/>
              </a:ext>
            </a:extLst>
          </p:cNvPr>
          <p:cNvSpPr txBox="1"/>
          <p:nvPr/>
        </p:nvSpPr>
        <p:spPr>
          <a:xfrm>
            <a:off x="1808006" y="8539006"/>
            <a:ext cx="4640014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Gestione di eliminazione di righe da un file tramite server parallelo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senza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29839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al server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834598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caratteri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715867" y="3637432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15867" y="5424390"/>
            <a:ext cx="5407997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file, e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,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identifica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più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lunga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nel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file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0723245" y="7292878"/>
            <a:ext cx="5407997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lettere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che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formano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parola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(-1 se il file non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9838" y="-33135"/>
            <a:ext cx="8229600" cy="188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 con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9036" y="2316962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20641" y="23292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Servitore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48056" y="364579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5132" y="3810980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 una connessione con il 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8056" y="55758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5132" y="5729839"/>
            <a:ext cx="504410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nome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 e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numero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eliminare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48056" y="7687977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15132" y="7834598"/>
            <a:ext cx="5189366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risposta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18557" y="3465840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049000" y="364579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 richiesta di una 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123370" y="5278924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715867" y="5424390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un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figlio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gestire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arrive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grpSp>
        <p:nvGrpSpPr>
          <p:cNvPr id="51" name="Group 31">
            <a:extLst>
              <a:ext uri="{FF2B5EF4-FFF2-40B4-BE49-F238E27FC236}">
                <a16:creationId xmlns:a16="http://schemas.microsoft.com/office/drawing/2014/main" id="{5F39952F-757B-48FB-9C0E-8DC844D123E8}"/>
              </a:ext>
            </a:extLst>
          </p:cNvPr>
          <p:cNvGrpSpPr/>
          <p:nvPr/>
        </p:nvGrpSpPr>
        <p:grpSpPr>
          <a:xfrm>
            <a:off x="9130748" y="7147412"/>
            <a:ext cx="1284201" cy="1289957"/>
            <a:chOff x="3837" y="0"/>
            <a:chExt cx="1712268" cy="1719943"/>
          </a:xfrm>
        </p:grpSpPr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753C57F-D4DF-4675-8633-D3596030A926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A1F19A1B-CA57-4A41-A651-3455060B7F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BDD795C3-A507-4271-BA93-EC18E0E7FCFE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58" name="TextBox 40">
            <a:extLst>
              <a:ext uri="{FF2B5EF4-FFF2-40B4-BE49-F238E27FC236}">
                <a16:creationId xmlns:a16="http://schemas.microsoft.com/office/drawing/2014/main" id="{5DE7FA51-FDF6-4F55-8AE6-2CAA81724DCF}"/>
              </a:ext>
            </a:extLst>
          </p:cNvPr>
          <p:cNvSpPr txBox="1"/>
          <p:nvPr/>
        </p:nvSpPr>
        <p:spPr>
          <a:xfrm>
            <a:off x="11049000" y="7341662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Elimina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riga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nuovo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contenuto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al client</a:t>
            </a:r>
          </a:p>
        </p:txBody>
      </p:sp>
    </p:spTree>
    <p:extLst>
      <p:ext uri="{BB962C8B-B14F-4D97-AF65-F5344CB8AC3E}">
        <p14:creationId xmlns:p14="http://schemas.microsoft.com/office/powerpoint/2010/main" val="25452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5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911FB233-4D9A-42AF-9990-607E0568D38F}"/>
              </a:ext>
            </a:extLst>
          </p:cNvPr>
          <p:cNvSpPr txBox="1"/>
          <p:nvPr/>
        </p:nvSpPr>
        <p:spPr>
          <a:xfrm>
            <a:off x="13778345" y="-193281"/>
            <a:ext cx="4495800" cy="85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58" y="-1"/>
            <a:ext cx="18300284" cy="10287000"/>
            <a:chOff x="98629" y="289983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98629" y="289983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38600" y="569687"/>
            <a:ext cx="6951218" cy="847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14E5D7A6-15AF-4BB7-9AB7-101DFF2828A6}"/>
              </a:ext>
            </a:extLst>
          </p:cNvPr>
          <p:cNvSpPr txBox="1"/>
          <p:nvPr/>
        </p:nvSpPr>
        <p:spPr>
          <a:xfrm>
            <a:off x="17173684" y="1121048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5520C-D101-4841-A359-B4CEA81E0F6A}"/>
              </a:ext>
            </a:extLst>
          </p:cNvPr>
          <p:cNvSpPr txBox="1"/>
          <p:nvPr/>
        </p:nvSpPr>
        <p:spPr>
          <a:xfrm>
            <a:off x="13563600" y="-278394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Senza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200" y="641366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754929" y="88773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274693" y="9215415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FF92-8BB5-4F41-9C51-CB05682E215D}"/>
              </a:ext>
            </a:extLst>
          </p:cNvPr>
          <p:cNvSpPr txBox="1"/>
          <p:nvPr/>
        </p:nvSpPr>
        <p:spPr>
          <a:xfrm>
            <a:off x="14020800" y="-30107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rgbClr val="000000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rgbClr val="000000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rgbClr val="000000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7027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9241" y="1155029"/>
            <a:ext cx="6951218" cy="821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600" dirty="0">
                <a:solidFill>
                  <a:srgbClr val="FFFFFF"/>
                </a:solidFill>
                <a:latin typeface="Open Sans"/>
              </a:rPr>
              <a:t>Server Concorrente</a:t>
            </a:r>
            <a:endParaRPr lang="en-US" sz="36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5E3C905-E345-492D-A8B9-5F84560DB703}"/>
              </a:ext>
            </a:extLst>
          </p:cNvPr>
          <p:cNvSpPr txBox="1"/>
          <p:nvPr/>
        </p:nvSpPr>
        <p:spPr>
          <a:xfrm>
            <a:off x="6818913" y="3019425"/>
            <a:ext cx="244673" cy="11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20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  <a:p>
            <a:pPr algn="ctr">
              <a:lnSpc>
                <a:spcPts val="4759"/>
              </a:lnSpc>
            </a:pPr>
            <a:endParaRPr lang="en-US" sz="3350" dirty="0">
              <a:solidFill>
                <a:srgbClr val="FFFFFF"/>
              </a:solidFill>
              <a:latin typeface="Open Sans Light Bold"/>
              <a:ea typeface="Open Sans Light Bold"/>
              <a:cs typeface="Open Sans Ligh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535F17-58E8-445B-A081-C5B75E471A03}"/>
              </a:ext>
            </a:extLst>
          </p:cNvPr>
          <p:cNvSpPr txBox="1"/>
          <p:nvPr/>
        </p:nvSpPr>
        <p:spPr>
          <a:xfrm>
            <a:off x="13868400" y="-214811"/>
            <a:ext cx="9178636" cy="94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3600" dirty="0">
                <a:solidFill>
                  <a:schemeClr val="bg1"/>
                </a:solidFill>
                <a:latin typeface="Open Sans Extra Bold"/>
              </a:rPr>
              <a:t>Con </a:t>
            </a:r>
            <a:r>
              <a:rPr lang="en-US" sz="3600" dirty="0" err="1">
                <a:solidFill>
                  <a:schemeClr val="bg1"/>
                </a:solidFill>
                <a:latin typeface="Open Sans Extra Bold"/>
              </a:rPr>
              <a:t>connessione</a:t>
            </a:r>
            <a:endParaRPr lang="en-US" sz="3600" dirty="0">
              <a:solidFill>
                <a:schemeClr val="bg1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09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Benchmarks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8D948AD-B12E-4B99-9E8F-0F4121024E9D}"/>
              </a:ext>
            </a:extLst>
          </p:cNvPr>
          <p:cNvSpPr txBox="1"/>
          <p:nvPr/>
        </p:nvSpPr>
        <p:spPr>
          <a:xfrm>
            <a:off x="355797" y="1850230"/>
            <a:ext cx="750957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Riferimenti benchmark:</a:t>
            </a:r>
            <a:endParaRPr lang="en-US" dirty="0">
              <a:solidFill>
                <a:schemeClr val="bg1"/>
              </a:solidFill>
              <a:latin typeface="&amp;quot;Open Sans Light_MSFontSer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15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261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 Extra Bold</vt:lpstr>
      <vt:lpstr>Calibri</vt:lpstr>
      <vt:lpstr>&amp;quot;Open Sans Light_MSFontSer</vt:lpstr>
      <vt:lpstr>Arial</vt:lpstr>
      <vt:lpstr>Open Sans</vt:lpstr>
      <vt:lpstr>Open Sans Light</vt:lpstr>
      <vt:lpstr>Open Sans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Leonardo straccali</dc:creator>
  <cp:lastModifiedBy>Luca Corsetti - luca.corsetti3@studio.unibo.it</cp:lastModifiedBy>
  <cp:revision>341</cp:revision>
  <dcterms:created xsi:type="dcterms:W3CDTF">2006-08-16T00:00:00Z</dcterms:created>
  <dcterms:modified xsi:type="dcterms:W3CDTF">2021-10-31T12:33:00Z</dcterms:modified>
  <dc:identifier>DAEsiRlZa3I</dc:identifier>
</cp:coreProperties>
</file>