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4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636-BFE9-452D-8822-77868F860139}" type="datetimeFigureOut">
              <a:rPr lang="it-IT" smtClean="0"/>
              <a:t>18/10/2021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9559B-7610-40E2-97B6-433A34397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64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88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1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(connectionless)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3" y="448310"/>
            <a:ext cx="33799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19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Ottobre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285392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243052"/>
            <a:ext cx="4640014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solidFill>
                  <a:srgbClr val="000000"/>
                </a:solidFill>
                <a:latin typeface="Open Sans Light"/>
              </a:rPr>
              <a:t>Reindirizzare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connessioni</a:t>
            </a:r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172418"/>
            <a:ext cx="3916561" cy="482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Realizzazione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di thread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C51B065-7EEF-4D64-BBD0-B9898AB9E981}"/>
              </a:ext>
            </a:extLst>
          </p:cNvPr>
          <p:cNvGrpSpPr/>
          <p:nvPr/>
        </p:nvGrpSpPr>
        <p:grpSpPr>
          <a:xfrm>
            <a:off x="332958" y="7678383"/>
            <a:ext cx="1284201" cy="1289957"/>
            <a:chOff x="3837" y="0"/>
            <a:chExt cx="1712268" cy="1719943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AA8FF075-3C70-43D3-A4A4-B0C82533A415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43B628F9-D235-45B6-A4E7-B534A33972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DD1BBE45-0549-4C69-A55D-2E9C8DAAA78B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36" name="TextBox 21">
            <a:extLst>
              <a:ext uri="{FF2B5EF4-FFF2-40B4-BE49-F238E27FC236}">
                <a16:creationId xmlns:a16="http://schemas.microsoft.com/office/drawing/2014/main" id="{7CA59B7B-383D-4639-86F8-85CFCA20EBCA}"/>
              </a:ext>
            </a:extLst>
          </p:cNvPr>
          <p:cNvSpPr txBox="1"/>
          <p:nvPr/>
        </p:nvSpPr>
        <p:spPr>
          <a:xfrm>
            <a:off x="1857729" y="8096468"/>
            <a:ext cx="4202311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Creazione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uso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di Socket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-15445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762000" y="-310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57" y="1875246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59336" y="-15445"/>
            <a:ext cx="8301730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DiscoveryServer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382" y="4223217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Reindirizza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sulla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porta del RS,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questo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24293" y="3374936"/>
            <a:ext cx="650603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DS dove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trova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RS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corrispondente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file (quale porta)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361559"/>
            <a:ext cx="5745403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all’utente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quale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devono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essere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invertite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547057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RS lo swap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due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46570" y="1110427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057252" y="4119410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804114" y="1314066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Crea thread RS (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RowSwapServer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)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disponibile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49448" y="2591849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02537" y="273311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Si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in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da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partedei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client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1" name="TextBox 11">
            <a:extLst>
              <a:ext uri="{FF2B5EF4-FFF2-40B4-BE49-F238E27FC236}">
                <a16:creationId xmlns:a16="http://schemas.microsoft.com/office/drawing/2014/main" id="{28F8F9AF-473A-4DEE-84B1-166BAF70CB23}"/>
              </a:ext>
            </a:extLst>
          </p:cNvPr>
          <p:cNvSpPr txBox="1"/>
          <p:nvPr/>
        </p:nvSpPr>
        <p:spPr>
          <a:xfrm>
            <a:off x="10823108" y="824076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Inverte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802537" y="6951079"/>
            <a:ext cx="6598550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30AEA5-DC2B-428D-948A-21DDBEC6BD32}"/>
              </a:ext>
            </a:extLst>
          </p:cNvPr>
          <p:cNvSpPr txBox="1"/>
          <p:nvPr/>
        </p:nvSpPr>
        <p:spPr>
          <a:xfrm>
            <a:off x="9049448" y="5378314"/>
            <a:ext cx="8490124" cy="96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RowSwapServer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DS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A7231-E0B8-437A-9A5C-39FF17D48685}"/>
              </a:ext>
            </a:extLst>
          </p:cNvPr>
          <p:cNvSpPr txBox="1"/>
          <p:nvPr/>
        </p:nvSpPr>
        <p:spPr>
          <a:xfrm>
            <a:off x="51736" y="92093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C650C-21D6-4471-A935-ED6B3DA88055}"/>
              </a:ext>
            </a:extLst>
          </p:cNvPr>
          <p:cNvSpPr txBox="1"/>
          <p:nvPr/>
        </p:nvSpPr>
        <p:spPr>
          <a:xfrm>
            <a:off x="9635045" y="15942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EA4A6-E83A-40AC-A91F-4D7E2BBCD402}"/>
              </a:ext>
            </a:extLst>
          </p:cNvPr>
          <p:cNvSpPr txBox="1"/>
          <p:nvPr/>
        </p:nvSpPr>
        <p:spPr>
          <a:xfrm>
            <a:off x="9620198" y="320705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B36127-3516-41DD-B645-20A5B84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4" y="985424"/>
            <a:ext cx="6801799" cy="79449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14358F-FA29-495B-8FE1-0C35112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1" y="225928"/>
            <a:ext cx="6182588" cy="27626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42DDDC-72BF-4A64-9582-EFFFA278A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111" y="3231901"/>
            <a:ext cx="6373114" cy="6916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Metodi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e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di 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66CE0-15A2-4E27-807D-F055B5D05775}"/>
              </a:ext>
            </a:extLst>
          </p:cNvPr>
          <p:cNvSpPr txBox="1"/>
          <p:nvPr/>
        </p:nvSpPr>
        <p:spPr>
          <a:xfrm>
            <a:off x="197420" y="1071162"/>
            <a:ext cx="7532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Check delle porte e file duplicati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1AF0-46EF-4B7D-8D3F-8D7FE15423AF}"/>
              </a:ext>
            </a:extLst>
          </p:cNvPr>
          <p:cNvSpPr txBox="1"/>
          <p:nvPr/>
        </p:nvSpPr>
        <p:spPr>
          <a:xfrm>
            <a:off x="8614397" y="2476500"/>
            <a:ext cx="4144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Classe ByteUtility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9E970A-4458-40C2-A877-BDC9EEA2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40603"/>
            <a:ext cx="6477904" cy="5363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3B2889-FD12-438F-8D14-7D7672B5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368288"/>
            <a:ext cx="6325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6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DA5562F-704A-4E9B-81B3-1B9502AFF127}"/>
              </a:ext>
            </a:extLst>
          </p:cNvPr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latin typeface="Open Sans Extra Bold"/>
              </a:rPr>
              <a:t>Implementazione</a:t>
            </a:r>
            <a:endParaRPr lang="en-US" sz="5400" dirty="0" err="1"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9D68A6E-DD71-4AA5-A6CE-4335242A803A}"/>
              </a:ext>
            </a:extLst>
          </p:cNvPr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latin typeface="Open Sans"/>
              </a:rPr>
              <a:t>JAVA - RS</a:t>
            </a:r>
            <a:endParaRPr lang="en-US" sz="515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EFE87-71AD-4A31-B897-382D70E8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6" y="1010962"/>
            <a:ext cx="7716327" cy="8640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Classe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LineUtility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1338A-4D59-4A4D-AFEC-2F396F56FA22}"/>
              </a:ext>
            </a:extLst>
          </p:cNvPr>
          <p:cNvSpPr txBox="1"/>
          <p:nvPr/>
        </p:nvSpPr>
        <p:spPr>
          <a:xfrm>
            <a:off x="108542" y="116976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66BB-8C25-4790-999B-68B30A76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534692"/>
            <a:ext cx="5753903" cy="5287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C610EA-ECAE-4C61-8897-A38D0531784F}"/>
              </a:ext>
            </a:extLst>
          </p:cNvPr>
          <p:cNvSpPr txBox="1"/>
          <p:nvPr/>
        </p:nvSpPr>
        <p:spPr>
          <a:xfrm>
            <a:off x="9601200" y="353469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EB50A0-E63F-48BA-990A-91336155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9" y="1169768"/>
            <a:ext cx="679227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13D53CE-697E-4633-B245-0CE945E2BFE9}"/>
              </a:ext>
            </a:extLst>
          </p:cNvPr>
          <p:cNvGrpSpPr/>
          <p:nvPr/>
        </p:nvGrpSpPr>
        <p:grpSpPr>
          <a:xfrm>
            <a:off x="0" y="0"/>
            <a:ext cx="18300284" cy="10287000"/>
            <a:chOff x="0" y="0"/>
            <a:chExt cx="3267146" cy="3479800"/>
          </a:xfrm>
          <a:solidFill>
            <a:schemeClr val="accent6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789F3D9-D212-49B9-A1E5-3C81E4F40043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grpFill/>
          </p:spPr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796FC4B7-44C8-425A-AC88-5EA128F5B8A6}"/>
              </a:ext>
            </a:extLst>
          </p:cNvPr>
          <p:cNvSpPr txBox="1"/>
          <p:nvPr/>
        </p:nvSpPr>
        <p:spPr>
          <a:xfrm>
            <a:off x="121890" y="14909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2E67F3C-7358-43F4-AC1B-CA07C0FC0DCF}"/>
              </a:ext>
            </a:extLst>
          </p:cNvPr>
          <p:cNvSpPr txBox="1"/>
          <p:nvPr/>
        </p:nvSpPr>
        <p:spPr>
          <a:xfrm>
            <a:off x="4876800" y="52098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B4B93-E698-40B0-BA6E-46CA4868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" y="1034768"/>
            <a:ext cx="6792273" cy="3448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47683-BC5C-43DD-A7D1-C26F2394F880}"/>
              </a:ext>
            </a:extLst>
          </p:cNvPr>
          <p:cNvSpPr txBox="1"/>
          <p:nvPr/>
        </p:nvSpPr>
        <p:spPr>
          <a:xfrm>
            <a:off x="32244" y="879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67A2-9290-4D2D-88C4-25E53E837F37}"/>
              </a:ext>
            </a:extLst>
          </p:cNvPr>
          <p:cNvSpPr txBox="1"/>
          <p:nvPr/>
        </p:nvSpPr>
        <p:spPr>
          <a:xfrm>
            <a:off x="35557" y="454998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DE0ADC-A51F-451F-8B56-B76DE5EA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0" y="6963923"/>
            <a:ext cx="7954485" cy="32008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6609C-22AF-4C61-B79A-F33D5D2ED9EE}"/>
              </a:ext>
            </a:extLst>
          </p:cNvPr>
          <p:cNvSpPr txBox="1"/>
          <p:nvPr/>
        </p:nvSpPr>
        <p:spPr>
          <a:xfrm>
            <a:off x="18224" y="680210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3D5B0D-27F5-4287-9707-B406FC0D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5" y="1053977"/>
            <a:ext cx="9011908" cy="8240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9B43C4-2CCF-4E96-A514-6B2C2065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60" y="4699779"/>
            <a:ext cx="7039957" cy="2038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F7BBC3-ECF2-47E3-9BFE-FDA7E92467EC}"/>
              </a:ext>
            </a:extLst>
          </p:cNvPr>
          <p:cNvSpPr txBox="1"/>
          <p:nvPr/>
        </p:nvSpPr>
        <p:spPr>
          <a:xfrm>
            <a:off x="8421122" y="91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4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5802769-1A84-41A1-BEF9-84067E7BA0CE}"/>
              </a:ext>
            </a:extLst>
          </p:cNvPr>
          <p:cNvSpPr/>
          <p:nvPr/>
        </p:nvSpPr>
        <p:spPr>
          <a:xfrm>
            <a:off x="16804043" y="88930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8073ACCC-B386-468D-ACEB-5F609959B1C8}"/>
              </a:ext>
            </a:extLst>
          </p:cNvPr>
          <p:cNvSpPr txBox="1"/>
          <p:nvPr/>
        </p:nvSpPr>
        <p:spPr>
          <a:xfrm>
            <a:off x="17323807" y="92311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60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737" y="4944083"/>
            <a:ext cx="2097782" cy="20977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45860" y="8063237"/>
            <a:ext cx="1588106" cy="1588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8889" y="7457026"/>
            <a:ext cx="2023333" cy="20233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38221" y="6267661"/>
            <a:ext cx="2752725" cy="154840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14088" y="5746861"/>
            <a:ext cx="3560777" cy="148829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-16565" y="2175197"/>
            <a:ext cx="6441430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Gestione</a:t>
            </a:r>
            <a:r>
              <a:rPr lang="en-US" sz="4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progetto</a:t>
            </a:r>
            <a:endParaRPr lang="en-US" sz="4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0839" y="3426649"/>
            <a:ext cx="2272204" cy="84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2200" y="3426649"/>
            <a:ext cx="1709291" cy="84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6424" y="4610100"/>
            <a:ext cx="2303536" cy="175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BCB15-03C0-40AA-9D05-0EED076B2672}"/>
              </a:ext>
            </a:extLst>
          </p:cNvPr>
          <p:cNvSpPr txBox="1"/>
          <p:nvPr/>
        </p:nvSpPr>
        <p:spPr>
          <a:xfrm>
            <a:off x="-215030" y="11991"/>
            <a:ext cx="3389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/>
              <a:t>[FINE]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10B16-F4E3-47AB-92C9-7980159DD5A1}"/>
              </a:ext>
            </a:extLst>
          </p:cNvPr>
          <p:cNvSpPr txBox="1"/>
          <p:nvPr/>
        </p:nvSpPr>
        <p:spPr>
          <a:xfrm>
            <a:off x="491920" y="1083456"/>
            <a:ext cx="9230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https://github.com/ilcors-dev/gruppo-reti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204</Words>
  <Application>Microsoft Office PowerPoint</Application>
  <PresentationFormat>Custom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Open Sans Extra Bold</vt:lpstr>
      <vt:lpstr>Arial</vt:lpstr>
      <vt:lpstr>Open Sans Light Bold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180</cp:revision>
  <dcterms:created xsi:type="dcterms:W3CDTF">2006-08-16T00:00:00Z</dcterms:created>
  <dcterms:modified xsi:type="dcterms:W3CDTF">2021-10-18T10:22:52Z</dcterms:modified>
  <dc:identifier>DAEsiRlZa3I</dc:identifier>
</cp:coreProperties>
</file>