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pen Sans Extra Bold" panose="020B0604020202020204" charset="0"/>
      <p:regular r:id="rId18"/>
    </p:embeddedFont>
    <p:embeddedFont>
      <p:font typeface="Open Sans Light" panose="020B0306030504020204" pitchFamily="34" charset="0"/>
      <p:regular r:id="rId19"/>
      <p:italic r:id="rId20"/>
    </p:embeddedFont>
    <p:embeddedFont>
      <p:font typeface="Open Sans Light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502854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834568" y="3904615"/>
            <a:ext cx="8823722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Esercitazione 6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34568" y="5342890"/>
            <a:ext cx="8823722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Introduzione alle JAVA RMI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8483" y="6360020"/>
            <a:ext cx="368126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93242" y="448310"/>
            <a:ext cx="371847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23 Novembre 2021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0080" y="516256"/>
            <a:ext cx="8070205" cy="920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Obiettivi esercitazione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5830" y="1884589"/>
            <a:ext cx="3162895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Hard skills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884589"/>
            <a:ext cx="3733800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"/>
              </a:rPr>
              <a:t>Soft skills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70964" y="6172418"/>
            <a:ext cx="659130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Organizzazione del proprio lavoro in team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83721" y="3976007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772004" y="4122629"/>
            <a:ext cx="6402012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Invocazione di procedure remote mediante JAVA RMI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30080" y="5905373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772004" y="6294882"/>
            <a:ext cx="5652195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Manipolazione di file di testo remoti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992365" y="3853543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992365" y="5782909"/>
            <a:ext cx="1289957" cy="1289957"/>
            <a:chOff x="0" y="0"/>
            <a:chExt cx="1719943" cy="171994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429152" y="4243052"/>
            <a:ext cx="750957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Collaborazione per raggiungere un fine comune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83721" y="516255"/>
            <a:ext cx="6282867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conta_righe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3721" y="1884589"/>
            <a:ext cx="2511879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000000"/>
                </a:solidFill>
                <a:latin typeface="Open Sans"/>
              </a:rPr>
              <a:t>Cliente</a:t>
            </a:r>
            <a:endParaRPr lang="en-US" sz="51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28949" y="558800"/>
            <a:ext cx="2759273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FFFFFF"/>
                </a:solidFill>
                <a:latin typeface="Open Sans"/>
              </a:rPr>
              <a:t>Servitore</a:t>
            </a:r>
            <a:endParaRPr lang="en-US" sz="5199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508586" y="8604205"/>
            <a:ext cx="6387405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Elaborazione richiesta e restituzione del </a:t>
            </a:r>
          </a:p>
          <a:p>
            <a:pPr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risultato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95375" y="2969434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62451" y="3116056"/>
            <a:ext cx="6153852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Recupero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riferimento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oggetto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remoto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da RMI Registry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88015" y="6402781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388015" y="8514885"/>
            <a:ext cx="1289957" cy="1289957"/>
            <a:chOff x="0" y="0"/>
            <a:chExt cx="1719943" cy="1719943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8980192" y="2020345"/>
            <a:ext cx="1289957" cy="1289957"/>
            <a:chOff x="0" y="0"/>
            <a:chExt cx="1719943" cy="171994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8" name="TextBox 28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8977314" y="6345480"/>
            <a:ext cx="1289957" cy="1289957"/>
            <a:chOff x="0" y="0"/>
            <a:chExt cx="1719943" cy="1719943"/>
          </a:xfrm>
        </p:grpSpPr>
        <p:grpSp>
          <p:nvGrpSpPr>
            <p:cNvPr id="30" name="Group 3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2" name="TextBox 3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8977314" y="8457584"/>
            <a:ext cx="1289957" cy="1289957"/>
            <a:chOff x="0" y="0"/>
            <a:chExt cx="1719943" cy="1719943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6" name="TextBox 36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10480082" y="2166967"/>
            <a:ext cx="7446466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Registrare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il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riferimento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remoto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sul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registry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alla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locazione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corretta</a:t>
            </a:r>
            <a:endParaRPr lang="en-US" sz="2759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0508586" y="6734989"/>
            <a:ext cx="6432352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Attesa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di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invocazioni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da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parte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del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cliente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955091" y="6792290"/>
            <a:ext cx="6153852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Lettura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dell'input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dall'utente</a:t>
            </a:r>
            <a:endParaRPr lang="en-US" sz="2759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955091" y="8418619"/>
            <a:ext cx="6153852" cy="1434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Invocazione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metodo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remoto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 Bold"/>
              </a:rPr>
              <a:t>conta_righe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e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presentazione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del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risultato</a:t>
            </a:r>
            <a:endParaRPr lang="en-US" sz="2759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38FC788-BC0B-4F85-BF0C-A3422573D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956" y="3474164"/>
            <a:ext cx="7525800" cy="261974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9E53BBE-9FDA-4DFF-917F-E241537A4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1" y="4348649"/>
            <a:ext cx="7487695" cy="1933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4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83721" y="516255"/>
            <a:ext cx="6282867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elimina_righe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3721" y="1884589"/>
            <a:ext cx="2740479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000000"/>
                </a:solidFill>
                <a:latin typeface="Open Sans"/>
              </a:rPr>
              <a:t>Cliente</a:t>
            </a:r>
            <a:endParaRPr lang="en-US" sz="51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28236" y="660019"/>
            <a:ext cx="2759273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FFFFFF"/>
                </a:solidFill>
                <a:latin typeface="Open Sans"/>
              </a:rPr>
              <a:t>Servitore</a:t>
            </a:r>
            <a:endParaRPr lang="en-US" sz="5199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383721" y="2929943"/>
            <a:ext cx="1289957" cy="1289957"/>
            <a:chOff x="0" y="0"/>
            <a:chExt cx="1719943" cy="1719943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83721" y="6360996"/>
            <a:ext cx="1289957" cy="1289957"/>
            <a:chOff x="0" y="0"/>
            <a:chExt cx="1719943" cy="1719943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83721" y="8473100"/>
            <a:ext cx="1289957" cy="1289957"/>
            <a:chOff x="0" y="0"/>
            <a:chExt cx="1719943" cy="1719943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007983" y="1737967"/>
            <a:ext cx="1289957" cy="1289957"/>
            <a:chOff x="0" y="0"/>
            <a:chExt cx="1719943" cy="1719943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8976601" y="6177693"/>
            <a:ext cx="1289957" cy="1289957"/>
            <a:chOff x="0" y="0"/>
            <a:chExt cx="1719943" cy="1719943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8976601" y="8289797"/>
            <a:ext cx="1289957" cy="1289957"/>
            <a:chOff x="0" y="0"/>
            <a:chExt cx="1719943" cy="1719943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4" name="TextBox 34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828332" y="3027924"/>
            <a:ext cx="6153852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Recupero riferimento oggetto remoto da RMI Registry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828332" y="6701864"/>
            <a:ext cx="6153852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Lettura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dell'input</a:t>
            </a:r>
            <a:r>
              <a:rPr lang="en-US" sz="275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000000"/>
                </a:solidFill>
                <a:latin typeface="Open Sans Light"/>
              </a:rPr>
              <a:t>dall'utente</a:t>
            </a:r>
            <a:endParaRPr lang="en-US" sz="2759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828332" y="8328193"/>
            <a:ext cx="6153852" cy="1434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000000"/>
                </a:solidFill>
                <a:latin typeface="Open Sans Light"/>
              </a:rPr>
              <a:t>Invocazione metodo remoto </a:t>
            </a:r>
            <a:r>
              <a:rPr lang="en-US" sz="2759">
                <a:solidFill>
                  <a:srgbClr val="000000"/>
                </a:solidFill>
                <a:latin typeface="Open Sans Light Bold"/>
              </a:rPr>
              <a:t>elimina_righe</a:t>
            </a:r>
            <a:r>
              <a:rPr lang="en-US" sz="2759">
                <a:solidFill>
                  <a:srgbClr val="000000"/>
                </a:solidFill>
                <a:latin typeface="Open Sans Light"/>
              </a:rPr>
              <a:t> e presentazione del risultato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07873" y="8436418"/>
            <a:ext cx="6387405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Elaborazione richiesta e restituzione del </a:t>
            </a:r>
          </a:p>
          <a:p>
            <a:pPr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risultato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507873" y="1884589"/>
            <a:ext cx="7446466" cy="94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Registrare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il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riferimento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remoto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sul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registry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alla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locazione</a:t>
            </a:r>
            <a:r>
              <a:rPr lang="en-US" sz="2759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2759" dirty="0" err="1">
                <a:solidFill>
                  <a:srgbClr val="FFFFFF"/>
                </a:solidFill>
                <a:latin typeface="Open Sans Light"/>
              </a:rPr>
              <a:t>corretta</a:t>
            </a:r>
            <a:endParaRPr lang="en-US" sz="2759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0507873" y="6567202"/>
            <a:ext cx="6432352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Attesa di invocazioni da parte del cliente 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9FEB9AC-3341-4B3A-9FA7-E8488B604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243" y="3330140"/>
            <a:ext cx="7525800" cy="261974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071A827-9D14-4490-AD84-F40CAF52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63" y="4323525"/>
            <a:ext cx="7487695" cy="19338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5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50490" y="181872"/>
            <a:ext cx="7924949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 dirty="0" err="1">
                <a:solidFill>
                  <a:srgbClr val="000000"/>
                </a:solidFill>
                <a:latin typeface="Open Sans Extra Bold"/>
              </a:rPr>
              <a:t>Implementazione</a:t>
            </a:r>
            <a:r>
              <a:rPr lang="en-US" sz="4000" dirty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Open Sans Extra Bold"/>
              </a:rPr>
              <a:t>conta_righe</a:t>
            </a:r>
            <a:r>
              <a:rPr lang="en-US" sz="4000" dirty="0">
                <a:solidFill>
                  <a:srgbClr val="000000"/>
                </a:solidFill>
                <a:latin typeface="Open Sans Extra Bold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5538" y="3397118"/>
            <a:ext cx="5470497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000000"/>
                </a:solidFill>
                <a:latin typeface="Open Sans"/>
              </a:rPr>
              <a:t>Cliente</a:t>
            </a:r>
            <a:endParaRPr lang="en-US" sz="51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70003" y="1316621"/>
            <a:ext cx="6951218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FFFFFF"/>
                </a:solidFill>
                <a:latin typeface="Open Sans"/>
              </a:rPr>
              <a:t>Servitore</a:t>
            </a:r>
            <a:endParaRPr lang="en-US" sz="5199" dirty="0">
              <a:solidFill>
                <a:srgbClr val="FFFFFF"/>
              </a:solidFill>
              <a:latin typeface="Open San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6683B1-FA56-495C-8ED5-1C88C4E2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66" y="4732617"/>
            <a:ext cx="7992590" cy="51823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D6A194-9DA6-4178-AD45-A266BB86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074" y="2644548"/>
            <a:ext cx="7411484" cy="67160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70312E-C218-4EE1-9BAD-CB2B374E2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38" y="1336455"/>
            <a:ext cx="7059010" cy="13908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217867" y="343650"/>
            <a:ext cx="8248650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3900" dirty="0" err="1">
                <a:solidFill>
                  <a:srgbClr val="000000"/>
                </a:solidFill>
                <a:latin typeface="Open Sans Extra Bold"/>
              </a:rPr>
              <a:t>Implementazione</a:t>
            </a:r>
            <a:r>
              <a:rPr lang="en-US" sz="3900" dirty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3900" dirty="0" err="1">
                <a:solidFill>
                  <a:srgbClr val="000000"/>
                </a:solidFill>
                <a:latin typeface="Open Sans Extra Bold"/>
              </a:rPr>
              <a:t>elimina_righe</a:t>
            </a:r>
            <a:r>
              <a:rPr lang="en-US" sz="3900" dirty="0">
                <a:solidFill>
                  <a:srgbClr val="000000"/>
                </a:solidFill>
                <a:latin typeface="Open Sans Extra Bold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0645" y="3162300"/>
            <a:ext cx="5470497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Cliente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353677"/>
            <a:ext cx="6951218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FFFFFF"/>
                </a:solidFill>
                <a:latin typeface="Open Sans"/>
              </a:rPr>
              <a:t>Servitore</a:t>
            </a:r>
            <a:endParaRPr lang="en-US" sz="5199" dirty="0">
              <a:solidFill>
                <a:srgbClr val="FFFFFF"/>
              </a:solidFill>
              <a:latin typeface="Open San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08F02C-4513-4FD6-ABE8-57753BBDD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67" y="1550115"/>
            <a:ext cx="7211431" cy="13622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36CF5DD-D5A2-40D7-9FDA-EA693F779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779" y="2552700"/>
            <a:ext cx="8592749" cy="7630590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B9388508-DCF6-4827-A44E-9A86499E041B}"/>
              </a:ext>
            </a:extLst>
          </p:cNvPr>
          <p:cNvSpPr/>
          <p:nvPr/>
        </p:nvSpPr>
        <p:spPr>
          <a:xfrm>
            <a:off x="16896601" y="8724900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914D"/>
          </a:solidFill>
        </p:spPr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D358C354-B9FB-431A-A4EA-ED0018066618}"/>
              </a:ext>
            </a:extLst>
          </p:cNvPr>
          <p:cNvSpPr txBox="1"/>
          <p:nvPr/>
        </p:nvSpPr>
        <p:spPr>
          <a:xfrm>
            <a:off x="17416363" y="9063015"/>
            <a:ext cx="244673" cy="563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 Bold"/>
              </a:rPr>
              <a:t>6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31FBA86-FE7E-4A22-8975-68014548B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67" y="4287611"/>
            <a:ext cx="7697274" cy="5553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7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3932" y="3615601"/>
            <a:ext cx="2595069" cy="259506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26657" y="6603394"/>
            <a:ext cx="2782219" cy="278221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458825" y="3615601"/>
            <a:ext cx="4233182" cy="238116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714198" y="6474224"/>
            <a:ext cx="2911389" cy="29113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286875" y="3696169"/>
            <a:ext cx="3766035" cy="21183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516782" y="4156881"/>
            <a:ext cx="4401968" cy="183988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533932" y="516255"/>
            <a:ext cx="644143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Gestione progetto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33932" y="1884589"/>
            <a:ext cx="2144018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Coding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86875" y="1884589"/>
            <a:ext cx="1709291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Team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502854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04581" y="3904615"/>
            <a:ext cx="4083695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Grazie!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34568" y="5342890"/>
            <a:ext cx="8823722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Introduzione alle JAVA RMI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8483" y="6360020"/>
            <a:ext cx="368126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93242" y="448310"/>
            <a:ext cx="371847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23 Novembre 2021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8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201</Words>
  <Application>Microsoft Office PowerPoint</Application>
  <PresentationFormat>Custom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Open Sans Light</vt:lpstr>
      <vt:lpstr>Open Sans Extra Bold</vt:lpstr>
      <vt:lpstr>Open Sans</vt:lpstr>
      <vt:lpstr>Open Sans Light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</dc:title>
  <cp:lastModifiedBy>Luca Corsetti - luca.corsetti3@studio.unibo.it</cp:lastModifiedBy>
  <cp:revision>9</cp:revision>
  <dcterms:created xsi:type="dcterms:W3CDTF">2006-08-16T00:00:00Z</dcterms:created>
  <dcterms:modified xsi:type="dcterms:W3CDTF">2021-11-23T08:21:40Z</dcterms:modified>
  <dc:identifier>DAEsiRlZa3I</dc:identifier>
</cp:coreProperties>
</file>