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</p:embeddedFont>
    <p:embeddedFont>
      <p:font typeface="Open Sans Extra Bold" panose="020B0604020202020204" charset="0"/>
      <p:regular r:id="rId15"/>
    </p:embeddedFont>
    <p:embeddedFont>
      <p:font typeface="Open Sans Light" panose="020B0306030504020204" pitchFamily="34" charset="0"/>
      <p:regular r:id="rId16"/>
      <p:italic r:id="rId17"/>
    </p:embeddedFont>
    <p:embeddedFont>
      <p:font typeface="Open Sans Light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Esercitazione 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Introduzione alle JAVA RMI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93242" y="448310"/>
            <a:ext cx="37184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23 Novembre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3733800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976007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72004" y="4122629"/>
            <a:ext cx="6402012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Invocazione di procedure remote mediante JAVA RMI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30080" y="5905373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772004" y="6294882"/>
            <a:ext cx="5652195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Manipolazione di file di testo remoti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3721" y="516255"/>
            <a:ext cx="6282867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conta_righe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3721" y="1884589"/>
            <a:ext cx="2120057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Cliente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2759273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Servitore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23637" y="7402225"/>
            <a:ext cx="6387405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Elaborazione richiesta e restituzione del </a:t>
            </a:r>
          </a:p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risultato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213424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50797" y="3360046"/>
            <a:ext cx="6153852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Recupero riferimento oggetto remoto da RMI Registry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3721" y="5143500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83721" y="7255604"/>
            <a:ext cx="1289957" cy="1289957"/>
            <a:chOff x="0" y="0"/>
            <a:chExt cx="1719943" cy="171994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992365" y="3213424"/>
            <a:ext cx="1289957" cy="1289957"/>
            <a:chOff x="0" y="0"/>
            <a:chExt cx="1719943" cy="1719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8992365" y="5143500"/>
            <a:ext cx="1289957" cy="1289957"/>
            <a:chOff x="0" y="0"/>
            <a:chExt cx="1719943" cy="1719943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2" name="TextBox 3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8992365" y="7255604"/>
            <a:ext cx="1289957" cy="1289957"/>
            <a:chOff x="0" y="0"/>
            <a:chExt cx="1719943" cy="1719943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0492255" y="3360046"/>
            <a:ext cx="7446466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Registrare il riferimento remoto sul registry alla locazione corretta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3637" y="5533009"/>
            <a:ext cx="6432352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Attesa di invocazioni da parte del cliente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950797" y="5533009"/>
            <a:ext cx="6153852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Lettura dell'input dall'utente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950797" y="7159338"/>
            <a:ext cx="6153852" cy="143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Invocazione metodo remoto </a:t>
            </a:r>
            <a:r>
              <a:rPr lang="en-US" sz="2759">
                <a:solidFill>
                  <a:srgbClr val="000000"/>
                </a:solidFill>
                <a:latin typeface="Open Sans Light Bold"/>
              </a:rPr>
              <a:t>conta_righe</a:t>
            </a:r>
            <a:r>
              <a:rPr lang="en-US" sz="2759">
                <a:solidFill>
                  <a:srgbClr val="000000"/>
                </a:solidFill>
                <a:latin typeface="Open Sans Light"/>
              </a:rPr>
              <a:t> e presentazione del risultato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3721" y="516255"/>
            <a:ext cx="6282867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elimina_righe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3721" y="1884589"/>
            <a:ext cx="2120057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Cliente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2759273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Servitore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83721" y="3213424"/>
            <a:ext cx="1289957" cy="1289957"/>
            <a:chOff x="0" y="0"/>
            <a:chExt cx="1719943" cy="1719943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83721" y="5143500"/>
            <a:ext cx="1289957" cy="1289957"/>
            <a:chOff x="0" y="0"/>
            <a:chExt cx="1719943" cy="1719943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83721" y="7255604"/>
            <a:ext cx="1289957" cy="1289957"/>
            <a:chOff x="0" y="0"/>
            <a:chExt cx="1719943" cy="1719943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992365" y="3213424"/>
            <a:ext cx="1289957" cy="1289957"/>
            <a:chOff x="0" y="0"/>
            <a:chExt cx="1719943" cy="1719943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992365" y="5143500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8992365" y="7255604"/>
            <a:ext cx="1289957" cy="1289957"/>
            <a:chOff x="0" y="0"/>
            <a:chExt cx="1719943" cy="171994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4" name="TextBox 34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828332" y="3311405"/>
            <a:ext cx="6153852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Recupero riferimento oggetto remoto da RMI Registry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828332" y="5484368"/>
            <a:ext cx="6153852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Lettura dell'input dall'utente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828332" y="7110697"/>
            <a:ext cx="6153852" cy="143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Invocazione metodo remoto </a:t>
            </a:r>
            <a:r>
              <a:rPr lang="en-US" sz="2759">
                <a:solidFill>
                  <a:srgbClr val="000000"/>
                </a:solidFill>
                <a:latin typeface="Open Sans Light Bold"/>
              </a:rPr>
              <a:t>elimina_righe</a:t>
            </a:r>
            <a:r>
              <a:rPr lang="en-US" sz="2759">
                <a:solidFill>
                  <a:srgbClr val="000000"/>
                </a:solidFill>
                <a:latin typeface="Open Sans Light"/>
              </a:rPr>
              <a:t> e presentazione del risultato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3637" y="7402225"/>
            <a:ext cx="6387405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Elaborazione richiesta e restituzione del </a:t>
            </a:r>
          </a:p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risultato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492255" y="3360046"/>
            <a:ext cx="7446466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Registrare il riferimento remoto sul registry alla locazione corretta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0523637" y="5533009"/>
            <a:ext cx="6432352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Attesa di invocazioni da parte del cliente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5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0490" y="588737"/>
            <a:ext cx="7924949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Open Sans Extra Bold"/>
              </a:rPr>
              <a:t>Implementazione conta_righe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5538" y="1884589"/>
            <a:ext cx="5470497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Cliente</a:t>
            </a:r>
            <a:endParaRPr lang="en-US" sz="51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083359" y="0"/>
            <a:ext cx="6951218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FFFFFF"/>
                </a:solidFill>
                <a:latin typeface="Open Sans"/>
              </a:rPr>
              <a:t>Servitore</a:t>
            </a:r>
            <a:endParaRPr lang="en-US" sz="5199" dirty="0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6683B1-FA56-495C-8ED5-1C88C4E2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66" y="3220088"/>
            <a:ext cx="7992590" cy="51823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D6A194-9DA6-4178-AD45-A266BB86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148" y="3390900"/>
            <a:ext cx="7411484" cy="67160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D6BF0B-954F-4609-9991-D79722D28A8E}"/>
              </a:ext>
            </a:extLst>
          </p:cNvPr>
          <p:cNvSpPr txBox="1"/>
          <p:nvPr/>
        </p:nvSpPr>
        <p:spPr>
          <a:xfrm>
            <a:off x="8685579" y="12382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E5857-7F13-4353-83B0-A83C6A51A119}"/>
              </a:ext>
            </a:extLst>
          </p:cNvPr>
          <p:cNvSpPr txBox="1"/>
          <p:nvPr/>
        </p:nvSpPr>
        <p:spPr>
          <a:xfrm>
            <a:off x="8712149" y="312284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70312E-C218-4EE1-9BAD-CB2B374E2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304786"/>
            <a:ext cx="7059010" cy="1390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22349" y="650875"/>
            <a:ext cx="8248650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Open Sans Extra Bold"/>
              </a:rPr>
              <a:t>Implementazione elimina_righe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5127" y="1884589"/>
            <a:ext cx="5470497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Cliente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940627" y="-95135"/>
            <a:ext cx="6951218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FFFFFF"/>
                </a:solidFill>
                <a:latin typeface="Open Sans"/>
              </a:rPr>
              <a:t>Servitore</a:t>
            </a:r>
            <a:endParaRPr lang="en-US" sz="5199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81C6B-CB88-414A-B62F-539E8530A4AF}"/>
              </a:ext>
            </a:extLst>
          </p:cNvPr>
          <p:cNvSpPr txBox="1"/>
          <p:nvPr/>
        </p:nvSpPr>
        <p:spPr>
          <a:xfrm>
            <a:off x="8634132" y="8937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55DFA-B384-44DE-A4C5-5915FA847F05}"/>
              </a:ext>
            </a:extLst>
          </p:cNvPr>
          <p:cNvSpPr txBox="1"/>
          <p:nvPr/>
        </p:nvSpPr>
        <p:spPr>
          <a:xfrm>
            <a:off x="8616203" y="232760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08F02C-4513-4FD6-ABE8-57753BBD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979" y="945238"/>
            <a:ext cx="7211431" cy="13622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6CF5DD-D5A2-40D7-9FDA-EA693F77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779" y="2552700"/>
            <a:ext cx="8592749" cy="7630590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B9388508-DCF6-4827-A44E-9A86499E041B}"/>
              </a:ext>
            </a:extLst>
          </p:cNvPr>
          <p:cNvSpPr/>
          <p:nvPr/>
        </p:nvSpPr>
        <p:spPr>
          <a:xfrm>
            <a:off x="16896601" y="8724900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914D"/>
          </a:solidFill>
        </p:spPr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D358C354-B9FB-431A-A4EA-ED0018066618}"/>
              </a:ext>
            </a:extLst>
          </p:cNvPr>
          <p:cNvSpPr txBox="1"/>
          <p:nvPr/>
        </p:nvSpPr>
        <p:spPr>
          <a:xfrm>
            <a:off x="17416363" y="9063015"/>
            <a:ext cx="244673" cy="563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6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31FBA86-FE7E-4A22-8975-68014548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49" y="3009900"/>
            <a:ext cx="7697274" cy="5553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7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458825" y="3615601"/>
            <a:ext cx="4233182" cy="238116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533932" y="516255"/>
            <a:ext cx="644143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3932" y="1884589"/>
            <a:ext cx="2144018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6875" y="1884589"/>
            <a:ext cx="1709291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04581" y="3904615"/>
            <a:ext cx="408369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Grazie!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Introduzione alle JAVA RMI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93242" y="448310"/>
            <a:ext cx="37184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23 Novembre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8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205</Words>
  <Application>Microsoft Office PowerPoint</Application>
  <PresentationFormat>Custom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Open Sans</vt:lpstr>
      <vt:lpstr>Open Sans Light Bold</vt:lpstr>
      <vt:lpstr>Arial</vt:lpstr>
      <vt:lpstr>Open Sans Extra Bold</vt:lpstr>
      <vt:lpstr>Calibri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cp:lastModifiedBy>Luca Corsetti - luca.corsetti3@studio.unibo.it</cp:lastModifiedBy>
  <cp:revision>5</cp:revision>
  <dcterms:created xsi:type="dcterms:W3CDTF">2006-08-16T00:00:00Z</dcterms:created>
  <dcterms:modified xsi:type="dcterms:W3CDTF">2021-11-22T19:04:26Z</dcterms:modified>
  <dc:identifier>DAEsiRlZa3I</dc:identifier>
</cp:coreProperties>
</file>