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C4A6A-D148-D40C-C1E2-12F3BFEBC4B2}" v="86" dt="2022-12-04T20:55:22.733"/>
    <p1510:client id="{2166EC4A-EC3E-FF29-EEF0-51922ADFC6C5}" v="3" dt="2022-12-03T18:27:57.951"/>
    <p1510:client id="{5BA540F9-C708-326F-07A9-979188B57ECF}" v="22" dt="2022-12-04T21:41:53.037"/>
    <p1510:client id="{67915CFF-890C-14CD-3D67-DE97681D613B}" v="254" dt="2022-12-03T21:06:23.064"/>
    <p1510:client id="{7FD8D609-5325-D66A-CCBD-724B75D30F8D}" v="7" dt="2022-12-05T03:22:44.176"/>
    <p1510:client id="{8068867A-ABEF-4D2D-8854-7A5E96D8A58F}" v="135" dt="2022-12-03T05:07:0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EEEC9-6C69-49A0-87BB-2C40C15C2F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3477A4-45C7-4B9F-BCF1-9384A637AE8D}">
      <dgm:prSet/>
      <dgm:spPr/>
      <dgm:t>
        <a:bodyPr/>
        <a:lstStyle/>
        <a:p>
          <a:r>
            <a:rPr lang="en-US"/>
            <a:t>ReactJS</a:t>
          </a:r>
        </a:p>
      </dgm:t>
    </dgm:pt>
    <dgm:pt modelId="{D619824E-C462-4ACE-9261-AD78D4BE6291}" type="parTrans" cxnId="{2FCCF33C-D687-43E8-A12C-7B7272CEC854}">
      <dgm:prSet/>
      <dgm:spPr/>
      <dgm:t>
        <a:bodyPr/>
        <a:lstStyle/>
        <a:p>
          <a:endParaRPr lang="en-US"/>
        </a:p>
      </dgm:t>
    </dgm:pt>
    <dgm:pt modelId="{B0273026-FBA2-4616-B26D-432C12D4C756}" type="sibTrans" cxnId="{2FCCF33C-D687-43E8-A12C-7B7272CEC854}">
      <dgm:prSet/>
      <dgm:spPr/>
      <dgm:t>
        <a:bodyPr/>
        <a:lstStyle/>
        <a:p>
          <a:endParaRPr lang="en-US"/>
        </a:p>
      </dgm:t>
    </dgm:pt>
    <dgm:pt modelId="{0D6469A0-31FD-42A8-8A2F-20C30F6D6F49}">
      <dgm:prSet/>
      <dgm:spPr/>
      <dgm:t>
        <a:bodyPr/>
        <a:lstStyle/>
        <a:p>
          <a:r>
            <a:rPr lang="en-US"/>
            <a:t>NodeJS</a:t>
          </a:r>
        </a:p>
      </dgm:t>
    </dgm:pt>
    <dgm:pt modelId="{8BBD1741-187B-46B8-BEC7-E8CCFC6C5C95}" type="parTrans" cxnId="{65E22E0E-93B8-4AEA-A592-25712F99B94F}">
      <dgm:prSet/>
      <dgm:spPr/>
      <dgm:t>
        <a:bodyPr/>
        <a:lstStyle/>
        <a:p>
          <a:endParaRPr lang="en-US"/>
        </a:p>
      </dgm:t>
    </dgm:pt>
    <dgm:pt modelId="{CE148C68-A0D0-40F0-B1DB-91CF71443A94}" type="sibTrans" cxnId="{65E22E0E-93B8-4AEA-A592-25712F99B94F}">
      <dgm:prSet/>
      <dgm:spPr/>
      <dgm:t>
        <a:bodyPr/>
        <a:lstStyle/>
        <a:p>
          <a:endParaRPr lang="en-US"/>
        </a:p>
      </dgm:t>
    </dgm:pt>
    <dgm:pt modelId="{21FB9A9B-9409-4FF0-A4F6-0738275C8208}">
      <dgm:prSet/>
      <dgm:spPr/>
      <dgm:t>
        <a:bodyPr/>
        <a:lstStyle/>
        <a:p>
          <a:r>
            <a:rPr lang="en-US"/>
            <a:t>HTML</a:t>
          </a:r>
        </a:p>
      </dgm:t>
    </dgm:pt>
    <dgm:pt modelId="{79BAF00D-C177-4C6A-A66A-ED8B2FB052BA}" type="parTrans" cxnId="{AF658556-8510-4EFA-BA16-30B5422C0C7C}">
      <dgm:prSet/>
      <dgm:spPr/>
      <dgm:t>
        <a:bodyPr/>
        <a:lstStyle/>
        <a:p>
          <a:endParaRPr lang="en-US"/>
        </a:p>
      </dgm:t>
    </dgm:pt>
    <dgm:pt modelId="{20619736-9BB2-4D3E-914B-3F3F33836FA9}" type="sibTrans" cxnId="{AF658556-8510-4EFA-BA16-30B5422C0C7C}">
      <dgm:prSet/>
      <dgm:spPr/>
      <dgm:t>
        <a:bodyPr/>
        <a:lstStyle/>
        <a:p>
          <a:endParaRPr lang="en-US"/>
        </a:p>
      </dgm:t>
    </dgm:pt>
    <dgm:pt modelId="{C0F9711D-A15C-4925-AA26-F109E6CD146D}">
      <dgm:prSet/>
      <dgm:spPr/>
      <dgm:t>
        <a:bodyPr/>
        <a:lstStyle/>
        <a:p>
          <a:r>
            <a:rPr lang="en-US"/>
            <a:t>CSS</a:t>
          </a:r>
        </a:p>
      </dgm:t>
    </dgm:pt>
    <dgm:pt modelId="{A81136DE-F1E5-4274-A058-F4B8B6EF806D}" type="parTrans" cxnId="{8601B92C-DF36-4C77-8D7C-14822322C620}">
      <dgm:prSet/>
      <dgm:spPr/>
      <dgm:t>
        <a:bodyPr/>
        <a:lstStyle/>
        <a:p>
          <a:endParaRPr lang="en-US"/>
        </a:p>
      </dgm:t>
    </dgm:pt>
    <dgm:pt modelId="{25F4E797-31A9-4838-8A2E-BCD2372FC3CE}" type="sibTrans" cxnId="{8601B92C-DF36-4C77-8D7C-14822322C620}">
      <dgm:prSet/>
      <dgm:spPr/>
      <dgm:t>
        <a:bodyPr/>
        <a:lstStyle/>
        <a:p>
          <a:endParaRPr lang="en-US"/>
        </a:p>
      </dgm:t>
    </dgm:pt>
    <dgm:pt modelId="{772D6C39-392E-4CCA-84F4-E9DA1B5BE946}" type="pres">
      <dgm:prSet presAssocID="{FC7EEEC9-6C69-49A0-87BB-2C40C15C2F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B94C3A-7D6D-4B08-980B-D619D3B96456}" type="pres">
      <dgm:prSet presAssocID="{C03477A4-45C7-4B9F-BCF1-9384A637AE8D}" presName="hierRoot1" presStyleCnt="0"/>
      <dgm:spPr/>
    </dgm:pt>
    <dgm:pt modelId="{772F3F1D-5C35-4988-86D5-DF49EAFFCD0B}" type="pres">
      <dgm:prSet presAssocID="{C03477A4-45C7-4B9F-BCF1-9384A637AE8D}" presName="composite" presStyleCnt="0"/>
      <dgm:spPr/>
    </dgm:pt>
    <dgm:pt modelId="{65D3D421-4BD0-4FE5-99C0-D16B360C9117}" type="pres">
      <dgm:prSet presAssocID="{C03477A4-45C7-4B9F-BCF1-9384A637AE8D}" presName="background" presStyleLbl="node0" presStyleIdx="0" presStyleCnt="4"/>
      <dgm:spPr/>
    </dgm:pt>
    <dgm:pt modelId="{DB3DCB89-678E-454C-AF76-18CE70DAD059}" type="pres">
      <dgm:prSet presAssocID="{C03477A4-45C7-4B9F-BCF1-9384A637AE8D}" presName="text" presStyleLbl="fgAcc0" presStyleIdx="0" presStyleCnt="4">
        <dgm:presLayoutVars>
          <dgm:chPref val="3"/>
        </dgm:presLayoutVars>
      </dgm:prSet>
      <dgm:spPr/>
    </dgm:pt>
    <dgm:pt modelId="{F320257F-753C-40A7-9132-2F7D7AD78E67}" type="pres">
      <dgm:prSet presAssocID="{C03477A4-45C7-4B9F-BCF1-9384A637AE8D}" presName="hierChild2" presStyleCnt="0"/>
      <dgm:spPr/>
    </dgm:pt>
    <dgm:pt modelId="{159169ED-6EB1-4E32-AC69-5C8C0F24C053}" type="pres">
      <dgm:prSet presAssocID="{0D6469A0-31FD-42A8-8A2F-20C30F6D6F49}" presName="hierRoot1" presStyleCnt="0"/>
      <dgm:spPr/>
    </dgm:pt>
    <dgm:pt modelId="{E5239569-881A-47F4-A218-F3E7B2E66EFB}" type="pres">
      <dgm:prSet presAssocID="{0D6469A0-31FD-42A8-8A2F-20C30F6D6F49}" presName="composite" presStyleCnt="0"/>
      <dgm:spPr/>
    </dgm:pt>
    <dgm:pt modelId="{DAD12751-F418-4C80-BC49-5EBD98767D31}" type="pres">
      <dgm:prSet presAssocID="{0D6469A0-31FD-42A8-8A2F-20C30F6D6F49}" presName="background" presStyleLbl="node0" presStyleIdx="1" presStyleCnt="4"/>
      <dgm:spPr/>
    </dgm:pt>
    <dgm:pt modelId="{F79C8BC3-D892-44FD-8D7A-5E45A8D9B370}" type="pres">
      <dgm:prSet presAssocID="{0D6469A0-31FD-42A8-8A2F-20C30F6D6F49}" presName="text" presStyleLbl="fgAcc0" presStyleIdx="1" presStyleCnt="4">
        <dgm:presLayoutVars>
          <dgm:chPref val="3"/>
        </dgm:presLayoutVars>
      </dgm:prSet>
      <dgm:spPr/>
    </dgm:pt>
    <dgm:pt modelId="{00F2BC06-5F37-4F5A-901D-DE33AEF6362F}" type="pres">
      <dgm:prSet presAssocID="{0D6469A0-31FD-42A8-8A2F-20C30F6D6F49}" presName="hierChild2" presStyleCnt="0"/>
      <dgm:spPr/>
    </dgm:pt>
    <dgm:pt modelId="{BAA8F2FF-CFB2-4EA4-BC0F-429085E6A79A}" type="pres">
      <dgm:prSet presAssocID="{21FB9A9B-9409-4FF0-A4F6-0738275C8208}" presName="hierRoot1" presStyleCnt="0"/>
      <dgm:spPr/>
    </dgm:pt>
    <dgm:pt modelId="{D5D162BC-5D6A-4D60-8107-D2351AB70005}" type="pres">
      <dgm:prSet presAssocID="{21FB9A9B-9409-4FF0-A4F6-0738275C8208}" presName="composite" presStyleCnt="0"/>
      <dgm:spPr/>
    </dgm:pt>
    <dgm:pt modelId="{F5ED2CC9-193E-47CC-B669-8E6456FBE76E}" type="pres">
      <dgm:prSet presAssocID="{21FB9A9B-9409-4FF0-A4F6-0738275C8208}" presName="background" presStyleLbl="node0" presStyleIdx="2" presStyleCnt="4"/>
      <dgm:spPr/>
    </dgm:pt>
    <dgm:pt modelId="{CB08E7B6-D721-46C5-A309-1A13AFCC391A}" type="pres">
      <dgm:prSet presAssocID="{21FB9A9B-9409-4FF0-A4F6-0738275C8208}" presName="text" presStyleLbl="fgAcc0" presStyleIdx="2" presStyleCnt="4">
        <dgm:presLayoutVars>
          <dgm:chPref val="3"/>
        </dgm:presLayoutVars>
      </dgm:prSet>
      <dgm:spPr/>
    </dgm:pt>
    <dgm:pt modelId="{4B763713-5295-45FE-A84E-7937C9E64875}" type="pres">
      <dgm:prSet presAssocID="{21FB9A9B-9409-4FF0-A4F6-0738275C8208}" presName="hierChild2" presStyleCnt="0"/>
      <dgm:spPr/>
    </dgm:pt>
    <dgm:pt modelId="{9E7BA3A3-C998-484E-B7FE-0437922E0AB8}" type="pres">
      <dgm:prSet presAssocID="{C0F9711D-A15C-4925-AA26-F109E6CD146D}" presName="hierRoot1" presStyleCnt="0"/>
      <dgm:spPr/>
    </dgm:pt>
    <dgm:pt modelId="{EA5EBF0A-44E4-43B3-8393-E7B9BEEE0580}" type="pres">
      <dgm:prSet presAssocID="{C0F9711D-A15C-4925-AA26-F109E6CD146D}" presName="composite" presStyleCnt="0"/>
      <dgm:spPr/>
    </dgm:pt>
    <dgm:pt modelId="{3AEFBF33-21EC-4BA8-B4CD-DB8E68BDB1FC}" type="pres">
      <dgm:prSet presAssocID="{C0F9711D-A15C-4925-AA26-F109E6CD146D}" presName="background" presStyleLbl="node0" presStyleIdx="3" presStyleCnt="4"/>
      <dgm:spPr/>
    </dgm:pt>
    <dgm:pt modelId="{52038B43-3041-49FB-9340-14029CC08BCC}" type="pres">
      <dgm:prSet presAssocID="{C0F9711D-A15C-4925-AA26-F109E6CD146D}" presName="text" presStyleLbl="fgAcc0" presStyleIdx="3" presStyleCnt="4">
        <dgm:presLayoutVars>
          <dgm:chPref val="3"/>
        </dgm:presLayoutVars>
      </dgm:prSet>
      <dgm:spPr/>
    </dgm:pt>
    <dgm:pt modelId="{2E08B157-75F1-43BE-901D-0D82BB5BAB00}" type="pres">
      <dgm:prSet presAssocID="{C0F9711D-A15C-4925-AA26-F109E6CD146D}" presName="hierChild2" presStyleCnt="0"/>
      <dgm:spPr/>
    </dgm:pt>
  </dgm:ptLst>
  <dgm:cxnLst>
    <dgm:cxn modelId="{A8EDDE01-35E4-487C-9F10-04345BE393FE}" type="presOf" srcId="{FC7EEEC9-6C69-49A0-87BB-2C40C15C2F62}" destId="{772D6C39-392E-4CCA-84F4-E9DA1B5BE946}" srcOrd="0" destOrd="0" presId="urn:microsoft.com/office/officeart/2005/8/layout/hierarchy1"/>
    <dgm:cxn modelId="{8192040C-2E3C-4286-AF7C-D7B17A9EDAA5}" type="presOf" srcId="{0D6469A0-31FD-42A8-8A2F-20C30F6D6F49}" destId="{F79C8BC3-D892-44FD-8D7A-5E45A8D9B370}" srcOrd="0" destOrd="0" presId="urn:microsoft.com/office/officeart/2005/8/layout/hierarchy1"/>
    <dgm:cxn modelId="{65E22E0E-93B8-4AEA-A592-25712F99B94F}" srcId="{FC7EEEC9-6C69-49A0-87BB-2C40C15C2F62}" destId="{0D6469A0-31FD-42A8-8A2F-20C30F6D6F49}" srcOrd="1" destOrd="0" parTransId="{8BBD1741-187B-46B8-BEC7-E8CCFC6C5C95}" sibTransId="{CE148C68-A0D0-40F0-B1DB-91CF71443A94}"/>
    <dgm:cxn modelId="{8601B92C-DF36-4C77-8D7C-14822322C620}" srcId="{FC7EEEC9-6C69-49A0-87BB-2C40C15C2F62}" destId="{C0F9711D-A15C-4925-AA26-F109E6CD146D}" srcOrd="3" destOrd="0" parTransId="{A81136DE-F1E5-4274-A058-F4B8B6EF806D}" sibTransId="{25F4E797-31A9-4838-8A2E-BCD2372FC3CE}"/>
    <dgm:cxn modelId="{2FCCF33C-D687-43E8-A12C-7B7272CEC854}" srcId="{FC7EEEC9-6C69-49A0-87BB-2C40C15C2F62}" destId="{C03477A4-45C7-4B9F-BCF1-9384A637AE8D}" srcOrd="0" destOrd="0" parTransId="{D619824E-C462-4ACE-9261-AD78D4BE6291}" sibTransId="{B0273026-FBA2-4616-B26D-432C12D4C756}"/>
    <dgm:cxn modelId="{9439DC6C-85DE-408F-940F-2074490246B0}" type="presOf" srcId="{C03477A4-45C7-4B9F-BCF1-9384A637AE8D}" destId="{DB3DCB89-678E-454C-AF76-18CE70DAD059}" srcOrd="0" destOrd="0" presId="urn:microsoft.com/office/officeart/2005/8/layout/hierarchy1"/>
    <dgm:cxn modelId="{AF658556-8510-4EFA-BA16-30B5422C0C7C}" srcId="{FC7EEEC9-6C69-49A0-87BB-2C40C15C2F62}" destId="{21FB9A9B-9409-4FF0-A4F6-0738275C8208}" srcOrd="2" destOrd="0" parTransId="{79BAF00D-C177-4C6A-A66A-ED8B2FB052BA}" sibTransId="{20619736-9BB2-4D3E-914B-3F3F33836FA9}"/>
    <dgm:cxn modelId="{C569EC7D-5CB4-4D09-829B-A2CADA622BF8}" type="presOf" srcId="{21FB9A9B-9409-4FF0-A4F6-0738275C8208}" destId="{CB08E7B6-D721-46C5-A309-1A13AFCC391A}" srcOrd="0" destOrd="0" presId="urn:microsoft.com/office/officeart/2005/8/layout/hierarchy1"/>
    <dgm:cxn modelId="{2E7A55A8-88DE-47BB-8E1C-EE5EA4016F6B}" type="presOf" srcId="{C0F9711D-A15C-4925-AA26-F109E6CD146D}" destId="{52038B43-3041-49FB-9340-14029CC08BCC}" srcOrd="0" destOrd="0" presId="urn:microsoft.com/office/officeart/2005/8/layout/hierarchy1"/>
    <dgm:cxn modelId="{755CF03F-F4D9-4E3B-9502-9A55660986ED}" type="presParOf" srcId="{772D6C39-392E-4CCA-84F4-E9DA1B5BE946}" destId="{AEB94C3A-7D6D-4B08-980B-D619D3B96456}" srcOrd="0" destOrd="0" presId="urn:microsoft.com/office/officeart/2005/8/layout/hierarchy1"/>
    <dgm:cxn modelId="{B972F5AC-B872-4AB6-92E5-A3FAA2A85B5E}" type="presParOf" srcId="{AEB94C3A-7D6D-4B08-980B-D619D3B96456}" destId="{772F3F1D-5C35-4988-86D5-DF49EAFFCD0B}" srcOrd="0" destOrd="0" presId="urn:microsoft.com/office/officeart/2005/8/layout/hierarchy1"/>
    <dgm:cxn modelId="{0464715E-2A5F-475D-8635-8ECBBF2024ED}" type="presParOf" srcId="{772F3F1D-5C35-4988-86D5-DF49EAFFCD0B}" destId="{65D3D421-4BD0-4FE5-99C0-D16B360C9117}" srcOrd="0" destOrd="0" presId="urn:microsoft.com/office/officeart/2005/8/layout/hierarchy1"/>
    <dgm:cxn modelId="{6B8322BC-AC1D-490D-BFF7-98BAF28C974D}" type="presParOf" srcId="{772F3F1D-5C35-4988-86D5-DF49EAFFCD0B}" destId="{DB3DCB89-678E-454C-AF76-18CE70DAD059}" srcOrd="1" destOrd="0" presId="urn:microsoft.com/office/officeart/2005/8/layout/hierarchy1"/>
    <dgm:cxn modelId="{4FFD540A-EF14-4505-A995-C27665E1AA19}" type="presParOf" srcId="{AEB94C3A-7D6D-4B08-980B-D619D3B96456}" destId="{F320257F-753C-40A7-9132-2F7D7AD78E67}" srcOrd="1" destOrd="0" presId="urn:microsoft.com/office/officeart/2005/8/layout/hierarchy1"/>
    <dgm:cxn modelId="{9E96FEA3-0DAE-41E3-B4A7-E31329DC49BB}" type="presParOf" srcId="{772D6C39-392E-4CCA-84F4-E9DA1B5BE946}" destId="{159169ED-6EB1-4E32-AC69-5C8C0F24C053}" srcOrd="1" destOrd="0" presId="urn:microsoft.com/office/officeart/2005/8/layout/hierarchy1"/>
    <dgm:cxn modelId="{62D9933C-42A9-4CB4-BE5F-C8B85E00E980}" type="presParOf" srcId="{159169ED-6EB1-4E32-AC69-5C8C0F24C053}" destId="{E5239569-881A-47F4-A218-F3E7B2E66EFB}" srcOrd="0" destOrd="0" presId="urn:microsoft.com/office/officeart/2005/8/layout/hierarchy1"/>
    <dgm:cxn modelId="{8AE1090B-2223-451C-A0A6-8AAB5DF4A69D}" type="presParOf" srcId="{E5239569-881A-47F4-A218-F3E7B2E66EFB}" destId="{DAD12751-F418-4C80-BC49-5EBD98767D31}" srcOrd="0" destOrd="0" presId="urn:microsoft.com/office/officeart/2005/8/layout/hierarchy1"/>
    <dgm:cxn modelId="{BB04E0F6-D65A-448C-B263-CF2C5E2E76E2}" type="presParOf" srcId="{E5239569-881A-47F4-A218-F3E7B2E66EFB}" destId="{F79C8BC3-D892-44FD-8D7A-5E45A8D9B370}" srcOrd="1" destOrd="0" presId="urn:microsoft.com/office/officeart/2005/8/layout/hierarchy1"/>
    <dgm:cxn modelId="{515EFAE7-4146-434B-B0FE-E6530F66C731}" type="presParOf" srcId="{159169ED-6EB1-4E32-AC69-5C8C0F24C053}" destId="{00F2BC06-5F37-4F5A-901D-DE33AEF6362F}" srcOrd="1" destOrd="0" presId="urn:microsoft.com/office/officeart/2005/8/layout/hierarchy1"/>
    <dgm:cxn modelId="{8B691B2D-D0DD-457D-859B-3B0AD97381F7}" type="presParOf" srcId="{772D6C39-392E-4CCA-84F4-E9DA1B5BE946}" destId="{BAA8F2FF-CFB2-4EA4-BC0F-429085E6A79A}" srcOrd="2" destOrd="0" presId="urn:microsoft.com/office/officeart/2005/8/layout/hierarchy1"/>
    <dgm:cxn modelId="{AA7B6CA1-7A5A-4334-944D-9D640EA3C9CB}" type="presParOf" srcId="{BAA8F2FF-CFB2-4EA4-BC0F-429085E6A79A}" destId="{D5D162BC-5D6A-4D60-8107-D2351AB70005}" srcOrd="0" destOrd="0" presId="urn:microsoft.com/office/officeart/2005/8/layout/hierarchy1"/>
    <dgm:cxn modelId="{F84CF7C0-D7AF-4792-BA8D-E0D8DE78DA0B}" type="presParOf" srcId="{D5D162BC-5D6A-4D60-8107-D2351AB70005}" destId="{F5ED2CC9-193E-47CC-B669-8E6456FBE76E}" srcOrd="0" destOrd="0" presId="urn:microsoft.com/office/officeart/2005/8/layout/hierarchy1"/>
    <dgm:cxn modelId="{8222CDC9-D280-42F4-96D0-DA75B69A8DB4}" type="presParOf" srcId="{D5D162BC-5D6A-4D60-8107-D2351AB70005}" destId="{CB08E7B6-D721-46C5-A309-1A13AFCC391A}" srcOrd="1" destOrd="0" presId="urn:microsoft.com/office/officeart/2005/8/layout/hierarchy1"/>
    <dgm:cxn modelId="{EC195F08-CCE4-490D-BD17-5C2DFAF4483A}" type="presParOf" srcId="{BAA8F2FF-CFB2-4EA4-BC0F-429085E6A79A}" destId="{4B763713-5295-45FE-A84E-7937C9E64875}" srcOrd="1" destOrd="0" presId="urn:microsoft.com/office/officeart/2005/8/layout/hierarchy1"/>
    <dgm:cxn modelId="{D5145F50-C2F5-48F2-BB73-B026413ED552}" type="presParOf" srcId="{772D6C39-392E-4CCA-84F4-E9DA1B5BE946}" destId="{9E7BA3A3-C998-484E-B7FE-0437922E0AB8}" srcOrd="3" destOrd="0" presId="urn:microsoft.com/office/officeart/2005/8/layout/hierarchy1"/>
    <dgm:cxn modelId="{6639719D-6065-41B2-AEEC-C02E8C7533F1}" type="presParOf" srcId="{9E7BA3A3-C998-484E-B7FE-0437922E0AB8}" destId="{EA5EBF0A-44E4-43B3-8393-E7B9BEEE0580}" srcOrd="0" destOrd="0" presId="urn:microsoft.com/office/officeart/2005/8/layout/hierarchy1"/>
    <dgm:cxn modelId="{1458D00D-A47E-4A90-91C7-F6F9685E7CCD}" type="presParOf" srcId="{EA5EBF0A-44E4-43B3-8393-E7B9BEEE0580}" destId="{3AEFBF33-21EC-4BA8-B4CD-DB8E68BDB1FC}" srcOrd="0" destOrd="0" presId="urn:microsoft.com/office/officeart/2005/8/layout/hierarchy1"/>
    <dgm:cxn modelId="{1D6A6AC2-5591-4C2D-8FBD-E9372209D8AC}" type="presParOf" srcId="{EA5EBF0A-44E4-43B3-8393-E7B9BEEE0580}" destId="{52038B43-3041-49FB-9340-14029CC08BCC}" srcOrd="1" destOrd="0" presId="urn:microsoft.com/office/officeart/2005/8/layout/hierarchy1"/>
    <dgm:cxn modelId="{18D43038-794A-42C2-BB8E-650C11AD7224}" type="presParOf" srcId="{9E7BA3A3-C998-484E-B7FE-0437922E0AB8}" destId="{2E08B157-75F1-43BE-901D-0D82BB5BAB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34DFA-85DA-4E47-8E69-1DA58E5544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BF3F72-8378-4B3C-8A6F-1C4CFB9B4EE7}">
      <dgm:prSet/>
      <dgm:spPr/>
      <dgm:t>
        <a:bodyPr/>
        <a:lstStyle/>
        <a:p>
          <a:r>
            <a:rPr lang="en-US"/>
            <a:t>OS: Windows 10</a:t>
          </a:r>
        </a:p>
      </dgm:t>
    </dgm:pt>
    <dgm:pt modelId="{2CDA415A-5A55-482B-9376-CDB9D669E046}" type="parTrans" cxnId="{13E50F7C-8A89-4BF8-A9A0-08E59267F15F}">
      <dgm:prSet/>
      <dgm:spPr/>
      <dgm:t>
        <a:bodyPr/>
        <a:lstStyle/>
        <a:p>
          <a:endParaRPr lang="en-US"/>
        </a:p>
      </dgm:t>
    </dgm:pt>
    <dgm:pt modelId="{6BF73B39-B7C2-4EB1-94BE-E06E5F0B0E02}" type="sibTrans" cxnId="{13E50F7C-8A89-4BF8-A9A0-08E59267F15F}">
      <dgm:prSet/>
      <dgm:spPr/>
      <dgm:t>
        <a:bodyPr/>
        <a:lstStyle/>
        <a:p>
          <a:endParaRPr lang="en-US"/>
        </a:p>
      </dgm:t>
    </dgm:pt>
    <dgm:pt modelId="{8D728A74-D1FD-4DBB-BB21-8E2869A9A1CE}">
      <dgm:prSet/>
      <dgm:spPr/>
      <dgm:t>
        <a:bodyPr/>
        <a:lstStyle/>
        <a:p>
          <a:r>
            <a:rPr lang="en-US"/>
            <a:t>Browser: Chrome/Firefox</a:t>
          </a:r>
        </a:p>
      </dgm:t>
    </dgm:pt>
    <dgm:pt modelId="{70F93235-F433-41E3-BF09-3BC04186408E}" type="parTrans" cxnId="{1F64BD8D-898A-45E3-899A-12E5BEF8BD89}">
      <dgm:prSet/>
      <dgm:spPr/>
      <dgm:t>
        <a:bodyPr/>
        <a:lstStyle/>
        <a:p>
          <a:endParaRPr lang="en-US"/>
        </a:p>
      </dgm:t>
    </dgm:pt>
    <dgm:pt modelId="{A9BA05C9-F20D-4674-958D-EB83BF162FC8}" type="sibTrans" cxnId="{1F64BD8D-898A-45E3-899A-12E5BEF8BD89}">
      <dgm:prSet/>
      <dgm:spPr/>
      <dgm:t>
        <a:bodyPr/>
        <a:lstStyle/>
        <a:p>
          <a:endParaRPr lang="en-US"/>
        </a:p>
      </dgm:t>
    </dgm:pt>
    <dgm:pt modelId="{88A5991B-4F9F-4CD0-BA95-5750958E92D5}">
      <dgm:prSet/>
      <dgm:spPr/>
      <dgm:t>
        <a:bodyPr/>
        <a:lstStyle/>
        <a:p>
          <a:r>
            <a:rPr lang="en-US"/>
            <a:t>NodeJS version: v16.18.0</a:t>
          </a:r>
        </a:p>
      </dgm:t>
    </dgm:pt>
    <dgm:pt modelId="{08AAA22D-7EF3-4711-84EF-15B48FDD1CE5}" type="parTrans" cxnId="{9743C31D-8F5F-4E8D-BAAF-AA4B7AAD005F}">
      <dgm:prSet/>
      <dgm:spPr/>
      <dgm:t>
        <a:bodyPr/>
        <a:lstStyle/>
        <a:p>
          <a:endParaRPr lang="en-US"/>
        </a:p>
      </dgm:t>
    </dgm:pt>
    <dgm:pt modelId="{13D94FD5-FC0F-4A6E-8ADF-0AA781B614C0}" type="sibTrans" cxnId="{9743C31D-8F5F-4E8D-BAAF-AA4B7AAD005F}">
      <dgm:prSet/>
      <dgm:spPr/>
      <dgm:t>
        <a:bodyPr/>
        <a:lstStyle/>
        <a:p>
          <a:endParaRPr lang="en-US"/>
        </a:p>
      </dgm:t>
    </dgm:pt>
    <dgm:pt modelId="{34D448FD-F8C2-4569-AF28-D5C7885CA1DB}">
      <dgm:prSet/>
      <dgm:spPr/>
      <dgm:t>
        <a:bodyPr/>
        <a:lstStyle/>
        <a:p>
          <a:r>
            <a:rPr lang="en-US"/>
            <a:t>ReactJS version: 18.2.0</a:t>
          </a:r>
        </a:p>
      </dgm:t>
    </dgm:pt>
    <dgm:pt modelId="{11A1B50D-4922-4BB1-BDC0-046F2188D9C9}" type="parTrans" cxnId="{2542DBE9-8676-4F7B-8977-698C000C443E}">
      <dgm:prSet/>
      <dgm:spPr/>
      <dgm:t>
        <a:bodyPr/>
        <a:lstStyle/>
        <a:p>
          <a:endParaRPr lang="en-US"/>
        </a:p>
      </dgm:t>
    </dgm:pt>
    <dgm:pt modelId="{A9F8866C-DAC3-4E35-970D-A8D20A8BACA5}" type="sibTrans" cxnId="{2542DBE9-8676-4F7B-8977-698C000C443E}">
      <dgm:prSet/>
      <dgm:spPr/>
      <dgm:t>
        <a:bodyPr/>
        <a:lstStyle/>
        <a:p>
          <a:endParaRPr lang="en-US"/>
        </a:p>
      </dgm:t>
    </dgm:pt>
    <dgm:pt modelId="{FB1CF3E2-877C-42A2-A91B-9DD16D0C4AC4}" type="pres">
      <dgm:prSet presAssocID="{54034DFA-85DA-4E47-8E69-1DA58E55444B}" presName="linear" presStyleCnt="0">
        <dgm:presLayoutVars>
          <dgm:animLvl val="lvl"/>
          <dgm:resizeHandles val="exact"/>
        </dgm:presLayoutVars>
      </dgm:prSet>
      <dgm:spPr/>
    </dgm:pt>
    <dgm:pt modelId="{3C34E3C9-2EB8-4E8B-8BC0-62D94F8494C1}" type="pres">
      <dgm:prSet presAssocID="{C9BF3F72-8378-4B3C-8A6F-1C4CFB9B4E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B0C4C6-BE84-4B42-BB8F-E9CC85B7A175}" type="pres">
      <dgm:prSet presAssocID="{6BF73B39-B7C2-4EB1-94BE-E06E5F0B0E02}" presName="spacer" presStyleCnt="0"/>
      <dgm:spPr/>
    </dgm:pt>
    <dgm:pt modelId="{FC91B171-8554-432F-9F30-E7F3EE2EAC96}" type="pres">
      <dgm:prSet presAssocID="{8D728A74-D1FD-4DBB-BB21-8E2869A9A1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DCF821-F1C8-4982-B5A0-C08B447C2F19}" type="pres">
      <dgm:prSet presAssocID="{A9BA05C9-F20D-4674-958D-EB83BF162FC8}" presName="spacer" presStyleCnt="0"/>
      <dgm:spPr/>
    </dgm:pt>
    <dgm:pt modelId="{1CED6C7C-4E48-46E5-AAF0-E0EE52A96FE3}" type="pres">
      <dgm:prSet presAssocID="{88A5991B-4F9F-4CD0-BA95-5750958E92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1C0E2A-8F29-4AAF-B122-EA3C529E7E70}" type="pres">
      <dgm:prSet presAssocID="{13D94FD5-FC0F-4A6E-8ADF-0AA781B614C0}" presName="spacer" presStyleCnt="0"/>
      <dgm:spPr/>
    </dgm:pt>
    <dgm:pt modelId="{18F98D23-B104-4018-AF8E-4D04E4749DB4}" type="pres">
      <dgm:prSet presAssocID="{34D448FD-F8C2-4569-AF28-D5C7885CA1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43C31D-8F5F-4E8D-BAAF-AA4B7AAD005F}" srcId="{54034DFA-85DA-4E47-8E69-1DA58E55444B}" destId="{88A5991B-4F9F-4CD0-BA95-5750958E92D5}" srcOrd="2" destOrd="0" parTransId="{08AAA22D-7EF3-4711-84EF-15B48FDD1CE5}" sibTransId="{13D94FD5-FC0F-4A6E-8ADF-0AA781B614C0}"/>
    <dgm:cxn modelId="{D0FC8148-15F6-426D-B363-7AB0134CF3AA}" type="presOf" srcId="{C9BF3F72-8378-4B3C-8A6F-1C4CFB9B4EE7}" destId="{3C34E3C9-2EB8-4E8B-8BC0-62D94F8494C1}" srcOrd="0" destOrd="0" presId="urn:microsoft.com/office/officeart/2005/8/layout/vList2"/>
    <dgm:cxn modelId="{13E50F7C-8A89-4BF8-A9A0-08E59267F15F}" srcId="{54034DFA-85DA-4E47-8E69-1DA58E55444B}" destId="{C9BF3F72-8378-4B3C-8A6F-1C4CFB9B4EE7}" srcOrd="0" destOrd="0" parTransId="{2CDA415A-5A55-482B-9376-CDB9D669E046}" sibTransId="{6BF73B39-B7C2-4EB1-94BE-E06E5F0B0E02}"/>
    <dgm:cxn modelId="{CC10A58A-9818-486B-B19B-7791FFC236B1}" type="presOf" srcId="{88A5991B-4F9F-4CD0-BA95-5750958E92D5}" destId="{1CED6C7C-4E48-46E5-AAF0-E0EE52A96FE3}" srcOrd="0" destOrd="0" presId="urn:microsoft.com/office/officeart/2005/8/layout/vList2"/>
    <dgm:cxn modelId="{1F64BD8D-898A-45E3-899A-12E5BEF8BD89}" srcId="{54034DFA-85DA-4E47-8E69-1DA58E55444B}" destId="{8D728A74-D1FD-4DBB-BB21-8E2869A9A1CE}" srcOrd="1" destOrd="0" parTransId="{70F93235-F433-41E3-BF09-3BC04186408E}" sibTransId="{A9BA05C9-F20D-4674-958D-EB83BF162FC8}"/>
    <dgm:cxn modelId="{BBBBE493-DB75-4DD0-889D-06E83492571E}" type="presOf" srcId="{54034DFA-85DA-4E47-8E69-1DA58E55444B}" destId="{FB1CF3E2-877C-42A2-A91B-9DD16D0C4AC4}" srcOrd="0" destOrd="0" presId="urn:microsoft.com/office/officeart/2005/8/layout/vList2"/>
    <dgm:cxn modelId="{6F9F8EB4-BCD3-4EDC-9A5F-A4474B3DC9FC}" type="presOf" srcId="{34D448FD-F8C2-4569-AF28-D5C7885CA1DB}" destId="{18F98D23-B104-4018-AF8E-4D04E4749DB4}" srcOrd="0" destOrd="0" presId="urn:microsoft.com/office/officeart/2005/8/layout/vList2"/>
    <dgm:cxn modelId="{041709D2-5207-4E89-A9D0-85BBF2A2185C}" type="presOf" srcId="{8D728A74-D1FD-4DBB-BB21-8E2869A9A1CE}" destId="{FC91B171-8554-432F-9F30-E7F3EE2EAC96}" srcOrd="0" destOrd="0" presId="urn:microsoft.com/office/officeart/2005/8/layout/vList2"/>
    <dgm:cxn modelId="{2542DBE9-8676-4F7B-8977-698C000C443E}" srcId="{54034DFA-85DA-4E47-8E69-1DA58E55444B}" destId="{34D448FD-F8C2-4569-AF28-D5C7885CA1DB}" srcOrd="3" destOrd="0" parTransId="{11A1B50D-4922-4BB1-BDC0-046F2188D9C9}" sibTransId="{A9F8866C-DAC3-4E35-970D-A8D20A8BACA5}"/>
    <dgm:cxn modelId="{F322752E-07CD-4B90-BAAA-810CC92C878D}" type="presParOf" srcId="{FB1CF3E2-877C-42A2-A91B-9DD16D0C4AC4}" destId="{3C34E3C9-2EB8-4E8B-8BC0-62D94F8494C1}" srcOrd="0" destOrd="0" presId="urn:microsoft.com/office/officeart/2005/8/layout/vList2"/>
    <dgm:cxn modelId="{2F7A0F78-F38E-4733-BE90-287192D2673E}" type="presParOf" srcId="{FB1CF3E2-877C-42A2-A91B-9DD16D0C4AC4}" destId="{6EB0C4C6-BE84-4B42-BB8F-E9CC85B7A175}" srcOrd="1" destOrd="0" presId="urn:microsoft.com/office/officeart/2005/8/layout/vList2"/>
    <dgm:cxn modelId="{852E22E8-F279-47F5-8973-21408BDEB380}" type="presParOf" srcId="{FB1CF3E2-877C-42A2-A91B-9DD16D0C4AC4}" destId="{FC91B171-8554-432F-9F30-E7F3EE2EAC96}" srcOrd="2" destOrd="0" presId="urn:microsoft.com/office/officeart/2005/8/layout/vList2"/>
    <dgm:cxn modelId="{7AF69109-EF44-4DE7-A1E0-EB0CA546DA48}" type="presParOf" srcId="{FB1CF3E2-877C-42A2-A91B-9DD16D0C4AC4}" destId="{94DCF821-F1C8-4982-B5A0-C08B447C2F19}" srcOrd="3" destOrd="0" presId="urn:microsoft.com/office/officeart/2005/8/layout/vList2"/>
    <dgm:cxn modelId="{38E1C231-9C2D-486E-85F6-0D388AEAD56A}" type="presParOf" srcId="{FB1CF3E2-877C-42A2-A91B-9DD16D0C4AC4}" destId="{1CED6C7C-4E48-46E5-AAF0-E0EE52A96FE3}" srcOrd="4" destOrd="0" presId="urn:microsoft.com/office/officeart/2005/8/layout/vList2"/>
    <dgm:cxn modelId="{ABD888C3-33E1-4607-9A63-2C5C119CD01D}" type="presParOf" srcId="{FB1CF3E2-877C-42A2-A91B-9DD16D0C4AC4}" destId="{EE1C0E2A-8F29-4AAF-B122-EA3C529E7E70}" srcOrd="5" destOrd="0" presId="urn:microsoft.com/office/officeart/2005/8/layout/vList2"/>
    <dgm:cxn modelId="{98E80736-BD3B-48A1-979B-215DC596E656}" type="presParOf" srcId="{FB1CF3E2-877C-42A2-A91B-9DD16D0C4AC4}" destId="{18F98D23-B104-4018-AF8E-4D04E4749D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3D421-4BD0-4FE5-99C0-D16B360C9117}">
      <dsp:nvSpPr>
        <dsp:cNvPr id="0" name=""/>
        <dsp:cNvSpPr/>
      </dsp:nvSpPr>
      <dsp:spPr>
        <a:xfrm>
          <a:off x="2978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DCB89-678E-454C-AF76-18CE70DAD059}">
      <dsp:nvSpPr>
        <dsp:cNvPr id="0" name=""/>
        <dsp:cNvSpPr/>
      </dsp:nvSpPr>
      <dsp:spPr>
        <a:xfrm>
          <a:off x="239308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ReactJS</a:t>
          </a:r>
        </a:p>
      </dsp:txBody>
      <dsp:txXfrm>
        <a:off x="278866" y="1323590"/>
        <a:ext cx="2047849" cy="1271507"/>
      </dsp:txXfrm>
    </dsp:sp>
    <dsp:sp modelId="{DAD12751-F418-4C80-BC49-5EBD98767D31}">
      <dsp:nvSpPr>
        <dsp:cNvPr id="0" name=""/>
        <dsp:cNvSpPr/>
      </dsp:nvSpPr>
      <dsp:spPr>
        <a:xfrm>
          <a:off x="2602603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C8BC3-D892-44FD-8D7A-5E45A8D9B370}">
      <dsp:nvSpPr>
        <dsp:cNvPr id="0" name=""/>
        <dsp:cNvSpPr/>
      </dsp:nvSpPr>
      <dsp:spPr>
        <a:xfrm>
          <a:off x="2838933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NodeJS</a:t>
          </a:r>
        </a:p>
      </dsp:txBody>
      <dsp:txXfrm>
        <a:off x="2878491" y="1323590"/>
        <a:ext cx="2047849" cy="1271507"/>
      </dsp:txXfrm>
    </dsp:sp>
    <dsp:sp modelId="{F5ED2CC9-193E-47CC-B669-8E6456FBE76E}">
      <dsp:nvSpPr>
        <dsp:cNvPr id="0" name=""/>
        <dsp:cNvSpPr/>
      </dsp:nvSpPr>
      <dsp:spPr>
        <a:xfrm>
          <a:off x="5202228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8E7B6-D721-46C5-A309-1A13AFCC391A}">
      <dsp:nvSpPr>
        <dsp:cNvPr id="0" name=""/>
        <dsp:cNvSpPr/>
      </dsp:nvSpPr>
      <dsp:spPr>
        <a:xfrm>
          <a:off x="5438558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HTML</a:t>
          </a:r>
        </a:p>
      </dsp:txBody>
      <dsp:txXfrm>
        <a:off x="5478116" y="1323590"/>
        <a:ext cx="2047849" cy="1271507"/>
      </dsp:txXfrm>
    </dsp:sp>
    <dsp:sp modelId="{3AEFBF33-21EC-4BA8-B4CD-DB8E68BDB1FC}">
      <dsp:nvSpPr>
        <dsp:cNvPr id="0" name=""/>
        <dsp:cNvSpPr/>
      </dsp:nvSpPr>
      <dsp:spPr>
        <a:xfrm>
          <a:off x="7801853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38B43-3041-49FB-9340-14029CC08BCC}">
      <dsp:nvSpPr>
        <dsp:cNvPr id="0" name=""/>
        <dsp:cNvSpPr/>
      </dsp:nvSpPr>
      <dsp:spPr>
        <a:xfrm>
          <a:off x="8038183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CSS</a:t>
          </a:r>
        </a:p>
      </dsp:txBody>
      <dsp:txXfrm>
        <a:off x="8077741" y="1323590"/>
        <a:ext cx="2047849" cy="127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4E3C9-2EB8-4E8B-8BC0-62D94F8494C1}">
      <dsp:nvSpPr>
        <dsp:cNvPr id="0" name=""/>
        <dsp:cNvSpPr/>
      </dsp:nvSpPr>
      <dsp:spPr>
        <a:xfrm>
          <a:off x="0" y="488159"/>
          <a:ext cx="696772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OS: Windows 10</a:t>
          </a:r>
        </a:p>
      </dsp:txBody>
      <dsp:txXfrm>
        <a:off x="51517" y="539676"/>
        <a:ext cx="6864694" cy="952306"/>
      </dsp:txXfrm>
    </dsp:sp>
    <dsp:sp modelId="{FC91B171-8554-432F-9F30-E7F3EE2EAC96}">
      <dsp:nvSpPr>
        <dsp:cNvPr id="0" name=""/>
        <dsp:cNvSpPr/>
      </dsp:nvSpPr>
      <dsp:spPr>
        <a:xfrm>
          <a:off x="0" y="1670219"/>
          <a:ext cx="6967728" cy="1055340"/>
        </a:xfrm>
        <a:prstGeom prst="roundRect">
          <a:avLst/>
        </a:prstGeom>
        <a:solidFill>
          <a:schemeClr val="accent2">
            <a:hueOff val="-279338"/>
            <a:satOff val="-2983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Browser: Chrome/Firefox</a:t>
          </a:r>
        </a:p>
      </dsp:txBody>
      <dsp:txXfrm>
        <a:off x="51517" y="1721736"/>
        <a:ext cx="6864694" cy="952306"/>
      </dsp:txXfrm>
    </dsp:sp>
    <dsp:sp modelId="{1CED6C7C-4E48-46E5-AAF0-E0EE52A96FE3}">
      <dsp:nvSpPr>
        <dsp:cNvPr id="0" name=""/>
        <dsp:cNvSpPr/>
      </dsp:nvSpPr>
      <dsp:spPr>
        <a:xfrm>
          <a:off x="0" y="2852279"/>
          <a:ext cx="6967728" cy="1055340"/>
        </a:xfrm>
        <a:prstGeom prst="roundRect">
          <a:avLst/>
        </a:prstGeom>
        <a:solidFill>
          <a:schemeClr val="accent2">
            <a:hueOff val="-558676"/>
            <a:satOff val="-596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NodeJS version: v16.18.0</a:t>
          </a:r>
        </a:p>
      </dsp:txBody>
      <dsp:txXfrm>
        <a:off x="51517" y="2903796"/>
        <a:ext cx="6864694" cy="952306"/>
      </dsp:txXfrm>
    </dsp:sp>
    <dsp:sp modelId="{18F98D23-B104-4018-AF8E-4D04E4749DB4}">
      <dsp:nvSpPr>
        <dsp:cNvPr id="0" name=""/>
        <dsp:cNvSpPr/>
      </dsp:nvSpPr>
      <dsp:spPr>
        <a:xfrm>
          <a:off x="0" y="4034340"/>
          <a:ext cx="6967728" cy="1055340"/>
        </a:xfrm>
        <a:prstGeom prst="roundRect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ReactJS version: 18.2.0</a:t>
          </a:r>
        </a:p>
      </dsp:txBody>
      <dsp:txXfrm>
        <a:off x="51517" y="4085857"/>
        <a:ext cx="6864694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94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7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2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7EBAE-8791-EBD8-C450-3E0AB13D3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060" r="-2" b="264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Pokédex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cs typeface="Calibri"/>
              </a:rPr>
              <a:t>Andrew Moffett and Ian Turner</a:t>
            </a:r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17AF-7858-5040-C633-CF821CDC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985A-433D-BA93-A028-7021951D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B5D9-71B6-415D-9AC2-44F0101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8964-EBAE-FBEC-456A-FF4747E5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Experience working with JS</a:t>
            </a:r>
          </a:p>
          <a:p>
            <a:r>
              <a:rPr lang="en-US" dirty="0"/>
              <a:t>Experience designing a front-end for an application</a:t>
            </a:r>
          </a:p>
          <a:p>
            <a:r>
              <a:rPr lang="en-US" dirty="0"/>
              <a:t>Experience working with API calls</a:t>
            </a:r>
          </a:p>
        </p:txBody>
      </p:sp>
    </p:spTree>
    <p:extLst>
      <p:ext uri="{BB962C8B-B14F-4D97-AF65-F5344CB8AC3E}">
        <p14:creationId xmlns:p14="http://schemas.microsoft.com/office/powerpoint/2010/main" val="33003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029E-27E9-C81A-448E-C5DAB3E2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D1E0-5C4D-B899-9B22-720E61FA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Work with and gain experience using JS,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reactJS</a:t>
            </a:r>
            <a:r>
              <a:rPr lang="en-US" dirty="0"/>
              <a:t>, and API functionality</a:t>
            </a:r>
          </a:p>
          <a:p>
            <a:pPr lvl="1"/>
            <a:r>
              <a:rPr lang="en-US" dirty="0"/>
              <a:t>Design and implement a working </a:t>
            </a:r>
            <a:r>
              <a:rPr lang="en-US" dirty="0" err="1"/>
              <a:t>pokedex</a:t>
            </a:r>
            <a:r>
              <a:rPr lang="en-US" dirty="0"/>
              <a:t> for both fun, and for personal use while playing the </a:t>
            </a:r>
            <a:r>
              <a:rPr lang="en-US" dirty="0" err="1"/>
              <a:t>pokemon</a:t>
            </a:r>
            <a:r>
              <a:rPr lang="en-US" dirty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25753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FBD5-107A-8014-AAB9-10DD7F0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953B-4BA6-D73B-32FD-4E7606EE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Andrew Moffett</a:t>
            </a:r>
          </a:p>
          <a:p>
            <a:pPr lvl="1"/>
            <a:r>
              <a:rPr lang="en-US" dirty="0"/>
              <a:t>Senior, Computer Science Major</a:t>
            </a:r>
          </a:p>
          <a:p>
            <a:r>
              <a:rPr lang="en-US" dirty="0"/>
              <a:t>Ian Turner</a:t>
            </a:r>
          </a:p>
          <a:p>
            <a:pPr lvl="1"/>
            <a:r>
              <a:rPr lang="en-US" dirty="0"/>
              <a:t>Senior, Computer Science Major</a:t>
            </a:r>
          </a:p>
        </p:txBody>
      </p:sp>
    </p:spTree>
    <p:extLst>
      <p:ext uri="{BB962C8B-B14F-4D97-AF65-F5344CB8AC3E}">
        <p14:creationId xmlns:p14="http://schemas.microsoft.com/office/powerpoint/2010/main" val="16201042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69BA-168A-6877-0527-31612FA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2DEA01-3040-1D62-E183-A017B743E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55882-DCD9-0A13-E05E-6F83BF9C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Testbed Setup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66B7B8-0F9B-C455-F8DD-3E7718B92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73969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5015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BC70B-750E-F522-8F4B-7D033A8E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82C869-8B9B-332D-F725-9FED19327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767" y="625683"/>
            <a:ext cx="602804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B6BF-2C39-3EDA-016F-BAB9FE32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Workflow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8F8142-5C1E-9B8A-A651-A9955110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666176"/>
            <a:ext cx="6846363" cy="5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9CF0-6152-CB97-B7FC-0DBB3566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7139-E50C-E26F-09B7-C4872894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dirty="0"/>
              <a:t>Installed </a:t>
            </a:r>
            <a:r>
              <a:rPr lang="en-US" sz="2600" dirty="0" err="1"/>
              <a:t>nodeJS</a:t>
            </a:r>
            <a:endParaRPr lang="en-US" sz="2600" dirty="0"/>
          </a:p>
          <a:p>
            <a:r>
              <a:rPr lang="en-US" sz="2600" dirty="0"/>
              <a:t>Created base ReactJS app</a:t>
            </a:r>
          </a:p>
          <a:p>
            <a:pPr lvl="1"/>
            <a:r>
              <a:rPr lang="en-US" sz="2600" dirty="0" err="1"/>
              <a:t>npx</a:t>
            </a:r>
            <a:r>
              <a:rPr lang="en-US" sz="2600" dirty="0"/>
              <a:t> create-react-app "</a:t>
            </a:r>
            <a:r>
              <a:rPr lang="en-US" sz="2600" dirty="0" err="1"/>
              <a:t>appname</a:t>
            </a:r>
            <a:r>
              <a:rPr lang="en-US" sz="2600" dirty="0"/>
              <a:t>"</a:t>
            </a:r>
          </a:p>
          <a:p>
            <a:r>
              <a:rPr lang="en-US" sz="2600" dirty="0"/>
              <a:t>Following documentation from </a:t>
            </a:r>
            <a:r>
              <a:rPr lang="en-US" sz="2600" dirty="0" err="1"/>
              <a:t>pokeAPI</a:t>
            </a:r>
            <a:r>
              <a:rPr lang="en-US" sz="2600" dirty="0"/>
              <a:t>, created a function to fetch </a:t>
            </a:r>
            <a:r>
              <a:rPr lang="en-US" sz="2600" dirty="0" err="1"/>
              <a:t>pokemon</a:t>
            </a:r>
            <a:r>
              <a:rPr lang="en-US" sz="2600" dirty="0"/>
              <a:t> data</a:t>
            </a:r>
          </a:p>
          <a:p>
            <a:pPr lvl="1"/>
            <a:r>
              <a:rPr lang="en-US" sz="2600" dirty="0"/>
              <a:t>Returns Mapped-collection, render HTML using JS to present the </a:t>
            </a:r>
            <a:r>
              <a:rPr lang="en-US" sz="2600" dirty="0" err="1"/>
              <a:t>pokemon</a:t>
            </a:r>
            <a:r>
              <a:rPr lang="en-US" sz="2600" dirty="0"/>
              <a:t> data</a:t>
            </a:r>
          </a:p>
          <a:p>
            <a:r>
              <a:rPr lang="en-US" sz="2600" dirty="0"/>
              <a:t>Manipulated </a:t>
            </a:r>
            <a:r>
              <a:rPr lang="en-US" sz="2600" dirty="0" err="1"/>
              <a:t>css</a:t>
            </a:r>
            <a:r>
              <a:rPr lang="en-US" sz="2600" dirty="0"/>
              <a:t> and HTML tags to 'beautify' app</a:t>
            </a:r>
          </a:p>
        </p:txBody>
      </p:sp>
    </p:spTree>
    <p:extLst>
      <p:ext uri="{BB962C8B-B14F-4D97-AF65-F5344CB8AC3E}">
        <p14:creationId xmlns:p14="http://schemas.microsoft.com/office/powerpoint/2010/main" val="31700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B2AEF6B-482A-DD8B-7CEC-6DE66E99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4720"/>
          <a:stretch/>
        </p:blipFill>
        <p:spPr>
          <a:xfrm>
            <a:off x="328486" y="319441"/>
            <a:ext cx="11530584" cy="593250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7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Pokédex</vt:lpstr>
      <vt:lpstr>Background</vt:lpstr>
      <vt:lpstr>Team Member Intro</vt:lpstr>
      <vt:lpstr>Technologies Used</vt:lpstr>
      <vt:lpstr>Testbed Setup</vt:lpstr>
      <vt:lpstr>System Design</vt:lpstr>
      <vt:lpstr>Workflow</vt:lpstr>
      <vt:lpstr>Implementation Details</vt:lpstr>
      <vt:lpstr>PowerPoint Presentation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</cp:revision>
  <dcterms:created xsi:type="dcterms:W3CDTF">2022-12-03T04:27:52Z</dcterms:created>
  <dcterms:modified xsi:type="dcterms:W3CDTF">2022-12-05T03:22:45Z</dcterms:modified>
</cp:coreProperties>
</file>