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6E6E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446508" y="3715046"/>
            <a:ext cx="9395847" cy="188694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MODS COMPATIBILITY PATCH</a:t>
            </a:r>
            <a:endParaRPr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v1.3</a:t>
            </a:r>
            <a:endParaRPr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11380019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79237" y="1238435"/>
            <a:ext cx="11899753" cy="1691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2022-05-05T10:48:48Z</dcterms:modified>
  <cp:category/>
  <cp:contentStatus/>
  <cp:version/>
</cp:coreProperties>
</file>