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12192000" cy="6858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>
      <p:cViewPr varScale="1">
        <p:scale>
          <a:sx n="104" d="100"/>
          <a:sy n="104" d="100"/>
        </p:scale>
        <p:origin x="-1236" y="-90"/>
      </p:cViewPr>
      <p:guideLst>
        <p:guide pos="2160" orient="horz"/>
        <p:guide pos="2880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2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3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1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85527F-7C02-B462-F739-A22144AC419E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Титульны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ctrTitle" hasCustomPrompt="0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Заголовок и вертикальный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Вертикальный заголовок и текс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 hidden="0"/>
          <p:cNvSpPr>
            <a:spLocks noGrp="1"/>
          </p:cNvSpPr>
          <p:nvPr isPhoto="0" userDrawn="0">
            <p:ph type="title" orient="vert" hasCustomPrompt="0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 hidden="0"/>
          <p:cNvSpPr>
            <a:spLocks noGrp="1"/>
          </p:cNvSpPr>
          <p:nvPr isPhoto="0" userDrawn="0">
            <p:ph type="body" orient="vert" idx="1" hasCustomPrompt="0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Заголовок и объект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/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Заголовок раздел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Дата 3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Нижний колонтитул 4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Номер слайда 5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Два объекта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sz="half" idx="1" hasCustomPrompt="0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Сравнение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4" name="Объект 3" hidden="0"/>
          <p:cNvSpPr>
            <a:spLocks noGrp="1"/>
          </p:cNvSpPr>
          <p:nvPr isPhoto="0" userDrawn="0">
            <p:ph sz="half" idx="2" hasCustomPrompt="0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 hidden="0"/>
          <p:cNvSpPr>
            <a:spLocks noGrp="1"/>
          </p:cNvSpPr>
          <p:nvPr isPhoto="0" userDrawn="0">
            <p:ph type="body" sz="quarter" idx="3" hasCustomPrompt="0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6" name="Объект 5" hidden="0"/>
          <p:cNvSpPr>
            <a:spLocks noGrp="1"/>
          </p:cNvSpPr>
          <p:nvPr isPhoto="0" userDrawn="0">
            <p:ph sz="quarter" idx="4" hasCustomPrompt="0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Дата 6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8" name="Нижний колонтитул 7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Номер слайда 8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Только заголовок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/>
        <p:txBody>
          <a:bodyPr/>
          <a:lstStyle/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Дата 2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4" name="Нижний колонтитул 3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Номер слайда 4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Пустой слайд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Дата 1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3" name="Нижний колонтитул 2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Номер слайда 3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Объект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 hidden="0"/>
          <p:cNvSpPr>
            <a:spLocks noGrp="1"/>
          </p:cNvSpPr>
          <p:nvPr isPhoto="0" userDrawn="0">
            <p:ph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  <a:p>
            <a:pPr lvl="1">
              <a:defRPr/>
            </a:pPr>
            <a:r>
              <a:rPr lang="ru-RU"/>
              <a:t>Второй уровень</a:t>
            </a:r>
            <a:endParaRPr/>
          </a:p>
          <a:p>
            <a:pPr lvl="2">
              <a:defRPr/>
            </a:pPr>
            <a:r>
              <a:rPr lang="ru-RU"/>
              <a:t>Третий уровень</a:t>
            </a:r>
            <a:endParaRPr/>
          </a:p>
          <a:p>
            <a:pPr lvl="3">
              <a:defRPr/>
            </a:pPr>
            <a:r>
              <a:rPr lang="ru-RU"/>
              <a:t>Четвертый уровень</a:t>
            </a:r>
            <a:endParaRPr/>
          </a:p>
          <a:p>
            <a:pPr lvl="4">
              <a:defRPr/>
            </a:pPr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Рисунок с подписью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Заголовок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 hidden="0"/>
          <p:cNvSpPr>
            <a:spLocks noChangeAspect="1" noGrp="1"/>
          </p:cNvSpPr>
          <p:nvPr isPhoto="0" userDrawn="0">
            <p:ph type="pic" idx="1" hasCustomPrompt="0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ru-RU"/>
              <a:t>Click icon to add picture</a:t>
            </a:r>
            <a:endParaRPr lang="ru-RU"/>
          </a:p>
        </p:txBody>
      </p:sp>
      <p:sp>
        <p:nvSpPr>
          <p:cNvPr id="4" name="Текст 3" hidden="0"/>
          <p:cNvSpPr>
            <a:spLocks noGrp="1"/>
          </p:cNvSpPr>
          <p:nvPr isPhoto="0" userDrawn="0">
            <p:ph type="body" sz="half" idx="2" hasCustomPrompt="0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ru-RU"/>
              <a:t>Образец текста</a:t>
            </a:r>
            <a:endParaRPr/>
          </a:p>
        </p:txBody>
      </p:sp>
      <p:sp>
        <p:nvSpPr>
          <p:cNvPr id="5" name="Дата 4" hidden="0"/>
          <p:cNvSpPr>
            <a:spLocks noGrp="1"/>
          </p:cNvSpPr>
          <p:nvPr isPhoto="0" userDrawn="0">
            <p:ph type="dt" sz="half" idx="10" hasCustomPrompt="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6" name="Нижний колонтитул 5" hidden="0"/>
          <p:cNvSpPr>
            <a:spLocks noGrp="1"/>
          </p:cNvSpPr>
          <p:nvPr isPhoto="0" userDrawn="0">
            <p:ph type="ftr" sz="quarter" idx="11" hasCustomPrompt="0"/>
          </p:nvPr>
        </p:nvSpPr>
        <p:spPr bwMode="auto"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Номер слайда 6" hidden="0"/>
          <p:cNvSpPr>
            <a:spLocks noGrp="1"/>
          </p:cNvSpPr>
          <p:nvPr isPhoto="0" userDrawn="0">
            <p:ph type="sldNum" sz="quarter" idx="12" hasCustomPrompt="0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 hidden="0"/>
          <p:cNvSpPr>
            <a:spLocks noGrp="1"/>
          </p:cNvSpPr>
          <p:nvPr isPhoto="0" userDrawn="0">
            <p:ph type="title" hasCustomPrompt="0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ru-RU"/>
              <a:t>Click to edit Master title style</a:t>
            </a:r>
            <a:endParaRPr lang="ru-RU"/>
          </a:p>
        </p:txBody>
      </p:sp>
      <p:sp>
        <p:nvSpPr>
          <p:cNvPr id="3" name="Text Placeholder 2" hidden="0"/>
          <p:cNvSpPr>
            <a:spLocks noGrp="1"/>
          </p:cNvSpPr>
          <p:nvPr isPhoto="0" userDrawn="0">
            <p:ph type="body" idx="1" hasCustomPrompt="0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ru-RU"/>
              <a:t>Click to edit Master text styles</a:t>
            </a:r>
            <a:endParaRPr/>
          </a:p>
          <a:p>
            <a:pPr lvl="1">
              <a:defRPr/>
            </a:pPr>
            <a:r>
              <a:rPr lang="ru-RU"/>
              <a:t>Second level</a:t>
            </a:r>
            <a:endParaRPr/>
          </a:p>
          <a:p>
            <a:pPr lvl="2">
              <a:defRPr/>
            </a:pPr>
            <a:r>
              <a:rPr lang="ru-RU"/>
              <a:t>Third level</a:t>
            </a:r>
            <a:endParaRPr/>
          </a:p>
          <a:p>
            <a:pPr lvl="3">
              <a:defRPr/>
            </a:pPr>
            <a:r>
              <a:rPr lang="ru-RU"/>
              <a:t>Fourth level</a:t>
            </a:r>
            <a:endParaRPr/>
          </a:p>
          <a:p>
            <a:pPr lvl="4">
              <a:defRPr/>
            </a:pPr>
            <a:r>
              <a:rPr lang="ru-RU"/>
              <a:t>Fifth level</a:t>
            </a:r>
            <a:endParaRPr lang="ru-RU"/>
          </a:p>
        </p:txBody>
      </p:sp>
      <p:sp>
        <p:nvSpPr>
          <p:cNvPr id="4" name="Date Placeholder 3" hidden="0"/>
          <p:cNvSpPr>
            <a:spLocks noGrp="1"/>
          </p:cNvSpPr>
          <p:nvPr isPhoto="0" userDrawn="0">
            <p:ph type="dt" sz="half" idx="2" hasCustomPrompt="0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ru-RU"/>
              <a:t/>
            </a:fld>
            <a:endParaRPr lang="ru-RU"/>
          </a:p>
        </p:txBody>
      </p:sp>
      <p:sp>
        <p:nvSpPr>
          <p:cNvPr id="5" name="Footer Placeholder 4" hidden="0"/>
          <p:cNvSpPr>
            <a:spLocks noGrp="1"/>
          </p:cNvSpPr>
          <p:nvPr isPhoto="0" userDrawn="0">
            <p:ph type="ftr" sz="quarter" idx="3" hasCustomPrompt="0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 hidden="0"/>
          <p:cNvSpPr>
            <a:spLocks noGrp="1"/>
          </p:cNvSpPr>
          <p:nvPr isPhoto="0" userDrawn="0">
            <p:ph type="sldNum" sz="quarter" idx="4" hasCustomPrompt="0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ru-RU"/>
              <a:t/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solidFill>
          <a:srgbClr val="E6E6E6"/>
        </a:soli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Subtitle 2" hidden="0"/>
          <p:cNvSpPr>
            <a:spLocks noGrp="1"/>
          </p:cNvSpPr>
          <p:nvPr isPhoto="0" userDrawn="0">
            <p:ph type="subTitle" idx="1" hasCustomPrompt="0"/>
          </p:nvPr>
        </p:nvSpPr>
        <p:spPr bwMode="auto">
          <a:xfrm flipH="0" flipV="0">
            <a:off x="275681" y="3117272"/>
            <a:ext cx="11588749" cy="2484718"/>
          </a:xfrm>
        </p:spPr>
        <p:txBody>
          <a:bodyPr vertOverflow="overflow" horzOverflow="clip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lang="ru-RU" sz="4800" b="1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MODS BALANCE </a:t>
            </a:r>
            <a:r>
              <a:rPr lang="ru-RU" sz="4800" b="1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PATCH</a:t>
            </a:r>
            <a:endParaRPr lang="ru-RU" sz="4800" b="1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  <a:p>
            <a:pPr>
              <a:defRPr/>
            </a:pPr>
            <a:r>
              <a:rPr lang="ru-RU" sz="4800" b="1" i="0" u="none" strike="noStrike" cap="none" spc="0">
                <a:solidFill>
                  <a:schemeClr val="tx1"/>
                </a:solidFill>
                <a:latin typeface="Ubuntu"/>
                <a:ea typeface="Ubuntu"/>
                <a:cs typeface="Ubuntu"/>
              </a:rPr>
              <a:t>v1.5</a:t>
            </a:r>
            <a:endParaRPr sz="4800" b="1" i="0" u="none" strike="noStrike" cap="none" spc="0">
              <a:solidFill>
                <a:schemeClr val="tx1"/>
              </a:solidFill>
              <a:latin typeface="Ubuntu"/>
              <a:ea typeface="Ubuntu"/>
              <a:cs typeface="Ubuntu"/>
            </a:endParaRPr>
          </a:p>
        </p:txBody>
      </p:sp>
      <p:pic>
        <p:nvPicPr>
          <p:cNvPr id="1138001998" name="" hidden="0"/>
          <p:cNvPicPr>
            <a:picLocks noChangeAspect="1"/>
          </p:cNvPicPr>
          <p:nvPr isPhoto="0" userDrawn="0"/>
        </p:nvPicPr>
        <p:blipFill>
          <a:blip r:embed="rId3"/>
          <a:stretch/>
        </p:blipFill>
        <p:spPr bwMode="auto">
          <a:xfrm flipH="0" flipV="0">
            <a:off x="1603408" y="1512639"/>
            <a:ext cx="8976590" cy="127632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8</cp:revision>
  <dcterms:created xsi:type="dcterms:W3CDTF">2012-12-03T06:56:55Z</dcterms:created>
  <dcterms:modified xsi:type="dcterms:W3CDTF">2025-07-30T16:22:17Z</dcterms:modified>
  <cp:category/>
  <cp:contentStatus/>
  <cp:version/>
</cp:coreProperties>
</file>