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Титульны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Заголовок и вертикальный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Вертикальный заголовок и текс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Заголовок и объект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Заголовок раздел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Два объекта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Сравнение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Только заголовок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Пустой слайд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Объект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Рисунок с подписью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rgbClr val="E6E6E6"/>
        </a:solidFill>
      </p:bgPr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275681" y="3117272"/>
            <a:ext cx="11588749" cy="2484718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4800" b="1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MODS BALANCE </a:t>
            </a:r>
            <a:r>
              <a:rPr lang="ru-RU" sz="4800" b="1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PATCH</a:t>
            </a:r>
            <a:endParaRPr lang="ru-RU" sz="4800" b="1" i="0" u="none" strike="noStrike" cap="none" spc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r>
              <a:rPr lang="ru-RU" sz="4800" b="1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v1.4</a:t>
            </a:r>
            <a:endParaRPr sz="4800" b="1" i="0" u="none" strike="noStrike" cap="none" spc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</p:txBody>
      </p:sp>
      <p:pic>
        <p:nvPicPr>
          <p:cNvPr id="1138001998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1603409" y="1512639"/>
            <a:ext cx="8976590" cy="1276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ONLYOFFICE/7.0.1.37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2023-04-01T08:49:44Z</dcterms:modified>
  <cp:category/>
  <cp:contentStatus/>
  <cp:version/>
</cp:coreProperties>
</file>