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acceso a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Ildefonso </a:t>
            </a:r>
            <a:r>
              <a:rPr lang="es-ES" dirty="0" err="1" smtClean="0"/>
              <a:t>Noguerol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84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23966" cy="939801"/>
          </a:xfrm>
        </p:spPr>
        <p:txBody>
          <a:bodyPr/>
          <a:lstStyle/>
          <a:p>
            <a:r>
              <a:rPr lang="es-ES" dirty="0" smtClean="0"/>
              <a:t>¿qué es un KeyRing?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4212" y="2348089"/>
            <a:ext cx="11123966" cy="3443112"/>
          </a:xfrm>
        </p:spPr>
        <p:txBody>
          <a:bodyPr/>
          <a:lstStyle/>
          <a:p>
            <a:r>
              <a:rPr lang="es-ES" dirty="0" smtClean="0"/>
              <a:t>Es una aplicación diseñada para gestionar de forma segura las credenciales de usuario.</a:t>
            </a:r>
          </a:p>
          <a:p>
            <a:r>
              <a:rPr lang="es-ES" dirty="0" smtClean="0"/>
              <a:t>La aplicación guarda la información cifrada en una base de datos y para acceder a la aplicación necesitas una contraseña maestra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19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23966" cy="939801"/>
          </a:xfrm>
        </p:spPr>
        <p:txBody>
          <a:bodyPr/>
          <a:lstStyle/>
          <a:p>
            <a:r>
              <a:rPr lang="es-ES" dirty="0" smtClean="0"/>
              <a:t>Uso de la aplicación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4212" y="2348089"/>
            <a:ext cx="11123966" cy="3443112"/>
          </a:xfrm>
        </p:spPr>
        <p:txBody>
          <a:bodyPr/>
          <a:lstStyle/>
          <a:p>
            <a:r>
              <a:rPr lang="es-ES" dirty="0" smtClean="0"/>
              <a:t>La primera vez que se ejecuta la aplicación nos pedirá introducir la contraseña maestra. La aplicación registra la contraseña en la base de datos y la próxima vez tendremos que introducir la misma contraseña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59" y="3669242"/>
            <a:ext cx="4429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23966" cy="939801"/>
          </a:xfrm>
        </p:spPr>
        <p:txBody>
          <a:bodyPr/>
          <a:lstStyle/>
          <a:p>
            <a:r>
              <a:rPr lang="es-ES" dirty="0" smtClean="0"/>
              <a:t>Uso de la aplicación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4212" y="2348089"/>
            <a:ext cx="11123966" cy="3443112"/>
          </a:xfrm>
        </p:spPr>
        <p:txBody>
          <a:bodyPr/>
          <a:lstStyle/>
          <a:p>
            <a:r>
              <a:rPr lang="es-ES" dirty="0" smtClean="0"/>
              <a:t>Al introducir la contraseña nos muestra la ventana principal de la aplicación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51" y="3019426"/>
            <a:ext cx="5553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23966" cy="939801"/>
          </a:xfrm>
        </p:spPr>
        <p:txBody>
          <a:bodyPr/>
          <a:lstStyle/>
          <a:p>
            <a:r>
              <a:rPr lang="es-ES" dirty="0" smtClean="0"/>
              <a:t>Uso de la aplicación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4" y="3198990"/>
            <a:ext cx="5172075" cy="331470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4212" y="2348089"/>
            <a:ext cx="11123966" cy="3443112"/>
          </a:xfrm>
        </p:spPr>
        <p:txBody>
          <a:bodyPr/>
          <a:lstStyle/>
          <a:p>
            <a:r>
              <a:rPr lang="es-ES" dirty="0" smtClean="0"/>
              <a:t>Desde la ventana principal ya podemos crear, consultar, modificar o eliminar las entradas que guardan los datos de nuestras credenciales.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463626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</TotalTime>
  <Words>129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Proyecto acceso a datos</vt:lpstr>
      <vt:lpstr>¿qué es un KeyRing?</vt:lpstr>
      <vt:lpstr>Uso de la aplicación</vt:lpstr>
      <vt:lpstr>Uso de la aplicación</vt:lpstr>
      <vt:lpstr>Uso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acceso a datos</dc:title>
  <dc:creator>Equipo</dc:creator>
  <cp:lastModifiedBy>Equipo</cp:lastModifiedBy>
  <cp:revision>7</cp:revision>
  <dcterms:created xsi:type="dcterms:W3CDTF">2019-12-13T08:19:29Z</dcterms:created>
  <dcterms:modified xsi:type="dcterms:W3CDTF">2019-12-13T12:54:39Z</dcterms:modified>
</cp:coreProperties>
</file>