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clos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净值!$A$5:$A$15</c:f>
              <c:numCache>
                <c:formatCode>m/d/yyyy</c:formatCode>
                <c:ptCount val="11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</c:numCache>
            </c:numRef>
          </c:cat>
          <c:val>
            <c:numRef>
              <c:f>净值!$B$5:$B$15</c:f>
              <c:numCache>
                <c:formatCode>_ * #,##0_ ;_ * \-#,##0_ ;_ * "-"??_ ;_ @_ </c:formatCode>
                <c:ptCount val="11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132448"/>
        <c:axId val="370133008"/>
      </c:lineChart>
      <c:dateAx>
        <c:axId val="370132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133008"/>
        <c:crosses val="autoZero"/>
        <c:auto val="1"/>
        <c:lblOffset val="100"/>
        <c:baseTimeUnit val="days"/>
      </c:dateAx>
      <c:valAx>
        <c:axId val="37013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13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close!$M$1</c:f>
              <c:strCache>
                <c:ptCount val="1"/>
                <c:pt idx="0">
                  <c:v>RM805.CZC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close!$M$2:$M$11</c:f>
              <c:numCache>
                <c:formatCode>General</c:formatCode>
                <c:ptCount val="10"/>
                <c:pt idx="0">
                  <c:v>2338</c:v>
                </c:pt>
                <c:pt idx="1">
                  <c:v>2311</c:v>
                </c:pt>
                <c:pt idx="2">
                  <c:v>2313</c:v>
                </c:pt>
                <c:pt idx="3">
                  <c:v>2303</c:v>
                </c:pt>
                <c:pt idx="4">
                  <c:v>2335</c:v>
                </c:pt>
                <c:pt idx="5">
                  <c:v>2338</c:v>
                </c:pt>
                <c:pt idx="6">
                  <c:v>2334</c:v>
                </c:pt>
                <c:pt idx="7">
                  <c:v>2380</c:v>
                </c:pt>
                <c:pt idx="8">
                  <c:v>2371</c:v>
                </c:pt>
                <c:pt idx="9">
                  <c:v>2380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18992"/>
        <c:axId val="142319552"/>
      </c:lineChart>
      <c:dateAx>
        <c:axId val="142318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319552"/>
        <c:crosses val="autoZero"/>
        <c:auto val="1"/>
        <c:lblOffset val="100"/>
        <c:baseTimeUnit val="days"/>
      </c:dateAx>
      <c:valAx>
        <c:axId val="14231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31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close!$E$1</c:f>
              <c:strCache>
                <c:ptCount val="1"/>
                <c:pt idx="0">
                  <c:v>BU1806.SHF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close!$E$2:$E$11</c:f>
              <c:numCache>
                <c:formatCode>General</c:formatCode>
                <c:ptCount val="10"/>
                <c:pt idx="0">
                  <c:v>2876</c:v>
                </c:pt>
                <c:pt idx="1">
                  <c:v>2890</c:v>
                </c:pt>
                <c:pt idx="2">
                  <c:v>2864</c:v>
                </c:pt>
                <c:pt idx="3">
                  <c:v>2808</c:v>
                </c:pt>
                <c:pt idx="4">
                  <c:v>2814</c:v>
                </c:pt>
                <c:pt idx="5">
                  <c:v>2766</c:v>
                </c:pt>
                <c:pt idx="6">
                  <c:v>2742</c:v>
                </c:pt>
                <c:pt idx="7">
                  <c:v>2706</c:v>
                </c:pt>
                <c:pt idx="8">
                  <c:v>2698</c:v>
                </c:pt>
                <c:pt idx="9">
                  <c:v>2684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805872"/>
        <c:axId val="391804192"/>
      </c:lineChart>
      <c:dateAx>
        <c:axId val="3918058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1804192"/>
        <c:crosses val="autoZero"/>
        <c:auto val="1"/>
        <c:lblOffset val="100"/>
        <c:baseTimeUnit val="days"/>
      </c:dateAx>
      <c:valAx>
        <c:axId val="39180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180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close!$G$1</c:f>
              <c:strCache>
                <c:ptCount val="1"/>
                <c:pt idx="0">
                  <c:v>I1805.DCE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close!$G$2:$G$11</c:f>
              <c:numCache>
                <c:formatCode>General</c:formatCode>
                <c:ptCount val="10"/>
                <c:pt idx="0">
                  <c:v>506.5</c:v>
                </c:pt>
                <c:pt idx="1">
                  <c:v>513.5</c:v>
                </c:pt>
                <c:pt idx="2">
                  <c:v>526.5</c:v>
                </c:pt>
                <c:pt idx="3">
                  <c:v>521</c:v>
                </c:pt>
                <c:pt idx="4">
                  <c:v>526.5</c:v>
                </c:pt>
                <c:pt idx="5">
                  <c:v>524</c:v>
                </c:pt>
                <c:pt idx="6">
                  <c:v>523.5</c:v>
                </c:pt>
                <c:pt idx="7">
                  <c:v>523</c:v>
                </c:pt>
                <c:pt idx="8">
                  <c:v>529</c:v>
                </c:pt>
                <c:pt idx="9">
                  <c:v>539.5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8854992"/>
        <c:axId val="258856112"/>
      </c:lineChart>
      <c:dateAx>
        <c:axId val="258854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856112"/>
        <c:crosses val="autoZero"/>
        <c:auto val="1"/>
        <c:lblOffset val="100"/>
        <c:baseTimeUnit val="days"/>
      </c:dateAx>
      <c:valAx>
        <c:axId val="25885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85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close!$B$1</c:f>
              <c:strCache>
                <c:ptCount val="1"/>
                <c:pt idx="0">
                  <c:v>JM1805.DCE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close!$B$2:$B$11</c:f>
              <c:numCache>
                <c:formatCode>General</c:formatCode>
                <c:ptCount val="10"/>
                <c:pt idx="0">
                  <c:v>1289</c:v>
                </c:pt>
                <c:pt idx="1">
                  <c:v>1331.5</c:v>
                </c:pt>
                <c:pt idx="2">
                  <c:v>1369</c:v>
                </c:pt>
                <c:pt idx="3">
                  <c:v>1359</c:v>
                </c:pt>
                <c:pt idx="4">
                  <c:v>1368</c:v>
                </c:pt>
                <c:pt idx="5">
                  <c:v>1364</c:v>
                </c:pt>
                <c:pt idx="6">
                  <c:v>1356</c:v>
                </c:pt>
                <c:pt idx="7">
                  <c:v>1364</c:v>
                </c:pt>
                <c:pt idx="8">
                  <c:v>1364.5</c:v>
                </c:pt>
                <c:pt idx="9">
                  <c:v>1373.5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507552"/>
        <c:axId val="406506432"/>
      </c:lineChart>
      <c:dateAx>
        <c:axId val="406507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6506432"/>
        <c:crosses val="autoZero"/>
        <c:auto val="1"/>
        <c:lblOffset val="100"/>
        <c:baseTimeUnit val="days"/>
      </c:dateAx>
      <c:valAx>
        <c:axId val="40650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650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close!$I$1</c:f>
              <c:strCache>
                <c:ptCount val="1"/>
                <c:pt idx="0">
                  <c:v>MA805.CZC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close!$I$2:$I$11</c:f>
              <c:numCache>
                <c:formatCode>General</c:formatCode>
                <c:ptCount val="10"/>
                <c:pt idx="0">
                  <c:v>2772</c:v>
                </c:pt>
                <c:pt idx="1">
                  <c:v>2774</c:v>
                </c:pt>
                <c:pt idx="2">
                  <c:v>2803</c:v>
                </c:pt>
                <c:pt idx="3">
                  <c:v>2816</c:v>
                </c:pt>
                <c:pt idx="4">
                  <c:v>2799</c:v>
                </c:pt>
                <c:pt idx="5">
                  <c:v>2787</c:v>
                </c:pt>
                <c:pt idx="6">
                  <c:v>2768</c:v>
                </c:pt>
                <c:pt idx="7">
                  <c:v>2722</c:v>
                </c:pt>
                <c:pt idx="8">
                  <c:v>2717</c:v>
                </c:pt>
                <c:pt idx="9">
                  <c:v>2719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07792"/>
        <c:axId val="142320672"/>
      </c:lineChart>
      <c:dateAx>
        <c:axId val="1423077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320672"/>
        <c:crosses val="autoZero"/>
        <c:auto val="1"/>
        <c:lblOffset val="100"/>
        <c:baseTimeUnit val="days"/>
      </c:dateAx>
      <c:valAx>
        <c:axId val="14232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30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close!$L$1</c:f>
              <c:strCache>
                <c:ptCount val="1"/>
                <c:pt idx="0">
                  <c:v>C1805.DCE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close!$L$2:$L$11</c:f>
              <c:numCache>
                <c:formatCode>General</c:formatCode>
                <c:ptCount val="10"/>
                <c:pt idx="0">
                  <c:v>1805</c:v>
                </c:pt>
                <c:pt idx="1">
                  <c:v>1804</c:v>
                </c:pt>
                <c:pt idx="2">
                  <c:v>1816</c:v>
                </c:pt>
                <c:pt idx="3">
                  <c:v>1815</c:v>
                </c:pt>
                <c:pt idx="4">
                  <c:v>1825</c:v>
                </c:pt>
                <c:pt idx="5">
                  <c:v>1826</c:v>
                </c:pt>
                <c:pt idx="6">
                  <c:v>1824</c:v>
                </c:pt>
                <c:pt idx="7">
                  <c:v>1818</c:v>
                </c:pt>
                <c:pt idx="8">
                  <c:v>1800</c:v>
                </c:pt>
                <c:pt idx="9">
                  <c:v>1812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4052528"/>
        <c:axId val="314051408"/>
      </c:lineChart>
      <c:dateAx>
        <c:axId val="3140525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51408"/>
        <c:crosses val="autoZero"/>
        <c:auto val="1"/>
        <c:lblOffset val="100"/>
        <c:baseTimeUnit val="days"/>
      </c:dateAx>
      <c:valAx>
        <c:axId val="31405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5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close!$J$1</c:f>
              <c:strCache>
                <c:ptCount val="1"/>
                <c:pt idx="0">
                  <c:v>ZC805.CZC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close!$J$2:$J$11</c:f>
              <c:numCache>
                <c:formatCode>General</c:formatCode>
                <c:ptCount val="10"/>
                <c:pt idx="0">
                  <c:v>666</c:v>
                </c:pt>
                <c:pt idx="1">
                  <c:v>660.4</c:v>
                </c:pt>
                <c:pt idx="2">
                  <c:v>664.2</c:v>
                </c:pt>
                <c:pt idx="3">
                  <c:v>657.4</c:v>
                </c:pt>
                <c:pt idx="4">
                  <c:v>653.6</c:v>
                </c:pt>
                <c:pt idx="5">
                  <c:v>646.4</c:v>
                </c:pt>
                <c:pt idx="6">
                  <c:v>648.4</c:v>
                </c:pt>
                <c:pt idx="7">
                  <c:v>634.4</c:v>
                </c:pt>
                <c:pt idx="8">
                  <c:v>636</c:v>
                </c:pt>
                <c:pt idx="9">
                  <c:v>643.20000000000005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715472"/>
        <c:axId val="262713792"/>
      </c:lineChart>
      <c:dateAx>
        <c:axId val="262715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713792"/>
        <c:crosses val="autoZero"/>
        <c:auto val="1"/>
        <c:lblOffset val="100"/>
        <c:baseTimeUnit val="days"/>
      </c:dateAx>
      <c:valAx>
        <c:axId val="26271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71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close!$K$1</c:f>
              <c:strCache>
                <c:ptCount val="1"/>
                <c:pt idx="0">
                  <c:v>A1805.DCE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close!$K$2:$K$11</c:f>
              <c:numCache>
                <c:formatCode>General</c:formatCode>
                <c:ptCount val="10"/>
                <c:pt idx="0">
                  <c:v>3472</c:v>
                </c:pt>
                <c:pt idx="1">
                  <c:v>3467</c:v>
                </c:pt>
                <c:pt idx="2">
                  <c:v>3494</c:v>
                </c:pt>
                <c:pt idx="3">
                  <c:v>3500</c:v>
                </c:pt>
                <c:pt idx="4">
                  <c:v>3519</c:v>
                </c:pt>
                <c:pt idx="5">
                  <c:v>3538</c:v>
                </c:pt>
                <c:pt idx="6">
                  <c:v>3560</c:v>
                </c:pt>
                <c:pt idx="7">
                  <c:v>3562</c:v>
                </c:pt>
                <c:pt idx="8">
                  <c:v>3561</c:v>
                </c:pt>
                <c:pt idx="9">
                  <c:v>3568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417248"/>
        <c:axId val="363419488"/>
      </c:lineChart>
      <c:dateAx>
        <c:axId val="363417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419488"/>
        <c:crosses val="autoZero"/>
        <c:auto val="1"/>
        <c:lblOffset val="100"/>
        <c:baseTimeUnit val="days"/>
      </c:dateAx>
      <c:valAx>
        <c:axId val="36341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4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close!$H$1</c:f>
              <c:strCache>
                <c:ptCount val="1"/>
                <c:pt idx="0">
                  <c:v>RU1805.SHF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close!$H$2:$H$11</c:f>
              <c:numCache>
                <c:formatCode>General</c:formatCode>
                <c:ptCount val="10"/>
                <c:pt idx="0">
                  <c:v>12955</c:v>
                </c:pt>
                <c:pt idx="1">
                  <c:v>13005</c:v>
                </c:pt>
                <c:pt idx="2">
                  <c:v>13055</c:v>
                </c:pt>
                <c:pt idx="3">
                  <c:v>12585</c:v>
                </c:pt>
                <c:pt idx="4">
                  <c:v>12655</c:v>
                </c:pt>
                <c:pt idx="5">
                  <c:v>12390</c:v>
                </c:pt>
                <c:pt idx="6">
                  <c:v>12450</c:v>
                </c:pt>
                <c:pt idx="7">
                  <c:v>12520</c:v>
                </c:pt>
                <c:pt idx="8">
                  <c:v>12450</c:v>
                </c:pt>
                <c:pt idx="9">
                  <c:v>12500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418368"/>
        <c:axId val="263142784"/>
      </c:lineChart>
      <c:dateAx>
        <c:axId val="363418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142784"/>
        <c:crosses val="autoZero"/>
        <c:auto val="1"/>
        <c:lblOffset val="100"/>
        <c:baseTimeUnit val="days"/>
      </c:dateAx>
      <c:valAx>
        <c:axId val="2631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41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close!$C$1</c:f>
              <c:strCache>
                <c:ptCount val="1"/>
                <c:pt idx="0">
                  <c:v>J1805.DCE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close!$C$2:$C$11</c:f>
              <c:numCache>
                <c:formatCode>General</c:formatCode>
                <c:ptCount val="10"/>
                <c:pt idx="0">
                  <c:v>1999.5</c:v>
                </c:pt>
                <c:pt idx="1">
                  <c:v>2045</c:v>
                </c:pt>
                <c:pt idx="2">
                  <c:v>2123.5</c:v>
                </c:pt>
                <c:pt idx="3">
                  <c:v>2119.5</c:v>
                </c:pt>
                <c:pt idx="4">
                  <c:v>2155.5</c:v>
                </c:pt>
                <c:pt idx="5">
                  <c:v>2147</c:v>
                </c:pt>
                <c:pt idx="6">
                  <c:v>2105.5</c:v>
                </c:pt>
                <c:pt idx="7">
                  <c:v>2110.5</c:v>
                </c:pt>
                <c:pt idx="8">
                  <c:v>2111.5</c:v>
                </c:pt>
                <c:pt idx="9">
                  <c:v>2141.5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139984"/>
        <c:axId val="263136624"/>
      </c:lineChart>
      <c:dateAx>
        <c:axId val="2631399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136624"/>
        <c:crosses val="autoZero"/>
        <c:auto val="1"/>
        <c:lblOffset val="100"/>
        <c:baseTimeUnit val="days"/>
      </c:dateAx>
      <c:valAx>
        <c:axId val="2631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13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close!$D$1</c:f>
              <c:strCache>
                <c:ptCount val="1"/>
                <c:pt idx="0">
                  <c:v>RB1805.SHF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close!$D$2:$D$11</c:f>
              <c:numCache>
                <c:formatCode>General</c:formatCode>
                <c:ptCount val="10"/>
                <c:pt idx="0">
                  <c:v>3931</c:v>
                </c:pt>
                <c:pt idx="1">
                  <c:v>3961</c:v>
                </c:pt>
                <c:pt idx="2">
                  <c:v>3967</c:v>
                </c:pt>
                <c:pt idx="3">
                  <c:v>3943</c:v>
                </c:pt>
                <c:pt idx="4">
                  <c:v>3937</c:v>
                </c:pt>
                <c:pt idx="5">
                  <c:v>3930</c:v>
                </c:pt>
                <c:pt idx="6">
                  <c:v>3895</c:v>
                </c:pt>
                <c:pt idx="7">
                  <c:v>3918</c:v>
                </c:pt>
                <c:pt idx="8">
                  <c:v>3921</c:v>
                </c:pt>
                <c:pt idx="9">
                  <c:v>3934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825888"/>
        <c:axId val="313822528"/>
      </c:lineChart>
      <c:dateAx>
        <c:axId val="3138258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22528"/>
        <c:crosses val="autoZero"/>
        <c:auto val="1"/>
        <c:lblOffset val="100"/>
        <c:baseTimeUnit val="days"/>
      </c:dateAx>
      <c:valAx>
        <c:axId val="3138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2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close!$F$1</c:f>
              <c:strCache>
                <c:ptCount val="1"/>
                <c:pt idx="0">
                  <c:v>Y1805.DCE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close!$A$2:$A$11</c:f>
              <c:numCache>
                <c:formatCode>m/d/yyyy</c:formatCode>
                <c:ptCount val="10"/>
                <c:pt idx="0">
                  <c:v>43132</c:v>
                </c:pt>
                <c:pt idx="1">
                  <c:v>43133</c:v>
                </c:pt>
                <c:pt idx="2">
                  <c:v>43136</c:v>
                </c:pt>
                <c:pt idx="3">
                  <c:v>43137</c:v>
                </c:pt>
                <c:pt idx="4">
                  <c:v>43138</c:v>
                </c:pt>
                <c:pt idx="5">
                  <c:v>43139</c:v>
                </c:pt>
                <c:pt idx="6">
                  <c:v>43140</c:v>
                </c:pt>
                <c:pt idx="7">
                  <c:v>43143</c:v>
                </c:pt>
                <c:pt idx="8">
                  <c:v>43144</c:v>
                </c:pt>
                <c:pt idx="9">
                  <c:v>43145</c:v>
                </c:pt>
              </c:numCache>
            </c:numRef>
          </c:cat>
          <c:val>
            <c:numRef>
              <c:f>close!$F$2:$F$11</c:f>
              <c:numCache>
                <c:formatCode>General</c:formatCode>
                <c:ptCount val="10"/>
                <c:pt idx="0">
                  <c:v>5696</c:v>
                </c:pt>
                <c:pt idx="1">
                  <c:v>5630</c:v>
                </c:pt>
                <c:pt idx="2">
                  <c:v>5610</c:v>
                </c:pt>
                <c:pt idx="3">
                  <c:v>5600</c:v>
                </c:pt>
                <c:pt idx="4">
                  <c:v>5632</c:v>
                </c:pt>
                <c:pt idx="5">
                  <c:v>5640</c:v>
                </c:pt>
                <c:pt idx="6">
                  <c:v>5620</c:v>
                </c:pt>
                <c:pt idx="7">
                  <c:v>5644</c:v>
                </c:pt>
                <c:pt idx="8">
                  <c:v>5650</c:v>
                </c:pt>
                <c:pt idx="9">
                  <c:v>5634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828128"/>
        <c:axId val="313824208"/>
      </c:lineChart>
      <c:dateAx>
        <c:axId val="313828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24208"/>
        <c:crosses val="autoZero"/>
        <c:auto val="1"/>
        <c:lblOffset val="100"/>
        <c:baseTimeUnit val="days"/>
      </c:dateAx>
      <c:valAx>
        <c:axId val="3138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2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99297"/>
              </p:ext>
            </p:extLst>
          </p:nvPr>
        </p:nvGraphicFramePr>
        <p:xfrm>
          <a:off x="166254" y="1436918"/>
          <a:ext cx="4619501" cy="350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494"/>
                <a:gridCol w="1393183"/>
                <a:gridCol w="1627824"/>
              </a:tblGrid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2018/2/1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      </a:t>
                      </a:r>
                      <a:r>
                        <a:rPr lang="en-US" altLang="zh-CN" sz="1800" u="none" strike="noStrike">
                          <a:effectLst/>
                        </a:rPr>
                        <a:t>5,579,241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0.9955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2018/2/2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5,557,681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0.9917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5,558,068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0.9917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5,556,305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0.9914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5,551,055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0.9905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      </a:t>
                      </a:r>
                      <a:r>
                        <a:rPr lang="en-US" altLang="zh-CN" sz="1800" u="none" strike="noStrike">
                          <a:effectLst/>
                        </a:rPr>
                        <a:t>5,546,532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0.9897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      </a:t>
                      </a:r>
                      <a:r>
                        <a:rPr lang="en-US" altLang="zh-CN" sz="1800" u="none" strike="noStrike">
                          <a:effectLst/>
                        </a:rPr>
                        <a:t>5,554,791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0.9911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      </a:t>
                      </a:r>
                      <a:r>
                        <a:rPr lang="en-US" altLang="zh-CN" sz="1800" u="none" strike="noStrike">
                          <a:effectLst/>
                        </a:rPr>
                        <a:t>5,550,851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0.9904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      </a:t>
                      </a:r>
                      <a:r>
                        <a:rPr lang="en-US" altLang="zh-CN" sz="1800" u="none" strike="noStrike">
                          <a:effectLst/>
                        </a:rPr>
                        <a:t>5,537,479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0.9881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507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5,517,289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0.9845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55203"/>
              </p:ext>
            </p:extLst>
          </p:nvPr>
        </p:nvGraphicFramePr>
        <p:xfrm>
          <a:off x="4940136" y="546266"/>
          <a:ext cx="6911438" cy="549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78161"/>
              </p:ext>
            </p:extLst>
          </p:nvPr>
        </p:nvGraphicFramePr>
        <p:xfrm>
          <a:off x="2223407" y="93663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833112"/>
              </p:ext>
            </p:extLst>
          </p:nvPr>
        </p:nvGraphicFramePr>
        <p:xfrm>
          <a:off x="1632856" y="2111828"/>
          <a:ext cx="8860973" cy="447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87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30431"/>
              </p:ext>
            </p:extLst>
          </p:nvPr>
        </p:nvGraphicFramePr>
        <p:xfrm>
          <a:off x="2201636" y="115435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627449"/>
              </p:ext>
            </p:extLst>
          </p:nvPr>
        </p:nvGraphicFramePr>
        <p:xfrm>
          <a:off x="1774373" y="2144486"/>
          <a:ext cx="8654142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9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56078"/>
              </p:ext>
            </p:extLst>
          </p:nvPr>
        </p:nvGraphicFramePr>
        <p:xfrm>
          <a:off x="2343150" y="126320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 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372233"/>
              </p:ext>
            </p:extLst>
          </p:nvPr>
        </p:nvGraphicFramePr>
        <p:xfrm>
          <a:off x="1676399" y="2133599"/>
          <a:ext cx="905691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494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1221"/>
              </p:ext>
            </p:extLst>
          </p:nvPr>
        </p:nvGraphicFramePr>
        <p:xfrm>
          <a:off x="2288721" y="126320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70900"/>
              </p:ext>
            </p:extLst>
          </p:nvPr>
        </p:nvGraphicFramePr>
        <p:xfrm>
          <a:off x="1894113" y="2166258"/>
          <a:ext cx="8599715" cy="437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86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31671"/>
              </p:ext>
            </p:extLst>
          </p:nvPr>
        </p:nvGraphicFramePr>
        <p:xfrm>
          <a:off x="2299607" y="93663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288370"/>
              </p:ext>
            </p:extLst>
          </p:nvPr>
        </p:nvGraphicFramePr>
        <p:xfrm>
          <a:off x="1904999" y="2133600"/>
          <a:ext cx="8414657" cy="4517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04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81739"/>
              </p:ext>
            </p:extLst>
          </p:nvPr>
        </p:nvGraphicFramePr>
        <p:xfrm>
          <a:off x="296885" y="558140"/>
          <a:ext cx="11530936" cy="4821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>
                          <a:effectLst/>
                        </a:rPr>
                        <a:t>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>
                          <a:effectLst/>
                        </a:rPr>
                        <a:t>空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MA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21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BU 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MA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 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ZC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BU 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21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ZC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 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BU 16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 9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RU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 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BU 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9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RU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RB 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Y 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BU 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21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RB 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I 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11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RB 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 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JM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2018/2/12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RB 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JM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2018/2/13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15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RM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JM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</a:rPr>
                        <a:t>2018/2/14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MA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 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ZC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 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RB 15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RM 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I 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JM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569578"/>
              </p:ext>
            </p:extLst>
          </p:nvPr>
        </p:nvGraphicFramePr>
        <p:xfrm>
          <a:off x="1567543" y="2318657"/>
          <a:ext cx="8937172" cy="453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23575"/>
              </p:ext>
            </p:extLst>
          </p:nvPr>
        </p:nvGraphicFramePr>
        <p:xfrm>
          <a:off x="2136322" y="148092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4630"/>
              </p:ext>
            </p:extLst>
          </p:nvPr>
        </p:nvGraphicFramePr>
        <p:xfrm>
          <a:off x="2452007" y="169863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328061"/>
              </p:ext>
            </p:extLst>
          </p:nvPr>
        </p:nvGraphicFramePr>
        <p:xfrm>
          <a:off x="1872343" y="2231572"/>
          <a:ext cx="8773885" cy="432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1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4029"/>
              </p:ext>
            </p:extLst>
          </p:nvPr>
        </p:nvGraphicFramePr>
        <p:xfrm>
          <a:off x="2147208" y="158977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13746"/>
              </p:ext>
            </p:extLst>
          </p:nvPr>
        </p:nvGraphicFramePr>
        <p:xfrm>
          <a:off x="1894114" y="2166258"/>
          <a:ext cx="8469086" cy="4408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20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87736"/>
              </p:ext>
            </p:extLst>
          </p:nvPr>
        </p:nvGraphicFramePr>
        <p:xfrm>
          <a:off x="2005693" y="82778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ZC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11990"/>
              </p:ext>
            </p:extLst>
          </p:nvPr>
        </p:nvGraphicFramePr>
        <p:xfrm>
          <a:off x="1524000" y="2090058"/>
          <a:ext cx="8654143" cy="466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63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01993"/>
              </p:ext>
            </p:extLst>
          </p:nvPr>
        </p:nvGraphicFramePr>
        <p:xfrm>
          <a:off x="2081893" y="104548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66199"/>
              </p:ext>
            </p:extLst>
          </p:nvPr>
        </p:nvGraphicFramePr>
        <p:xfrm>
          <a:off x="1709058" y="2133600"/>
          <a:ext cx="8403771" cy="450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53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5656"/>
              </p:ext>
            </p:extLst>
          </p:nvPr>
        </p:nvGraphicFramePr>
        <p:xfrm>
          <a:off x="2212522" y="137206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21598"/>
              </p:ext>
            </p:extLst>
          </p:nvPr>
        </p:nvGraphicFramePr>
        <p:xfrm>
          <a:off x="1763485" y="2286000"/>
          <a:ext cx="8479971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1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04158"/>
              </p:ext>
            </p:extLst>
          </p:nvPr>
        </p:nvGraphicFramePr>
        <p:xfrm>
          <a:off x="2234293" y="93663"/>
          <a:ext cx="76581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 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2018/2/14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RB 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866795"/>
              </p:ext>
            </p:extLst>
          </p:nvPr>
        </p:nvGraphicFramePr>
        <p:xfrm>
          <a:off x="1992084" y="2177144"/>
          <a:ext cx="8447315" cy="4408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5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2808</Words>
  <Application>Microsoft Office PowerPoint</Application>
  <PresentationFormat>宽屏</PresentationFormat>
  <Paragraphs>1511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2018-02-22T02:18:44Z</dcterms:created>
  <dcterms:modified xsi:type="dcterms:W3CDTF">2018-02-22T07:07:03Z</dcterms:modified>
</cp:coreProperties>
</file>