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权益!$A$17:$A$36</c:f>
              <c:numCache>
                <c:formatCode>m/d/yyyy</c:formatCode>
                <c:ptCount val="20"/>
                <c:pt idx="0">
                  <c:v>43115</c:v>
                </c:pt>
                <c:pt idx="1">
                  <c:v>43116</c:v>
                </c:pt>
                <c:pt idx="2">
                  <c:v>43117</c:v>
                </c:pt>
                <c:pt idx="3">
                  <c:v>43118</c:v>
                </c:pt>
                <c:pt idx="4">
                  <c:v>43119</c:v>
                </c:pt>
                <c:pt idx="5">
                  <c:v>43122</c:v>
                </c:pt>
                <c:pt idx="6">
                  <c:v>43123</c:v>
                </c:pt>
                <c:pt idx="7">
                  <c:v>43124</c:v>
                </c:pt>
                <c:pt idx="8">
                  <c:v>43125</c:v>
                </c:pt>
                <c:pt idx="9">
                  <c:v>43126</c:v>
                </c:pt>
                <c:pt idx="10">
                  <c:v>43129</c:v>
                </c:pt>
                <c:pt idx="11">
                  <c:v>43130</c:v>
                </c:pt>
                <c:pt idx="12">
                  <c:v>43131</c:v>
                </c:pt>
                <c:pt idx="13">
                  <c:v>43132</c:v>
                </c:pt>
                <c:pt idx="14">
                  <c:v>43133</c:v>
                </c:pt>
                <c:pt idx="15">
                  <c:v>43136</c:v>
                </c:pt>
                <c:pt idx="16">
                  <c:v>43137</c:v>
                </c:pt>
                <c:pt idx="17">
                  <c:v>43138</c:v>
                </c:pt>
                <c:pt idx="18">
                  <c:v>43139</c:v>
                </c:pt>
                <c:pt idx="19">
                  <c:v>43140</c:v>
                </c:pt>
              </c:numCache>
            </c:numRef>
          </c:cat>
          <c:val>
            <c:numRef>
              <c:f>权益!$B$17:$B$36</c:f>
              <c:numCache>
                <c:formatCode>_ * #,##0_ ;_ * \-#,##0_ ;_ * "-"??_ ;_ @_ </c:formatCode>
                <c:ptCount val="20"/>
                <c:pt idx="0">
                  <c:v>9836736</c:v>
                </c:pt>
                <c:pt idx="1">
                  <c:v>9743676</c:v>
                </c:pt>
                <c:pt idx="2">
                  <c:v>9685921</c:v>
                </c:pt>
                <c:pt idx="3">
                  <c:v>9704061</c:v>
                </c:pt>
                <c:pt idx="4">
                  <c:v>9729899</c:v>
                </c:pt>
                <c:pt idx="5">
                  <c:v>9715728</c:v>
                </c:pt>
                <c:pt idx="6">
                  <c:v>9756827</c:v>
                </c:pt>
                <c:pt idx="7">
                  <c:v>9739233</c:v>
                </c:pt>
                <c:pt idx="8">
                  <c:v>9796411</c:v>
                </c:pt>
                <c:pt idx="9">
                  <c:v>9748454.8399999999</c:v>
                </c:pt>
                <c:pt idx="10">
                  <c:v>9771011.2799999993</c:v>
                </c:pt>
                <c:pt idx="11">
                  <c:v>9753399.9199999999</c:v>
                </c:pt>
                <c:pt idx="12">
                  <c:v>9712827.9100000001</c:v>
                </c:pt>
                <c:pt idx="13">
                  <c:v>9732130.9100000001</c:v>
                </c:pt>
                <c:pt idx="14">
                  <c:v>9712003</c:v>
                </c:pt>
                <c:pt idx="15">
                  <c:v>9694076.5299999993</c:v>
                </c:pt>
                <c:pt idx="16">
                  <c:v>9708630.9000000004</c:v>
                </c:pt>
                <c:pt idx="17">
                  <c:v>9702242.3900000006</c:v>
                </c:pt>
                <c:pt idx="18">
                  <c:v>9706020.5299999993</c:v>
                </c:pt>
                <c:pt idx="19">
                  <c:v>9795265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184720"/>
        <c:axId val="320184160"/>
      </c:lineChart>
      <c:dateAx>
        <c:axId val="3201847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184160"/>
        <c:crosses val="autoZero"/>
        <c:auto val="1"/>
        <c:lblOffset val="100"/>
        <c:baseTimeUnit val="days"/>
      </c:dateAx>
      <c:valAx>
        <c:axId val="3201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18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6EA5-1B49-40E2-9F4C-4C09CE83CD09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C956-63B4-48C4-9065-0439E3BE7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6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DC956-63B4-48C4-9065-0439E3BE74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649D-F2CA-4F84-A3FE-496C8112EE02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845"/>
              </p:ext>
            </p:extLst>
          </p:nvPr>
        </p:nvGraphicFramePr>
        <p:xfrm>
          <a:off x="696686" y="511632"/>
          <a:ext cx="3570514" cy="5917414"/>
        </p:xfrm>
        <a:graphic>
          <a:graphicData uri="http://schemas.openxmlformats.org/drawingml/2006/table">
            <a:tbl>
              <a:tblPr/>
              <a:tblGrid>
                <a:gridCol w="1937657"/>
                <a:gridCol w="1632857"/>
              </a:tblGrid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9,771,011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9,753,400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9,712,828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9,732,131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9,712,003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9,694,077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9,708,631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9,702,242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9,706,021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2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9,795,265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61086"/>
              </p:ext>
            </p:extLst>
          </p:nvPr>
        </p:nvGraphicFramePr>
        <p:xfrm>
          <a:off x="4365170" y="664030"/>
          <a:ext cx="7826829" cy="52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0" y="925286"/>
            <a:ext cx="11718538" cy="59327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69905"/>
              </p:ext>
            </p:extLst>
          </p:nvPr>
        </p:nvGraphicFramePr>
        <p:xfrm>
          <a:off x="152399" y="0"/>
          <a:ext cx="11821886" cy="668655"/>
        </p:xfrm>
        <a:graphic>
          <a:graphicData uri="http://schemas.openxmlformats.org/drawingml/2006/table">
            <a:tbl>
              <a:tblPr/>
              <a:tblGrid>
                <a:gridCol w="827992"/>
                <a:gridCol w="827992"/>
                <a:gridCol w="827992"/>
                <a:gridCol w="965991"/>
                <a:gridCol w="827992"/>
                <a:gridCol w="827992"/>
                <a:gridCol w="965991"/>
                <a:gridCol w="965991"/>
                <a:gridCol w="827992"/>
                <a:gridCol w="827992"/>
                <a:gridCol w="827992"/>
                <a:gridCol w="1195988"/>
                <a:gridCol w="1103989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5" y="1099457"/>
            <a:ext cx="11374509" cy="575854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41935"/>
              </p:ext>
            </p:extLst>
          </p:nvPr>
        </p:nvGraphicFramePr>
        <p:xfrm>
          <a:off x="5" y="109946"/>
          <a:ext cx="12191995" cy="129431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1" y="968829"/>
            <a:ext cx="11632530" cy="58891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04979"/>
              </p:ext>
            </p:extLst>
          </p:nvPr>
        </p:nvGraphicFramePr>
        <p:xfrm>
          <a:off x="195940" y="127454"/>
          <a:ext cx="11767460" cy="668655"/>
        </p:xfrm>
        <a:graphic>
          <a:graphicData uri="http://schemas.openxmlformats.org/drawingml/2006/table">
            <a:tbl>
              <a:tblPr/>
              <a:tblGrid>
                <a:gridCol w="824180"/>
                <a:gridCol w="824180"/>
                <a:gridCol w="824180"/>
                <a:gridCol w="961544"/>
                <a:gridCol w="824180"/>
                <a:gridCol w="824180"/>
                <a:gridCol w="961544"/>
                <a:gridCol w="961544"/>
                <a:gridCol w="824180"/>
                <a:gridCol w="824180"/>
                <a:gridCol w="824180"/>
                <a:gridCol w="1190482"/>
                <a:gridCol w="1098906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" y="892629"/>
            <a:ext cx="11783043" cy="59653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9845"/>
              </p:ext>
            </p:extLst>
          </p:nvPr>
        </p:nvGraphicFramePr>
        <p:xfrm>
          <a:off x="0" y="83910"/>
          <a:ext cx="12094032" cy="668655"/>
        </p:xfrm>
        <a:graphic>
          <a:graphicData uri="http://schemas.openxmlformats.org/drawingml/2006/table">
            <a:tbl>
              <a:tblPr/>
              <a:tblGrid>
                <a:gridCol w="847053"/>
                <a:gridCol w="847053"/>
                <a:gridCol w="847053"/>
                <a:gridCol w="988228"/>
                <a:gridCol w="847053"/>
                <a:gridCol w="847053"/>
                <a:gridCol w="988228"/>
                <a:gridCol w="988228"/>
                <a:gridCol w="847053"/>
                <a:gridCol w="847053"/>
                <a:gridCol w="847053"/>
                <a:gridCol w="1223520"/>
                <a:gridCol w="1129404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3" y="849086"/>
            <a:ext cx="11869050" cy="60089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86451"/>
              </p:ext>
            </p:extLst>
          </p:nvPr>
        </p:nvGraphicFramePr>
        <p:xfrm>
          <a:off x="217709" y="0"/>
          <a:ext cx="11734804" cy="668655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" y="1151404"/>
            <a:ext cx="11271900" cy="570659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54546"/>
              </p:ext>
            </p:extLst>
          </p:nvPr>
        </p:nvGraphicFramePr>
        <p:xfrm>
          <a:off x="-1" y="83911"/>
          <a:ext cx="12191995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8" y="1159373"/>
            <a:ext cx="11256162" cy="569862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48"/>
              </p:ext>
            </p:extLst>
          </p:nvPr>
        </p:nvGraphicFramePr>
        <p:xfrm>
          <a:off x="0" y="0"/>
          <a:ext cx="12191998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0" y="881743"/>
            <a:ext cx="11804547" cy="597625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98856"/>
              </p:ext>
            </p:extLst>
          </p:nvPr>
        </p:nvGraphicFramePr>
        <p:xfrm>
          <a:off x="152397" y="0"/>
          <a:ext cx="11843659" cy="668655"/>
        </p:xfrm>
        <a:graphic>
          <a:graphicData uri="http://schemas.openxmlformats.org/drawingml/2006/table">
            <a:tbl>
              <a:tblPr/>
              <a:tblGrid>
                <a:gridCol w="829517"/>
                <a:gridCol w="829517"/>
                <a:gridCol w="829517"/>
                <a:gridCol w="967770"/>
                <a:gridCol w="829517"/>
                <a:gridCol w="829517"/>
                <a:gridCol w="967770"/>
                <a:gridCol w="967770"/>
                <a:gridCol w="829517"/>
                <a:gridCol w="829517"/>
                <a:gridCol w="829517"/>
                <a:gridCol w="1198191"/>
                <a:gridCol w="1106022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148519"/>
            <a:ext cx="11277600" cy="570948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97037"/>
              </p:ext>
            </p:extLst>
          </p:nvPr>
        </p:nvGraphicFramePr>
        <p:xfrm>
          <a:off x="-4" y="0"/>
          <a:ext cx="12192004" cy="1114425"/>
        </p:xfrm>
        <a:graphic>
          <a:graphicData uri="http://schemas.openxmlformats.org/drawingml/2006/table">
            <a:tbl>
              <a:tblPr/>
              <a:tblGrid>
                <a:gridCol w="853915"/>
                <a:gridCol w="853915"/>
                <a:gridCol w="853915"/>
                <a:gridCol w="996233"/>
                <a:gridCol w="853915"/>
                <a:gridCol w="853915"/>
                <a:gridCol w="996233"/>
                <a:gridCol w="996233"/>
                <a:gridCol w="853915"/>
                <a:gridCol w="853915"/>
                <a:gridCol w="853915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3" y="1099457"/>
            <a:ext cx="11374509" cy="575854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72645"/>
              </p:ext>
            </p:extLst>
          </p:nvPr>
        </p:nvGraphicFramePr>
        <p:xfrm>
          <a:off x="-1" y="127453"/>
          <a:ext cx="12191999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374"/>
            <a:ext cx="12192000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4" y="926260"/>
            <a:ext cx="11716615" cy="593174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35443"/>
              </p:ext>
            </p:extLst>
          </p:nvPr>
        </p:nvGraphicFramePr>
        <p:xfrm>
          <a:off x="0" y="0"/>
          <a:ext cx="12191999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3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" y="696686"/>
            <a:ext cx="12170078" cy="61613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78598"/>
              </p:ext>
            </p:extLst>
          </p:nvPr>
        </p:nvGraphicFramePr>
        <p:xfrm>
          <a:off x="0" y="0"/>
          <a:ext cx="12083143" cy="668655"/>
        </p:xfrm>
        <a:graphic>
          <a:graphicData uri="http://schemas.openxmlformats.org/drawingml/2006/table">
            <a:tbl>
              <a:tblPr/>
              <a:tblGrid>
                <a:gridCol w="846290"/>
                <a:gridCol w="846290"/>
                <a:gridCol w="846290"/>
                <a:gridCol w="987339"/>
                <a:gridCol w="846290"/>
                <a:gridCol w="846290"/>
                <a:gridCol w="987339"/>
                <a:gridCol w="987339"/>
                <a:gridCol w="846290"/>
                <a:gridCol w="846290"/>
                <a:gridCol w="846290"/>
                <a:gridCol w="1222419"/>
                <a:gridCol w="112838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4194.6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3" y="979714"/>
            <a:ext cx="11611030" cy="587828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43532"/>
              </p:ext>
            </p:extLst>
          </p:nvPr>
        </p:nvGraphicFramePr>
        <p:xfrm>
          <a:off x="62960" y="0"/>
          <a:ext cx="11985168" cy="891540"/>
        </p:xfrm>
        <a:graphic>
          <a:graphicData uri="http://schemas.openxmlformats.org/drawingml/2006/table">
            <a:tbl>
              <a:tblPr/>
              <a:tblGrid>
                <a:gridCol w="839428"/>
                <a:gridCol w="839428"/>
                <a:gridCol w="839428"/>
                <a:gridCol w="979333"/>
                <a:gridCol w="839428"/>
                <a:gridCol w="839428"/>
                <a:gridCol w="979333"/>
                <a:gridCol w="979333"/>
                <a:gridCol w="839428"/>
                <a:gridCol w="839428"/>
                <a:gridCol w="839428"/>
                <a:gridCol w="1212507"/>
                <a:gridCol w="1119238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9" y="764873"/>
            <a:ext cx="11841875" cy="599515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27"/>
              </p:ext>
            </p:extLst>
          </p:nvPr>
        </p:nvGraphicFramePr>
        <p:xfrm>
          <a:off x="3" y="130628"/>
          <a:ext cx="12128472" cy="478971"/>
        </p:xfrm>
        <a:graphic>
          <a:graphicData uri="http://schemas.openxmlformats.org/drawingml/2006/table">
            <a:tbl>
              <a:tblPr/>
              <a:tblGrid>
                <a:gridCol w="849465"/>
                <a:gridCol w="849465"/>
                <a:gridCol w="849465"/>
                <a:gridCol w="991042"/>
                <a:gridCol w="849465"/>
                <a:gridCol w="849465"/>
                <a:gridCol w="991042"/>
                <a:gridCol w="991042"/>
                <a:gridCol w="849465"/>
                <a:gridCol w="849465"/>
                <a:gridCol w="849465"/>
                <a:gridCol w="1227006"/>
                <a:gridCol w="1132620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06431"/>
              </p:ext>
            </p:extLst>
          </p:nvPr>
        </p:nvGraphicFramePr>
        <p:xfrm>
          <a:off x="1078490" y="208503"/>
          <a:ext cx="10371836" cy="6366479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-11130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75539"/>
              </p:ext>
            </p:extLst>
          </p:nvPr>
        </p:nvGraphicFramePr>
        <p:xfrm>
          <a:off x="771294" y="799713"/>
          <a:ext cx="10371836" cy="2613444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0824"/>
              </p:ext>
            </p:extLst>
          </p:nvPr>
        </p:nvGraphicFramePr>
        <p:xfrm>
          <a:off x="771292" y="3429789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60815"/>
              </p:ext>
            </p:extLst>
          </p:nvPr>
        </p:nvGraphicFramePr>
        <p:xfrm>
          <a:off x="760141" y="565537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1" y="957716"/>
            <a:ext cx="11654482" cy="590028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23721"/>
              </p:ext>
            </p:extLst>
          </p:nvPr>
        </p:nvGraphicFramePr>
        <p:xfrm>
          <a:off x="111577" y="121489"/>
          <a:ext cx="11906252" cy="668655"/>
        </p:xfrm>
        <a:graphic>
          <a:graphicData uri="http://schemas.openxmlformats.org/drawingml/2006/table">
            <a:tbl>
              <a:tblPr/>
              <a:tblGrid>
                <a:gridCol w="833901"/>
                <a:gridCol w="833901"/>
                <a:gridCol w="833901"/>
                <a:gridCol w="972884"/>
                <a:gridCol w="833901"/>
                <a:gridCol w="833901"/>
                <a:gridCol w="972884"/>
                <a:gridCol w="972884"/>
                <a:gridCol w="833901"/>
                <a:gridCol w="833901"/>
                <a:gridCol w="833901"/>
                <a:gridCol w="1204524"/>
                <a:gridCol w="111186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3" y="1282047"/>
            <a:ext cx="11013849" cy="557595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17"/>
              </p:ext>
            </p:extLst>
          </p:nvPr>
        </p:nvGraphicFramePr>
        <p:xfrm>
          <a:off x="-5" y="105683"/>
          <a:ext cx="12017833" cy="1114425"/>
        </p:xfrm>
        <a:graphic>
          <a:graphicData uri="http://schemas.openxmlformats.org/drawingml/2006/table">
            <a:tbl>
              <a:tblPr/>
              <a:tblGrid>
                <a:gridCol w="841716"/>
                <a:gridCol w="841716"/>
                <a:gridCol w="841716"/>
                <a:gridCol w="982002"/>
                <a:gridCol w="841716"/>
                <a:gridCol w="841716"/>
                <a:gridCol w="982002"/>
                <a:gridCol w="982002"/>
                <a:gridCol w="841716"/>
                <a:gridCol w="841716"/>
                <a:gridCol w="841716"/>
                <a:gridCol w="1215811"/>
                <a:gridCol w="112228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8897"/>
              </p:ext>
            </p:extLst>
          </p:nvPr>
        </p:nvGraphicFramePr>
        <p:xfrm>
          <a:off x="81706" y="0"/>
          <a:ext cx="11838150" cy="1114425"/>
        </p:xfrm>
        <a:graphic>
          <a:graphicData uri="http://schemas.openxmlformats.org/drawingml/2006/table">
            <a:tbl>
              <a:tblPr/>
              <a:tblGrid>
                <a:gridCol w="829131"/>
                <a:gridCol w="829131"/>
                <a:gridCol w="829131"/>
                <a:gridCol w="967320"/>
                <a:gridCol w="829131"/>
                <a:gridCol w="829131"/>
                <a:gridCol w="967320"/>
                <a:gridCol w="967320"/>
                <a:gridCol w="829131"/>
                <a:gridCol w="829131"/>
                <a:gridCol w="829131"/>
                <a:gridCol w="1197634"/>
                <a:gridCol w="110550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5" y="1185268"/>
            <a:ext cx="11205011" cy="56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5" y="1338943"/>
            <a:ext cx="10901467" cy="551905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0971"/>
              </p:ext>
            </p:extLst>
          </p:nvPr>
        </p:nvGraphicFramePr>
        <p:xfrm>
          <a:off x="76203" y="127453"/>
          <a:ext cx="11963396" cy="1114425"/>
        </p:xfrm>
        <a:graphic>
          <a:graphicData uri="http://schemas.openxmlformats.org/drawingml/2006/table">
            <a:tbl>
              <a:tblPr/>
              <a:tblGrid>
                <a:gridCol w="837903"/>
                <a:gridCol w="837903"/>
                <a:gridCol w="837903"/>
                <a:gridCol w="977554"/>
                <a:gridCol w="837903"/>
                <a:gridCol w="837903"/>
                <a:gridCol w="977554"/>
                <a:gridCol w="977554"/>
                <a:gridCol w="837903"/>
                <a:gridCol w="837903"/>
                <a:gridCol w="837903"/>
                <a:gridCol w="1210305"/>
                <a:gridCol w="1117205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7" y="1108060"/>
            <a:ext cx="11357517" cy="574994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4150"/>
              </p:ext>
            </p:extLst>
          </p:nvPr>
        </p:nvGraphicFramePr>
        <p:xfrm>
          <a:off x="4" y="160111"/>
          <a:ext cx="12191995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724511"/>
                <a:gridCol w="881742"/>
                <a:gridCol w="1001486"/>
                <a:gridCol w="794657"/>
                <a:gridCol w="816429"/>
                <a:gridCol w="859971"/>
                <a:gridCol w="914400"/>
                <a:gridCol w="794657"/>
                <a:gridCol w="925286"/>
                <a:gridCol w="1077686"/>
                <a:gridCol w="1240971"/>
                <a:gridCol w="1306285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15:00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（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平错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2365</Words>
  <Application>Microsoft Office PowerPoint</Application>
  <PresentationFormat>宽屏</PresentationFormat>
  <Paragraphs>1470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2018-02-09T01:46:56Z</dcterms:created>
  <dcterms:modified xsi:type="dcterms:W3CDTF">2018-02-12T09:28:06Z</dcterms:modified>
</cp:coreProperties>
</file>