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0" r:id="rId5"/>
    <p:sldId id="257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58" autoAdjust="0"/>
  </p:normalViewPr>
  <p:slideViewPr>
    <p:cSldViewPr snapToGrid="0">
      <p:cViewPr varScale="1">
        <p:scale>
          <a:sx n="76" d="100"/>
          <a:sy n="76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&#25351;&#25968;\IndexConstruct\rolling_dat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&#25351;&#25968;\IndexConstruct\rolling_dat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&#25351;&#25968;\IndexConstruct\index_cm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&#25351;&#25968;\IndexConstruct\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&#25351;&#25968;\IndexConstruct\&#25351;&#25968;&#19982;&#29616;&#36135;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&#25351;&#25968;\IndexConstruct\index_cm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&#25351;&#25968;\IndexConstruct\index_cm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/>
              <a:t>玉米主力合约换月情况</a:t>
            </a:r>
          </a:p>
        </c:rich>
      </c:tx>
      <c:layout>
        <c:manualLayout>
          <c:xMode val="edge"/>
          <c:yMode val="edge"/>
          <c:x val="0.4239582860858174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8114421597311482E-2"/>
          <c:y val="4.8518525593252503E-2"/>
          <c:w val="0.96095168642976436"/>
          <c:h val="0.863581344937495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rolling_date!$E$1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rolling_date!$C$2:$C$37</c:f>
              <c:numCache>
                <c:formatCode>m/d/yyyy</c:formatCode>
                <c:ptCount val="36"/>
                <c:pt idx="0">
                  <c:v>38825</c:v>
                </c:pt>
                <c:pt idx="1">
                  <c:v>38856</c:v>
                </c:pt>
                <c:pt idx="2">
                  <c:v>38925</c:v>
                </c:pt>
                <c:pt idx="3">
                  <c:v>39099</c:v>
                </c:pt>
                <c:pt idx="4">
                  <c:v>39259</c:v>
                </c:pt>
                <c:pt idx="5">
                  <c:v>39308</c:v>
                </c:pt>
                <c:pt idx="6">
                  <c:v>39462</c:v>
                </c:pt>
                <c:pt idx="7">
                  <c:v>39552</c:v>
                </c:pt>
                <c:pt idx="8">
                  <c:v>39682</c:v>
                </c:pt>
                <c:pt idx="9">
                  <c:v>39860</c:v>
                </c:pt>
                <c:pt idx="10">
                  <c:v>39972</c:v>
                </c:pt>
                <c:pt idx="11">
                  <c:v>40037</c:v>
                </c:pt>
                <c:pt idx="12">
                  <c:v>40176</c:v>
                </c:pt>
                <c:pt idx="13">
                  <c:v>40352</c:v>
                </c:pt>
                <c:pt idx="14">
                  <c:v>40417</c:v>
                </c:pt>
                <c:pt idx="15">
                  <c:v>40498</c:v>
                </c:pt>
                <c:pt idx="16">
                  <c:v>40672</c:v>
                </c:pt>
                <c:pt idx="17">
                  <c:v>40764</c:v>
                </c:pt>
                <c:pt idx="18">
                  <c:v>40886</c:v>
                </c:pt>
                <c:pt idx="19">
                  <c:v>41100</c:v>
                </c:pt>
                <c:pt idx="20">
                  <c:v>41201</c:v>
                </c:pt>
                <c:pt idx="21">
                  <c:v>41310</c:v>
                </c:pt>
                <c:pt idx="22">
                  <c:v>41463</c:v>
                </c:pt>
                <c:pt idx="23">
                  <c:v>41558</c:v>
                </c:pt>
                <c:pt idx="24">
                  <c:v>41725</c:v>
                </c:pt>
                <c:pt idx="25">
                  <c:v>41835</c:v>
                </c:pt>
                <c:pt idx="26">
                  <c:v>41926</c:v>
                </c:pt>
                <c:pt idx="27">
                  <c:v>42031</c:v>
                </c:pt>
                <c:pt idx="28">
                  <c:v>42179</c:v>
                </c:pt>
                <c:pt idx="29">
                  <c:v>42255</c:v>
                </c:pt>
                <c:pt idx="30">
                  <c:v>42422</c:v>
                </c:pt>
                <c:pt idx="31">
                  <c:v>42450</c:v>
                </c:pt>
                <c:pt idx="32">
                  <c:v>42688</c:v>
                </c:pt>
                <c:pt idx="33">
                  <c:v>42803</c:v>
                </c:pt>
                <c:pt idx="34">
                  <c:v>42949</c:v>
                </c:pt>
                <c:pt idx="35">
                  <c:v>43074</c:v>
                </c:pt>
              </c:numCache>
            </c:numRef>
          </c:cat>
          <c:val>
            <c:numRef>
              <c:f>rolling_date!$E$2:$E$37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</c:ser>
        <c:ser>
          <c:idx val="1"/>
          <c:order val="1"/>
          <c:tx>
            <c:strRef>
              <c:f>rolling_date!$F$1</c:f>
              <c:strCache>
                <c:ptCount val="1"/>
                <c:pt idx="0">
                  <c:v>position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4B7FF600-9A77-4038-B851-F588F25DC74D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6973DB93-CAB5-430E-B41B-070E872FF9AE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5069EF4-9386-48B6-9D47-6118EE62657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1FB2F1D7-4221-4B70-9DB6-3E421C50403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5CE1EA6E-6A8A-44FD-B33A-E90D7ED3339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8C192932-8BA2-44A7-A3C7-61F1F4BB4FD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0FFCDDF5-4DBA-414D-916B-00B25D9E8BA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FD587A68-7CBB-470C-85D3-6C1B2B004E9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75C0C196-17E0-431D-A5D6-FF74D5DCF27E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8EB9B890-6D1A-44FD-B110-2FA4061186E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6298821F-4EFE-4A5F-B697-BB13D8C3030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fld id="{60B1F193-10FF-4327-B7AC-0F38C0C747D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fld id="{A3378604-1030-4E2A-A3A5-2B4F980FA84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3"/>
              <c:layout/>
              <c:tx>
                <c:rich>
                  <a:bodyPr/>
                  <a:lstStyle/>
                  <a:p>
                    <a:fld id="{BABF51DF-80DA-4973-BCB7-40EA4B8AE64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4"/>
              <c:layout/>
              <c:tx>
                <c:rich>
                  <a:bodyPr/>
                  <a:lstStyle/>
                  <a:p>
                    <a:fld id="{B033AB8D-3B79-4B46-8947-72F17A8A741E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5"/>
              <c:layout/>
              <c:tx>
                <c:rich>
                  <a:bodyPr/>
                  <a:lstStyle/>
                  <a:p>
                    <a:fld id="{FF94A4DF-BD86-48CC-8918-AA244B92DB5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6"/>
              <c:layout/>
              <c:tx>
                <c:rich>
                  <a:bodyPr/>
                  <a:lstStyle/>
                  <a:p>
                    <a:fld id="{AA7A89BA-28CF-40B5-89B8-7B842717722E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7"/>
              <c:layout/>
              <c:tx>
                <c:rich>
                  <a:bodyPr/>
                  <a:lstStyle/>
                  <a:p>
                    <a:fld id="{82E70A31-54DB-4A9E-A4DB-7BD7C673A14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8"/>
              <c:layout/>
              <c:tx>
                <c:rich>
                  <a:bodyPr/>
                  <a:lstStyle/>
                  <a:p>
                    <a:fld id="{2ED02ADE-60CD-44C2-B8B1-7EF5466DAF2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9"/>
              <c:layout/>
              <c:tx>
                <c:rich>
                  <a:bodyPr/>
                  <a:lstStyle/>
                  <a:p>
                    <a:fld id="{A5D9676C-388E-4BEB-A8A0-C9977C94D1B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0"/>
              <c:layout/>
              <c:tx>
                <c:rich>
                  <a:bodyPr/>
                  <a:lstStyle/>
                  <a:p>
                    <a:fld id="{6487C1AE-935E-4E73-A499-6E12F9AD5C02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1"/>
              <c:layout/>
              <c:tx>
                <c:rich>
                  <a:bodyPr/>
                  <a:lstStyle/>
                  <a:p>
                    <a:fld id="{C80EDAFE-8FC9-4C34-8766-BF5E702C36F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2"/>
              <c:layout/>
              <c:tx>
                <c:rich>
                  <a:bodyPr/>
                  <a:lstStyle/>
                  <a:p>
                    <a:fld id="{34434448-2D5C-4C82-9836-F836A43BF87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3"/>
              <c:layout/>
              <c:tx>
                <c:rich>
                  <a:bodyPr/>
                  <a:lstStyle/>
                  <a:p>
                    <a:fld id="{C410728C-155D-4824-A897-45340EE9CCB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4"/>
              <c:layout/>
              <c:tx>
                <c:rich>
                  <a:bodyPr/>
                  <a:lstStyle/>
                  <a:p>
                    <a:fld id="{8D539D78-A1EF-4F14-8296-0BF925E26CC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5"/>
              <c:layout/>
              <c:tx>
                <c:rich>
                  <a:bodyPr/>
                  <a:lstStyle/>
                  <a:p>
                    <a:fld id="{ECA57A88-623A-4657-9824-5549C573836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6"/>
              <c:layout/>
              <c:tx>
                <c:rich>
                  <a:bodyPr/>
                  <a:lstStyle/>
                  <a:p>
                    <a:fld id="{CF4BBF19-D4F9-4205-A397-8389B1AE385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7"/>
              <c:layout/>
              <c:tx>
                <c:rich>
                  <a:bodyPr/>
                  <a:lstStyle/>
                  <a:p>
                    <a:fld id="{03DC89CC-25ED-457F-AB1C-BCFAC3BE46A0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8"/>
              <c:layout/>
              <c:tx>
                <c:rich>
                  <a:bodyPr/>
                  <a:lstStyle/>
                  <a:p>
                    <a:fld id="{D4712DE0-9775-471B-90A9-10EA3576837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9"/>
              <c:layout/>
              <c:tx>
                <c:rich>
                  <a:bodyPr/>
                  <a:lstStyle/>
                  <a:p>
                    <a:fld id="{1E444153-5D7E-4B2D-9B6A-EE3011F2BED2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0"/>
              <c:layout/>
              <c:tx>
                <c:rich>
                  <a:bodyPr/>
                  <a:lstStyle/>
                  <a:p>
                    <a:fld id="{EB2150A7-F5BA-43F2-9008-A648A63992B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1"/>
              <c:layout/>
              <c:tx>
                <c:rich>
                  <a:bodyPr/>
                  <a:lstStyle/>
                  <a:p>
                    <a:fld id="{1B39D845-A082-443E-82B9-E59C489A4AE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2"/>
              <c:layout/>
              <c:tx>
                <c:rich>
                  <a:bodyPr/>
                  <a:lstStyle/>
                  <a:p>
                    <a:fld id="{22CC0761-F73F-4655-8B42-62CB363E977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3"/>
              <c:layout/>
              <c:tx>
                <c:rich>
                  <a:bodyPr/>
                  <a:lstStyle/>
                  <a:p>
                    <a:fld id="{79A70F4E-B544-49F7-AA60-0D24A765009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4"/>
              <c:layout/>
              <c:tx>
                <c:rich>
                  <a:bodyPr/>
                  <a:lstStyle/>
                  <a:p>
                    <a:fld id="{043FA9B4-8B1F-40CC-AF38-1B1581B6714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5"/>
              <c:layout/>
              <c:tx>
                <c:rich>
                  <a:bodyPr/>
                  <a:lstStyle/>
                  <a:p>
                    <a:fld id="{4A28FE8A-6ABD-4A70-ABB4-ED2546A93A3E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spcFirstLastPara="1" vertOverflow="ellipsis" vert="eaVert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0"/>
              </c:ext>
            </c:extLst>
          </c:dLbls>
          <c:cat>
            <c:strRef>
              <c:f>(rolling_date!$A$2:$A$37,rolling_date!$C$2:$C$37)</c:f>
              <c:strCache>
                <c:ptCount val="72"/>
                <c:pt idx="0">
                  <c:v>C0609</c:v>
                </c:pt>
                <c:pt idx="1">
                  <c:v>C0701</c:v>
                </c:pt>
                <c:pt idx="2">
                  <c:v>C0703</c:v>
                </c:pt>
                <c:pt idx="3">
                  <c:v>C0705</c:v>
                </c:pt>
                <c:pt idx="4">
                  <c:v>C0709</c:v>
                </c:pt>
                <c:pt idx="5">
                  <c:v>C0801</c:v>
                </c:pt>
                <c:pt idx="6">
                  <c:v>C0805</c:v>
                </c:pt>
                <c:pt idx="7">
                  <c:v>C0809</c:v>
                </c:pt>
                <c:pt idx="8">
                  <c:v>C0901</c:v>
                </c:pt>
                <c:pt idx="9">
                  <c:v>C0905</c:v>
                </c:pt>
                <c:pt idx="10">
                  <c:v>C0909</c:v>
                </c:pt>
                <c:pt idx="11">
                  <c:v>C1001</c:v>
                </c:pt>
                <c:pt idx="12">
                  <c:v>C1005</c:v>
                </c:pt>
                <c:pt idx="13">
                  <c:v>C1009</c:v>
                </c:pt>
                <c:pt idx="14">
                  <c:v>C1101</c:v>
                </c:pt>
                <c:pt idx="15">
                  <c:v>C1105</c:v>
                </c:pt>
                <c:pt idx="16">
                  <c:v>C1109</c:v>
                </c:pt>
                <c:pt idx="17">
                  <c:v>C1201</c:v>
                </c:pt>
                <c:pt idx="18">
                  <c:v>C1205</c:v>
                </c:pt>
                <c:pt idx="19">
                  <c:v>C1209</c:v>
                </c:pt>
                <c:pt idx="20">
                  <c:v>C1301</c:v>
                </c:pt>
                <c:pt idx="21">
                  <c:v>C1305</c:v>
                </c:pt>
                <c:pt idx="22">
                  <c:v>C1309</c:v>
                </c:pt>
                <c:pt idx="23">
                  <c:v>C1401</c:v>
                </c:pt>
                <c:pt idx="24">
                  <c:v>C1405</c:v>
                </c:pt>
                <c:pt idx="25">
                  <c:v>C1409</c:v>
                </c:pt>
                <c:pt idx="26">
                  <c:v>C1501</c:v>
                </c:pt>
                <c:pt idx="27">
                  <c:v>C1505</c:v>
                </c:pt>
                <c:pt idx="28">
                  <c:v>C1509</c:v>
                </c:pt>
                <c:pt idx="29">
                  <c:v>C1601</c:v>
                </c:pt>
                <c:pt idx="30">
                  <c:v>C1605</c:v>
                </c:pt>
                <c:pt idx="31">
                  <c:v>C1609</c:v>
                </c:pt>
                <c:pt idx="32">
                  <c:v>C1701</c:v>
                </c:pt>
                <c:pt idx="33">
                  <c:v>C1705</c:v>
                </c:pt>
                <c:pt idx="34">
                  <c:v>C1709</c:v>
                </c:pt>
                <c:pt idx="35">
                  <c:v>C1801</c:v>
                </c:pt>
                <c:pt idx="36">
                  <c:v>2006/4/18</c:v>
                </c:pt>
                <c:pt idx="37">
                  <c:v>2006/5/19</c:v>
                </c:pt>
                <c:pt idx="38">
                  <c:v>2006/7/27</c:v>
                </c:pt>
                <c:pt idx="39">
                  <c:v>2007/1/17</c:v>
                </c:pt>
                <c:pt idx="40">
                  <c:v>2007/6/26</c:v>
                </c:pt>
                <c:pt idx="41">
                  <c:v>2007/8/14</c:v>
                </c:pt>
                <c:pt idx="42">
                  <c:v>2008/1/15</c:v>
                </c:pt>
                <c:pt idx="43">
                  <c:v>2008/4/14</c:v>
                </c:pt>
                <c:pt idx="44">
                  <c:v>2008/8/22</c:v>
                </c:pt>
                <c:pt idx="45">
                  <c:v>2009/2/16</c:v>
                </c:pt>
                <c:pt idx="46">
                  <c:v>2009/6/8</c:v>
                </c:pt>
                <c:pt idx="47">
                  <c:v>2009/8/12</c:v>
                </c:pt>
                <c:pt idx="48">
                  <c:v>2009/12/29</c:v>
                </c:pt>
                <c:pt idx="49">
                  <c:v>2010/6/23</c:v>
                </c:pt>
                <c:pt idx="50">
                  <c:v>2010/8/27</c:v>
                </c:pt>
                <c:pt idx="51">
                  <c:v>2010/11/16</c:v>
                </c:pt>
                <c:pt idx="52">
                  <c:v>2011/5/9</c:v>
                </c:pt>
                <c:pt idx="53">
                  <c:v>2011/8/9</c:v>
                </c:pt>
                <c:pt idx="54">
                  <c:v>2011/12/9</c:v>
                </c:pt>
                <c:pt idx="55">
                  <c:v>2012/7/10</c:v>
                </c:pt>
                <c:pt idx="56">
                  <c:v>2012/10/19</c:v>
                </c:pt>
                <c:pt idx="57">
                  <c:v>2013/2/5</c:v>
                </c:pt>
                <c:pt idx="58">
                  <c:v>2013/7/8</c:v>
                </c:pt>
                <c:pt idx="59">
                  <c:v>2013/10/11</c:v>
                </c:pt>
                <c:pt idx="60">
                  <c:v>2014/3/27</c:v>
                </c:pt>
                <c:pt idx="61">
                  <c:v>2014/7/15</c:v>
                </c:pt>
                <c:pt idx="62">
                  <c:v>2014/10/14</c:v>
                </c:pt>
                <c:pt idx="63">
                  <c:v>2015/1/27</c:v>
                </c:pt>
                <c:pt idx="64">
                  <c:v>2015/6/24</c:v>
                </c:pt>
                <c:pt idx="65">
                  <c:v>2015/9/8</c:v>
                </c:pt>
                <c:pt idx="66">
                  <c:v>2016/2/22</c:v>
                </c:pt>
                <c:pt idx="67">
                  <c:v>2016/3/21</c:v>
                </c:pt>
                <c:pt idx="68">
                  <c:v>2016/11/14</c:v>
                </c:pt>
                <c:pt idx="69">
                  <c:v>2017/3/9</c:v>
                </c:pt>
                <c:pt idx="70">
                  <c:v>2017/8/2</c:v>
                </c:pt>
                <c:pt idx="71">
                  <c:v>2017/12/5</c:v>
                </c:pt>
              </c:strCache>
            </c:strRef>
          </c:cat>
          <c:val>
            <c:numRef>
              <c:f>rolling_date!$F$2:$F$37</c:f>
              <c:numCache>
                <c:formatCode>General</c:formatCode>
                <c:ptCount val="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rolling_date!$A$2:$A$37</c15:f>
                <c15:dlblRangeCache>
                  <c:ptCount val="36"/>
                  <c:pt idx="0">
                    <c:v>C0609</c:v>
                  </c:pt>
                  <c:pt idx="1">
                    <c:v>C0701</c:v>
                  </c:pt>
                  <c:pt idx="2">
                    <c:v>C0703</c:v>
                  </c:pt>
                  <c:pt idx="3">
                    <c:v>C0705</c:v>
                  </c:pt>
                  <c:pt idx="4">
                    <c:v>C0709</c:v>
                  </c:pt>
                  <c:pt idx="5">
                    <c:v>C0801</c:v>
                  </c:pt>
                  <c:pt idx="6">
                    <c:v>C0805</c:v>
                  </c:pt>
                  <c:pt idx="7">
                    <c:v>C0809</c:v>
                  </c:pt>
                  <c:pt idx="8">
                    <c:v>C0901</c:v>
                  </c:pt>
                  <c:pt idx="9">
                    <c:v>C0905</c:v>
                  </c:pt>
                  <c:pt idx="10">
                    <c:v>C0909</c:v>
                  </c:pt>
                  <c:pt idx="11">
                    <c:v>C1001</c:v>
                  </c:pt>
                  <c:pt idx="12">
                    <c:v>C1005</c:v>
                  </c:pt>
                  <c:pt idx="13">
                    <c:v>C1009</c:v>
                  </c:pt>
                  <c:pt idx="14">
                    <c:v>C1101</c:v>
                  </c:pt>
                  <c:pt idx="15">
                    <c:v>C1105</c:v>
                  </c:pt>
                  <c:pt idx="16">
                    <c:v>C1109</c:v>
                  </c:pt>
                  <c:pt idx="17">
                    <c:v>C1201</c:v>
                  </c:pt>
                  <c:pt idx="18">
                    <c:v>C1205</c:v>
                  </c:pt>
                  <c:pt idx="19">
                    <c:v>C1209</c:v>
                  </c:pt>
                  <c:pt idx="20">
                    <c:v>C1301</c:v>
                  </c:pt>
                  <c:pt idx="21">
                    <c:v>C1305</c:v>
                  </c:pt>
                  <c:pt idx="22">
                    <c:v>C1309</c:v>
                  </c:pt>
                  <c:pt idx="23">
                    <c:v>C1401</c:v>
                  </c:pt>
                  <c:pt idx="24">
                    <c:v>C1405</c:v>
                  </c:pt>
                  <c:pt idx="25">
                    <c:v>C1409</c:v>
                  </c:pt>
                  <c:pt idx="26">
                    <c:v>C1501</c:v>
                  </c:pt>
                  <c:pt idx="27">
                    <c:v>C1505</c:v>
                  </c:pt>
                  <c:pt idx="28">
                    <c:v>C1509</c:v>
                  </c:pt>
                  <c:pt idx="29">
                    <c:v>C1601</c:v>
                  </c:pt>
                  <c:pt idx="30">
                    <c:v>C1605</c:v>
                  </c:pt>
                  <c:pt idx="31">
                    <c:v>C1609</c:v>
                  </c:pt>
                  <c:pt idx="32">
                    <c:v>C1701</c:v>
                  </c:pt>
                  <c:pt idx="33">
                    <c:v>C1705</c:v>
                  </c:pt>
                  <c:pt idx="34">
                    <c:v>C1709</c:v>
                  </c:pt>
                  <c:pt idx="35">
                    <c:v>C1801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918576"/>
        <c:axId val="345919136"/>
      </c:barChart>
      <c:dateAx>
        <c:axId val="345918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5919136"/>
        <c:crosses val="autoZero"/>
        <c:auto val="1"/>
        <c:lblOffset val="100"/>
        <c:baseTimeUnit val="months"/>
        <c:majorUnit val="6"/>
        <c:majorTimeUnit val="months"/>
      </c:dateAx>
      <c:valAx>
        <c:axId val="34591913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591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vert="eaVert"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豆粕主力合约换月情况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8138535772517698E-2"/>
          <c:y val="4.6666673471372634E-2"/>
          <c:w val="0.96090345807935185"/>
          <c:h val="0.871404326538980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rolling_date!$E$1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rolling_date!$C$38:$C$74</c:f>
              <c:numCache>
                <c:formatCode>m/d/yyyy</c:formatCode>
                <c:ptCount val="37"/>
                <c:pt idx="0">
                  <c:v>38768</c:v>
                </c:pt>
                <c:pt idx="1">
                  <c:v>38849</c:v>
                </c:pt>
                <c:pt idx="2">
                  <c:v>38929</c:v>
                </c:pt>
                <c:pt idx="3">
                  <c:v>39010</c:v>
                </c:pt>
                <c:pt idx="4">
                  <c:v>39112</c:v>
                </c:pt>
                <c:pt idx="5">
                  <c:v>39267</c:v>
                </c:pt>
                <c:pt idx="6">
                  <c:v>39318</c:v>
                </c:pt>
                <c:pt idx="7">
                  <c:v>39429</c:v>
                </c:pt>
                <c:pt idx="8">
                  <c:v>39625</c:v>
                </c:pt>
                <c:pt idx="9">
                  <c:v>39752</c:v>
                </c:pt>
                <c:pt idx="10">
                  <c:v>39869</c:v>
                </c:pt>
                <c:pt idx="11">
                  <c:v>39975</c:v>
                </c:pt>
                <c:pt idx="12">
                  <c:v>40025</c:v>
                </c:pt>
                <c:pt idx="13">
                  <c:v>40137</c:v>
                </c:pt>
                <c:pt idx="14">
                  <c:v>40302</c:v>
                </c:pt>
                <c:pt idx="15">
                  <c:v>40379</c:v>
                </c:pt>
                <c:pt idx="16">
                  <c:v>40473</c:v>
                </c:pt>
                <c:pt idx="17">
                  <c:v>40610</c:v>
                </c:pt>
                <c:pt idx="18">
                  <c:v>40730</c:v>
                </c:pt>
                <c:pt idx="19">
                  <c:v>40898</c:v>
                </c:pt>
                <c:pt idx="20">
                  <c:v>41025</c:v>
                </c:pt>
                <c:pt idx="21">
                  <c:v>41227</c:v>
                </c:pt>
                <c:pt idx="22">
                  <c:v>41323</c:v>
                </c:pt>
                <c:pt idx="23">
                  <c:v>41431</c:v>
                </c:pt>
                <c:pt idx="24">
                  <c:v>41579</c:v>
                </c:pt>
                <c:pt idx="25">
                  <c:v>41695</c:v>
                </c:pt>
                <c:pt idx="26">
                  <c:v>41800</c:v>
                </c:pt>
                <c:pt idx="27">
                  <c:v>41845</c:v>
                </c:pt>
                <c:pt idx="28">
                  <c:v>42062</c:v>
                </c:pt>
                <c:pt idx="29">
                  <c:v>42208</c:v>
                </c:pt>
                <c:pt idx="30">
                  <c:v>42331</c:v>
                </c:pt>
                <c:pt idx="31">
                  <c:v>42432</c:v>
                </c:pt>
                <c:pt idx="32">
                  <c:v>42566</c:v>
                </c:pt>
                <c:pt idx="33">
                  <c:v>42688</c:v>
                </c:pt>
                <c:pt idx="34">
                  <c:v>42810</c:v>
                </c:pt>
                <c:pt idx="35">
                  <c:v>42942</c:v>
                </c:pt>
                <c:pt idx="36">
                  <c:v>43061</c:v>
                </c:pt>
              </c:numCache>
            </c:numRef>
          </c:cat>
          <c:val>
            <c:numRef>
              <c:f>rolling_date!$E$38:$E$74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</c:ser>
        <c:ser>
          <c:idx val="1"/>
          <c:order val="1"/>
          <c:tx>
            <c:strRef>
              <c:f>rolling_date!$F$1</c:f>
              <c:strCache>
                <c:ptCount val="1"/>
                <c:pt idx="0">
                  <c:v>position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6674D1B2-DFFB-4E94-80A9-1597D8100C2B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C4F3511-F7E1-4207-B7C8-7A35A52C69DE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C6217AD-9C5B-419F-901B-92D89871EF2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B25E4609-A73C-49F2-87D8-0A07F4A79CA2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4BDC05A-4978-4FAA-87E0-448361D29D0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59074F61-0947-40E1-B6FA-F73526F6FFA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A265CF6B-120B-4E0A-90E0-C52EF00CAFB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632B7F48-6880-4513-9027-C24C4184BB2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ECDC4774-FC4C-47A4-9D2C-83F242CFCE8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ADF80F8F-E020-4D49-8A93-6461810D727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313BEDE1-580E-4AE3-871E-E9D25A55119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fld id="{A67AD9E0-F58A-481F-8D23-68EB3D3A46E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fld id="{1EBC52F5-D5B9-4C1A-B371-0A51B134C42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3"/>
              <c:layout/>
              <c:tx>
                <c:rich>
                  <a:bodyPr/>
                  <a:lstStyle/>
                  <a:p>
                    <a:fld id="{0CEB84D3-07B9-4260-92A2-B9DE3D92E23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4"/>
              <c:layout/>
              <c:tx>
                <c:rich>
                  <a:bodyPr/>
                  <a:lstStyle/>
                  <a:p>
                    <a:fld id="{A4CE6627-FF3E-4CE2-9855-99FAA2D3851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5"/>
              <c:layout/>
              <c:tx>
                <c:rich>
                  <a:bodyPr/>
                  <a:lstStyle/>
                  <a:p>
                    <a:fld id="{E627D82D-6E99-4724-9283-25F0300E483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6"/>
              <c:layout/>
              <c:tx>
                <c:rich>
                  <a:bodyPr/>
                  <a:lstStyle/>
                  <a:p>
                    <a:fld id="{64D58D2B-C4A7-460B-BAA2-94ABB46B1EE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7"/>
              <c:layout/>
              <c:tx>
                <c:rich>
                  <a:bodyPr/>
                  <a:lstStyle/>
                  <a:p>
                    <a:fld id="{697DD357-F1BE-4A2E-A36C-FA31F098A8E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8"/>
              <c:layout/>
              <c:tx>
                <c:rich>
                  <a:bodyPr/>
                  <a:lstStyle/>
                  <a:p>
                    <a:fld id="{151F6F54-0A1C-4822-AB31-701581F2BDD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9"/>
              <c:layout/>
              <c:tx>
                <c:rich>
                  <a:bodyPr/>
                  <a:lstStyle/>
                  <a:p>
                    <a:fld id="{3273C424-9A5E-4A98-A41D-6FA247AC459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0"/>
              <c:layout/>
              <c:tx>
                <c:rich>
                  <a:bodyPr/>
                  <a:lstStyle/>
                  <a:p>
                    <a:fld id="{95FFBC7A-5511-48F4-96D7-32EAEB38479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1"/>
              <c:layout/>
              <c:tx>
                <c:rich>
                  <a:bodyPr/>
                  <a:lstStyle/>
                  <a:p>
                    <a:fld id="{2D096242-BCD6-431F-B97D-40B23CD1262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2"/>
              <c:layout/>
              <c:tx>
                <c:rich>
                  <a:bodyPr/>
                  <a:lstStyle/>
                  <a:p>
                    <a:fld id="{952DBA09-AB50-4077-BE72-579C9A5DFC7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3"/>
              <c:layout/>
              <c:tx>
                <c:rich>
                  <a:bodyPr/>
                  <a:lstStyle/>
                  <a:p>
                    <a:fld id="{8479FD11-1677-4AC5-A93D-477E0FDF4F92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4"/>
              <c:layout/>
              <c:tx>
                <c:rich>
                  <a:bodyPr/>
                  <a:lstStyle/>
                  <a:p>
                    <a:fld id="{68662ED7-05ED-46C4-9867-454DD21C6DB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5"/>
              <c:layout/>
              <c:tx>
                <c:rich>
                  <a:bodyPr/>
                  <a:lstStyle/>
                  <a:p>
                    <a:fld id="{D686441D-8F3C-4872-AAF9-2EA56D6962F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6"/>
              <c:layout/>
              <c:tx>
                <c:rich>
                  <a:bodyPr/>
                  <a:lstStyle/>
                  <a:p>
                    <a:fld id="{7FFDACE2-6A54-48F2-9BE7-F62E1043C52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7"/>
              <c:layout/>
              <c:tx>
                <c:rich>
                  <a:bodyPr/>
                  <a:lstStyle/>
                  <a:p>
                    <a:fld id="{1C46500C-6877-4F8D-8897-3A80D88A100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8"/>
              <c:layout/>
              <c:tx>
                <c:rich>
                  <a:bodyPr/>
                  <a:lstStyle/>
                  <a:p>
                    <a:fld id="{CEBA5BF0-7542-457F-A1F1-B1A636495FBB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9"/>
              <c:layout/>
              <c:tx>
                <c:rich>
                  <a:bodyPr/>
                  <a:lstStyle/>
                  <a:p>
                    <a:fld id="{391A410A-D875-4D6A-A925-4CCD74B54E1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0"/>
              <c:layout/>
              <c:tx>
                <c:rich>
                  <a:bodyPr/>
                  <a:lstStyle/>
                  <a:p>
                    <a:fld id="{2B436587-C01C-453B-BDAD-A0C2E997BF0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1"/>
              <c:layout/>
              <c:tx>
                <c:rich>
                  <a:bodyPr/>
                  <a:lstStyle/>
                  <a:p>
                    <a:fld id="{D8D74307-102C-4D70-AB02-D2A1C382BB6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2"/>
              <c:layout/>
              <c:tx>
                <c:rich>
                  <a:bodyPr/>
                  <a:lstStyle/>
                  <a:p>
                    <a:fld id="{572B534B-E5DC-4F17-B981-88588AD5BEE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3"/>
              <c:layout/>
              <c:tx>
                <c:rich>
                  <a:bodyPr/>
                  <a:lstStyle/>
                  <a:p>
                    <a:fld id="{E95E944B-E2D4-4295-9522-2512078199F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4"/>
              <c:layout/>
              <c:tx>
                <c:rich>
                  <a:bodyPr/>
                  <a:lstStyle/>
                  <a:p>
                    <a:fld id="{3797803E-0A7A-4808-BA03-1D709DDC0E32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5"/>
              <c:layout/>
              <c:tx>
                <c:rich>
                  <a:bodyPr/>
                  <a:lstStyle/>
                  <a:p>
                    <a:fld id="{C1982126-74EA-47CA-A33B-1D1C4EC42D9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spcFirstLastPara="1" vertOverflow="ellipsis" vert="eaVert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0"/>
              </c:ext>
            </c:extLst>
          </c:dLbls>
          <c:cat>
            <c:numRef>
              <c:f>rolling_date!$C$38:$C$74</c:f>
              <c:numCache>
                <c:formatCode>m/d/yyyy</c:formatCode>
                <c:ptCount val="37"/>
                <c:pt idx="0">
                  <c:v>38768</c:v>
                </c:pt>
                <c:pt idx="1">
                  <c:v>38849</c:v>
                </c:pt>
                <c:pt idx="2">
                  <c:v>38929</c:v>
                </c:pt>
                <c:pt idx="3">
                  <c:v>39010</c:v>
                </c:pt>
                <c:pt idx="4">
                  <c:v>39112</c:v>
                </c:pt>
                <c:pt idx="5">
                  <c:v>39267</c:v>
                </c:pt>
                <c:pt idx="6">
                  <c:v>39318</c:v>
                </c:pt>
                <c:pt idx="7">
                  <c:v>39429</c:v>
                </c:pt>
                <c:pt idx="8">
                  <c:v>39625</c:v>
                </c:pt>
                <c:pt idx="9">
                  <c:v>39752</c:v>
                </c:pt>
                <c:pt idx="10">
                  <c:v>39869</c:v>
                </c:pt>
                <c:pt idx="11">
                  <c:v>39975</c:v>
                </c:pt>
                <c:pt idx="12">
                  <c:v>40025</c:v>
                </c:pt>
                <c:pt idx="13">
                  <c:v>40137</c:v>
                </c:pt>
                <c:pt idx="14">
                  <c:v>40302</c:v>
                </c:pt>
                <c:pt idx="15">
                  <c:v>40379</c:v>
                </c:pt>
                <c:pt idx="16">
                  <c:v>40473</c:v>
                </c:pt>
                <c:pt idx="17">
                  <c:v>40610</c:v>
                </c:pt>
                <c:pt idx="18">
                  <c:v>40730</c:v>
                </c:pt>
                <c:pt idx="19">
                  <c:v>40898</c:v>
                </c:pt>
                <c:pt idx="20">
                  <c:v>41025</c:v>
                </c:pt>
                <c:pt idx="21">
                  <c:v>41227</c:v>
                </c:pt>
                <c:pt idx="22">
                  <c:v>41323</c:v>
                </c:pt>
                <c:pt idx="23">
                  <c:v>41431</c:v>
                </c:pt>
                <c:pt idx="24">
                  <c:v>41579</c:v>
                </c:pt>
                <c:pt idx="25">
                  <c:v>41695</c:v>
                </c:pt>
                <c:pt idx="26">
                  <c:v>41800</c:v>
                </c:pt>
                <c:pt idx="27">
                  <c:v>41845</c:v>
                </c:pt>
                <c:pt idx="28">
                  <c:v>42062</c:v>
                </c:pt>
                <c:pt idx="29">
                  <c:v>42208</c:v>
                </c:pt>
                <c:pt idx="30">
                  <c:v>42331</c:v>
                </c:pt>
                <c:pt idx="31">
                  <c:v>42432</c:v>
                </c:pt>
                <c:pt idx="32">
                  <c:v>42566</c:v>
                </c:pt>
                <c:pt idx="33">
                  <c:v>42688</c:v>
                </c:pt>
                <c:pt idx="34">
                  <c:v>42810</c:v>
                </c:pt>
                <c:pt idx="35">
                  <c:v>42942</c:v>
                </c:pt>
                <c:pt idx="36">
                  <c:v>43061</c:v>
                </c:pt>
              </c:numCache>
            </c:numRef>
          </c:cat>
          <c:val>
            <c:numRef>
              <c:f>rolling_date!$F$2:$F$37</c:f>
              <c:numCache>
                <c:formatCode>General</c:formatCode>
                <c:ptCount val="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rolling_date!$A$38:$A$74</c15:f>
                <c15:dlblRangeCache>
                  <c:ptCount val="37"/>
                  <c:pt idx="0">
                    <c:v>M0605.DCE</c:v>
                  </c:pt>
                  <c:pt idx="1">
                    <c:v>M0609.DCE</c:v>
                  </c:pt>
                  <c:pt idx="2">
                    <c:v>M0611.DCE</c:v>
                  </c:pt>
                  <c:pt idx="3">
                    <c:v>M0701.DCE</c:v>
                  </c:pt>
                  <c:pt idx="4">
                    <c:v>M0705.DCE</c:v>
                  </c:pt>
                  <c:pt idx="5">
                    <c:v>M0709.DCE</c:v>
                  </c:pt>
                  <c:pt idx="6">
                    <c:v>M0801.DCE</c:v>
                  </c:pt>
                  <c:pt idx="7">
                    <c:v>M0805.DCE</c:v>
                  </c:pt>
                  <c:pt idx="8">
                    <c:v>M0809.DCE</c:v>
                  </c:pt>
                  <c:pt idx="9">
                    <c:v>M0901.DCE</c:v>
                  </c:pt>
                  <c:pt idx="10">
                    <c:v>M0905.DCE</c:v>
                  </c:pt>
                  <c:pt idx="11">
                    <c:v>M0909.DCE</c:v>
                  </c:pt>
                  <c:pt idx="12">
                    <c:v>M1001.DCE</c:v>
                  </c:pt>
                  <c:pt idx="13">
                    <c:v>M1005.DCE</c:v>
                  </c:pt>
                  <c:pt idx="14">
                    <c:v>M1009.DCE</c:v>
                  </c:pt>
                  <c:pt idx="15">
                    <c:v>M1101.DCE</c:v>
                  </c:pt>
                  <c:pt idx="16">
                    <c:v>M1105.DCE</c:v>
                  </c:pt>
                  <c:pt idx="17">
                    <c:v>M1109.DCE</c:v>
                  </c:pt>
                  <c:pt idx="18">
                    <c:v>M1201.DCE</c:v>
                  </c:pt>
                  <c:pt idx="19">
                    <c:v>M1205.DCE</c:v>
                  </c:pt>
                  <c:pt idx="20">
                    <c:v>M1209.DCE</c:v>
                  </c:pt>
                  <c:pt idx="21">
                    <c:v>M1301.DCE</c:v>
                  </c:pt>
                  <c:pt idx="22">
                    <c:v>M1305.DCE</c:v>
                  </c:pt>
                  <c:pt idx="23">
                    <c:v>M1309.DCE</c:v>
                  </c:pt>
                  <c:pt idx="24">
                    <c:v>M1401.DCE</c:v>
                  </c:pt>
                  <c:pt idx="25">
                    <c:v>M1405.DCE</c:v>
                  </c:pt>
                  <c:pt idx="26">
                    <c:v>M1409.DCE</c:v>
                  </c:pt>
                  <c:pt idx="27">
                    <c:v>M1501.DCE</c:v>
                  </c:pt>
                  <c:pt idx="28">
                    <c:v>M1505.DCE</c:v>
                  </c:pt>
                  <c:pt idx="29">
                    <c:v>M1509.DCE</c:v>
                  </c:pt>
                  <c:pt idx="30">
                    <c:v>M1601.DCE</c:v>
                  </c:pt>
                  <c:pt idx="31">
                    <c:v>M1605.DCE</c:v>
                  </c:pt>
                  <c:pt idx="32">
                    <c:v>M1609.DCE</c:v>
                  </c:pt>
                  <c:pt idx="33">
                    <c:v>M1701.DCE</c:v>
                  </c:pt>
                  <c:pt idx="34">
                    <c:v>M1705.DCE</c:v>
                  </c:pt>
                  <c:pt idx="35">
                    <c:v>M1709.DCE</c:v>
                  </c:pt>
                  <c:pt idx="36">
                    <c:v>M1801.DCE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731184"/>
        <c:axId val="345731744"/>
      </c:barChart>
      <c:dateAx>
        <c:axId val="3457311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5731744"/>
        <c:crosses val="autoZero"/>
        <c:auto val="1"/>
        <c:lblOffset val="100"/>
        <c:baseTimeUnit val="months"/>
        <c:majorUnit val="6"/>
        <c:majorTimeUnit val="months"/>
      </c:dateAx>
      <c:valAx>
        <c:axId val="34573174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5731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vert="eaVert"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index_cmt!$D$1</c:f>
              <c:strCache>
                <c:ptCount val="1"/>
                <c:pt idx="0">
                  <c:v>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index_cmt!$A$2:$A$2930</c:f>
              <c:numCache>
                <c:formatCode>m/d/yyyy</c:formatCode>
                <c:ptCount val="2929"/>
                <c:pt idx="0">
                  <c:v>38721</c:v>
                </c:pt>
                <c:pt idx="1">
                  <c:v>38722</c:v>
                </c:pt>
                <c:pt idx="2">
                  <c:v>38723</c:v>
                </c:pt>
                <c:pt idx="3">
                  <c:v>38726</c:v>
                </c:pt>
                <c:pt idx="4">
                  <c:v>38727</c:v>
                </c:pt>
                <c:pt idx="5">
                  <c:v>38728</c:v>
                </c:pt>
                <c:pt idx="6">
                  <c:v>38729</c:v>
                </c:pt>
                <c:pt idx="7">
                  <c:v>38730</c:v>
                </c:pt>
                <c:pt idx="8">
                  <c:v>38733</c:v>
                </c:pt>
                <c:pt idx="9">
                  <c:v>38734</c:v>
                </c:pt>
                <c:pt idx="10">
                  <c:v>38735</c:v>
                </c:pt>
                <c:pt idx="11">
                  <c:v>38736</c:v>
                </c:pt>
                <c:pt idx="12">
                  <c:v>38737</c:v>
                </c:pt>
                <c:pt idx="13">
                  <c:v>38740</c:v>
                </c:pt>
                <c:pt idx="14">
                  <c:v>38741</c:v>
                </c:pt>
                <c:pt idx="15">
                  <c:v>38742</c:v>
                </c:pt>
                <c:pt idx="16">
                  <c:v>38754</c:v>
                </c:pt>
                <c:pt idx="17">
                  <c:v>38755</c:v>
                </c:pt>
                <c:pt idx="18">
                  <c:v>38756</c:v>
                </c:pt>
                <c:pt idx="19">
                  <c:v>38757</c:v>
                </c:pt>
                <c:pt idx="20">
                  <c:v>38758</c:v>
                </c:pt>
                <c:pt idx="21">
                  <c:v>38761</c:v>
                </c:pt>
                <c:pt idx="22">
                  <c:v>38762</c:v>
                </c:pt>
                <c:pt idx="23">
                  <c:v>38763</c:v>
                </c:pt>
                <c:pt idx="24">
                  <c:v>38764</c:v>
                </c:pt>
                <c:pt idx="25">
                  <c:v>38765</c:v>
                </c:pt>
                <c:pt idx="26">
                  <c:v>38768</c:v>
                </c:pt>
                <c:pt idx="27">
                  <c:v>38769</c:v>
                </c:pt>
                <c:pt idx="28">
                  <c:v>38770</c:v>
                </c:pt>
                <c:pt idx="29">
                  <c:v>38771</c:v>
                </c:pt>
                <c:pt idx="30">
                  <c:v>38772</c:v>
                </c:pt>
                <c:pt idx="31">
                  <c:v>38775</c:v>
                </c:pt>
                <c:pt idx="32">
                  <c:v>38776</c:v>
                </c:pt>
                <c:pt idx="33">
                  <c:v>38777</c:v>
                </c:pt>
                <c:pt idx="34">
                  <c:v>38778</c:v>
                </c:pt>
                <c:pt idx="35">
                  <c:v>38779</c:v>
                </c:pt>
                <c:pt idx="36">
                  <c:v>38782</c:v>
                </c:pt>
                <c:pt idx="37">
                  <c:v>38783</c:v>
                </c:pt>
                <c:pt idx="38">
                  <c:v>38784</c:v>
                </c:pt>
                <c:pt idx="39">
                  <c:v>38785</c:v>
                </c:pt>
                <c:pt idx="40">
                  <c:v>38786</c:v>
                </c:pt>
                <c:pt idx="41">
                  <c:v>38789</c:v>
                </c:pt>
                <c:pt idx="42">
                  <c:v>38790</c:v>
                </c:pt>
                <c:pt idx="43">
                  <c:v>38791</c:v>
                </c:pt>
                <c:pt idx="44">
                  <c:v>38792</c:v>
                </c:pt>
                <c:pt idx="45">
                  <c:v>38793</c:v>
                </c:pt>
                <c:pt idx="46">
                  <c:v>38796</c:v>
                </c:pt>
                <c:pt idx="47">
                  <c:v>38797</c:v>
                </c:pt>
                <c:pt idx="48">
                  <c:v>38798</c:v>
                </c:pt>
                <c:pt idx="49">
                  <c:v>38799</c:v>
                </c:pt>
                <c:pt idx="50">
                  <c:v>38800</c:v>
                </c:pt>
                <c:pt idx="51">
                  <c:v>38803</c:v>
                </c:pt>
                <c:pt idx="52">
                  <c:v>38804</c:v>
                </c:pt>
                <c:pt idx="53">
                  <c:v>38805</c:v>
                </c:pt>
                <c:pt idx="54">
                  <c:v>38806</c:v>
                </c:pt>
                <c:pt idx="55">
                  <c:v>38807</c:v>
                </c:pt>
                <c:pt idx="56">
                  <c:v>38810</c:v>
                </c:pt>
                <c:pt idx="57">
                  <c:v>38811</c:v>
                </c:pt>
                <c:pt idx="58">
                  <c:v>38812</c:v>
                </c:pt>
                <c:pt idx="59">
                  <c:v>38813</c:v>
                </c:pt>
                <c:pt idx="60">
                  <c:v>38814</c:v>
                </c:pt>
                <c:pt idx="61">
                  <c:v>38817</c:v>
                </c:pt>
                <c:pt idx="62">
                  <c:v>38818</c:v>
                </c:pt>
                <c:pt idx="63">
                  <c:v>38819</c:v>
                </c:pt>
                <c:pt idx="64">
                  <c:v>38820</c:v>
                </c:pt>
                <c:pt idx="65">
                  <c:v>38821</c:v>
                </c:pt>
                <c:pt idx="66">
                  <c:v>38824</c:v>
                </c:pt>
                <c:pt idx="67">
                  <c:v>38825</c:v>
                </c:pt>
                <c:pt idx="68">
                  <c:v>38826</c:v>
                </c:pt>
                <c:pt idx="69">
                  <c:v>38827</c:v>
                </c:pt>
                <c:pt idx="70">
                  <c:v>38828</c:v>
                </c:pt>
                <c:pt idx="71">
                  <c:v>38831</c:v>
                </c:pt>
                <c:pt idx="72">
                  <c:v>38832</c:v>
                </c:pt>
                <c:pt idx="73">
                  <c:v>38833</c:v>
                </c:pt>
                <c:pt idx="74">
                  <c:v>38834</c:v>
                </c:pt>
                <c:pt idx="75">
                  <c:v>38835</c:v>
                </c:pt>
                <c:pt idx="76">
                  <c:v>38845</c:v>
                </c:pt>
                <c:pt idx="77">
                  <c:v>38846</c:v>
                </c:pt>
                <c:pt idx="78">
                  <c:v>38847</c:v>
                </c:pt>
                <c:pt idx="79">
                  <c:v>38848</c:v>
                </c:pt>
                <c:pt idx="80">
                  <c:v>38849</c:v>
                </c:pt>
                <c:pt idx="81">
                  <c:v>38852</c:v>
                </c:pt>
                <c:pt idx="82">
                  <c:v>38853</c:v>
                </c:pt>
                <c:pt idx="83">
                  <c:v>38854</c:v>
                </c:pt>
                <c:pt idx="84">
                  <c:v>38855</c:v>
                </c:pt>
                <c:pt idx="85">
                  <c:v>38856</c:v>
                </c:pt>
                <c:pt idx="86">
                  <c:v>38859</c:v>
                </c:pt>
                <c:pt idx="87">
                  <c:v>38860</c:v>
                </c:pt>
                <c:pt idx="88">
                  <c:v>38861</c:v>
                </c:pt>
                <c:pt idx="89">
                  <c:v>38862</c:v>
                </c:pt>
                <c:pt idx="90">
                  <c:v>38863</c:v>
                </c:pt>
                <c:pt idx="91">
                  <c:v>38866</c:v>
                </c:pt>
                <c:pt idx="92">
                  <c:v>38867</c:v>
                </c:pt>
                <c:pt idx="93">
                  <c:v>38868</c:v>
                </c:pt>
                <c:pt idx="94">
                  <c:v>38869</c:v>
                </c:pt>
                <c:pt idx="95">
                  <c:v>38870</c:v>
                </c:pt>
                <c:pt idx="96">
                  <c:v>38873</c:v>
                </c:pt>
                <c:pt idx="97">
                  <c:v>38874</c:v>
                </c:pt>
                <c:pt idx="98">
                  <c:v>38875</c:v>
                </c:pt>
                <c:pt idx="99">
                  <c:v>38876</c:v>
                </c:pt>
                <c:pt idx="100">
                  <c:v>38877</c:v>
                </c:pt>
                <c:pt idx="101">
                  <c:v>38880</c:v>
                </c:pt>
                <c:pt idx="102">
                  <c:v>38881</c:v>
                </c:pt>
                <c:pt idx="103">
                  <c:v>38882</c:v>
                </c:pt>
                <c:pt idx="104">
                  <c:v>38883</c:v>
                </c:pt>
                <c:pt idx="105">
                  <c:v>38884</c:v>
                </c:pt>
                <c:pt idx="106">
                  <c:v>38887</c:v>
                </c:pt>
                <c:pt idx="107">
                  <c:v>38888</c:v>
                </c:pt>
                <c:pt idx="108">
                  <c:v>38889</c:v>
                </c:pt>
                <c:pt idx="109">
                  <c:v>38890</c:v>
                </c:pt>
                <c:pt idx="110">
                  <c:v>38891</c:v>
                </c:pt>
                <c:pt idx="111">
                  <c:v>38894</c:v>
                </c:pt>
                <c:pt idx="112">
                  <c:v>38895</c:v>
                </c:pt>
                <c:pt idx="113">
                  <c:v>38896</c:v>
                </c:pt>
                <c:pt idx="114">
                  <c:v>38897</c:v>
                </c:pt>
                <c:pt idx="115">
                  <c:v>38898</c:v>
                </c:pt>
                <c:pt idx="116">
                  <c:v>38901</c:v>
                </c:pt>
                <c:pt idx="117">
                  <c:v>38902</c:v>
                </c:pt>
                <c:pt idx="118">
                  <c:v>38903</c:v>
                </c:pt>
                <c:pt idx="119">
                  <c:v>38904</c:v>
                </c:pt>
                <c:pt idx="120">
                  <c:v>38905</c:v>
                </c:pt>
                <c:pt idx="121">
                  <c:v>38908</c:v>
                </c:pt>
                <c:pt idx="122">
                  <c:v>38909</c:v>
                </c:pt>
                <c:pt idx="123">
                  <c:v>38910</c:v>
                </c:pt>
                <c:pt idx="124">
                  <c:v>38911</c:v>
                </c:pt>
                <c:pt idx="125">
                  <c:v>38912</c:v>
                </c:pt>
                <c:pt idx="126">
                  <c:v>38915</c:v>
                </c:pt>
                <c:pt idx="127">
                  <c:v>38916</c:v>
                </c:pt>
                <c:pt idx="128">
                  <c:v>38917</c:v>
                </c:pt>
                <c:pt idx="129">
                  <c:v>38918</c:v>
                </c:pt>
                <c:pt idx="130">
                  <c:v>38919</c:v>
                </c:pt>
                <c:pt idx="131">
                  <c:v>38922</c:v>
                </c:pt>
                <c:pt idx="132">
                  <c:v>38923</c:v>
                </c:pt>
                <c:pt idx="133">
                  <c:v>38924</c:v>
                </c:pt>
                <c:pt idx="134">
                  <c:v>38925</c:v>
                </c:pt>
                <c:pt idx="135">
                  <c:v>38926</c:v>
                </c:pt>
                <c:pt idx="136">
                  <c:v>38929</c:v>
                </c:pt>
                <c:pt idx="137">
                  <c:v>38930</c:v>
                </c:pt>
                <c:pt idx="138">
                  <c:v>38931</c:v>
                </c:pt>
                <c:pt idx="139">
                  <c:v>38932</c:v>
                </c:pt>
                <c:pt idx="140">
                  <c:v>38933</c:v>
                </c:pt>
                <c:pt idx="141">
                  <c:v>38936</c:v>
                </c:pt>
                <c:pt idx="142">
                  <c:v>38937</c:v>
                </c:pt>
                <c:pt idx="143">
                  <c:v>38938</c:v>
                </c:pt>
                <c:pt idx="144">
                  <c:v>38939</c:v>
                </c:pt>
                <c:pt idx="145">
                  <c:v>38940</c:v>
                </c:pt>
                <c:pt idx="146">
                  <c:v>38943</c:v>
                </c:pt>
                <c:pt idx="147">
                  <c:v>38944</c:v>
                </c:pt>
                <c:pt idx="148">
                  <c:v>38945</c:v>
                </c:pt>
                <c:pt idx="149">
                  <c:v>38946</c:v>
                </c:pt>
                <c:pt idx="150">
                  <c:v>38947</c:v>
                </c:pt>
                <c:pt idx="151">
                  <c:v>38950</c:v>
                </c:pt>
                <c:pt idx="152">
                  <c:v>38951</c:v>
                </c:pt>
                <c:pt idx="153">
                  <c:v>38952</c:v>
                </c:pt>
                <c:pt idx="154">
                  <c:v>38953</c:v>
                </c:pt>
                <c:pt idx="155">
                  <c:v>38954</c:v>
                </c:pt>
                <c:pt idx="156">
                  <c:v>38957</c:v>
                </c:pt>
                <c:pt idx="157">
                  <c:v>38958</c:v>
                </c:pt>
                <c:pt idx="158">
                  <c:v>38959</c:v>
                </c:pt>
                <c:pt idx="159">
                  <c:v>38960</c:v>
                </c:pt>
                <c:pt idx="160">
                  <c:v>38961</c:v>
                </c:pt>
                <c:pt idx="161">
                  <c:v>38964</c:v>
                </c:pt>
                <c:pt idx="162">
                  <c:v>38965</c:v>
                </c:pt>
                <c:pt idx="163">
                  <c:v>38966</c:v>
                </c:pt>
                <c:pt idx="164">
                  <c:v>38967</c:v>
                </c:pt>
                <c:pt idx="165">
                  <c:v>38968</c:v>
                </c:pt>
                <c:pt idx="166">
                  <c:v>38971</c:v>
                </c:pt>
                <c:pt idx="167">
                  <c:v>38972</c:v>
                </c:pt>
                <c:pt idx="168">
                  <c:v>38973</c:v>
                </c:pt>
                <c:pt idx="169">
                  <c:v>38974</c:v>
                </c:pt>
                <c:pt idx="170">
                  <c:v>38975</c:v>
                </c:pt>
                <c:pt idx="171">
                  <c:v>38978</c:v>
                </c:pt>
                <c:pt idx="172">
                  <c:v>38979</c:v>
                </c:pt>
                <c:pt idx="173">
                  <c:v>38980</c:v>
                </c:pt>
                <c:pt idx="174">
                  <c:v>38981</c:v>
                </c:pt>
                <c:pt idx="175">
                  <c:v>38982</c:v>
                </c:pt>
                <c:pt idx="176">
                  <c:v>38985</c:v>
                </c:pt>
                <c:pt idx="177">
                  <c:v>38986</c:v>
                </c:pt>
                <c:pt idx="178">
                  <c:v>38987</c:v>
                </c:pt>
                <c:pt idx="179">
                  <c:v>38988</c:v>
                </c:pt>
                <c:pt idx="180">
                  <c:v>38989</c:v>
                </c:pt>
                <c:pt idx="181">
                  <c:v>38999</c:v>
                </c:pt>
                <c:pt idx="182">
                  <c:v>39000</c:v>
                </c:pt>
                <c:pt idx="183">
                  <c:v>39001</c:v>
                </c:pt>
                <c:pt idx="184">
                  <c:v>39002</c:v>
                </c:pt>
                <c:pt idx="185">
                  <c:v>39003</c:v>
                </c:pt>
                <c:pt idx="186">
                  <c:v>39006</c:v>
                </c:pt>
                <c:pt idx="187">
                  <c:v>39007</c:v>
                </c:pt>
                <c:pt idx="188">
                  <c:v>39008</c:v>
                </c:pt>
                <c:pt idx="189">
                  <c:v>39009</c:v>
                </c:pt>
                <c:pt idx="190">
                  <c:v>39010</c:v>
                </c:pt>
                <c:pt idx="191">
                  <c:v>39013</c:v>
                </c:pt>
                <c:pt idx="192">
                  <c:v>39014</c:v>
                </c:pt>
                <c:pt idx="193">
                  <c:v>39015</c:v>
                </c:pt>
                <c:pt idx="194">
                  <c:v>39016</c:v>
                </c:pt>
                <c:pt idx="195">
                  <c:v>39017</c:v>
                </c:pt>
                <c:pt idx="196">
                  <c:v>39020</c:v>
                </c:pt>
                <c:pt idx="197">
                  <c:v>39021</c:v>
                </c:pt>
                <c:pt idx="198">
                  <c:v>39022</c:v>
                </c:pt>
                <c:pt idx="199">
                  <c:v>39023</c:v>
                </c:pt>
                <c:pt idx="200">
                  <c:v>39024</c:v>
                </c:pt>
                <c:pt idx="201">
                  <c:v>39027</c:v>
                </c:pt>
                <c:pt idx="202">
                  <c:v>39028</c:v>
                </c:pt>
                <c:pt idx="203">
                  <c:v>39029</c:v>
                </c:pt>
                <c:pt idx="204">
                  <c:v>39030</c:v>
                </c:pt>
                <c:pt idx="205">
                  <c:v>39031</c:v>
                </c:pt>
                <c:pt idx="206">
                  <c:v>39034</c:v>
                </c:pt>
                <c:pt idx="207">
                  <c:v>39035</c:v>
                </c:pt>
                <c:pt idx="208">
                  <c:v>39036</c:v>
                </c:pt>
                <c:pt idx="209">
                  <c:v>39037</c:v>
                </c:pt>
                <c:pt idx="210">
                  <c:v>39038</c:v>
                </c:pt>
                <c:pt idx="211">
                  <c:v>39041</c:v>
                </c:pt>
                <c:pt idx="212">
                  <c:v>39042</c:v>
                </c:pt>
                <c:pt idx="213">
                  <c:v>39043</c:v>
                </c:pt>
                <c:pt idx="214">
                  <c:v>39044</c:v>
                </c:pt>
                <c:pt idx="215">
                  <c:v>39045</c:v>
                </c:pt>
                <c:pt idx="216">
                  <c:v>39048</c:v>
                </c:pt>
                <c:pt idx="217">
                  <c:v>39049</c:v>
                </c:pt>
                <c:pt idx="218">
                  <c:v>39050</c:v>
                </c:pt>
                <c:pt idx="219">
                  <c:v>39051</c:v>
                </c:pt>
                <c:pt idx="220">
                  <c:v>39052</c:v>
                </c:pt>
                <c:pt idx="221">
                  <c:v>39055</c:v>
                </c:pt>
                <c:pt idx="222">
                  <c:v>39056</c:v>
                </c:pt>
                <c:pt idx="223">
                  <c:v>39057</c:v>
                </c:pt>
                <c:pt idx="224">
                  <c:v>39058</c:v>
                </c:pt>
                <c:pt idx="225">
                  <c:v>39059</c:v>
                </c:pt>
                <c:pt idx="226">
                  <c:v>39062</c:v>
                </c:pt>
                <c:pt idx="227">
                  <c:v>39063</c:v>
                </c:pt>
                <c:pt idx="228">
                  <c:v>39064</c:v>
                </c:pt>
                <c:pt idx="229">
                  <c:v>39065</c:v>
                </c:pt>
                <c:pt idx="230">
                  <c:v>39066</c:v>
                </c:pt>
                <c:pt idx="231">
                  <c:v>39069</c:v>
                </c:pt>
                <c:pt idx="232">
                  <c:v>39070</c:v>
                </c:pt>
                <c:pt idx="233">
                  <c:v>39071</c:v>
                </c:pt>
                <c:pt idx="234">
                  <c:v>39072</c:v>
                </c:pt>
                <c:pt idx="235">
                  <c:v>39073</c:v>
                </c:pt>
                <c:pt idx="236">
                  <c:v>39076</c:v>
                </c:pt>
                <c:pt idx="237">
                  <c:v>39077</c:v>
                </c:pt>
                <c:pt idx="238">
                  <c:v>39078</c:v>
                </c:pt>
                <c:pt idx="239">
                  <c:v>39079</c:v>
                </c:pt>
                <c:pt idx="240">
                  <c:v>39080</c:v>
                </c:pt>
                <c:pt idx="241">
                  <c:v>39086</c:v>
                </c:pt>
                <c:pt idx="242">
                  <c:v>39087</c:v>
                </c:pt>
                <c:pt idx="243">
                  <c:v>39090</c:v>
                </c:pt>
                <c:pt idx="244">
                  <c:v>39091</c:v>
                </c:pt>
                <c:pt idx="245">
                  <c:v>39092</c:v>
                </c:pt>
                <c:pt idx="246">
                  <c:v>39093</c:v>
                </c:pt>
                <c:pt idx="247">
                  <c:v>39094</c:v>
                </c:pt>
                <c:pt idx="248">
                  <c:v>39097</c:v>
                </c:pt>
                <c:pt idx="249">
                  <c:v>39098</c:v>
                </c:pt>
                <c:pt idx="250">
                  <c:v>39099</c:v>
                </c:pt>
                <c:pt idx="251">
                  <c:v>39100</c:v>
                </c:pt>
                <c:pt idx="252">
                  <c:v>39101</c:v>
                </c:pt>
                <c:pt idx="253">
                  <c:v>39104</c:v>
                </c:pt>
                <c:pt idx="254">
                  <c:v>39105</c:v>
                </c:pt>
                <c:pt idx="255">
                  <c:v>39106</c:v>
                </c:pt>
                <c:pt idx="256">
                  <c:v>39107</c:v>
                </c:pt>
                <c:pt idx="257">
                  <c:v>39108</c:v>
                </c:pt>
                <c:pt idx="258">
                  <c:v>39111</c:v>
                </c:pt>
                <c:pt idx="259">
                  <c:v>39112</c:v>
                </c:pt>
                <c:pt idx="260">
                  <c:v>39113</c:v>
                </c:pt>
                <c:pt idx="261">
                  <c:v>39114</c:v>
                </c:pt>
                <c:pt idx="262">
                  <c:v>39115</c:v>
                </c:pt>
                <c:pt idx="263">
                  <c:v>39118</c:v>
                </c:pt>
                <c:pt idx="264">
                  <c:v>39119</c:v>
                </c:pt>
                <c:pt idx="265">
                  <c:v>39120</c:v>
                </c:pt>
                <c:pt idx="266">
                  <c:v>39121</c:v>
                </c:pt>
                <c:pt idx="267">
                  <c:v>39122</c:v>
                </c:pt>
                <c:pt idx="268">
                  <c:v>39125</c:v>
                </c:pt>
                <c:pt idx="269">
                  <c:v>39126</c:v>
                </c:pt>
                <c:pt idx="270">
                  <c:v>39127</c:v>
                </c:pt>
                <c:pt idx="271">
                  <c:v>39128</c:v>
                </c:pt>
                <c:pt idx="272">
                  <c:v>39129</c:v>
                </c:pt>
                <c:pt idx="273">
                  <c:v>39139</c:v>
                </c:pt>
                <c:pt idx="274">
                  <c:v>39140</c:v>
                </c:pt>
                <c:pt idx="275">
                  <c:v>39141</c:v>
                </c:pt>
                <c:pt idx="276">
                  <c:v>39142</c:v>
                </c:pt>
                <c:pt idx="277">
                  <c:v>39143</c:v>
                </c:pt>
                <c:pt idx="278">
                  <c:v>39146</c:v>
                </c:pt>
                <c:pt idx="279">
                  <c:v>39147</c:v>
                </c:pt>
                <c:pt idx="280">
                  <c:v>39148</c:v>
                </c:pt>
                <c:pt idx="281">
                  <c:v>39149</c:v>
                </c:pt>
                <c:pt idx="282">
                  <c:v>39150</c:v>
                </c:pt>
                <c:pt idx="283">
                  <c:v>39153</c:v>
                </c:pt>
                <c:pt idx="284">
                  <c:v>39154</c:v>
                </c:pt>
                <c:pt idx="285">
                  <c:v>39155</c:v>
                </c:pt>
                <c:pt idx="286">
                  <c:v>39156</c:v>
                </c:pt>
                <c:pt idx="287">
                  <c:v>39157</c:v>
                </c:pt>
                <c:pt idx="288">
                  <c:v>39160</c:v>
                </c:pt>
                <c:pt idx="289">
                  <c:v>39161</c:v>
                </c:pt>
                <c:pt idx="290">
                  <c:v>39162</c:v>
                </c:pt>
                <c:pt idx="291">
                  <c:v>39163</c:v>
                </c:pt>
                <c:pt idx="292">
                  <c:v>39164</c:v>
                </c:pt>
                <c:pt idx="293">
                  <c:v>39167</c:v>
                </c:pt>
                <c:pt idx="294">
                  <c:v>39168</c:v>
                </c:pt>
                <c:pt idx="295">
                  <c:v>39169</c:v>
                </c:pt>
                <c:pt idx="296">
                  <c:v>39170</c:v>
                </c:pt>
                <c:pt idx="297">
                  <c:v>39171</c:v>
                </c:pt>
                <c:pt idx="298">
                  <c:v>39174</c:v>
                </c:pt>
                <c:pt idx="299">
                  <c:v>39175</c:v>
                </c:pt>
                <c:pt idx="300">
                  <c:v>39176</c:v>
                </c:pt>
                <c:pt idx="301">
                  <c:v>39177</c:v>
                </c:pt>
                <c:pt idx="302">
                  <c:v>39178</c:v>
                </c:pt>
                <c:pt idx="303">
                  <c:v>39181</c:v>
                </c:pt>
                <c:pt idx="304">
                  <c:v>39182</c:v>
                </c:pt>
                <c:pt idx="305">
                  <c:v>39183</c:v>
                </c:pt>
                <c:pt idx="306">
                  <c:v>39184</c:v>
                </c:pt>
                <c:pt idx="307">
                  <c:v>39185</c:v>
                </c:pt>
                <c:pt idx="308">
                  <c:v>39188</c:v>
                </c:pt>
                <c:pt idx="309">
                  <c:v>39189</c:v>
                </c:pt>
                <c:pt idx="310">
                  <c:v>39190</c:v>
                </c:pt>
                <c:pt idx="311">
                  <c:v>39191</c:v>
                </c:pt>
                <c:pt idx="312">
                  <c:v>39192</c:v>
                </c:pt>
                <c:pt idx="313">
                  <c:v>39195</c:v>
                </c:pt>
                <c:pt idx="314">
                  <c:v>39196</c:v>
                </c:pt>
                <c:pt idx="315">
                  <c:v>39197</c:v>
                </c:pt>
                <c:pt idx="316">
                  <c:v>39198</c:v>
                </c:pt>
                <c:pt idx="317">
                  <c:v>39199</c:v>
                </c:pt>
                <c:pt idx="318">
                  <c:v>39202</c:v>
                </c:pt>
                <c:pt idx="319">
                  <c:v>39210</c:v>
                </c:pt>
                <c:pt idx="320">
                  <c:v>39211</c:v>
                </c:pt>
                <c:pt idx="321">
                  <c:v>39212</c:v>
                </c:pt>
                <c:pt idx="322">
                  <c:v>39213</c:v>
                </c:pt>
                <c:pt idx="323">
                  <c:v>39216</c:v>
                </c:pt>
                <c:pt idx="324">
                  <c:v>39217</c:v>
                </c:pt>
                <c:pt idx="325">
                  <c:v>39218</c:v>
                </c:pt>
                <c:pt idx="326">
                  <c:v>39219</c:v>
                </c:pt>
                <c:pt idx="327">
                  <c:v>39220</c:v>
                </c:pt>
                <c:pt idx="328">
                  <c:v>39223</c:v>
                </c:pt>
                <c:pt idx="329">
                  <c:v>39224</c:v>
                </c:pt>
                <c:pt idx="330">
                  <c:v>39225</c:v>
                </c:pt>
                <c:pt idx="331">
                  <c:v>39226</c:v>
                </c:pt>
                <c:pt idx="332">
                  <c:v>39227</c:v>
                </c:pt>
                <c:pt idx="333">
                  <c:v>39230</c:v>
                </c:pt>
                <c:pt idx="334">
                  <c:v>39231</c:v>
                </c:pt>
                <c:pt idx="335">
                  <c:v>39232</c:v>
                </c:pt>
                <c:pt idx="336">
                  <c:v>39233</c:v>
                </c:pt>
                <c:pt idx="337">
                  <c:v>39234</c:v>
                </c:pt>
                <c:pt idx="338">
                  <c:v>39237</c:v>
                </c:pt>
                <c:pt idx="339">
                  <c:v>39238</c:v>
                </c:pt>
                <c:pt idx="340">
                  <c:v>39239</c:v>
                </c:pt>
                <c:pt idx="341">
                  <c:v>39240</c:v>
                </c:pt>
                <c:pt idx="342">
                  <c:v>39241</c:v>
                </c:pt>
                <c:pt idx="343">
                  <c:v>39244</c:v>
                </c:pt>
                <c:pt idx="344">
                  <c:v>39245</c:v>
                </c:pt>
                <c:pt idx="345">
                  <c:v>39246</c:v>
                </c:pt>
                <c:pt idx="346">
                  <c:v>39247</c:v>
                </c:pt>
                <c:pt idx="347">
                  <c:v>39248</c:v>
                </c:pt>
                <c:pt idx="348">
                  <c:v>39251</c:v>
                </c:pt>
                <c:pt idx="349">
                  <c:v>39252</c:v>
                </c:pt>
                <c:pt idx="350">
                  <c:v>39253</c:v>
                </c:pt>
                <c:pt idx="351">
                  <c:v>39254</c:v>
                </c:pt>
                <c:pt idx="352">
                  <c:v>39255</c:v>
                </c:pt>
                <c:pt idx="353">
                  <c:v>39258</c:v>
                </c:pt>
                <c:pt idx="354">
                  <c:v>39259</c:v>
                </c:pt>
                <c:pt idx="355">
                  <c:v>39260</c:v>
                </c:pt>
                <c:pt idx="356">
                  <c:v>39261</c:v>
                </c:pt>
                <c:pt idx="357">
                  <c:v>39262</c:v>
                </c:pt>
                <c:pt idx="358">
                  <c:v>39265</c:v>
                </c:pt>
                <c:pt idx="359">
                  <c:v>39266</c:v>
                </c:pt>
                <c:pt idx="360">
                  <c:v>39267</c:v>
                </c:pt>
                <c:pt idx="361">
                  <c:v>39268</c:v>
                </c:pt>
                <c:pt idx="362">
                  <c:v>39269</c:v>
                </c:pt>
                <c:pt idx="363">
                  <c:v>39272</c:v>
                </c:pt>
                <c:pt idx="364">
                  <c:v>39273</c:v>
                </c:pt>
                <c:pt idx="365">
                  <c:v>39274</c:v>
                </c:pt>
                <c:pt idx="366">
                  <c:v>39275</c:v>
                </c:pt>
                <c:pt idx="367">
                  <c:v>39276</c:v>
                </c:pt>
                <c:pt idx="368">
                  <c:v>39279</c:v>
                </c:pt>
                <c:pt idx="369">
                  <c:v>39280</c:v>
                </c:pt>
                <c:pt idx="370">
                  <c:v>39281</c:v>
                </c:pt>
                <c:pt idx="371">
                  <c:v>39282</c:v>
                </c:pt>
                <c:pt idx="372">
                  <c:v>39283</c:v>
                </c:pt>
                <c:pt idx="373">
                  <c:v>39286</c:v>
                </c:pt>
                <c:pt idx="374">
                  <c:v>39287</c:v>
                </c:pt>
                <c:pt idx="375">
                  <c:v>39288</c:v>
                </c:pt>
                <c:pt idx="376">
                  <c:v>39289</c:v>
                </c:pt>
                <c:pt idx="377">
                  <c:v>39290</c:v>
                </c:pt>
                <c:pt idx="378">
                  <c:v>39293</c:v>
                </c:pt>
                <c:pt idx="379">
                  <c:v>39294</c:v>
                </c:pt>
                <c:pt idx="380">
                  <c:v>39295</c:v>
                </c:pt>
                <c:pt idx="381">
                  <c:v>39296</c:v>
                </c:pt>
                <c:pt idx="382">
                  <c:v>39297</c:v>
                </c:pt>
                <c:pt idx="383">
                  <c:v>39300</c:v>
                </c:pt>
                <c:pt idx="384">
                  <c:v>39301</c:v>
                </c:pt>
                <c:pt idx="385">
                  <c:v>39302</c:v>
                </c:pt>
                <c:pt idx="386">
                  <c:v>39303</c:v>
                </c:pt>
                <c:pt idx="387">
                  <c:v>39304</c:v>
                </c:pt>
                <c:pt idx="388">
                  <c:v>39307</c:v>
                </c:pt>
                <c:pt idx="389">
                  <c:v>39308</c:v>
                </c:pt>
                <c:pt idx="390">
                  <c:v>39309</c:v>
                </c:pt>
                <c:pt idx="391">
                  <c:v>39310</c:v>
                </c:pt>
                <c:pt idx="392">
                  <c:v>39311</c:v>
                </c:pt>
                <c:pt idx="393">
                  <c:v>39314</c:v>
                </c:pt>
                <c:pt idx="394">
                  <c:v>39315</c:v>
                </c:pt>
                <c:pt idx="395">
                  <c:v>39316</c:v>
                </c:pt>
                <c:pt idx="396">
                  <c:v>39317</c:v>
                </c:pt>
                <c:pt idx="397">
                  <c:v>39318</c:v>
                </c:pt>
                <c:pt idx="398">
                  <c:v>39321</c:v>
                </c:pt>
                <c:pt idx="399">
                  <c:v>39322</c:v>
                </c:pt>
                <c:pt idx="400">
                  <c:v>39323</c:v>
                </c:pt>
                <c:pt idx="401">
                  <c:v>39324</c:v>
                </c:pt>
                <c:pt idx="402">
                  <c:v>39325</c:v>
                </c:pt>
                <c:pt idx="403">
                  <c:v>39328</c:v>
                </c:pt>
                <c:pt idx="404">
                  <c:v>39329</c:v>
                </c:pt>
                <c:pt idx="405">
                  <c:v>39330</c:v>
                </c:pt>
                <c:pt idx="406">
                  <c:v>39331</c:v>
                </c:pt>
                <c:pt idx="407">
                  <c:v>39332</c:v>
                </c:pt>
                <c:pt idx="408">
                  <c:v>39335</c:v>
                </c:pt>
                <c:pt idx="409">
                  <c:v>39336</c:v>
                </c:pt>
                <c:pt idx="410">
                  <c:v>39337</c:v>
                </c:pt>
                <c:pt idx="411">
                  <c:v>39338</c:v>
                </c:pt>
                <c:pt idx="412">
                  <c:v>39339</c:v>
                </c:pt>
                <c:pt idx="413">
                  <c:v>39342</c:v>
                </c:pt>
                <c:pt idx="414">
                  <c:v>39343</c:v>
                </c:pt>
                <c:pt idx="415">
                  <c:v>39344</c:v>
                </c:pt>
                <c:pt idx="416">
                  <c:v>39345</c:v>
                </c:pt>
                <c:pt idx="417">
                  <c:v>39346</c:v>
                </c:pt>
                <c:pt idx="418">
                  <c:v>39349</c:v>
                </c:pt>
                <c:pt idx="419">
                  <c:v>39350</c:v>
                </c:pt>
                <c:pt idx="420">
                  <c:v>39351</c:v>
                </c:pt>
                <c:pt idx="421">
                  <c:v>39352</c:v>
                </c:pt>
                <c:pt idx="422">
                  <c:v>39353</c:v>
                </c:pt>
                <c:pt idx="423">
                  <c:v>39363</c:v>
                </c:pt>
                <c:pt idx="424">
                  <c:v>39364</c:v>
                </c:pt>
                <c:pt idx="425">
                  <c:v>39365</c:v>
                </c:pt>
                <c:pt idx="426">
                  <c:v>39366</c:v>
                </c:pt>
                <c:pt idx="427">
                  <c:v>39367</c:v>
                </c:pt>
                <c:pt idx="428">
                  <c:v>39370</c:v>
                </c:pt>
                <c:pt idx="429">
                  <c:v>39371</c:v>
                </c:pt>
                <c:pt idx="430">
                  <c:v>39372</c:v>
                </c:pt>
                <c:pt idx="431">
                  <c:v>39373</c:v>
                </c:pt>
                <c:pt idx="432">
                  <c:v>39374</c:v>
                </c:pt>
                <c:pt idx="433">
                  <c:v>39377</c:v>
                </c:pt>
                <c:pt idx="434">
                  <c:v>39378</c:v>
                </c:pt>
                <c:pt idx="435">
                  <c:v>39379</c:v>
                </c:pt>
                <c:pt idx="436">
                  <c:v>39380</c:v>
                </c:pt>
                <c:pt idx="437">
                  <c:v>39381</c:v>
                </c:pt>
                <c:pt idx="438">
                  <c:v>39384</c:v>
                </c:pt>
                <c:pt idx="439">
                  <c:v>39385</c:v>
                </c:pt>
                <c:pt idx="440">
                  <c:v>39386</c:v>
                </c:pt>
                <c:pt idx="441">
                  <c:v>39387</c:v>
                </c:pt>
                <c:pt idx="442">
                  <c:v>39388</c:v>
                </c:pt>
                <c:pt idx="443">
                  <c:v>39391</c:v>
                </c:pt>
                <c:pt idx="444">
                  <c:v>39392</c:v>
                </c:pt>
                <c:pt idx="445">
                  <c:v>39393</c:v>
                </c:pt>
                <c:pt idx="446">
                  <c:v>39394</c:v>
                </c:pt>
                <c:pt idx="447">
                  <c:v>39395</c:v>
                </c:pt>
                <c:pt idx="448">
                  <c:v>39398</c:v>
                </c:pt>
                <c:pt idx="449">
                  <c:v>39399</c:v>
                </c:pt>
                <c:pt idx="450">
                  <c:v>39400</c:v>
                </c:pt>
                <c:pt idx="451">
                  <c:v>39401</c:v>
                </c:pt>
                <c:pt idx="452">
                  <c:v>39402</c:v>
                </c:pt>
                <c:pt idx="453">
                  <c:v>39405</c:v>
                </c:pt>
                <c:pt idx="454">
                  <c:v>39406</c:v>
                </c:pt>
                <c:pt idx="455">
                  <c:v>39407</c:v>
                </c:pt>
                <c:pt idx="456">
                  <c:v>39408</c:v>
                </c:pt>
                <c:pt idx="457">
                  <c:v>39409</c:v>
                </c:pt>
                <c:pt idx="458">
                  <c:v>39412</c:v>
                </c:pt>
                <c:pt idx="459">
                  <c:v>39413</c:v>
                </c:pt>
                <c:pt idx="460">
                  <c:v>39414</c:v>
                </c:pt>
                <c:pt idx="461">
                  <c:v>39415</c:v>
                </c:pt>
                <c:pt idx="462">
                  <c:v>39416</c:v>
                </c:pt>
                <c:pt idx="463">
                  <c:v>39419</c:v>
                </c:pt>
                <c:pt idx="464">
                  <c:v>39420</c:v>
                </c:pt>
                <c:pt idx="465">
                  <c:v>39421</c:v>
                </c:pt>
                <c:pt idx="466">
                  <c:v>39422</c:v>
                </c:pt>
                <c:pt idx="467">
                  <c:v>39423</c:v>
                </c:pt>
                <c:pt idx="468">
                  <c:v>39426</c:v>
                </c:pt>
                <c:pt idx="469">
                  <c:v>39427</c:v>
                </c:pt>
                <c:pt idx="470">
                  <c:v>39428</c:v>
                </c:pt>
                <c:pt idx="471">
                  <c:v>39429</c:v>
                </c:pt>
                <c:pt idx="472">
                  <c:v>39430</c:v>
                </c:pt>
                <c:pt idx="473">
                  <c:v>39433</c:v>
                </c:pt>
                <c:pt idx="474">
                  <c:v>39434</c:v>
                </c:pt>
                <c:pt idx="475">
                  <c:v>39435</c:v>
                </c:pt>
                <c:pt idx="476">
                  <c:v>39436</c:v>
                </c:pt>
                <c:pt idx="477">
                  <c:v>39437</c:v>
                </c:pt>
                <c:pt idx="478">
                  <c:v>39440</c:v>
                </c:pt>
                <c:pt idx="479">
                  <c:v>39441</c:v>
                </c:pt>
                <c:pt idx="480">
                  <c:v>39442</c:v>
                </c:pt>
                <c:pt idx="481">
                  <c:v>39443</c:v>
                </c:pt>
                <c:pt idx="482">
                  <c:v>39444</c:v>
                </c:pt>
                <c:pt idx="483">
                  <c:v>39449</c:v>
                </c:pt>
                <c:pt idx="484">
                  <c:v>39450</c:v>
                </c:pt>
                <c:pt idx="485">
                  <c:v>39451</c:v>
                </c:pt>
                <c:pt idx="486">
                  <c:v>39454</c:v>
                </c:pt>
                <c:pt idx="487">
                  <c:v>39455</c:v>
                </c:pt>
                <c:pt idx="488">
                  <c:v>39456</c:v>
                </c:pt>
                <c:pt idx="489">
                  <c:v>39457</c:v>
                </c:pt>
                <c:pt idx="490">
                  <c:v>39458</c:v>
                </c:pt>
                <c:pt idx="491">
                  <c:v>39461</c:v>
                </c:pt>
                <c:pt idx="492">
                  <c:v>39462</c:v>
                </c:pt>
                <c:pt idx="493">
                  <c:v>39463</c:v>
                </c:pt>
                <c:pt idx="494">
                  <c:v>39464</c:v>
                </c:pt>
                <c:pt idx="495">
                  <c:v>39465</c:v>
                </c:pt>
                <c:pt idx="496">
                  <c:v>39468</c:v>
                </c:pt>
                <c:pt idx="497">
                  <c:v>39469</c:v>
                </c:pt>
                <c:pt idx="498">
                  <c:v>39470</c:v>
                </c:pt>
                <c:pt idx="499">
                  <c:v>39471</c:v>
                </c:pt>
                <c:pt idx="500">
                  <c:v>39472</c:v>
                </c:pt>
                <c:pt idx="501">
                  <c:v>39475</c:v>
                </c:pt>
                <c:pt idx="502">
                  <c:v>39476</c:v>
                </c:pt>
                <c:pt idx="503">
                  <c:v>39477</c:v>
                </c:pt>
                <c:pt idx="504">
                  <c:v>39478</c:v>
                </c:pt>
                <c:pt idx="505">
                  <c:v>39479</c:v>
                </c:pt>
                <c:pt idx="506">
                  <c:v>39482</c:v>
                </c:pt>
                <c:pt idx="507">
                  <c:v>39483</c:v>
                </c:pt>
                <c:pt idx="508">
                  <c:v>39491</c:v>
                </c:pt>
                <c:pt idx="509">
                  <c:v>39492</c:v>
                </c:pt>
                <c:pt idx="510">
                  <c:v>39493</c:v>
                </c:pt>
                <c:pt idx="511">
                  <c:v>39496</c:v>
                </c:pt>
                <c:pt idx="512">
                  <c:v>39497</c:v>
                </c:pt>
                <c:pt idx="513">
                  <c:v>39498</c:v>
                </c:pt>
                <c:pt idx="514">
                  <c:v>39499</c:v>
                </c:pt>
                <c:pt idx="515">
                  <c:v>39500</c:v>
                </c:pt>
                <c:pt idx="516">
                  <c:v>39503</c:v>
                </c:pt>
                <c:pt idx="517">
                  <c:v>39504</c:v>
                </c:pt>
                <c:pt idx="518">
                  <c:v>39505</c:v>
                </c:pt>
                <c:pt idx="519">
                  <c:v>39506</c:v>
                </c:pt>
                <c:pt idx="520">
                  <c:v>39507</c:v>
                </c:pt>
                <c:pt idx="521">
                  <c:v>39510</c:v>
                </c:pt>
                <c:pt idx="522">
                  <c:v>39511</c:v>
                </c:pt>
                <c:pt idx="523">
                  <c:v>39512</c:v>
                </c:pt>
                <c:pt idx="524">
                  <c:v>39513</c:v>
                </c:pt>
                <c:pt idx="525">
                  <c:v>39514</c:v>
                </c:pt>
                <c:pt idx="526">
                  <c:v>39517</c:v>
                </c:pt>
                <c:pt idx="527">
                  <c:v>39518</c:v>
                </c:pt>
                <c:pt idx="528">
                  <c:v>39519</c:v>
                </c:pt>
                <c:pt idx="529">
                  <c:v>39520</c:v>
                </c:pt>
                <c:pt idx="530">
                  <c:v>39521</c:v>
                </c:pt>
                <c:pt idx="531">
                  <c:v>39524</c:v>
                </c:pt>
                <c:pt idx="532">
                  <c:v>39525</c:v>
                </c:pt>
                <c:pt idx="533">
                  <c:v>39526</c:v>
                </c:pt>
                <c:pt idx="534">
                  <c:v>39527</c:v>
                </c:pt>
                <c:pt idx="535">
                  <c:v>39528</c:v>
                </c:pt>
                <c:pt idx="536">
                  <c:v>39531</c:v>
                </c:pt>
                <c:pt idx="537">
                  <c:v>39532</c:v>
                </c:pt>
                <c:pt idx="538">
                  <c:v>39533</c:v>
                </c:pt>
                <c:pt idx="539">
                  <c:v>39534</c:v>
                </c:pt>
                <c:pt idx="540">
                  <c:v>39535</c:v>
                </c:pt>
                <c:pt idx="541">
                  <c:v>39538</c:v>
                </c:pt>
                <c:pt idx="542">
                  <c:v>39539</c:v>
                </c:pt>
                <c:pt idx="543">
                  <c:v>39540</c:v>
                </c:pt>
                <c:pt idx="544">
                  <c:v>39541</c:v>
                </c:pt>
                <c:pt idx="545">
                  <c:v>39545</c:v>
                </c:pt>
                <c:pt idx="546">
                  <c:v>39546</c:v>
                </c:pt>
                <c:pt idx="547">
                  <c:v>39547</c:v>
                </c:pt>
                <c:pt idx="548">
                  <c:v>39548</c:v>
                </c:pt>
                <c:pt idx="549">
                  <c:v>39549</c:v>
                </c:pt>
                <c:pt idx="550">
                  <c:v>39552</c:v>
                </c:pt>
                <c:pt idx="551">
                  <c:v>39553</c:v>
                </c:pt>
                <c:pt idx="552">
                  <c:v>39554</c:v>
                </c:pt>
                <c:pt idx="553">
                  <c:v>39555</c:v>
                </c:pt>
                <c:pt idx="554">
                  <c:v>39556</c:v>
                </c:pt>
                <c:pt idx="555">
                  <c:v>39559</c:v>
                </c:pt>
                <c:pt idx="556">
                  <c:v>39560</c:v>
                </c:pt>
                <c:pt idx="557">
                  <c:v>39561</c:v>
                </c:pt>
                <c:pt idx="558">
                  <c:v>39562</c:v>
                </c:pt>
                <c:pt idx="559">
                  <c:v>39563</c:v>
                </c:pt>
                <c:pt idx="560">
                  <c:v>39566</c:v>
                </c:pt>
                <c:pt idx="561">
                  <c:v>39567</c:v>
                </c:pt>
                <c:pt idx="562">
                  <c:v>39568</c:v>
                </c:pt>
                <c:pt idx="563">
                  <c:v>39573</c:v>
                </c:pt>
                <c:pt idx="564">
                  <c:v>39574</c:v>
                </c:pt>
                <c:pt idx="565">
                  <c:v>39575</c:v>
                </c:pt>
                <c:pt idx="566">
                  <c:v>39576</c:v>
                </c:pt>
                <c:pt idx="567">
                  <c:v>39577</c:v>
                </c:pt>
                <c:pt idx="568">
                  <c:v>39580</c:v>
                </c:pt>
                <c:pt idx="569">
                  <c:v>39581</c:v>
                </c:pt>
                <c:pt idx="570">
                  <c:v>39582</c:v>
                </c:pt>
                <c:pt idx="571">
                  <c:v>39583</c:v>
                </c:pt>
                <c:pt idx="572">
                  <c:v>39584</c:v>
                </c:pt>
                <c:pt idx="573">
                  <c:v>39587</c:v>
                </c:pt>
                <c:pt idx="574">
                  <c:v>39588</c:v>
                </c:pt>
                <c:pt idx="575">
                  <c:v>39589</c:v>
                </c:pt>
                <c:pt idx="576">
                  <c:v>39590</c:v>
                </c:pt>
                <c:pt idx="577">
                  <c:v>39591</c:v>
                </c:pt>
                <c:pt idx="578">
                  <c:v>39594</c:v>
                </c:pt>
                <c:pt idx="579">
                  <c:v>39595</c:v>
                </c:pt>
                <c:pt idx="580">
                  <c:v>39596</c:v>
                </c:pt>
                <c:pt idx="581">
                  <c:v>39597</c:v>
                </c:pt>
                <c:pt idx="582">
                  <c:v>39598</c:v>
                </c:pt>
                <c:pt idx="583">
                  <c:v>39601</c:v>
                </c:pt>
                <c:pt idx="584">
                  <c:v>39602</c:v>
                </c:pt>
                <c:pt idx="585">
                  <c:v>39603</c:v>
                </c:pt>
                <c:pt idx="586">
                  <c:v>39604</c:v>
                </c:pt>
                <c:pt idx="587">
                  <c:v>39605</c:v>
                </c:pt>
                <c:pt idx="588">
                  <c:v>39609</c:v>
                </c:pt>
                <c:pt idx="589">
                  <c:v>39610</c:v>
                </c:pt>
                <c:pt idx="590">
                  <c:v>39611</c:v>
                </c:pt>
                <c:pt idx="591">
                  <c:v>39612</c:v>
                </c:pt>
                <c:pt idx="592">
                  <c:v>39615</c:v>
                </c:pt>
                <c:pt idx="593">
                  <c:v>39616</c:v>
                </c:pt>
                <c:pt idx="594">
                  <c:v>39617</c:v>
                </c:pt>
                <c:pt idx="595">
                  <c:v>39618</c:v>
                </c:pt>
                <c:pt idx="596">
                  <c:v>39619</c:v>
                </c:pt>
                <c:pt idx="597">
                  <c:v>39622</c:v>
                </c:pt>
                <c:pt idx="598">
                  <c:v>39623</c:v>
                </c:pt>
                <c:pt idx="599">
                  <c:v>39624</c:v>
                </c:pt>
                <c:pt idx="600">
                  <c:v>39625</c:v>
                </c:pt>
                <c:pt idx="601">
                  <c:v>39626</c:v>
                </c:pt>
                <c:pt idx="602">
                  <c:v>39629</c:v>
                </c:pt>
                <c:pt idx="603">
                  <c:v>39630</c:v>
                </c:pt>
                <c:pt idx="604">
                  <c:v>39631</c:v>
                </c:pt>
                <c:pt idx="605">
                  <c:v>39632</c:v>
                </c:pt>
                <c:pt idx="606">
                  <c:v>39633</c:v>
                </c:pt>
                <c:pt idx="607">
                  <c:v>39636</c:v>
                </c:pt>
                <c:pt idx="608">
                  <c:v>39637</c:v>
                </c:pt>
                <c:pt idx="609">
                  <c:v>39638</c:v>
                </c:pt>
                <c:pt idx="610">
                  <c:v>39639</c:v>
                </c:pt>
                <c:pt idx="611">
                  <c:v>39640</c:v>
                </c:pt>
                <c:pt idx="612">
                  <c:v>39643</c:v>
                </c:pt>
                <c:pt idx="613">
                  <c:v>39644</c:v>
                </c:pt>
                <c:pt idx="614">
                  <c:v>39645</c:v>
                </c:pt>
                <c:pt idx="615">
                  <c:v>39646</c:v>
                </c:pt>
                <c:pt idx="616">
                  <c:v>39647</c:v>
                </c:pt>
                <c:pt idx="617">
                  <c:v>39650</c:v>
                </c:pt>
                <c:pt idx="618">
                  <c:v>39651</c:v>
                </c:pt>
                <c:pt idx="619">
                  <c:v>39652</c:v>
                </c:pt>
                <c:pt idx="620">
                  <c:v>39653</c:v>
                </c:pt>
                <c:pt idx="621">
                  <c:v>39654</c:v>
                </c:pt>
                <c:pt idx="622">
                  <c:v>39657</c:v>
                </c:pt>
                <c:pt idx="623">
                  <c:v>39658</c:v>
                </c:pt>
                <c:pt idx="624">
                  <c:v>39659</c:v>
                </c:pt>
                <c:pt idx="625">
                  <c:v>39660</c:v>
                </c:pt>
                <c:pt idx="626">
                  <c:v>39661</c:v>
                </c:pt>
                <c:pt idx="627">
                  <c:v>39664</c:v>
                </c:pt>
                <c:pt idx="628">
                  <c:v>39665</c:v>
                </c:pt>
                <c:pt idx="629">
                  <c:v>39666</c:v>
                </c:pt>
                <c:pt idx="630">
                  <c:v>39667</c:v>
                </c:pt>
                <c:pt idx="631">
                  <c:v>39668</c:v>
                </c:pt>
                <c:pt idx="632">
                  <c:v>39671</c:v>
                </c:pt>
                <c:pt idx="633">
                  <c:v>39672</c:v>
                </c:pt>
                <c:pt idx="634">
                  <c:v>39673</c:v>
                </c:pt>
                <c:pt idx="635">
                  <c:v>39674</c:v>
                </c:pt>
                <c:pt idx="636">
                  <c:v>39675</c:v>
                </c:pt>
                <c:pt idx="637">
                  <c:v>39678</c:v>
                </c:pt>
                <c:pt idx="638">
                  <c:v>39679</c:v>
                </c:pt>
                <c:pt idx="639">
                  <c:v>39680</c:v>
                </c:pt>
                <c:pt idx="640">
                  <c:v>39681</c:v>
                </c:pt>
                <c:pt idx="641">
                  <c:v>39682</c:v>
                </c:pt>
                <c:pt idx="642">
                  <c:v>39685</c:v>
                </c:pt>
                <c:pt idx="643">
                  <c:v>39686</c:v>
                </c:pt>
                <c:pt idx="644">
                  <c:v>39687</c:v>
                </c:pt>
                <c:pt idx="645">
                  <c:v>39688</c:v>
                </c:pt>
                <c:pt idx="646">
                  <c:v>39689</c:v>
                </c:pt>
                <c:pt idx="647">
                  <c:v>39692</c:v>
                </c:pt>
                <c:pt idx="648">
                  <c:v>39693</c:v>
                </c:pt>
                <c:pt idx="649">
                  <c:v>39694</c:v>
                </c:pt>
                <c:pt idx="650">
                  <c:v>39695</c:v>
                </c:pt>
                <c:pt idx="651">
                  <c:v>39696</c:v>
                </c:pt>
                <c:pt idx="652">
                  <c:v>39699</c:v>
                </c:pt>
                <c:pt idx="653">
                  <c:v>39700</c:v>
                </c:pt>
                <c:pt idx="654">
                  <c:v>39701</c:v>
                </c:pt>
                <c:pt idx="655">
                  <c:v>39702</c:v>
                </c:pt>
                <c:pt idx="656">
                  <c:v>39703</c:v>
                </c:pt>
                <c:pt idx="657">
                  <c:v>39707</c:v>
                </c:pt>
                <c:pt idx="658">
                  <c:v>39708</c:v>
                </c:pt>
                <c:pt idx="659">
                  <c:v>39709</c:v>
                </c:pt>
                <c:pt idx="660">
                  <c:v>39710</c:v>
                </c:pt>
                <c:pt idx="661">
                  <c:v>39713</c:v>
                </c:pt>
                <c:pt idx="662">
                  <c:v>39714</c:v>
                </c:pt>
                <c:pt idx="663">
                  <c:v>39715</c:v>
                </c:pt>
                <c:pt idx="664">
                  <c:v>39716</c:v>
                </c:pt>
                <c:pt idx="665">
                  <c:v>39717</c:v>
                </c:pt>
                <c:pt idx="666">
                  <c:v>39727</c:v>
                </c:pt>
                <c:pt idx="667">
                  <c:v>39728</c:v>
                </c:pt>
                <c:pt idx="668">
                  <c:v>39729</c:v>
                </c:pt>
                <c:pt idx="669">
                  <c:v>39730</c:v>
                </c:pt>
                <c:pt idx="670">
                  <c:v>39731</c:v>
                </c:pt>
                <c:pt idx="671">
                  <c:v>39734</c:v>
                </c:pt>
                <c:pt idx="672">
                  <c:v>39735</c:v>
                </c:pt>
                <c:pt idx="673">
                  <c:v>39736</c:v>
                </c:pt>
                <c:pt idx="674">
                  <c:v>39737</c:v>
                </c:pt>
                <c:pt idx="675">
                  <c:v>39738</c:v>
                </c:pt>
                <c:pt idx="676">
                  <c:v>39741</c:v>
                </c:pt>
                <c:pt idx="677">
                  <c:v>39742</c:v>
                </c:pt>
                <c:pt idx="678">
                  <c:v>39743</c:v>
                </c:pt>
                <c:pt idx="679">
                  <c:v>39744</c:v>
                </c:pt>
                <c:pt idx="680">
                  <c:v>39745</c:v>
                </c:pt>
                <c:pt idx="681">
                  <c:v>39748</c:v>
                </c:pt>
                <c:pt idx="682">
                  <c:v>39749</c:v>
                </c:pt>
                <c:pt idx="683">
                  <c:v>39750</c:v>
                </c:pt>
                <c:pt idx="684">
                  <c:v>39751</c:v>
                </c:pt>
                <c:pt idx="685">
                  <c:v>39752</c:v>
                </c:pt>
                <c:pt idx="686">
                  <c:v>39755</c:v>
                </c:pt>
                <c:pt idx="687">
                  <c:v>39756</c:v>
                </c:pt>
                <c:pt idx="688">
                  <c:v>39757</c:v>
                </c:pt>
                <c:pt idx="689">
                  <c:v>39758</c:v>
                </c:pt>
                <c:pt idx="690">
                  <c:v>39759</c:v>
                </c:pt>
                <c:pt idx="691">
                  <c:v>39762</c:v>
                </c:pt>
                <c:pt idx="692">
                  <c:v>39763</c:v>
                </c:pt>
                <c:pt idx="693">
                  <c:v>39764</c:v>
                </c:pt>
                <c:pt idx="694">
                  <c:v>39765</c:v>
                </c:pt>
                <c:pt idx="695">
                  <c:v>39766</c:v>
                </c:pt>
                <c:pt idx="696">
                  <c:v>39769</c:v>
                </c:pt>
                <c:pt idx="697">
                  <c:v>39770</c:v>
                </c:pt>
                <c:pt idx="698">
                  <c:v>39771</c:v>
                </c:pt>
                <c:pt idx="699">
                  <c:v>39772</c:v>
                </c:pt>
                <c:pt idx="700">
                  <c:v>39773</c:v>
                </c:pt>
                <c:pt idx="701">
                  <c:v>39776</c:v>
                </c:pt>
                <c:pt idx="702">
                  <c:v>39777</c:v>
                </c:pt>
                <c:pt idx="703">
                  <c:v>39778</c:v>
                </c:pt>
                <c:pt idx="704">
                  <c:v>39779</c:v>
                </c:pt>
                <c:pt idx="705">
                  <c:v>39780</c:v>
                </c:pt>
                <c:pt idx="706">
                  <c:v>39783</c:v>
                </c:pt>
                <c:pt idx="707">
                  <c:v>39784</c:v>
                </c:pt>
                <c:pt idx="708">
                  <c:v>39785</c:v>
                </c:pt>
                <c:pt idx="709">
                  <c:v>39786</c:v>
                </c:pt>
                <c:pt idx="710">
                  <c:v>39787</c:v>
                </c:pt>
                <c:pt idx="711">
                  <c:v>39790</c:v>
                </c:pt>
                <c:pt idx="712">
                  <c:v>39791</c:v>
                </c:pt>
                <c:pt idx="713">
                  <c:v>39792</c:v>
                </c:pt>
                <c:pt idx="714">
                  <c:v>39793</c:v>
                </c:pt>
                <c:pt idx="715">
                  <c:v>39794</c:v>
                </c:pt>
                <c:pt idx="716">
                  <c:v>39797</c:v>
                </c:pt>
                <c:pt idx="717">
                  <c:v>39798</c:v>
                </c:pt>
                <c:pt idx="718">
                  <c:v>39799</c:v>
                </c:pt>
                <c:pt idx="719">
                  <c:v>39800</c:v>
                </c:pt>
                <c:pt idx="720">
                  <c:v>39801</c:v>
                </c:pt>
                <c:pt idx="721">
                  <c:v>39804</c:v>
                </c:pt>
                <c:pt idx="722">
                  <c:v>39805</c:v>
                </c:pt>
                <c:pt idx="723">
                  <c:v>39806</c:v>
                </c:pt>
                <c:pt idx="724">
                  <c:v>39807</c:v>
                </c:pt>
                <c:pt idx="725">
                  <c:v>39808</c:v>
                </c:pt>
                <c:pt idx="726">
                  <c:v>39811</c:v>
                </c:pt>
                <c:pt idx="727">
                  <c:v>39812</c:v>
                </c:pt>
                <c:pt idx="728">
                  <c:v>39813</c:v>
                </c:pt>
                <c:pt idx="729">
                  <c:v>39818</c:v>
                </c:pt>
                <c:pt idx="730">
                  <c:v>39819</c:v>
                </c:pt>
                <c:pt idx="731">
                  <c:v>39820</c:v>
                </c:pt>
                <c:pt idx="732">
                  <c:v>39821</c:v>
                </c:pt>
                <c:pt idx="733">
                  <c:v>39822</c:v>
                </c:pt>
                <c:pt idx="734">
                  <c:v>39825</c:v>
                </c:pt>
                <c:pt idx="735">
                  <c:v>39826</c:v>
                </c:pt>
                <c:pt idx="736">
                  <c:v>39827</c:v>
                </c:pt>
                <c:pt idx="737">
                  <c:v>39828</c:v>
                </c:pt>
                <c:pt idx="738">
                  <c:v>39829</c:v>
                </c:pt>
                <c:pt idx="739">
                  <c:v>39832</c:v>
                </c:pt>
                <c:pt idx="740">
                  <c:v>39833</c:v>
                </c:pt>
                <c:pt idx="741">
                  <c:v>39834</c:v>
                </c:pt>
                <c:pt idx="742">
                  <c:v>39835</c:v>
                </c:pt>
                <c:pt idx="743">
                  <c:v>39836</c:v>
                </c:pt>
                <c:pt idx="744">
                  <c:v>39846</c:v>
                </c:pt>
                <c:pt idx="745">
                  <c:v>39847</c:v>
                </c:pt>
                <c:pt idx="746">
                  <c:v>39848</c:v>
                </c:pt>
                <c:pt idx="747">
                  <c:v>39849</c:v>
                </c:pt>
                <c:pt idx="748">
                  <c:v>39850</c:v>
                </c:pt>
                <c:pt idx="749">
                  <c:v>39853</c:v>
                </c:pt>
                <c:pt idx="750">
                  <c:v>39854</c:v>
                </c:pt>
                <c:pt idx="751">
                  <c:v>39855</c:v>
                </c:pt>
                <c:pt idx="752">
                  <c:v>39856</c:v>
                </c:pt>
                <c:pt idx="753">
                  <c:v>39857</c:v>
                </c:pt>
                <c:pt idx="754">
                  <c:v>39860</c:v>
                </c:pt>
                <c:pt idx="755">
                  <c:v>39861</c:v>
                </c:pt>
                <c:pt idx="756">
                  <c:v>39862</c:v>
                </c:pt>
                <c:pt idx="757">
                  <c:v>39863</c:v>
                </c:pt>
                <c:pt idx="758">
                  <c:v>39864</c:v>
                </c:pt>
                <c:pt idx="759">
                  <c:v>39867</c:v>
                </c:pt>
                <c:pt idx="760">
                  <c:v>39868</c:v>
                </c:pt>
                <c:pt idx="761">
                  <c:v>39869</c:v>
                </c:pt>
                <c:pt idx="762">
                  <c:v>39870</c:v>
                </c:pt>
                <c:pt idx="763">
                  <c:v>39871</c:v>
                </c:pt>
                <c:pt idx="764">
                  <c:v>39874</c:v>
                </c:pt>
                <c:pt idx="765">
                  <c:v>39875</c:v>
                </c:pt>
                <c:pt idx="766">
                  <c:v>39876</c:v>
                </c:pt>
                <c:pt idx="767">
                  <c:v>39877</c:v>
                </c:pt>
                <c:pt idx="768">
                  <c:v>39878</c:v>
                </c:pt>
                <c:pt idx="769">
                  <c:v>39881</c:v>
                </c:pt>
                <c:pt idx="770">
                  <c:v>39882</c:v>
                </c:pt>
                <c:pt idx="771">
                  <c:v>39883</c:v>
                </c:pt>
                <c:pt idx="772">
                  <c:v>39884</c:v>
                </c:pt>
                <c:pt idx="773">
                  <c:v>39885</c:v>
                </c:pt>
                <c:pt idx="774">
                  <c:v>39888</c:v>
                </c:pt>
                <c:pt idx="775">
                  <c:v>39889</c:v>
                </c:pt>
                <c:pt idx="776">
                  <c:v>39890</c:v>
                </c:pt>
                <c:pt idx="777">
                  <c:v>39891</c:v>
                </c:pt>
                <c:pt idx="778">
                  <c:v>39892</c:v>
                </c:pt>
                <c:pt idx="779">
                  <c:v>39895</c:v>
                </c:pt>
                <c:pt idx="780">
                  <c:v>39896</c:v>
                </c:pt>
                <c:pt idx="781">
                  <c:v>39897</c:v>
                </c:pt>
                <c:pt idx="782">
                  <c:v>39898</c:v>
                </c:pt>
                <c:pt idx="783">
                  <c:v>39899</c:v>
                </c:pt>
                <c:pt idx="784">
                  <c:v>39902</c:v>
                </c:pt>
                <c:pt idx="785">
                  <c:v>39903</c:v>
                </c:pt>
                <c:pt idx="786">
                  <c:v>39904</c:v>
                </c:pt>
                <c:pt idx="787">
                  <c:v>39905</c:v>
                </c:pt>
                <c:pt idx="788">
                  <c:v>39906</c:v>
                </c:pt>
                <c:pt idx="789">
                  <c:v>39910</c:v>
                </c:pt>
                <c:pt idx="790">
                  <c:v>39911</c:v>
                </c:pt>
                <c:pt idx="791">
                  <c:v>39912</c:v>
                </c:pt>
                <c:pt idx="792">
                  <c:v>39913</c:v>
                </c:pt>
                <c:pt idx="793">
                  <c:v>39916</c:v>
                </c:pt>
                <c:pt idx="794">
                  <c:v>39917</c:v>
                </c:pt>
                <c:pt idx="795">
                  <c:v>39918</c:v>
                </c:pt>
                <c:pt idx="796">
                  <c:v>39919</c:v>
                </c:pt>
                <c:pt idx="797">
                  <c:v>39920</c:v>
                </c:pt>
                <c:pt idx="798">
                  <c:v>39923</c:v>
                </c:pt>
                <c:pt idx="799">
                  <c:v>39924</c:v>
                </c:pt>
                <c:pt idx="800">
                  <c:v>39925</c:v>
                </c:pt>
                <c:pt idx="801">
                  <c:v>39926</c:v>
                </c:pt>
                <c:pt idx="802">
                  <c:v>39927</c:v>
                </c:pt>
                <c:pt idx="803">
                  <c:v>39930</c:v>
                </c:pt>
                <c:pt idx="804">
                  <c:v>39931</c:v>
                </c:pt>
                <c:pt idx="805">
                  <c:v>39932</c:v>
                </c:pt>
                <c:pt idx="806">
                  <c:v>39933</c:v>
                </c:pt>
                <c:pt idx="807">
                  <c:v>39937</c:v>
                </c:pt>
                <c:pt idx="808">
                  <c:v>39938</c:v>
                </c:pt>
                <c:pt idx="809">
                  <c:v>39939</c:v>
                </c:pt>
                <c:pt idx="810">
                  <c:v>39940</c:v>
                </c:pt>
                <c:pt idx="811">
                  <c:v>39941</c:v>
                </c:pt>
                <c:pt idx="812">
                  <c:v>39944</c:v>
                </c:pt>
                <c:pt idx="813">
                  <c:v>39945</c:v>
                </c:pt>
                <c:pt idx="814">
                  <c:v>39946</c:v>
                </c:pt>
                <c:pt idx="815">
                  <c:v>39947</c:v>
                </c:pt>
                <c:pt idx="816">
                  <c:v>39948</c:v>
                </c:pt>
                <c:pt idx="817">
                  <c:v>39951</c:v>
                </c:pt>
                <c:pt idx="818">
                  <c:v>39952</c:v>
                </c:pt>
                <c:pt idx="819">
                  <c:v>39953</c:v>
                </c:pt>
                <c:pt idx="820">
                  <c:v>39954</c:v>
                </c:pt>
                <c:pt idx="821">
                  <c:v>39955</c:v>
                </c:pt>
                <c:pt idx="822">
                  <c:v>39958</c:v>
                </c:pt>
                <c:pt idx="823">
                  <c:v>39959</c:v>
                </c:pt>
                <c:pt idx="824">
                  <c:v>39960</c:v>
                </c:pt>
                <c:pt idx="825">
                  <c:v>39965</c:v>
                </c:pt>
                <c:pt idx="826">
                  <c:v>39966</c:v>
                </c:pt>
                <c:pt idx="827">
                  <c:v>39967</c:v>
                </c:pt>
                <c:pt idx="828">
                  <c:v>39968</c:v>
                </c:pt>
                <c:pt idx="829">
                  <c:v>39969</c:v>
                </c:pt>
                <c:pt idx="830">
                  <c:v>39972</c:v>
                </c:pt>
                <c:pt idx="831">
                  <c:v>39973</c:v>
                </c:pt>
                <c:pt idx="832">
                  <c:v>39974</c:v>
                </c:pt>
                <c:pt idx="833">
                  <c:v>39975</c:v>
                </c:pt>
                <c:pt idx="834">
                  <c:v>39976</c:v>
                </c:pt>
                <c:pt idx="835">
                  <c:v>39979</c:v>
                </c:pt>
                <c:pt idx="836">
                  <c:v>39980</c:v>
                </c:pt>
                <c:pt idx="837">
                  <c:v>39981</c:v>
                </c:pt>
                <c:pt idx="838">
                  <c:v>39982</c:v>
                </c:pt>
                <c:pt idx="839">
                  <c:v>39983</c:v>
                </c:pt>
                <c:pt idx="840">
                  <c:v>39986</c:v>
                </c:pt>
                <c:pt idx="841">
                  <c:v>39987</c:v>
                </c:pt>
                <c:pt idx="842">
                  <c:v>39988</c:v>
                </c:pt>
                <c:pt idx="843">
                  <c:v>39989</c:v>
                </c:pt>
                <c:pt idx="844">
                  <c:v>39990</c:v>
                </c:pt>
                <c:pt idx="845">
                  <c:v>39993</c:v>
                </c:pt>
                <c:pt idx="846">
                  <c:v>39994</c:v>
                </c:pt>
                <c:pt idx="847">
                  <c:v>39995</c:v>
                </c:pt>
                <c:pt idx="848">
                  <c:v>39996</c:v>
                </c:pt>
                <c:pt idx="849">
                  <c:v>39997</c:v>
                </c:pt>
                <c:pt idx="850">
                  <c:v>40000</c:v>
                </c:pt>
                <c:pt idx="851">
                  <c:v>40001</c:v>
                </c:pt>
                <c:pt idx="852">
                  <c:v>40002</c:v>
                </c:pt>
                <c:pt idx="853">
                  <c:v>40003</c:v>
                </c:pt>
                <c:pt idx="854">
                  <c:v>40004</c:v>
                </c:pt>
                <c:pt idx="855">
                  <c:v>40007</c:v>
                </c:pt>
                <c:pt idx="856">
                  <c:v>40008</c:v>
                </c:pt>
                <c:pt idx="857">
                  <c:v>40009</c:v>
                </c:pt>
                <c:pt idx="858">
                  <c:v>40010</c:v>
                </c:pt>
                <c:pt idx="859">
                  <c:v>40011</c:v>
                </c:pt>
                <c:pt idx="860">
                  <c:v>40014</c:v>
                </c:pt>
                <c:pt idx="861">
                  <c:v>40015</c:v>
                </c:pt>
                <c:pt idx="862">
                  <c:v>40016</c:v>
                </c:pt>
                <c:pt idx="863">
                  <c:v>40017</c:v>
                </c:pt>
                <c:pt idx="864">
                  <c:v>40018</c:v>
                </c:pt>
                <c:pt idx="865">
                  <c:v>40021</c:v>
                </c:pt>
                <c:pt idx="866">
                  <c:v>40022</c:v>
                </c:pt>
                <c:pt idx="867">
                  <c:v>40023</c:v>
                </c:pt>
                <c:pt idx="868">
                  <c:v>40024</c:v>
                </c:pt>
                <c:pt idx="869">
                  <c:v>40025</c:v>
                </c:pt>
                <c:pt idx="870">
                  <c:v>40028</c:v>
                </c:pt>
                <c:pt idx="871">
                  <c:v>40029</c:v>
                </c:pt>
                <c:pt idx="872">
                  <c:v>40030</c:v>
                </c:pt>
                <c:pt idx="873">
                  <c:v>40031</c:v>
                </c:pt>
                <c:pt idx="874">
                  <c:v>40032</c:v>
                </c:pt>
                <c:pt idx="875">
                  <c:v>40035</c:v>
                </c:pt>
                <c:pt idx="876">
                  <c:v>40036</c:v>
                </c:pt>
                <c:pt idx="877">
                  <c:v>40037</c:v>
                </c:pt>
                <c:pt idx="878">
                  <c:v>40038</c:v>
                </c:pt>
                <c:pt idx="879">
                  <c:v>40039</c:v>
                </c:pt>
                <c:pt idx="880">
                  <c:v>40042</c:v>
                </c:pt>
                <c:pt idx="881">
                  <c:v>40043</c:v>
                </c:pt>
                <c:pt idx="882">
                  <c:v>40044</c:v>
                </c:pt>
                <c:pt idx="883">
                  <c:v>40045</c:v>
                </c:pt>
                <c:pt idx="884">
                  <c:v>40046</c:v>
                </c:pt>
                <c:pt idx="885">
                  <c:v>40049</c:v>
                </c:pt>
                <c:pt idx="886">
                  <c:v>40050</c:v>
                </c:pt>
                <c:pt idx="887">
                  <c:v>40051</c:v>
                </c:pt>
                <c:pt idx="888">
                  <c:v>40052</c:v>
                </c:pt>
                <c:pt idx="889">
                  <c:v>40053</c:v>
                </c:pt>
                <c:pt idx="890">
                  <c:v>40056</c:v>
                </c:pt>
                <c:pt idx="891">
                  <c:v>40057</c:v>
                </c:pt>
                <c:pt idx="892">
                  <c:v>40058</c:v>
                </c:pt>
                <c:pt idx="893">
                  <c:v>40059</c:v>
                </c:pt>
                <c:pt idx="894">
                  <c:v>40060</c:v>
                </c:pt>
                <c:pt idx="895">
                  <c:v>40063</c:v>
                </c:pt>
                <c:pt idx="896">
                  <c:v>40064</c:v>
                </c:pt>
                <c:pt idx="897">
                  <c:v>40065</c:v>
                </c:pt>
                <c:pt idx="898">
                  <c:v>40066</c:v>
                </c:pt>
                <c:pt idx="899">
                  <c:v>40067</c:v>
                </c:pt>
                <c:pt idx="900">
                  <c:v>40070</c:v>
                </c:pt>
                <c:pt idx="901">
                  <c:v>40071</c:v>
                </c:pt>
                <c:pt idx="902">
                  <c:v>40072</c:v>
                </c:pt>
                <c:pt idx="903">
                  <c:v>40073</c:v>
                </c:pt>
                <c:pt idx="904">
                  <c:v>40074</c:v>
                </c:pt>
                <c:pt idx="905">
                  <c:v>40077</c:v>
                </c:pt>
                <c:pt idx="906">
                  <c:v>40078</c:v>
                </c:pt>
                <c:pt idx="907">
                  <c:v>40079</c:v>
                </c:pt>
                <c:pt idx="908">
                  <c:v>40080</c:v>
                </c:pt>
                <c:pt idx="909">
                  <c:v>40081</c:v>
                </c:pt>
                <c:pt idx="910">
                  <c:v>40084</c:v>
                </c:pt>
                <c:pt idx="911">
                  <c:v>40085</c:v>
                </c:pt>
                <c:pt idx="912">
                  <c:v>40086</c:v>
                </c:pt>
                <c:pt idx="913">
                  <c:v>40095</c:v>
                </c:pt>
                <c:pt idx="914">
                  <c:v>40098</c:v>
                </c:pt>
                <c:pt idx="915">
                  <c:v>40099</c:v>
                </c:pt>
                <c:pt idx="916">
                  <c:v>40100</c:v>
                </c:pt>
                <c:pt idx="917">
                  <c:v>40101</c:v>
                </c:pt>
                <c:pt idx="918">
                  <c:v>40102</c:v>
                </c:pt>
                <c:pt idx="919">
                  <c:v>40105</c:v>
                </c:pt>
                <c:pt idx="920">
                  <c:v>40106</c:v>
                </c:pt>
                <c:pt idx="921">
                  <c:v>40107</c:v>
                </c:pt>
                <c:pt idx="922">
                  <c:v>40108</c:v>
                </c:pt>
                <c:pt idx="923">
                  <c:v>40109</c:v>
                </c:pt>
                <c:pt idx="924">
                  <c:v>40112</c:v>
                </c:pt>
                <c:pt idx="925">
                  <c:v>40113</c:v>
                </c:pt>
                <c:pt idx="926">
                  <c:v>40114</c:v>
                </c:pt>
                <c:pt idx="927">
                  <c:v>40115</c:v>
                </c:pt>
                <c:pt idx="928">
                  <c:v>40116</c:v>
                </c:pt>
                <c:pt idx="929">
                  <c:v>40119</c:v>
                </c:pt>
                <c:pt idx="930">
                  <c:v>40120</c:v>
                </c:pt>
                <c:pt idx="931">
                  <c:v>40121</c:v>
                </c:pt>
                <c:pt idx="932">
                  <c:v>40122</c:v>
                </c:pt>
                <c:pt idx="933">
                  <c:v>40123</c:v>
                </c:pt>
                <c:pt idx="934">
                  <c:v>40126</c:v>
                </c:pt>
                <c:pt idx="935">
                  <c:v>40127</c:v>
                </c:pt>
                <c:pt idx="936">
                  <c:v>40128</c:v>
                </c:pt>
                <c:pt idx="937">
                  <c:v>40129</c:v>
                </c:pt>
                <c:pt idx="938">
                  <c:v>40130</c:v>
                </c:pt>
                <c:pt idx="939">
                  <c:v>40133</c:v>
                </c:pt>
                <c:pt idx="940">
                  <c:v>40134</c:v>
                </c:pt>
                <c:pt idx="941">
                  <c:v>40135</c:v>
                </c:pt>
                <c:pt idx="942">
                  <c:v>40136</c:v>
                </c:pt>
                <c:pt idx="943">
                  <c:v>40137</c:v>
                </c:pt>
                <c:pt idx="944">
                  <c:v>40140</c:v>
                </c:pt>
                <c:pt idx="945">
                  <c:v>40141</c:v>
                </c:pt>
                <c:pt idx="946">
                  <c:v>40142</c:v>
                </c:pt>
                <c:pt idx="947">
                  <c:v>40143</c:v>
                </c:pt>
                <c:pt idx="948">
                  <c:v>40144</c:v>
                </c:pt>
                <c:pt idx="949">
                  <c:v>40147</c:v>
                </c:pt>
                <c:pt idx="950">
                  <c:v>40148</c:v>
                </c:pt>
                <c:pt idx="951">
                  <c:v>40149</c:v>
                </c:pt>
                <c:pt idx="952">
                  <c:v>40150</c:v>
                </c:pt>
                <c:pt idx="953">
                  <c:v>40151</c:v>
                </c:pt>
                <c:pt idx="954">
                  <c:v>40154</c:v>
                </c:pt>
                <c:pt idx="955">
                  <c:v>40155</c:v>
                </c:pt>
                <c:pt idx="956">
                  <c:v>40156</c:v>
                </c:pt>
                <c:pt idx="957">
                  <c:v>40157</c:v>
                </c:pt>
                <c:pt idx="958">
                  <c:v>40158</c:v>
                </c:pt>
                <c:pt idx="959">
                  <c:v>40161</c:v>
                </c:pt>
                <c:pt idx="960">
                  <c:v>40162</c:v>
                </c:pt>
                <c:pt idx="961">
                  <c:v>40163</c:v>
                </c:pt>
                <c:pt idx="962">
                  <c:v>40164</c:v>
                </c:pt>
                <c:pt idx="963">
                  <c:v>40165</c:v>
                </c:pt>
                <c:pt idx="964">
                  <c:v>40168</c:v>
                </c:pt>
                <c:pt idx="965">
                  <c:v>40169</c:v>
                </c:pt>
                <c:pt idx="966">
                  <c:v>40170</c:v>
                </c:pt>
                <c:pt idx="967">
                  <c:v>40171</c:v>
                </c:pt>
                <c:pt idx="968">
                  <c:v>40172</c:v>
                </c:pt>
                <c:pt idx="969">
                  <c:v>40175</c:v>
                </c:pt>
                <c:pt idx="970">
                  <c:v>40176</c:v>
                </c:pt>
                <c:pt idx="971">
                  <c:v>40177</c:v>
                </c:pt>
                <c:pt idx="972">
                  <c:v>40178</c:v>
                </c:pt>
                <c:pt idx="973">
                  <c:v>40182</c:v>
                </c:pt>
                <c:pt idx="974">
                  <c:v>40183</c:v>
                </c:pt>
                <c:pt idx="975">
                  <c:v>40184</c:v>
                </c:pt>
                <c:pt idx="976">
                  <c:v>40185</c:v>
                </c:pt>
                <c:pt idx="977">
                  <c:v>40186</c:v>
                </c:pt>
                <c:pt idx="978">
                  <c:v>40189</c:v>
                </c:pt>
                <c:pt idx="979">
                  <c:v>40190</c:v>
                </c:pt>
                <c:pt idx="980">
                  <c:v>40191</c:v>
                </c:pt>
                <c:pt idx="981">
                  <c:v>40192</c:v>
                </c:pt>
                <c:pt idx="982">
                  <c:v>40193</c:v>
                </c:pt>
                <c:pt idx="983">
                  <c:v>40196</c:v>
                </c:pt>
                <c:pt idx="984">
                  <c:v>40197</c:v>
                </c:pt>
                <c:pt idx="985">
                  <c:v>40198</c:v>
                </c:pt>
                <c:pt idx="986">
                  <c:v>40199</c:v>
                </c:pt>
                <c:pt idx="987">
                  <c:v>40200</c:v>
                </c:pt>
                <c:pt idx="988">
                  <c:v>40203</c:v>
                </c:pt>
                <c:pt idx="989">
                  <c:v>40204</c:v>
                </c:pt>
                <c:pt idx="990">
                  <c:v>40205</c:v>
                </c:pt>
                <c:pt idx="991">
                  <c:v>40206</c:v>
                </c:pt>
                <c:pt idx="992">
                  <c:v>40207</c:v>
                </c:pt>
                <c:pt idx="993">
                  <c:v>40210</c:v>
                </c:pt>
                <c:pt idx="994">
                  <c:v>40211</c:v>
                </c:pt>
                <c:pt idx="995">
                  <c:v>40212</c:v>
                </c:pt>
                <c:pt idx="996">
                  <c:v>40213</c:v>
                </c:pt>
                <c:pt idx="997">
                  <c:v>40214</c:v>
                </c:pt>
                <c:pt idx="998">
                  <c:v>40217</c:v>
                </c:pt>
                <c:pt idx="999">
                  <c:v>40218</c:v>
                </c:pt>
                <c:pt idx="1000">
                  <c:v>40219</c:v>
                </c:pt>
                <c:pt idx="1001">
                  <c:v>40220</c:v>
                </c:pt>
                <c:pt idx="1002">
                  <c:v>40221</c:v>
                </c:pt>
                <c:pt idx="1003">
                  <c:v>40231</c:v>
                </c:pt>
                <c:pt idx="1004">
                  <c:v>40232</c:v>
                </c:pt>
                <c:pt idx="1005">
                  <c:v>40233</c:v>
                </c:pt>
                <c:pt idx="1006">
                  <c:v>40234</c:v>
                </c:pt>
                <c:pt idx="1007">
                  <c:v>40235</c:v>
                </c:pt>
                <c:pt idx="1008">
                  <c:v>40238</c:v>
                </c:pt>
                <c:pt idx="1009">
                  <c:v>40239</c:v>
                </c:pt>
                <c:pt idx="1010">
                  <c:v>40240</c:v>
                </c:pt>
                <c:pt idx="1011">
                  <c:v>40241</c:v>
                </c:pt>
                <c:pt idx="1012">
                  <c:v>40242</c:v>
                </c:pt>
                <c:pt idx="1013">
                  <c:v>40245</c:v>
                </c:pt>
                <c:pt idx="1014">
                  <c:v>40246</c:v>
                </c:pt>
                <c:pt idx="1015">
                  <c:v>40247</c:v>
                </c:pt>
                <c:pt idx="1016">
                  <c:v>40248</c:v>
                </c:pt>
                <c:pt idx="1017">
                  <c:v>40249</c:v>
                </c:pt>
                <c:pt idx="1018">
                  <c:v>40252</c:v>
                </c:pt>
                <c:pt idx="1019">
                  <c:v>40253</c:v>
                </c:pt>
                <c:pt idx="1020">
                  <c:v>40254</c:v>
                </c:pt>
                <c:pt idx="1021">
                  <c:v>40255</c:v>
                </c:pt>
                <c:pt idx="1022">
                  <c:v>40256</c:v>
                </c:pt>
                <c:pt idx="1023">
                  <c:v>40259</c:v>
                </c:pt>
                <c:pt idx="1024">
                  <c:v>40260</c:v>
                </c:pt>
                <c:pt idx="1025">
                  <c:v>40261</c:v>
                </c:pt>
                <c:pt idx="1026">
                  <c:v>40262</c:v>
                </c:pt>
                <c:pt idx="1027">
                  <c:v>40263</c:v>
                </c:pt>
                <c:pt idx="1028">
                  <c:v>40266</c:v>
                </c:pt>
                <c:pt idx="1029">
                  <c:v>40267</c:v>
                </c:pt>
                <c:pt idx="1030">
                  <c:v>40268</c:v>
                </c:pt>
                <c:pt idx="1031">
                  <c:v>40269</c:v>
                </c:pt>
                <c:pt idx="1032">
                  <c:v>40270</c:v>
                </c:pt>
                <c:pt idx="1033">
                  <c:v>40274</c:v>
                </c:pt>
                <c:pt idx="1034">
                  <c:v>40275</c:v>
                </c:pt>
                <c:pt idx="1035">
                  <c:v>40276</c:v>
                </c:pt>
                <c:pt idx="1036">
                  <c:v>40277</c:v>
                </c:pt>
                <c:pt idx="1037">
                  <c:v>40280</c:v>
                </c:pt>
                <c:pt idx="1038">
                  <c:v>40281</c:v>
                </c:pt>
                <c:pt idx="1039">
                  <c:v>40282</c:v>
                </c:pt>
                <c:pt idx="1040">
                  <c:v>40283</c:v>
                </c:pt>
                <c:pt idx="1041">
                  <c:v>40284</c:v>
                </c:pt>
                <c:pt idx="1042">
                  <c:v>40287</c:v>
                </c:pt>
                <c:pt idx="1043">
                  <c:v>40288</c:v>
                </c:pt>
                <c:pt idx="1044">
                  <c:v>40289</c:v>
                </c:pt>
                <c:pt idx="1045">
                  <c:v>40290</c:v>
                </c:pt>
                <c:pt idx="1046">
                  <c:v>40291</c:v>
                </c:pt>
                <c:pt idx="1047">
                  <c:v>40294</c:v>
                </c:pt>
                <c:pt idx="1048">
                  <c:v>40295</c:v>
                </c:pt>
                <c:pt idx="1049">
                  <c:v>40296</c:v>
                </c:pt>
                <c:pt idx="1050">
                  <c:v>40297</c:v>
                </c:pt>
                <c:pt idx="1051">
                  <c:v>40298</c:v>
                </c:pt>
                <c:pt idx="1052">
                  <c:v>40302</c:v>
                </c:pt>
                <c:pt idx="1053">
                  <c:v>40303</c:v>
                </c:pt>
                <c:pt idx="1054">
                  <c:v>40304</c:v>
                </c:pt>
                <c:pt idx="1055">
                  <c:v>40305</c:v>
                </c:pt>
                <c:pt idx="1056">
                  <c:v>40308</c:v>
                </c:pt>
                <c:pt idx="1057">
                  <c:v>40309</c:v>
                </c:pt>
                <c:pt idx="1058">
                  <c:v>40310</c:v>
                </c:pt>
                <c:pt idx="1059">
                  <c:v>40311</c:v>
                </c:pt>
                <c:pt idx="1060">
                  <c:v>40312</c:v>
                </c:pt>
                <c:pt idx="1061">
                  <c:v>40315</c:v>
                </c:pt>
                <c:pt idx="1062">
                  <c:v>40316</c:v>
                </c:pt>
                <c:pt idx="1063">
                  <c:v>40317</c:v>
                </c:pt>
                <c:pt idx="1064">
                  <c:v>40318</c:v>
                </c:pt>
                <c:pt idx="1065">
                  <c:v>40319</c:v>
                </c:pt>
                <c:pt idx="1066">
                  <c:v>40322</c:v>
                </c:pt>
                <c:pt idx="1067">
                  <c:v>40323</c:v>
                </c:pt>
                <c:pt idx="1068">
                  <c:v>40324</c:v>
                </c:pt>
                <c:pt idx="1069">
                  <c:v>40325</c:v>
                </c:pt>
                <c:pt idx="1070">
                  <c:v>40326</c:v>
                </c:pt>
                <c:pt idx="1071">
                  <c:v>40329</c:v>
                </c:pt>
                <c:pt idx="1072">
                  <c:v>40330</c:v>
                </c:pt>
                <c:pt idx="1073">
                  <c:v>40331</c:v>
                </c:pt>
                <c:pt idx="1074">
                  <c:v>40332</c:v>
                </c:pt>
                <c:pt idx="1075">
                  <c:v>40333</c:v>
                </c:pt>
                <c:pt idx="1076">
                  <c:v>40336</c:v>
                </c:pt>
                <c:pt idx="1077">
                  <c:v>40337</c:v>
                </c:pt>
                <c:pt idx="1078">
                  <c:v>40338</c:v>
                </c:pt>
                <c:pt idx="1079">
                  <c:v>40339</c:v>
                </c:pt>
                <c:pt idx="1080">
                  <c:v>40340</c:v>
                </c:pt>
                <c:pt idx="1081">
                  <c:v>40346</c:v>
                </c:pt>
                <c:pt idx="1082">
                  <c:v>40347</c:v>
                </c:pt>
                <c:pt idx="1083">
                  <c:v>40350</c:v>
                </c:pt>
                <c:pt idx="1084">
                  <c:v>40351</c:v>
                </c:pt>
                <c:pt idx="1085">
                  <c:v>40352</c:v>
                </c:pt>
                <c:pt idx="1086">
                  <c:v>40353</c:v>
                </c:pt>
                <c:pt idx="1087">
                  <c:v>40354</c:v>
                </c:pt>
                <c:pt idx="1088">
                  <c:v>40357</c:v>
                </c:pt>
                <c:pt idx="1089">
                  <c:v>40358</c:v>
                </c:pt>
                <c:pt idx="1090">
                  <c:v>40359</c:v>
                </c:pt>
                <c:pt idx="1091">
                  <c:v>40360</c:v>
                </c:pt>
                <c:pt idx="1092">
                  <c:v>40361</c:v>
                </c:pt>
                <c:pt idx="1093">
                  <c:v>40364</c:v>
                </c:pt>
                <c:pt idx="1094">
                  <c:v>40365</c:v>
                </c:pt>
                <c:pt idx="1095">
                  <c:v>40366</c:v>
                </c:pt>
                <c:pt idx="1096">
                  <c:v>40367</c:v>
                </c:pt>
                <c:pt idx="1097">
                  <c:v>40368</c:v>
                </c:pt>
                <c:pt idx="1098">
                  <c:v>40371</c:v>
                </c:pt>
                <c:pt idx="1099">
                  <c:v>40372</c:v>
                </c:pt>
                <c:pt idx="1100">
                  <c:v>40373</c:v>
                </c:pt>
                <c:pt idx="1101">
                  <c:v>40374</c:v>
                </c:pt>
                <c:pt idx="1102">
                  <c:v>40375</c:v>
                </c:pt>
                <c:pt idx="1103">
                  <c:v>40378</c:v>
                </c:pt>
                <c:pt idx="1104">
                  <c:v>40379</c:v>
                </c:pt>
                <c:pt idx="1105">
                  <c:v>40380</c:v>
                </c:pt>
                <c:pt idx="1106">
                  <c:v>40381</c:v>
                </c:pt>
                <c:pt idx="1107">
                  <c:v>40382</c:v>
                </c:pt>
                <c:pt idx="1108">
                  <c:v>40385</c:v>
                </c:pt>
                <c:pt idx="1109">
                  <c:v>40386</c:v>
                </c:pt>
                <c:pt idx="1110">
                  <c:v>40387</c:v>
                </c:pt>
                <c:pt idx="1111">
                  <c:v>40388</c:v>
                </c:pt>
                <c:pt idx="1112">
                  <c:v>40389</c:v>
                </c:pt>
                <c:pt idx="1113">
                  <c:v>40392</c:v>
                </c:pt>
                <c:pt idx="1114">
                  <c:v>40393</c:v>
                </c:pt>
                <c:pt idx="1115">
                  <c:v>40394</c:v>
                </c:pt>
                <c:pt idx="1116">
                  <c:v>40395</c:v>
                </c:pt>
                <c:pt idx="1117">
                  <c:v>40396</c:v>
                </c:pt>
                <c:pt idx="1118">
                  <c:v>40399</c:v>
                </c:pt>
                <c:pt idx="1119">
                  <c:v>40400</c:v>
                </c:pt>
                <c:pt idx="1120">
                  <c:v>40401</c:v>
                </c:pt>
                <c:pt idx="1121">
                  <c:v>40402</c:v>
                </c:pt>
                <c:pt idx="1122">
                  <c:v>40403</c:v>
                </c:pt>
                <c:pt idx="1123">
                  <c:v>40406</c:v>
                </c:pt>
                <c:pt idx="1124">
                  <c:v>40407</c:v>
                </c:pt>
                <c:pt idx="1125">
                  <c:v>40408</c:v>
                </c:pt>
                <c:pt idx="1126">
                  <c:v>40409</c:v>
                </c:pt>
                <c:pt idx="1127">
                  <c:v>40410</c:v>
                </c:pt>
                <c:pt idx="1128">
                  <c:v>40413</c:v>
                </c:pt>
                <c:pt idx="1129">
                  <c:v>40414</c:v>
                </c:pt>
                <c:pt idx="1130">
                  <c:v>40415</c:v>
                </c:pt>
                <c:pt idx="1131">
                  <c:v>40416</c:v>
                </c:pt>
                <c:pt idx="1132">
                  <c:v>40417</c:v>
                </c:pt>
                <c:pt idx="1133">
                  <c:v>40420</c:v>
                </c:pt>
                <c:pt idx="1134">
                  <c:v>40421</c:v>
                </c:pt>
                <c:pt idx="1135">
                  <c:v>40422</c:v>
                </c:pt>
                <c:pt idx="1136">
                  <c:v>40423</c:v>
                </c:pt>
                <c:pt idx="1137">
                  <c:v>40424</c:v>
                </c:pt>
                <c:pt idx="1138">
                  <c:v>40427</c:v>
                </c:pt>
                <c:pt idx="1139">
                  <c:v>40428</c:v>
                </c:pt>
                <c:pt idx="1140">
                  <c:v>40429</c:v>
                </c:pt>
                <c:pt idx="1141">
                  <c:v>40430</c:v>
                </c:pt>
                <c:pt idx="1142">
                  <c:v>40431</c:v>
                </c:pt>
                <c:pt idx="1143">
                  <c:v>40434</c:v>
                </c:pt>
                <c:pt idx="1144">
                  <c:v>40435</c:v>
                </c:pt>
                <c:pt idx="1145">
                  <c:v>40436</c:v>
                </c:pt>
                <c:pt idx="1146">
                  <c:v>40437</c:v>
                </c:pt>
                <c:pt idx="1147">
                  <c:v>40438</c:v>
                </c:pt>
                <c:pt idx="1148">
                  <c:v>40441</c:v>
                </c:pt>
                <c:pt idx="1149">
                  <c:v>40442</c:v>
                </c:pt>
                <c:pt idx="1150">
                  <c:v>40448</c:v>
                </c:pt>
                <c:pt idx="1151">
                  <c:v>40449</c:v>
                </c:pt>
                <c:pt idx="1152">
                  <c:v>40450</c:v>
                </c:pt>
                <c:pt idx="1153">
                  <c:v>40451</c:v>
                </c:pt>
                <c:pt idx="1154">
                  <c:v>40459</c:v>
                </c:pt>
                <c:pt idx="1155">
                  <c:v>40462</c:v>
                </c:pt>
                <c:pt idx="1156">
                  <c:v>40463</c:v>
                </c:pt>
                <c:pt idx="1157">
                  <c:v>40464</c:v>
                </c:pt>
                <c:pt idx="1158">
                  <c:v>40465</c:v>
                </c:pt>
                <c:pt idx="1159">
                  <c:v>40466</c:v>
                </c:pt>
                <c:pt idx="1160">
                  <c:v>40469</c:v>
                </c:pt>
                <c:pt idx="1161">
                  <c:v>40470</c:v>
                </c:pt>
                <c:pt idx="1162">
                  <c:v>40471</c:v>
                </c:pt>
                <c:pt idx="1163">
                  <c:v>40472</c:v>
                </c:pt>
                <c:pt idx="1164">
                  <c:v>40473</c:v>
                </c:pt>
                <c:pt idx="1165">
                  <c:v>40476</c:v>
                </c:pt>
                <c:pt idx="1166">
                  <c:v>40477</c:v>
                </c:pt>
                <c:pt idx="1167">
                  <c:v>40478</c:v>
                </c:pt>
                <c:pt idx="1168">
                  <c:v>40479</c:v>
                </c:pt>
                <c:pt idx="1169">
                  <c:v>40480</c:v>
                </c:pt>
                <c:pt idx="1170">
                  <c:v>40483</c:v>
                </c:pt>
                <c:pt idx="1171">
                  <c:v>40484</c:v>
                </c:pt>
                <c:pt idx="1172">
                  <c:v>40485</c:v>
                </c:pt>
                <c:pt idx="1173">
                  <c:v>40486</c:v>
                </c:pt>
                <c:pt idx="1174">
                  <c:v>40487</c:v>
                </c:pt>
                <c:pt idx="1175">
                  <c:v>40490</c:v>
                </c:pt>
                <c:pt idx="1176">
                  <c:v>40491</c:v>
                </c:pt>
                <c:pt idx="1177">
                  <c:v>40492</c:v>
                </c:pt>
                <c:pt idx="1178">
                  <c:v>40493</c:v>
                </c:pt>
                <c:pt idx="1179">
                  <c:v>40494</c:v>
                </c:pt>
                <c:pt idx="1180">
                  <c:v>40497</c:v>
                </c:pt>
                <c:pt idx="1181">
                  <c:v>40498</c:v>
                </c:pt>
                <c:pt idx="1182">
                  <c:v>40499</c:v>
                </c:pt>
                <c:pt idx="1183">
                  <c:v>40500</c:v>
                </c:pt>
                <c:pt idx="1184">
                  <c:v>40501</c:v>
                </c:pt>
                <c:pt idx="1185">
                  <c:v>40504</c:v>
                </c:pt>
                <c:pt idx="1186">
                  <c:v>40505</c:v>
                </c:pt>
                <c:pt idx="1187">
                  <c:v>40506</c:v>
                </c:pt>
                <c:pt idx="1188">
                  <c:v>40507</c:v>
                </c:pt>
                <c:pt idx="1189">
                  <c:v>40508</c:v>
                </c:pt>
                <c:pt idx="1190">
                  <c:v>40511</c:v>
                </c:pt>
                <c:pt idx="1191">
                  <c:v>40512</c:v>
                </c:pt>
                <c:pt idx="1192">
                  <c:v>40513</c:v>
                </c:pt>
                <c:pt idx="1193">
                  <c:v>40514</c:v>
                </c:pt>
                <c:pt idx="1194">
                  <c:v>40515</c:v>
                </c:pt>
                <c:pt idx="1195">
                  <c:v>40518</c:v>
                </c:pt>
                <c:pt idx="1196">
                  <c:v>40519</c:v>
                </c:pt>
                <c:pt idx="1197">
                  <c:v>40520</c:v>
                </c:pt>
                <c:pt idx="1198">
                  <c:v>40521</c:v>
                </c:pt>
                <c:pt idx="1199">
                  <c:v>40522</c:v>
                </c:pt>
                <c:pt idx="1200">
                  <c:v>40525</c:v>
                </c:pt>
                <c:pt idx="1201">
                  <c:v>40526</c:v>
                </c:pt>
                <c:pt idx="1202">
                  <c:v>40527</c:v>
                </c:pt>
                <c:pt idx="1203">
                  <c:v>40528</c:v>
                </c:pt>
                <c:pt idx="1204">
                  <c:v>40529</c:v>
                </c:pt>
                <c:pt idx="1205">
                  <c:v>40532</c:v>
                </c:pt>
                <c:pt idx="1206">
                  <c:v>40533</c:v>
                </c:pt>
                <c:pt idx="1207">
                  <c:v>40534</c:v>
                </c:pt>
                <c:pt idx="1208">
                  <c:v>40535</c:v>
                </c:pt>
                <c:pt idx="1209">
                  <c:v>40536</c:v>
                </c:pt>
                <c:pt idx="1210">
                  <c:v>40539</c:v>
                </c:pt>
                <c:pt idx="1211">
                  <c:v>40540</c:v>
                </c:pt>
                <c:pt idx="1212">
                  <c:v>40541</c:v>
                </c:pt>
                <c:pt idx="1213">
                  <c:v>40542</c:v>
                </c:pt>
                <c:pt idx="1214">
                  <c:v>40543</c:v>
                </c:pt>
                <c:pt idx="1215">
                  <c:v>40547</c:v>
                </c:pt>
                <c:pt idx="1216">
                  <c:v>40548</c:v>
                </c:pt>
                <c:pt idx="1217">
                  <c:v>40549</c:v>
                </c:pt>
                <c:pt idx="1218">
                  <c:v>40550</c:v>
                </c:pt>
                <c:pt idx="1219">
                  <c:v>40553</c:v>
                </c:pt>
                <c:pt idx="1220">
                  <c:v>40554</c:v>
                </c:pt>
                <c:pt idx="1221">
                  <c:v>40555</c:v>
                </c:pt>
                <c:pt idx="1222">
                  <c:v>40556</c:v>
                </c:pt>
                <c:pt idx="1223">
                  <c:v>40557</c:v>
                </c:pt>
                <c:pt idx="1224">
                  <c:v>40560</c:v>
                </c:pt>
                <c:pt idx="1225">
                  <c:v>40561</c:v>
                </c:pt>
                <c:pt idx="1226">
                  <c:v>40562</c:v>
                </c:pt>
                <c:pt idx="1227">
                  <c:v>40563</c:v>
                </c:pt>
                <c:pt idx="1228">
                  <c:v>40564</c:v>
                </c:pt>
                <c:pt idx="1229">
                  <c:v>40567</c:v>
                </c:pt>
                <c:pt idx="1230">
                  <c:v>40568</c:v>
                </c:pt>
                <c:pt idx="1231">
                  <c:v>40569</c:v>
                </c:pt>
                <c:pt idx="1232">
                  <c:v>40570</c:v>
                </c:pt>
                <c:pt idx="1233">
                  <c:v>40571</c:v>
                </c:pt>
                <c:pt idx="1234">
                  <c:v>40574</c:v>
                </c:pt>
                <c:pt idx="1235">
                  <c:v>40575</c:v>
                </c:pt>
                <c:pt idx="1236">
                  <c:v>40583</c:v>
                </c:pt>
                <c:pt idx="1237">
                  <c:v>40584</c:v>
                </c:pt>
                <c:pt idx="1238">
                  <c:v>40585</c:v>
                </c:pt>
                <c:pt idx="1239">
                  <c:v>40588</c:v>
                </c:pt>
                <c:pt idx="1240">
                  <c:v>40589</c:v>
                </c:pt>
                <c:pt idx="1241">
                  <c:v>40590</c:v>
                </c:pt>
                <c:pt idx="1242">
                  <c:v>40591</c:v>
                </c:pt>
                <c:pt idx="1243">
                  <c:v>40592</c:v>
                </c:pt>
                <c:pt idx="1244">
                  <c:v>40595</c:v>
                </c:pt>
                <c:pt idx="1245">
                  <c:v>40596</c:v>
                </c:pt>
                <c:pt idx="1246">
                  <c:v>40597</c:v>
                </c:pt>
                <c:pt idx="1247">
                  <c:v>40598</c:v>
                </c:pt>
                <c:pt idx="1248">
                  <c:v>40599</c:v>
                </c:pt>
                <c:pt idx="1249">
                  <c:v>40602</c:v>
                </c:pt>
                <c:pt idx="1250">
                  <c:v>40603</c:v>
                </c:pt>
                <c:pt idx="1251">
                  <c:v>40604</c:v>
                </c:pt>
                <c:pt idx="1252">
                  <c:v>40605</c:v>
                </c:pt>
                <c:pt idx="1253">
                  <c:v>40606</c:v>
                </c:pt>
                <c:pt idx="1254">
                  <c:v>40609</c:v>
                </c:pt>
                <c:pt idx="1255">
                  <c:v>40610</c:v>
                </c:pt>
                <c:pt idx="1256">
                  <c:v>40611</c:v>
                </c:pt>
                <c:pt idx="1257">
                  <c:v>40612</c:v>
                </c:pt>
                <c:pt idx="1258">
                  <c:v>40613</c:v>
                </c:pt>
                <c:pt idx="1259">
                  <c:v>40616</c:v>
                </c:pt>
                <c:pt idx="1260">
                  <c:v>40617</c:v>
                </c:pt>
                <c:pt idx="1261">
                  <c:v>40618</c:v>
                </c:pt>
                <c:pt idx="1262">
                  <c:v>40619</c:v>
                </c:pt>
                <c:pt idx="1263">
                  <c:v>40620</c:v>
                </c:pt>
                <c:pt idx="1264">
                  <c:v>40623</c:v>
                </c:pt>
                <c:pt idx="1265">
                  <c:v>40624</c:v>
                </c:pt>
                <c:pt idx="1266">
                  <c:v>40625</c:v>
                </c:pt>
                <c:pt idx="1267">
                  <c:v>40626</c:v>
                </c:pt>
                <c:pt idx="1268">
                  <c:v>40627</c:v>
                </c:pt>
                <c:pt idx="1269">
                  <c:v>40630</c:v>
                </c:pt>
                <c:pt idx="1270">
                  <c:v>40631</c:v>
                </c:pt>
                <c:pt idx="1271">
                  <c:v>40632</c:v>
                </c:pt>
                <c:pt idx="1272">
                  <c:v>40633</c:v>
                </c:pt>
                <c:pt idx="1273">
                  <c:v>40634</c:v>
                </c:pt>
                <c:pt idx="1274">
                  <c:v>40639</c:v>
                </c:pt>
                <c:pt idx="1275">
                  <c:v>40640</c:v>
                </c:pt>
                <c:pt idx="1276">
                  <c:v>40641</c:v>
                </c:pt>
                <c:pt idx="1277">
                  <c:v>40644</c:v>
                </c:pt>
                <c:pt idx="1278">
                  <c:v>40645</c:v>
                </c:pt>
                <c:pt idx="1279">
                  <c:v>40646</c:v>
                </c:pt>
                <c:pt idx="1280">
                  <c:v>40647</c:v>
                </c:pt>
                <c:pt idx="1281">
                  <c:v>40648</c:v>
                </c:pt>
                <c:pt idx="1282">
                  <c:v>40651</c:v>
                </c:pt>
                <c:pt idx="1283">
                  <c:v>40652</c:v>
                </c:pt>
                <c:pt idx="1284">
                  <c:v>40653</c:v>
                </c:pt>
                <c:pt idx="1285">
                  <c:v>40654</c:v>
                </c:pt>
                <c:pt idx="1286">
                  <c:v>40655</c:v>
                </c:pt>
                <c:pt idx="1287">
                  <c:v>40658</c:v>
                </c:pt>
                <c:pt idx="1288">
                  <c:v>40659</c:v>
                </c:pt>
                <c:pt idx="1289">
                  <c:v>40660</c:v>
                </c:pt>
                <c:pt idx="1290">
                  <c:v>40661</c:v>
                </c:pt>
                <c:pt idx="1291">
                  <c:v>40662</c:v>
                </c:pt>
                <c:pt idx="1292">
                  <c:v>40666</c:v>
                </c:pt>
                <c:pt idx="1293">
                  <c:v>40667</c:v>
                </c:pt>
                <c:pt idx="1294">
                  <c:v>40668</c:v>
                </c:pt>
                <c:pt idx="1295">
                  <c:v>40669</c:v>
                </c:pt>
                <c:pt idx="1296">
                  <c:v>40672</c:v>
                </c:pt>
                <c:pt idx="1297">
                  <c:v>40673</c:v>
                </c:pt>
                <c:pt idx="1298">
                  <c:v>40674</c:v>
                </c:pt>
                <c:pt idx="1299">
                  <c:v>40675</c:v>
                </c:pt>
                <c:pt idx="1300">
                  <c:v>40676</c:v>
                </c:pt>
                <c:pt idx="1301">
                  <c:v>40679</c:v>
                </c:pt>
                <c:pt idx="1302">
                  <c:v>40680</c:v>
                </c:pt>
                <c:pt idx="1303">
                  <c:v>40681</c:v>
                </c:pt>
                <c:pt idx="1304">
                  <c:v>40682</c:v>
                </c:pt>
                <c:pt idx="1305">
                  <c:v>40683</c:v>
                </c:pt>
                <c:pt idx="1306">
                  <c:v>40686</c:v>
                </c:pt>
                <c:pt idx="1307">
                  <c:v>40687</c:v>
                </c:pt>
                <c:pt idx="1308">
                  <c:v>40688</c:v>
                </c:pt>
                <c:pt idx="1309">
                  <c:v>40689</c:v>
                </c:pt>
                <c:pt idx="1310">
                  <c:v>40690</c:v>
                </c:pt>
                <c:pt idx="1311">
                  <c:v>40693</c:v>
                </c:pt>
                <c:pt idx="1312">
                  <c:v>40694</c:v>
                </c:pt>
                <c:pt idx="1313">
                  <c:v>40695</c:v>
                </c:pt>
                <c:pt idx="1314">
                  <c:v>40696</c:v>
                </c:pt>
                <c:pt idx="1315">
                  <c:v>40697</c:v>
                </c:pt>
                <c:pt idx="1316">
                  <c:v>40701</c:v>
                </c:pt>
                <c:pt idx="1317">
                  <c:v>40702</c:v>
                </c:pt>
                <c:pt idx="1318">
                  <c:v>40703</c:v>
                </c:pt>
                <c:pt idx="1319">
                  <c:v>40704</c:v>
                </c:pt>
                <c:pt idx="1320">
                  <c:v>40707</c:v>
                </c:pt>
                <c:pt idx="1321">
                  <c:v>40708</c:v>
                </c:pt>
                <c:pt idx="1322">
                  <c:v>40709</c:v>
                </c:pt>
                <c:pt idx="1323">
                  <c:v>40710</c:v>
                </c:pt>
                <c:pt idx="1324">
                  <c:v>40711</c:v>
                </c:pt>
                <c:pt idx="1325">
                  <c:v>40714</c:v>
                </c:pt>
                <c:pt idx="1326">
                  <c:v>40715</c:v>
                </c:pt>
                <c:pt idx="1327">
                  <c:v>40716</c:v>
                </c:pt>
                <c:pt idx="1328">
                  <c:v>40717</c:v>
                </c:pt>
                <c:pt idx="1329">
                  <c:v>40718</c:v>
                </c:pt>
                <c:pt idx="1330">
                  <c:v>40721</c:v>
                </c:pt>
                <c:pt idx="1331">
                  <c:v>40722</c:v>
                </c:pt>
                <c:pt idx="1332">
                  <c:v>40723</c:v>
                </c:pt>
                <c:pt idx="1333">
                  <c:v>40724</c:v>
                </c:pt>
                <c:pt idx="1334">
                  <c:v>40725</c:v>
                </c:pt>
                <c:pt idx="1335">
                  <c:v>40728</c:v>
                </c:pt>
                <c:pt idx="1336">
                  <c:v>40729</c:v>
                </c:pt>
                <c:pt idx="1337">
                  <c:v>40730</c:v>
                </c:pt>
                <c:pt idx="1338">
                  <c:v>40731</c:v>
                </c:pt>
                <c:pt idx="1339">
                  <c:v>40732</c:v>
                </c:pt>
                <c:pt idx="1340">
                  <c:v>40735</c:v>
                </c:pt>
                <c:pt idx="1341">
                  <c:v>40736</c:v>
                </c:pt>
                <c:pt idx="1342">
                  <c:v>40737</c:v>
                </c:pt>
                <c:pt idx="1343">
                  <c:v>40738</c:v>
                </c:pt>
                <c:pt idx="1344">
                  <c:v>40739</c:v>
                </c:pt>
                <c:pt idx="1345">
                  <c:v>40742</c:v>
                </c:pt>
                <c:pt idx="1346">
                  <c:v>40743</c:v>
                </c:pt>
                <c:pt idx="1347">
                  <c:v>40744</c:v>
                </c:pt>
                <c:pt idx="1348">
                  <c:v>40745</c:v>
                </c:pt>
                <c:pt idx="1349">
                  <c:v>40746</c:v>
                </c:pt>
                <c:pt idx="1350">
                  <c:v>40749</c:v>
                </c:pt>
                <c:pt idx="1351">
                  <c:v>40750</c:v>
                </c:pt>
                <c:pt idx="1352">
                  <c:v>40751</c:v>
                </c:pt>
                <c:pt idx="1353">
                  <c:v>40752</c:v>
                </c:pt>
                <c:pt idx="1354">
                  <c:v>40753</c:v>
                </c:pt>
                <c:pt idx="1355">
                  <c:v>40756</c:v>
                </c:pt>
                <c:pt idx="1356">
                  <c:v>40757</c:v>
                </c:pt>
                <c:pt idx="1357">
                  <c:v>40758</c:v>
                </c:pt>
                <c:pt idx="1358">
                  <c:v>40759</c:v>
                </c:pt>
                <c:pt idx="1359">
                  <c:v>40760</c:v>
                </c:pt>
                <c:pt idx="1360">
                  <c:v>40763</c:v>
                </c:pt>
                <c:pt idx="1361">
                  <c:v>40764</c:v>
                </c:pt>
                <c:pt idx="1362">
                  <c:v>40765</c:v>
                </c:pt>
                <c:pt idx="1363">
                  <c:v>40766</c:v>
                </c:pt>
                <c:pt idx="1364">
                  <c:v>40767</c:v>
                </c:pt>
                <c:pt idx="1365">
                  <c:v>40770</c:v>
                </c:pt>
                <c:pt idx="1366">
                  <c:v>40771</c:v>
                </c:pt>
                <c:pt idx="1367">
                  <c:v>40772</c:v>
                </c:pt>
                <c:pt idx="1368">
                  <c:v>40773</c:v>
                </c:pt>
                <c:pt idx="1369">
                  <c:v>40774</c:v>
                </c:pt>
                <c:pt idx="1370">
                  <c:v>40777</c:v>
                </c:pt>
                <c:pt idx="1371">
                  <c:v>40778</c:v>
                </c:pt>
                <c:pt idx="1372">
                  <c:v>40779</c:v>
                </c:pt>
                <c:pt idx="1373">
                  <c:v>40780</c:v>
                </c:pt>
                <c:pt idx="1374">
                  <c:v>40781</c:v>
                </c:pt>
                <c:pt idx="1375">
                  <c:v>40784</c:v>
                </c:pt>
                <c:pt idx="1376">
                  <c:v>40785</c:v>
                </c:pt>
                <c:pt idx="1377">
                  <c:v>40786</c:v>
                </c:pt>
                <c:pt idx="1378">
                  <c:v>40787</c:v>
                </c:pt>
                <c:pt idx="1379">
                  <c:v>40788</c:v>
                </c:pt>
                <c:pt idx="1380">
                  <c:v>40791</c:v>
                </c:pt>
                <c:pt idx="1381">
                  <c:v>40792</c:v>
                </c:pt>
                <c:pt idx="1382">
                  <c:v>40793</c:v>
                </c:pt>
                <c:pt idx="1383">
                  <c:v>40794</c:v>
                </c:pt>
                <c:pt idx="1384">
                  <c:v>40795</c:v>
                </c:pt>
                <c:pt idx="1385">
                  <c:v>40799</c:v>
                </c:pt>
                <c:pt idx="1386">
                  <c:v>40800</c:v>
                </c:pt>
                <c:pt idx="1387">
                  <c:v>40801</c:v>
                </c:pt>
                <c:pt idx="1388">
                  <c:v>40802</c:v>
                </c:pt>
                <c:pt idx="1389">
                  <c:v>40805</c:v>
                </c:pt>
                <c:pt idx="1390">
                  <c:v>40806</c:v>
                </c:pt>
                <c:pt idx="1391">
                  <c:v>40807</c:v>
                </c:pt>
                <c:pt idx="1392">
                  <c:v>40808</c:v>
                </c:pt>
                <c:pt idx="1393">
                  <c:v>40809</c:v>
                </c:pt>
                <c:pt idx="1394">
                  <c:v>40812</c:v>
                </c:pt>
                <c:pt idx="1395">
                  <c:v>40813</c:v>
                </c:pt>
                <c:pt idx="1396">
                  <c:v>40814</c:v>
                </c:pt>
                <c:pt idx="1397">
                  <c:v>40815</c:v>
                </c:pt>
                <c:pt idx="1398">
                  <c:v>40816</c:v>
                </c:pt>
                <c:pt idx="1399">
                  <c:v>40826</c:v>
                </c:pt>
                <c:pt idx="1400">
                  <c:v>40827</c:v>
                </c:pt>
                <c:pt idx="1401">
                  <c:v>40828</c:v>
                </c:pt>
                <c:pt idx="1402">
                  <c:v>40829</c:v>
                </c:pt>
                <c:pt idx="1403">
                  <c:v>40830</c:v>
                </c:pt>
                <c:pt idx="1404">
                  <c:v>40833</c:v>
                </c:pt>
                <c:pt idx="1405">
                  <c:v>40834</c:v>
                </c:pt>
                <c:pt idx="1406">
                  <c:v>40835</c:v>
                </c:pt>
                <c:pt idx="1407">
                  <c:v>40836</c:v>
                </c:pt>
                <c:pt idx="1408">
                  <c:v>40837</c:v>
                </c:pt>
                <c:pt idx="1409">
                  <c:v>40840</c:v>
                </c:pt>
                <c:pt idx="1410">
                  <c:v>40841</c:v>
                </c:pt>
                <c:pt idx="1411">
                  <c:v>40842</c:v>
                </c:pt>
                <c:pt idx="1412">
                  <c:v>40843</c:v>
                </c:pt>
                <c:pt idx="1413">
                  <c:v>40844</c:v>
                </c:pt>
                <c:pt idx="1414">
                  <c:v>40847</c:v>
                </c:pt>
                <c:pt idx="1415">
                  <c:v>40848</c:v>
                </c:pt>
                <c:pt idx="1416">
                  <c:v>40849</c:v>
                </c:pt>
                <c:pt idx="1417">
                  <c:v>40850</c:v>
                </c:pt>
                <c:pt idx="1418">
                  <c:v>40851</c:v>
                </c:pt>
                <c:pt idx="1419">
                  <c:v>40854</c:v>
                </c:pt>
                <c:pt idx="1420">
                  <c:v>40855</c:v>
                </c:pt>
                <c:pt idx="1421">
                  <c:v>40856</c:v>
                </c:pt>
                <c:pt idx="1422">
                  <c:v>40857</c:v>
                </c:pt>
                <c:pt idx="1423">
                  <c:v>40858</c:v>
                </c:pt>
                <c:pt idx="1424">
                  <c:v>40861</c:v>
                </c:pt>
                <c:pt idx="1425">
                  <c:v>40862</c:v>
                </c:pt>
                <c:pt idx="1426">
                  <c:v>40863</c:v>
                </c:pt>
                <c:pt idx="1427">
                  <c:v>40864</c:v>
                </c:pt>
                <c:pt idx="1428">
                  <c:v>40865</c:v>
                </c:pt>
                <c:pt idx="1429">
                  <c:v>40868</c:v>
                </c:pt>
                <c:pt idx="1430">
                  <c:v>40869</c:v>
                </c:pt>
                <c:pt idx="1431">
                  <c:v>40870</c:v>
                </c:pt>
                <c:pt idx="1432">
                  <c:v>40871</c:v>
                </c:pt>
                <c:pt idx="1433">
                  <c:v>40872</c:v>
                </c:pt>
                <c:pt idx="1434">
                  <c:v>40875</c:v>
                </c:pt>
                <c:pt idx="1435">
                  <c:v>40876</c:v>
                </c:pt>
                <c:pt idx="1436">
                  <c:v>40877</c:v>
                </c:pt>
                <c:pt idx="1437">
                  <c:v>40878</c:v>
                </c:pt>
                <c:pt idx="1438">
                  <c:v>40879</c:v>
                </c:pt>
                <c:pt idx="1439">
                  <c:v>40882</c:v>
                </c:pt>
                <c:pt idx="1440">
                  <c:v>40883</c:v>
                </c:pt>
                <c:pt idx="1441">
                  <c:v>40884</c:v>
                </c:pt>
                <c:pt idx="1442">
                  <c:v>40885</c:v>
                </c:pt>
                <c:pt idx="1443">
                  <c:v>40886</c:v>
                </c:pt>
                <c:pt idx="1444">
                  <c:v>40889</c:v>
                </c:pt>
                <c:pt idx="1445">
                  <c:v>40890</c:v>
                </c:pt>
                <c:pt idx="1446">
                  <c:v>40891</c:v>
                </c:pt>
                <c:pt idx="1447">
                  <c:v>40892</c:v>
                </c:pt>
                <c:pt idx="1448">
                  <c:v>40893</c:v>
                </c:pt>
                <c:pt idx="1449">
                  <c:v>40896</c:v>
                </c:pt>
                <c:pt idx="1450">
                  <c:v>40897</c:v>
                </c:pt>
                <c:pt idx="1451">
                  <c:v>40898</c:v>
                </c:pt>
                <c:pt idx="1452">
                  <c:v>40899</c:v>
                </c:pt>
                <c:pt idx="1453">
                  <c:v>40900</c:v>
                </c:pt>
                <c:pt idx="1454">
                  <c:v>40903</c:v>
                </c:pt>
                <c:pt idx="1455">
                  <c:v>40904</c:v>
                </c:pt>
                <c:pt idx="1456">
                  <c:v>40905</c:v>
                </c:pt>
                <c:pt idx="1457">
                  <c:v>40906</c:v>
                </c:pt>
                <c:pt idx="1458">
                  <c:v>40907</c:v>
                </c:pt>
                <c:pt idx="1459">
                  <c:v>40912</c:v>
                </c:pt>
                <c:pt idx="1460">
                  <c:v>40913</c:v>
                </c:pt>
                <c:pt idx="1461">
                  <c:v>40914</c:v>
                </c:pt>
                <c:pt idx="1462">
                  <c:v>40917</c:v>
                </c:pt>
                <c:pt idx="1463">
                  <c:v>40918</c:v>
                </c:pt>
                <c:pt idx="1464">
                  <c:v>40919</c:v>
                </c:pt>
                <c:pt idx="1465">
                  <c:v>40920</c:v>
                </c:pt>
                <c:pt idx="1466">
                  <c:v>40921</c:v>
                </c:pt>
                <c:pt idx="1467">
                  <c:v>40924</c:v>
                </c:pt>
                <c:pt idx="1468">
                  <c:v>40925</c:v>
                </c:pt>
                <c:pt idx="1469">
                  <c:v>40926</c:v>
                </c:pt>
                <c:pt idx="1470">
                  <c:v>40927</c:v>
                </c:pt>
                <c:pt idx="1471">
                  <c:v>40928</c:v>
                </c:pt>
                <c:pt idx="1472">
                  <c:v>40938</c:v>
                </c:pt>
                <c:pt idx="1473">
                  <c:v>40939</c:v>
                </c:pt>
                <c:pt idx="1474">
                  <c:v>40940</c:v>
                </c:pt>
                <c:pt idx="1475">
                  <c:v>40941</c:v>
                </c:pt>
                <c:pt idx="1476">
                  <c:v>40942</c:v>
                </c:pt>
                <c:pt idx="1477">
                  <c:v>40945</c:v>
                </c:pt>
                <c:pt idx="1478">
                  <c:v>40946</c:v>
                </c:pt>
                <c:pt idx="1479">
                  <c:v>40947</c:v>
                </c:pt>
                <c:pt idx="1480">
                  <c:v>40948</c:v>
                </c:pt>
                <c:pt idx="1481">
                  <c:v>40949</c:v>
                </c:pt>
                <c:pt idx="1482">
                  <c:v>40952</c:v>
                </c:pt>
                <c:pt idx="1483">
                  <c:v>40953</c:v>
                </c:pt>
                <c:pt idx="1484">
                  <c:v>40954</c:v>
                </c:pt>
                <c:pt idx="1485">
                  <c:v>40955</c:v>
                </c:pt>
                <c:pt idx="1486">
                  <c:v>40956</c:v>
                </c:pt>
                <c:pt idx="1487">
                  <c:v>40959</c:v>
                </c:pt>
                <c:pt idx="1488">
                  <c:v>40960</c:v>
                </c:pt>
                <c:pt idx="1489">
                  <c:v>40961</c:v>
                </c:pt>
                <c:pt idx="1490">
                  <c:v>40962</c:v>
                </c:pt>
                <c:pt idx="1491">
                  <c:v>40963</c:v>
                </c:pt>
                <c:pt idx="1492">
                  <c:v>40966</c:v>
                </c:pt>
                <c:pt idx="1493">
                  <c:v>40967</c:v>
                </c:pt>
                <c:pt idx="1494">
                  <c:v>40968</c:v>
                </c:pt>
                <c:pt idx="1495">
                  <c:v>40969</c:v>
                </c:pt>
                <c:pt idx="1496">
                  <c:v>40970</c:v>
                </c:pt>
                <c:pt idx="1497">
                  <c:v>40973</c:v>
                </c:pt>
                <c:pt idx="1498">
                  <c:v>40974</c:v>
                </c:pt>
                <c:pt idx="1499">
                  <c:v>40975</c:v>
                </c:pt>
                <c:pt idx="1500">
                  <c:v>40976</c:v>
                </c:pt>
                <c:pt idx="1501">
                  <c:v>40977</c:v>
                </c:pt>
                <c:pt idx="1502">
                  <c:v>40980</c:v>
                </c:pt>
                <c:pt idx="1503">
                  <c:v>40981</c:v>
                </c:pt>
                <c:pt idx="1504">
                  <c:v>40982</c:v>
                </c:pt>
                <c:pt idx="1505">
                  <c:v>40983</c:v>
                </c:pt>
                <c:pt idx="1506">
                  <c:v>40984</c:v>
                </c:pt>
                <c:pt idx="1507">
                  <c:v>40987</c:v>
                </c:pt>
                <c:pt idx="1508">
                  <c:v>40988</c:v>
                </c:pt>
                <c:pt idx="1509">
                  <c:v>40989</c:v>
                </c:pt>
                <c:pt idx="1510">
                  <c:v>40990</c:v>
                </c:pt>
                <c:pt idx="1511">
                  <c:v>40991</c:v>
                </c:pt>
                <c:pt idx="1512">
                  <c:v>40994</c:v>
                </c:pt>
                <c:pt idx="1513">
                  <c:v>40995</c:v>
                </c:pt>
                <c:pt idx="1514">
                  <c:v>40996</c:v>
                </c:pt>
                <c:pt idx="1515">
                  <c:v>40997</c:v>
                </c:pt>
                <c:pt idx="1516">
                  <c:v>40998</c:v>
                </c:pt>
                <c:pt idx="1517">
                  <c:v>41004</c:v>
                </c:pt>
                <c:pt idx="1518">
                  <c:v>41005</c:v>
                </c:pt>
                <c:pt idx="1519">
                  <c:v>41008</c:v>
                </c:pt>
                <c:pt idx="1520">
                  <c:v>41009</c:v>
                </c:pt>
                <c:pt idx="1521">
                  <c:v>41010</c:v>
                </c:pt>
                <c:pt idx="1522">
                  <c:v>41011</c:v>
                </c:pt>
                <c:pt idx="1523">
                  <c:v>41012</c:v>
                </c:pt>
                <c:pt idx="1524">
                  <c:v>41015</c:v>
                </c:pt>
                <c:pt idx="1525">
                  <c:v>41016</c:v>
                </c:pt>
                <c:pt idx="1526">
                  <c:v>41017</c:v>
                </c:pt>
                <c:pt idx="1527">
                  <c:v>41018</c:v>
                </c:pt>
                <c:pt idx="1528">
                  <c:v>41019</c:v>
                </c:pt>
                <c:pt idx="1529">
                  <c:v>41022</c:v>
                </c:pt>
                <c:pt idx="1530">
                  <c:v>41023</c:v>
                </c:pt>
                <c:pt idx="1531">
                  <c:v>41024</c:v>
                </c:pt>
                <c:pt idx="1532">
                  <c:v>41025</c:v>
                </c:pt>
                <c:pt idx="1533">
                  <c:v>41026</c:v>
                </c:pt>
                <c:pt idx="1534">
                  <c:v>41031</c:v>
                </c:pt>
                <c:pt idx="1535">
                  <c:v>41032</c:v>
                </c:pt>
                <c:pt idx="1536">
                  <c:v>41033</c:v>
                </c:pt>
                <c:pt idx="1537">
                  <c:v>41036</c:v>
                </c:pt>
                <c:pt idx="1538">
                  <c:v>41037</c:v>
                </c:pt>
                <c:pt idx="1539">
                  <c:v>41038</c:v>
                </c:pt>
                <c:pt idx="1540">
                  <c:v>41039</c:v>
                </c:pt>
                <c:pt idx="1541">
                  <c:v>41040</c:v>
                </c:pt>
                <c:pt idx="1542">
                  <c:v>41043</c:v>
                </c:pt>
                <c:pt idx="1543">
                  <c:v>41044</c:v>
                </c:pt>
                <c:pt idx="1544">
                  <c:v>41045</c:v>
                </c:pt>
                <c:pt idx="1545">
                  <c:v>41046</c:v>
                </c:pt>
                <c:pt idx="1546">
                  <c:v>41047</c:v>
                </c:pt>
                <c:pt idx="1547">
                  <c:v>41050</c:v>
                </c:pt>
                <c:pt idx="1548">
                  <c:v>41051</c:v>
                </c:pt>
                <c:pt idx="1549">
                  <c:v>41052</c:v>
                </c:pt>
                <c:pt idx="1550">
                  <c:v>41053</c:v>
                </c:pt>
                <c:pt idx="1551">
                  <c:v>41054</c:v>
                </c:pt>
                <c:pt idx="1552">
                  <c:v>41057</c:v>
                </c:pt>
                <c:pt idx="1553">
                  <c:v>41058</c:v>
                </c:pt>
                <c:pt idx="1554">
                  <c:v>41059</c:v>
                </c:pt>
                <c:pt idx="1555">
                  <c:v>41060</c:v>
                </c:pt>
                <c:pt idx="1556">
                  <c:v>41061</c:v>
                </c:pt>
                <c:pt idx="1557">
                  <c:v>41064</c:v>
                </c:pt>
                <c:pt idx="1558">
                  <c:v>41065</c:v>
                </c:pt>
                <c:pt idx="1559">
                  <c:v>41066</c:v>
                </c:pt>
                <c:pt idx="1560">
                  <c:v>41067</c:v>
                </c:pt>
                <c:pt idx="1561">
                  <c:v>41068</c:v>
                </c:pt>
                <c:pt idx="1562">
                  <c:v>41071</c:v>
                </c:pt>
                <c:pt idx="1563">
                  <c:v>41072</c:v>
                </c:pt>
                <c:pt idx="1564">
                  <c:v>41073</c:v>
                </c:pt>
                <c:pt idx="1565">
                  <c:v>41074</c:v>
                </c:pt>
                <c:pt idx="1566">
                  <c:v>41075</c:v>
                </c:pt>
                <c:pt idx="1567">
                  <c:v>41078</c:v>
                </c:pt>
                <c:pt idx="1568">
                  <c:v>41079</c:v>
                </c:pt>
                <c:pt idx="1569">
                  <c:v>41080</c:v>
                </c:pt>
                <c:pt idx="1570">
                  <c:v>41081</c:v>
                </c:pt>
                <c:pt idx="1571">
                  <c:v>41085</c:v>
                </c:pt>
                <c:pt idx="1572">
                  <c:v>41086</c:v>
                </c:pt>
                <c:pt idx="1573">
                  <c:v>41087</c:v>
                </c:pt>
                <c:pt idx="1574">
                  <c:v>41088</c:v>
                </c:pt>
                <c:pt idx="1575">
                  <c:v>41089</c:v>
                </c:pt>
                <c:pt idx="1576">
                  <c:v>41092</c:v>
                </c:pt>
                <c:pt idx="1577">
                  <c:v>41093</c:v>
                </c:pt>
                <c:pt idx="1578">
                  <c:v>41094</c:v>
                </c:pt>
                <c:pt idx="1579">
                  <c:v>41095</c:v>
                </c:pt>
                <c:pt idx="1580">
                  <c:v>41096</c:v>
                </c:pt>
                <c:pt idx="1581">
                  <c:v>41099</c:v>
                </c:pt>
                <c:pt idx="1582">
                  <c:v>41100</c:v>
                </c:pt>
                <c:pt idx="1583">
                  <c:v>41101</c:v>
                </c:pt>
                <c:pt idx="1584">
                  <c:v>41102</c:v>
                </c:pt>
                <c:pt idx="1585">
                  <c:v>41103</c:v>
                </c:pt>
                <c:pt idx="1586">
                  <c:v>41106</c:v>
                </c:pt>
                <c:pt idx="1587">
                  <c:v>41107</c:v>
                </c:pt>
                <c:pt idx="1588">
                  <c:v>41108</c:v>
                </c:pt>
                <c:pt idx="1589">
                  <c:v>41109</c:v>
                </c:pt>
                <c:pt idx="1590">
                  <c:v>41110</c:v>
                </c:pt>
                <c:pt idx="1591">
                  <c:v>41113</c:v>
                </c:pt>
                <c:pt idx="1592">
                  <c:v>41114</c:v>
                </c:pt>
                <c:pt idx="1593">
                  <c:v>41115</c:v>
                </c:pt>
                <c:pt idx="1594">
                  <c:v>41116</c:v>
                </c:pt>
                <c:pt idx="1595">
                  <c:v>41117</c:v>
                </c:pt>
                <c:pt idx="1596">
                  <c:v>41120</c:v>
                </c:pt>
                <c:pt idx="1597">
                  <c:v>41121</c:v>
                </c:pt>
                <c:pt idx="1598">
                  <c:v>41122</c:v>
                </c:pt>
                <c:pt idx="1599">
                  <c:v>41123</c:v>
                </c:pt>
                <c:pt idx="1600">
                  <c:v>41124</c:v>
                </c:pt>
                <c:pt idx="1601">
                  <c:v>41127</c:v>
                </c:pt>
                <c:pt idx="1602">
                  <c:v>41128</c:v>
                </c:pt>
                <c:pt idx="1603">
                  <c:v>41129</c:v>
                </c:pt>
                <c:pt idx="1604">
                  <c:v>41130</c:v>
                </c:pt>
                <c:pt idx="1605">
                  <c:v>41131</c:v>
                </c:pt>
                <c:pt idx="1606">
                  <c:v>41134</c:v>
                </c:pt>
                <c:pt idx="1607">
                  <c:v>41135</c:v>
                </c:pt>
                <c:pt idx="1608">
                  <c:v>41136</c:v>
                </c:pt>
                <c:pt idx="1609">
                  <c:v>41137</c:v>
                </c:pt>
                <c:pt idx="1610">
                  <c:v>41138</c:v>
                </c:pt>
                <c:pt idx="1611">
                  <c:v>41141</c:v>
                </c:pt>
                <c:pt idx="1612">
                  <c:v>41142</c:v>
                </c:pt>
                <c:pt idx="1613">
                  <c:v>41143</c:v>
                </c:pt>
                <c:pt idx="1614">
                  <c:v>41144</c:v>
                </c:pt>
                <c:pt idx="1615">
                  <c:v>41145</c:v>
                </c:pt>
                <c:pt idx="1616">
                  <c:v>41148</c:v>
                </c:pt>
                <c:pt idx="1617">
                  <c:v>41149</c:v>
                </c:pt>
                <c:pt idx="1618">
                  <c:v>41150</c:v>
                </c:pt>
                <c:pt idx="1619">
                  <c:v>41151</c:v>
                </c:pt>
                <c:pt idx="1620">
                  <c:v>41152</c:v>
                </c:pt>
                <c:pt idx="1621">
                  <c:v>41155</c:v>
                </c:pt>
                <c:pt idx="1622">
                  <c:v>41156</c:v>
                </c:pt>
                <c:pt idx="1623">
                  <c:v>41157</c:v>
                </c:pt>
                <c:pt idx="1624">
                  <c:v>41158</c:v>
                </c:pt>
                <c:pt idx="1625">
                  <c:v>41159</c:v>
                </c:pt>
                <c:pt idx="1626">
                  <c:v>41162</c:v>
                </c:pt>
                <c:pt idx="1627">
                  <c:v>41163</c:v>
                </c:pt>
                <c:pt idx="1628">
                  <c:v>41164</c:v>
                </c:pt>
                <c:pt idx="1629">
                  <c:v>41165</c:v>
                </c:pt>
                <c:pt idx="1630">
                  <c:v>41166</c:v>
                </c:pt>
                <c:pt idx="1631">
                  <c:v>41169</c:v>
                </c:pt>
                <c:pt idx="1632">
                  <c:v>41170</c:v>
                </c:pt>
                <c:pt idx="1633">
                  <c:v>41171</c:v>
                </c:pt>
                <c:pt idx="1634">
                  <c:v>41172</c:v>
                </c:pt>
                <c:pt idx="1635">
                  <c:v>41173</c:v>
                </c:pt>
                <c:pt idx="1636">
                  <c:v>41176</c:v>
                </c:pt>
                <c:pt idx="1637">
                  <c:v>41177</c:v>
                </c:pt>
                <c:pt idx="1638">
                  <c:v>41178</c:v>
                </c:pt>
                <c:pt idx="1639">
                  <c:v>41179</c:v>
                </c:pt>
                <c:pt idx="1640">
                  <c:v>41180</c:v>
                </c:pt>
                <c:pt idx="1641">
                  <c:v>41190</c:v>
                </c:pt>
                <c:pt idx="1642">
                  <c:v>41191</c:v>
                </c:pt>
                <c:pt idx="1643">
                  <c:v>41192</c:v>
                </c:pt>
                <c:pt idx="1644">
                  <c:v>41193</c:v>
                </c:pt>
                <c:pt idx="1645">
                  <c:v>41194</c:v>
                </c:pt>
                <c:pt idx="1646">
                  <c:v>41197</c:v>
                </c:pt>
                <c:pt idx="1647">
                  <c:v>41198</c:v>
                </c:pt>
                <c:pt idx="1648">
                  <c:v>41199</c:v>
                </c:pt>
                <c:pt idx="1649">
                  <c:v>41200</c:v>
                </c:pt>
                <c:pt idx="1650">
                  <c:v>41201</c:v>
                </c:pt>
                <c:pt idx="1651">
                  <c:v>41204</c:v>
                </c:pt>
                <c:pt idx="1652">
                  <c:v>41205</c:v>
                </c:pt>
                <c:pt idx="1653">
                  <c:v>41206</c:v>
                </c:pt>
                <c:pt idx="1654">
                  <c:v>41207</c:v>
                </c:pt>
                <c:pt idx="1655">
                  <c:v>41208</c:v>
                </c:pt>
                <c:pt idx="1656">
                  <c:v>41211</c:v>
                </c:pt>
                <c:pt idx="1657">
                  <c:v>41212</c:v>
                </c:pt>
                <c:pt idx="1658">
                  <c:v>41213</c:v>
                </c:pt>
                <c:pt idx="1659">
                  <c:v>41214</c:v>
                </c:pt>
                <c:pt idx="1660">
                  <c:v>41215</c:v>
                </c:pt>
                <c:pt idx="1661">
                  <c:v>41218</c:v>
                </c:pt>
                <c:pt idx="1662">
                  <c:v>41219</c:v>
                </c:pt>
                <c:pt idx="1663">
                  <c:v>41220</c:v>
                </c:pt>
                <c:pt idx="1664">
                  <c:v>41221</c:v>
                </c:pt>
                <c:pt idx="1665">
                  <c:v>41222</c:v>
                </c:pt>
                <c:pt idx="1666">
                  <c:v>41225</c:v>
                </c:pt>
                <c:pt idx="1667">
                  <c:v>41226</c:v>
                </c:pt>
                <c:pt idx="1668">
                  <c:v>41227</c:v>
                </c:pt>
                <c:pt idx="1669">
                  <c:v>41228</c:v>
                </c:pt>
                <c:pt idx="1670">
                  <c:v>41229</c:v>
                </c:pt>
                <c:pt idx="1671">
                  <c:v>41232</c:v>
                </c:pt>
                <c:pt idx="1672">
                  <c:v>41233</c:v>
                </c:pt>
                <c:pt idx="1673">
                  <c:v>41234</c:v>
                </c:pt>
                <c:pt idx="1674">
                  <c:v>41235</c:v>
                </c:pt>
                <c:pt idx="1675">
                  <c:v>41236</c:v>
                </c:pt>
                <c:pt idx="1676">
                  <c:v>41239</c:v>
                </c:pt>
                <c:pt idx="1677">
                  <c:v>41240</c:v>
                </c:pt>
                <c:pt idx="1678">
                  <c:v>41241</c:v>
                </c:pt>
                <c:pt idx="1679">
                  <c:v>41242</c:v>
                </c:pt>
                <c:pt idx="1680">
                  <c:v>41243</c:v>
                </c:pt>
                <c:pt idx="1681">
                  <c:v>41246</c:v>
                </c:pt>
                <c:pt idx="1682">
                  <c:v>41247</c:v>
                </c:pt>
                <c:pt idx="1683">
                  <c:v>41248</c:v>
                </c:pt>
                <c:pt idx="1684">
                  <c:v>41249</c:v>
                </c:pt>
                <c:pt idx="1685">
                  <c:v>41250</c:v>
                </c:pt>
                <c:pt idx="1686">
                  <c:v>41253</c:v>
                </c:pt>
                <c:pt idx="1687">
                  <c:v>41254</c:v>
                </c:pt>
                <c:pt idx="1688">
                  <c:v>41255</c:v>
                </c:pt>
                <c:pt idx="1689">
                  <c:v>41256</c:v>
                </c:pt>
                <c:pt idx="1690">
                  <c:v>41257</c:v>
                </c:pt>
                <c:pt idx="1691">
                  <c:v>41260</c:v>
                </c:pt>
                <c:pt idx="1692">
                  <c:v>41261</c:v>
                </c:pt>
                <c:pt idx="1693">
                  <c:v>41262</c:v>
                </c:pt>
                <c:pt idx="1694">
                  <c:v>41263</c:v>
                </c:pt>
                <c:pt idx="1695">
                  <c:v>41264</c:v>
                </c:pt>
                <c:pt idx="1696">
                  <c:v>41267</c:v>
                </c:pt>
                <c:pt idx="1697">
                  <c:v>41268</c:v>
                </c:pt>
                <c:pt idx="1698">
                  <c:v>41269</c:v>
                </c:pt>
                <c:pt idx="1699">
                  <c:v>41270</c:v>
                </c:pt>
                <c:pt idx="1700">
                  <c:v>41271</c:v>
                </c:pt>
                <c:pt idx="1701">
                  <c:v>41274</c:v>
                </c:pt>
                <c:pt idx="1702">
                  <c:v>41278</c:v>
                </c:pt>
                <c:pt idx="1703">
                  <c:v>41281</c:v>
                </c:pt>
                <c:pt idx="1704">
                  <c:v>41282</c:v>
                </c:pt>
                <c:pt idx="1705">
                  <c:v>41283</c:v>
                </c:pt>
                <c:pt idx="1706">
                  <c:v>41284</c:v>
                </c:pt>
                <c:pt idx="1707">
                  <c:v>41285</c:v>
                </c:pt>
                <c:pt idx="1708">
                  <c:v>41288</c:v>
                </c:pt>
                <c:pt idx="1709">
                  <c:v>41289</c:v>
                </c:pt>
                <c:pt idx="1710">
                  <c:v>41290</c:v>
                </c:pt>
                <c:pt idx="1711">
                  <c:v>41291</c:v>
                </c:pt>
                <c:pt idx="1712">
                  <c:v>41292</c:v>
                </c:pt>
                <c:pt idx="1713">
                  <c:v>41295</c:v>
                </c:pt>
                <c:pt idx="1714">
                  <c:v>41296</c:v>
                </c:pt>
                <c:pt idx="1715">
                  <c:v>41297</c:v>
                </c:pt>
                <c:pt idx="1716">
                  <c:v>41298</c:v>
                </c:pt>
                <c:pt idx="1717">
                  <c:v>41299</c:v>
                </c:pt>
                <c:pt idx="1718">
                  <c:v>41302</c:v>
                </c:pt>
                <c:pt idx="1719">
                  <c:v>41303</c:v>
                </c:pt>
                <c:pt idx="1720">
                  <c:v>41304</c:v>
                </c:pt>
                <c:pt idx="1721">
                  <c:v>41305</c:v>
                </c:pt>
                <c:pt idx="1722">
                  <c:v>41306</c:v>
                </c:pt>
                <c:pt idx="1723">
                  <c:v>41309</c:v>
                </c:pt>
                <c:pt idx="1724">
                  <c:v>41310</c:v>
                </c:pt>
                <c:pt idx="1725">
                  <c:v>41311</c:v>
                </c:pt>
                <c:pt idx="1726">
                  <c:v>41312</c:v>
                </c:pt>
                <c:pt idx="1727">
                  <c:v>41313</c:v>
                </c:pt>
                <c:pt idx="1728">
                  <c:v>41323</c:v>
                </c:pt>
                <c:pt idx="1729">
                  <c:v>41324</c:v>
                </c:pt>
                <c:pt idx="1730">
                  <c:v>41325</c:v>
                </c:pt>
                <c:pt idx="1731">
                  <c:v>41326</c:v>
                </c:pt>
                <c:pt idx="1732">
                  <c:v>41327</c:v>
                </c:pt>
                <c:pt idx="1733">
                  <c:v>41330</c:v>
                </c:pt>
                <c:pt idx="1734">
                  <c:v>41331</c:v>
                </c:pt>
                <c:pt idx="1735">
                  <c:v>41332</c:v>
                </c:pt>
                <c:pt idx="1736">
                  <c:v>41333</c:v>
                </c:pt>
                <c:pt idx="1737">
                  <c:v>41334</c:v>
                </c:pt>
                <c:pt idx="1738">
                  <c:v>41337</c:v>
                </c:pt>
                <c:pt idx="1739">
                  <c:v>41338</c:v>
                </c:pt>
                <c:pt idx="1740">
                  <c:v>41339</c:v>
                </c:pt>
                <c:pt idx="1741">
                  <c:v>41340</c:v>
                </c:pt>
                <c:pt idx="1742">
                  <c:v>41341</c:v>
                </c:pt>
                <c:pt idx="1743">
                  <c:v>41344</c:v>
                </c:pt>
                <c:pt idx="1744">
                  <c:v>41345</c:v>
                </c:pt>
                <c:pt idx="1745">
                  <c:v>41346</c:v>
                </c:pt>
                <c:pt idx="1746">
                  <c:v>41347</c:v>
                </c:pt>
                <c:pt idx="1747">
                  <c:v>41348</c:v>
                </c:pt>
                <c:pt idx="1748">
                  <c:v>41351</c:v>
                </c:pt>
                <c:pt idx="1749">
                  <c:v>41352</c:v>
                </c:pt>
                <c:pt idx="1750">
                  <c:v>41353</c:v>
                </c:pt>
                <c:pt idx="1751">
                  <c:v>41354</c:v>
                </c:pt>
                <c:pt idx="1752">
                  <c:v>41355</c:v>
                </c:pt>
                <c:pt idx="1753">
                  <c:v>41358</c:v>
                </c:pt>
                <c:pt idx="1754">
                  <c:v>41359</c:v>
                </c:pt>
                <c:pt idx="1755">
                  <c:v>41360</c:v>
                </c:pt>
                <c:pt idx="1756">
                  <c:v>41361</c:v>
                </c:pt>
                <c:pt idx="1757">
                  <c:v>41362</c:v>
                </c:pt>
                <c:pt idx="1758">
                  <c:v>41365</c:v>
                </c:pt>
                <c:pt idx="1759">
                  <c:v>41366</c:v>
                </c:pt>
                <c:pt idx="1760">
                  <c:v>41367</c:v>
                </c:pt>
                <c:pt idx="1761">
                  <c:v>41372</c:v>
                </c:pt>
                <c:pt idx="1762">
                  <c:v>41373</c:v>
                </c:pt>
                <c:pt idx="1763">
                  <c:v>41374</c:v>
                </c:pt>
                <c:pt idx="1764">
                  <c:v>41375</c:v>
                </c:pt>
                <c:pt idx="1765">
                  <c:v>41376</c:v>
                </c:pt>
                <c:pt idx="1766">
                  <c:v>41379</c:v>
                </c:pt>
                <c:pt idx="1767">
                  <c:v>41380</c:v>
                </c:pt>
                <c:pt idx="1768">
                  <c:v>41381</c:v>
                </c:pt>
                <c:pt idx="1769">
                  <c:v>41382</c:v>
                </c:pt>
                <c:pt idx="1770">
                  <c:v>41383</c:v>
                </c:pt>
                <c:pt idx="1771">
                  <c:v>41386</c:v>
                </c:pt>
                <c:pt idx="1772">
                  <c:v>41387</c:v>
                </c:pt>
                <c:pt idx="1773">
                  <c:v>41388</c:v>
                </c:pt>
                <c:pt idx="1774">
                  <c:v>41389</c:v>
                </c:pt>
                <c:pt idx="1775">
                  <c:v>41390</c:v>
                </c:pt>
                <c:pt idx="1776">
                  <c:v>41396</c:v>
                </c:pt>
                <c:pt idx="1777">
                  <c:v>41397</c:v>
                </c:pt>
                <c:pt idx="1778">
                  <c:v>41400</c:v>
                </c:pt>
                <c:pt idx="1779">
                  <c:v>41401</c:v>
                </c:pt>
                <c:pt idx="1780">
                  <c:v>41402</c:v>
                </c:pt>
                <c:pt idx="1781">
                  <c:v>41403</c:v>
                </c:pt>
                <c:pt idx="1782">
                  <c:v>41404</c:v>
                </c:pt>
                <c:pt idx="1783">
                  <c:v>41407</c:v>
                </c:pt>
                <c:pt idx="1784">
                  <c:v>41408</c:v>
                </c:pt>
                <c:pt idx="1785">
                  <c:v>41409</c:v>
                </c:pt>
                <c:pt idx="1786">
                  <c:v>41410</c:v>
                </c:pt>
                <c:pt idx="1787">
                  <c:v>41411</c:v>
                </c:pt>
                <c:pt idx="1788">
                  <c:v>41414</c:v>
                </c:pt>
                <c:pt idx="1789">
                  <c:v>41415</c:v>
                </c:pt>
                <c:pt idx="1790">
                  <c:v>41416</c:v>
                </c:pt>
                <c:pt idx="1791">
                  <c:v>41417</c:v>
                </c:pt>
                <c:pt idx="1792">
                  <c:v>41418</c:v>
                </c:pt>
                <c:pt idx="1793">
                  <c:v>41421</c:v>
                </c:pt>
                <c:pt idx="1794">
                  <c:v>41422</c:v>
                </c:pt>
                <c:pt idx="1795">
                  <c:v>41423</c:v>
                </c:pt>
                <c:pt idx="1796">
                  <c:v>41424</c:v>
                </c:pt>
                <c:pt idx="1797">
                  <c:v>41425</c:v>
                </c:pt>
                <c:pt idx="1798">
                  <c:v>41428</c:v>
                </c:pt>
                <c:pt idx="1799">
                  <c:v>41429</c:v>
                </c:pt>
                <c:pt idx="1800">
                  <c:v>41430</c:v>
                </c:pt>
                <c:pt idx="1801">
                  <c:v>41431</c:v>
                </c:pt>
                <c:pt idx="1802">
                  <c:v>41432</c:v>
                </c:pt>
                <c:pt idx="1803">
                  <c:v>41438</c:v>
                </c:pt>
                <c:pt idx="1804">
                  <c:v>41439</c:v>
                </c:pt>
                <c:pt idx="1805">
                  <c:v>41442</c:v>
                </c:pt>
                <c:pt idx="1806">
                  <c:v>41443</c:v>
                </c:pt>
                <c:pt idx="1807">
                  <c:v>41444</c:v>
                </c:pt>
                <c:pt idx="1808">
                  <c:v>41445</c:v>
                </c:pt>
                <c:pt idx="1809">
                  <c:v>41446</c:v>
                </c:pt>
                <c:pt idx="1810">
                  <c:v>41449</c:v>
                </c:pt>
                <c:pt idx="1811">
                  <c:v>41450</c:v>
                </c:pt>
                <c:pt idx="1812">
                  <c:v>41451</c:v>
                </c:pt>
                <c:pt idx="1813">
                  <c:v>41452</c:v>
                </c:pt>
                <c:pt idx="1814">
                  <c:v>41453</c:v>
                </c:pt>
                <c:pt idx="1815">
                  <c:v>41456</c:v>
                </c:pt>
                <c:pt idx="1816">
                  <c:v>41457</c:v>
                </c:pt>
                <c:pt idx="1817">
                  <c:v>41458</c:v>
                </c:pt>
                <c:pt idx="1818">
                  <c:v>41459</c:v>
                </c:pt>
                <c:pt idx="1819">
                  <c:v>41460</c:v>
                </c:pt>
                <c:pt idx="1820">
                  <c:v>41463</c:v>
                </c:pt>
                <c:pt idx="1821">
                  <c:v>41464</c:v>
                </c:pt>
                <c:pt idx="1822">
                  <c:v>41465</c:v>
                </c:pt>
                <c:pt idx="1823">
                  <c:v>41466</c:v>
                </c:pt>
                <c:pt idx="1824">
                  <c:v>41467</c:v>
                </c:pt>
                <c:pt idx="1825">
                  <c:v>41470</c:v>
                </c:pt>
                <c:pt idx="1826">
                  <c:v>41471</c:v>
                </c:pt>
                <c:pt idx="1827">
                  <c:v>41472</c:v>
                </c:pt>
                <c:pt idx="1828">
                  <c:v>41473</c:v>
                </c:pt>
                <c:pt idx="1829">
                  <c:v>41474</c:v>
                </c:pt>
                <c:pt idx="1830">
                  <c:v>41477</c:v>
                </c:pt>
                <c:pt idx="1831">
                  <c:v>41478</c:v>
                </c:pt>
                <c:pt idx="1832">
                  <c:v>41479</c:v>
                </c:pt>
                <c:pt idx="1833">
                  <c:v>41480</c:v>
                </c:pt>
                <c:pt idx="1834">
                  <c:v>41481</c:v>
                </c:pt>
                <c:pt idx="1835">
                  <c:v>41484</c:v>
                </c:pt>
                <c:pt idx="1836">
                  <c:v>41485</c:v>
                </c:pt>
                <c:pt idx="1837">
                  <c:v>41486</c:v>
                </c:pt>
                <c:pt idx="1838">
                  <c:v>41487</c:v>
                </c:pt>
                <c:pt idx="1839">
                  <c:v>41488</c:v>
                </c:pt>
                <c:pt idx="1840">
                  <c:v>41491</c:v>
                </c:pt>
                <c:pt idx="1841">
                  <c:v>41492</c:v>
                </c:pt>
                <c:pt idx="1842">
                  <c:v>41493</c:v>
                </c:pt>
                <c:pt idx="1843">
                  <c:v>41494</c:v>
                </c:pt>
                <c:pt idx="1844">
                  <c:v>41495</c:v>
                </c:pt>
                <c:pt idx="1845">
                  <c:v>41498</c:v>
                </c:pt>
                <c:pt idx="1846">
                  <c:v>41499</c:v>
                </c:pt>
                <c:pt idx="1847">
                  <c:v>41500</c:v>
                </c:pt>
                <c:pt idx="1848">
                  <c:v>41501</c:v>
                </c:pt>
                <c:pt idx="1849">
                  <c:v>41502</c:v>
                </c:pt>
                <c:pt idx="1850">
                  <c:v>41505</c:v>
                </c:pt>
                <c:pt idx="1851">
                  <c:v>41506</c:v>
                </c:pt>
                <c:pt idx="1852">
                  <c:v>41507</c:v>
                </c:pt>
                <c:pt idx="1853">
                  <c:v>41508</c:v>
                </c:pt>
                <c:pt idx="1854">
                  <c:v>41509</c:v>
                </c:pt>
                <c:pt idx="1855">
                  <c:v>41512</c:v>
                </c:pt>
                <c:pt idx="1856">
                  <c:v>41513</c:v>
                </c:pt>
                <c:pt idx="1857">
                  <c:v>41514</c:v>
                </c:pt>
                <c:pt idx="1858">
                  <c:v>41515</c:v>
                </c:pt>
                <c:pt idx="1859">
                  <c:v>41516</c:v>
                </c:pt>
                <c:pt idx="1860">
                  <c:v>41519</c:v>
                </c:pt>
                <c:pt idx="1861">
                  <c:v>41520</c:v>
                </c:pt>
                <c:pt idx="1862">
                  <c:v>41521</c:v>
                </c:pt>
                <c:pt idx="1863">
                  <c:v>41522</c:v>
                </c:pt>
                <c:pt idx="1864">
                  <c:v>41523</c:v>
                </c:pt>
                <c:pt idx="1865">
                  <c:v>41526</c:v>
                </c:pt>
                <c:pt idx="1866">
                  <c:v>41527</c:v>
                </c:pt>
                <c:pt idx="1867">
                  <c:v>41528</c:v>
                </c:pt>
                <c:pt idx="1868">
                  <c:v>41529</c:v>
                </c:pt>
                <c:pt idx="1869">
                  <c:v>41530</c:v>
                </c:pt>
                <c:pt idx="1870">
                  <c:v>41533</c:v>
                </c:pt>
                <c:pt idx="1871">
                  <c:v>41534</c:v>
                </c:pt>
                <c:pt idx="1872">
                  <c:v>41535</c:v>
                </c:pt>
                <c:pt idx="1873">
                  <c:v>41540</c:v>
                </c:pt>
                <c:pt idx="1874">
                  <c:v>41541</c:v>
                </c:pt>
                <c:pt idx="1875">
                  <c:v>41542</c:v>
                </c:pt>
                <c:pt idx="1876">
                  <c:v>41543</c:v>
                </c:pt>
                <c:pt idx="1877">
                  <c:v>41544</c:v>
                </c:pt>
                <c:pt idx="1878">
                  <c:v>41547</c:v>
                </c:pt>
                <c:pt idx="1879">
                  <c:v>41555</c:v>
                </c:pt>
                <c:pt idx="1880">
                  <c:v>41556</c:v>
                </c:pt>
                <c:pt idx="1881">
                  <c:v>41557</c:v>
                </c:pt>
                <c:pt idx="1882">
                  <c:v>41558</c:v>
                </c:pt>
                <c:pt idx="1883">
                  <c:v>41561</c:v>
                </c:pt>
                <c:pt idx="1884">
                  <c:v>41562</c:v>
                </c:pt>
                <c:pt idx="1885">
                  <c:v>41563</c:v>
                </c:pt>
                <c:pt idx="1886">
                  <c:v>41564</c:v>
                </c:pt>
                <c:pt idx="1887">
                  <c:v>41565</c:v>
                </c:pt>
                <c:pt idx="1888">
                  <c:v>41568</c:v>
                </c:pt>
                <c:pt idx="1889">
                  <c:v>41569</c:v>
                </c:pt>
                <c:pt idx="1890">
                  <c:v>41570</c:v>
                </c:pt>
                <c:pt idx="1891">
                  <c:v>41571</c:v>
                </c:pt>
                <c:pt idx="1892">
                  <c:v>41572</c:v>
                </c:pt>
                <c:pt idx="1893">
                  <c:v>41575</c:v>
                </c:pt>
                <c:pt idx="1894">
                  <c:v>41576</c:v>
                </c:pt>
                <c:pt idx="1895">
                  <c:v>41577</c:v>
                </c:pt>
                <c:pt idx="1896">
                  <c:v>41578</c:v>
                </c:pt>
                <c:pt idx="1897">
                  <c:v>41579</c:v>
                </c:pt>
                <c:pt idx="1898">
                  <c:v>41582</c:v>
                </c:pt>
                <c:pt idx="1899">
                  <c:v>41583</c:v>
                </c:pt>
                <c:pt idx="1900">
                  <c:v>41584</c:v>
                </c:pt>
                <c:pt idx="1901">
                  <c:v>41585</c:v>
                </c:pt>
                <c:pt idx="1902">
                  <c:v>41586</c:v>
                </c:pt>
                <c:pt idx="1903">
                  <c:v>41589</c:v>
                </c:pt>
                <c:pt idx="1904">
                  <c:v>41590</c:v>
                </c:pt>
                <c:pt idx="1905">
                  <c:v>41591</c:v>
                </c:pt>
                <c:pt idx="1906">
                  <c:v>41592</c:v>
                </c:pt>
                <c:pt idx="1907">
                  <c:v>41593</c:v>
                </c:pt>
                <c:pt idx="1908">
                  <c:v>41596</c:v>
                </c:pt>
                <c:pt idx="1909">
                  <c:v>41597</c:v>
                </c:pt>
                <c:pt idx="1910">
                  <c:v>41598</c:v>
                </c:pt>
                <c:pt idx="1911">
                  <c:v>41599</c:v>
                </c:pt>
                <c:pt idx="1912">
                  <c:v>41600</c:v>
                </c:pt>
                <c:pt idx="1913">
                  <c:v>41603</c:v>
                </c:pt>
                <c:pt idx="1914">
                  <c:v>41604</c:v>
                </c:pt>
                <c:pt idx="1915">
                  <c:v>41605</c:v>
                </c:pt>
                <c:pt idx="1916">
                  <c:v>41606</c:v>
                </c:pt>
                <c:pt idx="1917">
                  <c:v>41607</c:v>
                </c:pt>
                <c:pt idx="1918">
                  <c:v>41610</c:v>
                </c:pt>
                <c:pt idx="1919">
                  <c:v>41611</c:v>
                </c:pt>
                <c:pt idx="1920">
                  <c:v>41612</c:v>
                </c:pt>
                <c:pt idx="1921">
                  <c:v>41613</c:v>
                </c:pt>
                <c:pt idx="1922">
                  <c:v>41614</c:v>
                </c:pt>
                <c:pt idx="1923">
                  <c:v>41617</c:v>
                </c:pt>
                <c:pt idx="1924">
                  <c:v>41618</c:v>
                </c:pt>
                <c:pt idx="1925">
                  <c:v>41619</c:v>
                </c:pt>
                <c:pt idx="1926">
                  <c:v>41620</c:v>
                </c:pt>
                <c:pt idx="1927">
                  <c:v>41621</c:v>
                </c:pt>
                <c:pt idx="1928">
                  <c:v>41624</c:v>
                </c:pt>
                <c:pt idx="1929">
                  <c:v>41625</c:v>
                </c:pt>
                <c:pt idx="1930">
                  <c:v>41626</c:v>
                </c:pt>
                <c:pt idx="1931">
                  <c:v>41627</c:v>
                </c:pt>
                <c:pt idx="1932">
                  <c:v>41628</c:v>
                </c:pt>
                <c:pt idx="1933">
                  <c:v>41631</c:v>
                </c:pt>
                <c:pt idx="1934">
                  <c:v>41632</c:v>
                </c:pt>
                <c:pt idx="1935">
                  <c:v>41633</c:v>
                </c:pt>
                <c:pt idx="1936">
                  <c:v>41634</c:v>
                </c:pt>
                <c:pt idx="1937">
                  <c:v>41635</c:v>
                </c:pt>
                <c:pt idx="1938">
                  <c:v>41638</c:v>
                </c:pt>
                <c:pt idx="1939">
                  <c:v>41639</c:v>
                </c:pt>
                <c:pt idx="1940">
                  <c:v>41641</c:v>
                </c:pt>
                <c:pt idx="1941">
                  <c:v>41642</c:v>
                </c:pt>
                <c:pt idx="1942">
                  <c:v>41645</c:v>
                </c:pt>
                <c:pt idx="1943">
                  <c:v>41646</c:v>
                </c:pt>
                <c:pt idx="1944">
                  <c:v>41647</c:v>
                </c:pt>
                <c:pt idx="1945">
                  <c:v>41648</c:v>
                </c:pt>
                <c:pt idx="1946">
                  <c:v>41649</c:v>
                </c:pt>
                <c:pt idx="1947">
                  <c:v>41652</c:v>
                </c:pt>
                <c:pt idx="1948">
                  <c:v>41653</c:v>
                </c:pt>
                <c:pt idx="1949">
                  <c:v>41654</c:v>
                </c:pt>
                <c:pt idx="1950">
                  <c:v>41655</c:v>
                </c:pt>
                <c:pt idx="1951">
                  <c:v>41656</c:v>
                </c:pt>
                <c:pt idx="1952">
                  <c:v>41659</c:v>
                </c:pt>
                <c:pt idx="1953">
                  <c:v>41660</c:v>
                </c:pt>
                <c:pt idx="1954">
                  <c:v>41661</c:v>
                </c:pt>
                <c:pt idx="1955">
                  <c:v>41662</c:v>
                </c:pt>
                <c:pt idx="1956">
                  <c:v>41663</c:v>
                </c:pt>
                <c:pt idx="1957">
                  <c:v>41666</c:v>
                </c:pt>
                <c:pt idx="1958">
                  <c:v>41667</c:v>
                </c:pt>
                <c:pt idx="1959">
                  <c:v>41668</c:v>
                </c:pt>
                <c:pt idx="1960">
                  <c:v>41669</c:v>
                </c:pt>
                <c:pt idx="1961">
                  <c:v>41677</c:v>
                </c:pt>
                <c:pt idx="1962">
                  <c:v>41680</c:v>
                </c:pt>
                <c:pt idx="1963">
                  <c:v>41681</c:v>
                </c:pt>
                <c:pt idx="1964">
                  <c:v>41682</c:v>
                </c:pt>
                <c:pt idx="1965">
                  <c:v>41683</c:v>
                </c:pt>
                <c:pt idx="1966">
                  <c:v>41684</c:v>
                </c:pt>
                <c:pt idx="1967">
                  <c:v>41687</c:v>
                </c:pt>
                <c:pt idx="1968">
                  <c:v>41688</c:v>
                </c:pt>
                <c:pt idx="1969">
                  <c:v>41689</c:v>
                </c:pt>
                <c:pt idx="1970">
                  <c:v>41690</c:v>
                </c:pt>
                <c:pt idx="1971">
                  <c:v>41691</c:v>
                </c:pt>
                <c:pt idx="1972">
                  <c:v>41694</c:v>
                </c:pt>
                <c:pt idx="1973">
                  <c:v>41695</c:v>
                </c:pt>
                <c:pt idx="1974">
                  <c:v>41696</c:v>
                </c:pt>
                <c:pt idx="1975">
                  <c:v>41697</c:v>
                </c:pt>
                <c:pt idx="1976">
                  <c:v>41698</c:v>
                </c:pt>
                <c:pt idx="1977">
                  <c:v>41701</c:v>
                </c:pt>
                <c:pt idx="1978">
                  <c:v>41702</c:v>
                </c:pt>
                <c:pt idx="1979">
                  <c:v>41703</c:v>
                </c:pt>
                <c:pt idx="1980">
                  <c:v>41704</c:v>
                </c:pt>
                <c:pt idx="1981">
                  <c:v>41705</c:v>
                </c:pt>
                <c:pt idx="1982">
                  <c:v>41708</c:v>
                </c:pt>
                <c:pt idx="1983">
                  <c:v>41709</c:v>
                </c:pt>
                <c:pt idx="1984">
                  <c:v>41710</c:v>
                </c:pt>
                <c:pt idx="1985">
                  <c:v>41711</c:v>
                </c:pt>
                <c:pt idx="1986">
                  <c:v>41712</c:v>
                </c:pt>
                <c:pt idx="1987">
                  <c:v>41715</c:v>
                </c:pt>
                <c:pt idx="1988">
                  <c:v>41716</c:v>
                </c:pt>
                <c:pt idx="1989">
                  <c:v>41717</c:v>
                </c:pt>
                <c:pt idx="1990">
                  <c:v>41718</c:v>
                </c:pt>
                <c:pt idx="1991">
                  <c:v>41719</c:v>
                </c:pt>
                <c:pt idx="1992">
                  <c:v>41722</c:v>
                </c:pt>
                <c:pt idx="1993">
                  <c:v>41723</c:v>
                </c:pt>
                <c:pt idx="1994">
                  <c:v>41724</c:v>
                </c:pt>
                <c:pt idx="1995">
                  <c:v>41725</c:v>
                </c:pt>
                <c:pt idx="1996">
                  <c:v>41726</c:v>
                </c:pt>
                <c:pt idx="1997">
                  <c:v>41729</c:v>
                </c:pt>
                <c:pt idx="1998">
                  <c:v>41730</c:v>
                </c:pt>
                <c:pt idx="1999">
                  <c:v>41731</c:v>
                </c:pt>
                <c:pt idx="2000">
                  <c:v>41732</c:v>
                </c:pt>
                <c:pt idx="2001">
                  <c:v>41733</c:v>
                </c:pt>
                <c:pt idx="2002">
                  <c:v>41737</c:v>
                </c:pt>
                <c:pt idx="2003">
                  <c:v>41738</c:v>
                </c:pt>
                <c:pt idx="2004">
                  <c:v>41739</c:v>
                </c:pt>
                <c:pt idx="2005">
                  <c:v>41740</c:v>
                </c:pt>
                <c:pt idx="2006">
                  <c:v>41743</c:v>
                </c:pt>
                <c:pt idx="2007">
                  <c:v>41744</c:v>
                </c:pt>
                <c:pt idx="2008">
                  <c:v>41745</c:v>
                </c:pt>
                <c:pt idx="2009">
                  <c:v>41746</c:v>
                </c:pt>
                <c:pt idx="2010">
                  <c:v>41747</c:v>
                </c:pt>
                <c:pt idx="2011">
                  <c:v>41750</c:v>
                </c:pt>
                <c:pt idx="2012">
                  <c:v>41751</c:v>
                </c:pt>
                <c:pt idx="2013">
                  <c:v>41752</c:v>
                </c:pt>
                <c:pt idx="2014">
                  <c:v>41753</c:v>
                </c:pt>
                <c:pt idx="2015">
                  <c:v>41754</c:v>
                </c:pt>
                <c:pt idx="2016">
                  <c:v>41757</c:v>
                </c:pt>
                <c:pt idx="2017">
                  <c:v>41758</c:v>
                </c:pt>
                <c:pt idx="2018">
                  <c:v>41759</c:v>
                </c:pt>
                <c:pt idx="2019">
                  <c:v>41764</c:v>
                </c:pt>
                <c:pt idx="2020">
                  <c:v>41765</c:v>
                </c:pt>
                <c:pt idx="2021">
                  <c:v>41766</c:v>
                </c:pt>
                <c:pt idx="2022">
                  <c:v>41767</c:v>
                </c:pt>
                <c:pt idx="2023">
                  <c:v>41768</c:v>
                </c:pt>
                <c:pt idx="2024">
                  <c:v>41771</c:v>
                </c:pt>
                <c:pt idx="2025">
                  <c:v>41772</c:v>
                </c:pt>
                <c:pt idx="2026">
                  <c:v>41773</c:v>
                </c:pt>
                <c:pt idx="2027">
                  <c:v>41774</c:v>
                </c:pt>
                <c:pt idx="2028">
                  <c:v>41775</c:v>
                </c:pt>
                <c:pt idx="2029">
                  <c:v>41778</c:v>
                </c:pt>
                <c:pt idx="2030">
                  <c:v>41779</c:v>
                </c:pt>
                <c:pt idx="2031">
                  <c:v>41780</c:v>
                </c:pt>
                <c:pt idx="2032">
                  <c:v>41781</c:v>
                </c:pt>
                <c:pt idx="2033">
                  <c:v>41782</c:v>
                </c:pt>
                <c:pt idx="2034">
                  <c:v>41785</c:v>
                </c:pt>
                <c:pt idx="2035">
                  <c:v>41786</c:v>
                </c:pt>
                <c:pt idx="2036">
                  <c:v>41787</c:v>
                </c:pt>
                <c:pt idx="2037">
                  <c:v>41788</c:v>
                </c:pt>
                <c:pt idx="2038">
                  <c:v>41789</c:v>
                </c:pt>
                <c:pt idx="2039">
                  <c:v>41793</c:v>
                </c:pt>
                <c:pt idx="2040">
                  <c:v>41794</c:v>
                </c:pt>
                <c:pt idx="2041">
                  <c:v>41795</c:v>
                </c:pt>
                <c:pt idx="2042">
                  <c:v>41796</c:v>
                </c:pt>
                <c:pt idx="2043">
                  <c:v>41799</c:v>
                </c:pt>
                <c:pt idx="2044">
                  <c:v>41800</c:v>
                </c:pt>
                <c:pt idx="2045">
                  <c:v>41801</c:v>
                </c:pt>
                <c:pt idx="2046">
                  <c:v>41802</c:v>
                </c:pt>
                <c:pt idx="2047">
                  <c:v>41803</c:v>
                </c:pt>
                <c:pt idx="2048">
                  <c:v>41806</c:v>
                </c:pt>
                <c:pt idx="2049">
                  <c:v>41807</c:v>
                </c:pt>
                <c:pt idx="2050">
                  <c:v>41808</c:v>
                </c:pt>
                <c:pt idx="2051">
                  <c:v>41809</c:v>
                </c:pt>
                <c:pt idx="2052">
                  <c:v>41810</c:v>
                </c:pt>
                <c:pt idx="2053">
                  <c:v>41813</c:v>
                </c:pt>
                <c:pt idx="2054">
                  <c:v>41814</c:v>
                </c:pt>
                <c:pt idx="2055">
                  <c:v>41815</c:v>
                </c:pt>
                <c:pt idx="2056">
                  <c:v>41816</c:v>
                </c:pt>
                <c:pt idx="2057">
                  <c:v>41817</c:v>
                </c:pt>
                <c:pt idx="2058">
                  <c:v>41820</c:v>
                </c:pt>
                <c:pt idx="2059">
                  <c:v>41821</c:v>
                </c:pt>
                <c:pt idx="2060">
                  <c:v>41822</c:v>
                </c:pt>
                <c:pt idx="2061">
                  <c:v>41823</c:v>
                </c:pt>
                <c:pt idx="2062">
                  <c:v>41824</c:v>
                </c:pt>
                <c:pt idx="2063">
                  <c:v>41827</c:v>
                </c:pt>
                <c:pt idx="2064">
                  <c:v>41828</c:v>
                </c:pt>
                <c:pt idx="2065">
                  <c:v>41829</c:v>
                </c:pt>
                <c:pt idx="2066">
                  <c:v>41830</c:v>
                </c:pt>
                <c:pt idx="2067">
                  <c:v>41831</c:v>
                </c:pt>
                <c:pt idx="2068">
                  <c:v>41834</c:v>
                </c:pt>
                <c:pt idx="2069">
                  <c:v>41835</c:v>
                </c:pt>
                <c:pt idx="2070">
                  <c:v>41836</c:v>
                </c:pt>
                <c:pt idx="2071">
                  <c:v>41837</c:v>
                </c:pt>
                <c:pt idx="2072">
                  <c:v>41838</c:v>
                </c:pt>
                <c:pt idx="2073">
                  <c:v>41841</c:v>
                </c:pt>
                <c:pt idx="2074">
                  <c:v>41842</c:v>
                </c:pt>
                <c:pt idx="2075">
                  <c:v>41843</c:v>
                </c:pt>
                <c:pt idx="2076">
                  <c:v>41844</c:v>
                </c:pt>
                <c:pt idx="2077">
                  <c:v>41845</c:v>
                </c:pt>
                <c:pt idx="2078">
                  <c:v>41848</c:v>
                </c:pt>
                <c:pt idx="2079">
                  <c:v>41849</c:v>
                </c:pt>
                <c:pt idx="2080">
                  <c:v>41850</c:v>
                </c:pt>
                <c:pt idx="2081">
                  <c:v>41851</c:v>
                </c:pt>
                <c:pt idx="2082">
                  <c:v>41852</c:v>
                </c:pt>
                <c:pt idx="2083">
                  <c:v>41855</c:v>
                </c:pt>
                <c:pt idx="2084">
                  <c:v>41856</c:v>
                </c:pt>
                <c:pt idx="2085">
                  <c:v>41857</c:v>
                </c:pt>
                <c:pt idx="2086">
                  <c:v>41858</c:v>
                </c:pt>
                <c:pt idx="2087">
                  <c:v>41859</c:v>
                </c:pt>
                <c:pt idx="2088">
                  <c:v>41862</c:v>
                </c:pt>
                <c:pt idx="2089">
                  <c:v>41863</c:v>
                </c:pt>
                <c:pt idx="2090">
                  <c:v>41864</c:v>
                </c:pt>
                <c:pt idx="2091">
                  <c:v>41865</c:v>
                </c:pt>
                <c:pt idx="2092">
                  <c:v>41866</c:v>
                </c:pt>
                <c:pt idx="2093">
                  <c:v>41869</c:v>
                </c:pt>
                <c:pt idx="2094">
                  <c:v>41870</c:v>
                </c:pt>
                <c:pt idx="2095">
                  <c:v>41871</c:v>
                </c:pt>
                <c:pt idx="2096">
                  <c:v>41872</c:v>
                </c:pt>
                <c:pt idx="2097">
                  <c:v>41873</c:v>
                </c:pt>
                <c:pt idx="2098">
                  <c:v>41876</c:v>
                </c:pt>
                <c:pt idx="2099">
                  <c:v>41877</c:v>
                </c:pt>
                <c:pt idx="2100">
                  <c:v>41878</c:v>
                </c:pt>
                <c:pt idx="2101">
                  <c:v>41879</c:v>
                </c:pt>
                <c:pt idx="2102">
                  <c:v>41880</c:v>
                </c:pt>
                <c:pt idx="2103">
                  <c:v>41883</c:v>
                </c:pt>
                <c:pt idx="2104">
                  <c:v>41884</c:v>
                </c:pt>
                <c:pt idx="2105">
                  <c:v>41885</c:v>
                </c:pt>
                <c:pt idx="2106">
                  <c:v>41886</c:v>
                </c:pt>
                <c:pt idx="2107">
                  <c:v>41887</c:v>
                </c:pt>
                <c:pt idx="2108">
                  <c:v>41891</c:v>
                </c:pt>
                <c:pt idx="2109">
                  <c:v>41892</c:v>
                </c:pt>
                <c:pt idx="2110">
                  <c:v>41893</c:v>
                </c:pt>
                <c:pt idx="2111">
                  <c:v>41894</c:v>
                </c:pt>
                <c:pt idx="2112">
                  <c:v>41897</c:v>
                </c:pt>
                <c:pt idx="2113">
                  <c:v>41898</c:v>
                </c:pt>
                <c:pt idx="2114">
                  <c:v>41899</c:v>
                </c:pt>
                <c:pt idx="2115">
                  <c:v>41900</c:v>
                </c:pt>
                <c:pt idx="2116">
                  <c:v>41901</c:v>
                </c:pt>
                <c:pt idx="2117">
                  <c:v>41904</c:v>
                </c:pt>
                <c:pt idx="2118">
                  <c:v>41905</c:v>
                </c:pt>
                <c:pt idx="2119">
                  <c:v>41906</c:v>
                </c:pt>
                <c:pt idx="2120">
                  <c:v>41907</c:v>
                </c:pt>
                <c:pt idx="2121">
                  <c:v>41908</c:v>
                </c:pt>
                <c:pt idx="2122">
                  <c:v>41911</c:v>
                </c:pt>
                <c:pt idx="2123">
                  <c:v>41912</c:v>
                </c:pt>
                <c:pt idx="2124">
                  <c:v>41920</c:v>
                </c:pt>
                <c:pt idx="2125">
                  <c:v>41921</c:v>
                </c:pt>
                <c:pt idx="2126">
                  <c:v>41922</c:v>
                </c:pt>
                <c:pt idx="2127">
                  <c:v>41925</c:v>
                </c:pt>
                <c:pt idx="2128">
                  <c:v>41926</c:v>
                </c:pt>
                <c:pt idx="2129">
                  <c:v>41927</c:v>
                </c:pt>
                <c:pt idx="2130">
                  <c:v>41928</c:v>
                </c:pt>
                <c:pt idx="2131">
                  <c:v>41929</c:v>
                </c:pt>
                <c:pt idx="2132">
                  <c:v>41932</c:v>
                </c:pt>
                <c:pt idx="2133">
                  <c:v>41933</c:v>
                </c:pt>
                <c:pt idx="2134">
                  <c:v>41934</c:v>
                </c:pt>
                <c:pt idx="2135">
                  <c:v>41935</c:v>
                </c:pt>
                <c:pt idx="2136">
                  <c:v>41936</c:v>
                </c:pt>
                <c:pt idx="2137">
                  <c:v>41939</c:v>
                </c:pt>
                <c:pt idx="2138">
                  <c:v>41940</c:v>
                </c:pt>
                <c:pt idx="2139">
                  <c:v>41941</c:v>
                </c:pt>
                <c:pt idx="2140">
                  <c:v>41942</c:v>
                </c:pt>
                <c:pt idx="2141">
                  <c:v>41943</c:v>
                </c:pt>
                <c:pt idx="2142">
                  <c:v>41946</c:v>
                </c:pt>
                <c:pt idx="2143">
                  <c:v>41947</c:v>
                </c:pt>
                <c:pt idx="2144">
                  <c:v>41948</c:v>
                </c:pt>
                <c:pt idx="2145">
                  <c:v>41949</c:v>
                </c:pt>
                <c:pt idx="2146">
                  <c:v>41950</c:v>
                </c:pt>
                <c:pt idx="2147">
                  <c:v>41953</c:v>
                </c:pt>
                <c:pt idx="2148">
                  <c:v>41954</c:v>
                </c:pt>
                <c:pt idx="2149">
                  <c:v>41955</c:v>
                </c:pt>
                <c:pt idx="2150">
                  <c:v>41956</c:v>
                </c:pt>
                <c:pt idx="2151">
                  <c:v>41957</c:v>
                </c:pt>
                <c:pt idx="2152">
                  <c:v>41960</c:v>
                </c:pt>
                <c:pt idx="2153">
                  <c:v>41961</c:v>
                </c:pt>
                <c:pt idx="2154">
                  <c:v>41962</c:v>
                </c:pt>
                <c:pt idx="2155">
                  <c:v>41963</c:v>
                </c:pt>
                <c:pt idx="2156">
                  <c:v>41964</c:v>
                </c:pt>
                <c:pt idx="2157">
                  <c:v>41967</c:v>
                </c:pt>
                <c:pt idx="2158">
                  <c:v>41968</c:v>
                </c:pt>
                <c:pt idx="2159">
                  <c:v>41969</c:v>
                </c:pt>
                <c:pt idx="2160">
                  <c:v>41970</c:v>
                </c:pt>
                <c:pt idx="2161">
                  <c:v>41971</c:v>
                </c:pt>
                <c:pt idx="2162">
                  <c:v>41974</c:v>
                </c:pt>
                <c:pt idx="2163">
                  <c:v>41975</c:v>
                </c:pt>
                <c:pt idx="2164">
                  <c:v>41976</c:v>
                </c:pt>
                <c:pt idx="2165">
                  <c:v>41977</c:v>
                </c:pt>
                <c:pt idx="2166">
                  <c:v>41978</c:v>
                </c:pt>
                <c:pt idx="2167">
                  <c:v>41981</c:v>
                </c:pt>
                <c:pt idx="2168">
                  <c:v>41982</c:v>
                </c:pt>
                <c:pt idx="2169">
                  <c:v>41983</c:v>
                </c:pt>
                <c:pt idx="2170">
                  <c:v>41984</c:v>
                </c:pt>
                <c:pt idx="2171">
                  <c:v>41985</c:v>
                </c:pt>
                <c:pt idx="2172">
                  <c:v>41988</c:v>
                </c:pt>
                <c:pt idx="2173">
                  <c:v>41989</c:v>
                </c:pt>
                <c:pt idx="2174">
                  <c:v>41990</c:v>
                </c:pt>
                <c:pt idx="2175">
                  <c:v>41991</c:v>
                </c:pt>
                <c:pt idx="2176">
                  <c:v>41992</c:v>
                </c:pt>
                <c:pt idx="2177">
                  <c:v>41995</c:v>
                </c:pt>
                <c:pt idx="2178">
                  <c:v>41996</c:v>
                </c:pt>
                <c:pt idx="2179">
                  <c:v>41997</c:v>
                </c:pt>
                <c:pt idx="2180">
                  <c:v>41998</c:v>
                </c:pt>
                <c:pt idx="2181">
                  <c:v>41999</c:v>
                </c:pt>
                <c:pt idx="2182">
                  <c:v>42002</c:v>
                </c:pt>
                <c:pt idx="2183">
                  <c:v>42003</c:v>
                </c:pt>
                <c:pt idx="2184">
                  <c:v>42004</c:v>
                </c:pt>
                <c:pt idx="2185">
                  <c:v>42009</c:v>
                </c:pt>
                <c:pt idx="2186">
                  <c:v>42010</c:v>
                </c:pt>
                <c:pt idx="2187">
                  <c:v>42011</c:v>
                </c:pt>
                <c:pt idx="2188">
                  <c:v>42012</c:v>
                </c:pt>
                <c:pt idx="2189">
                  <c:v>42013</c:v>
                </c:pt>
                <c:pt idx="2190">
                  <c:v>42016</c:v>
                </c:pt>
                <c:pt idx="2191">
                  <c:v>42017</c:v>
                </c:pt>
                <c:pt idx="2192">
                  <c:v>42018</c:v>
                </c:pt>
                <c:pt idx="2193">
                  <c:v>42019</c:v>
                </c:pt>
                <c:pt idx="2194">
                  <c:v>42020</c:v>
                </c:pt>
                <c:pt idx="2195">
                  <c:v>42023</c:v>
                </c:pt>
                <c:pt idx="2196">
                  <c:v>42024</c:v>
                </c:pt>
                <c:pt idx="2197">
                  <c:v>42025</c:v>
                </c:pt>
                <c:pt idx="2198">
                  <c:v>42026</c:v>
                </c:pt>
                <c:pt idx="2199">
                  <c:v>42027</c:v>
                </c:pt>
                <c:pt idx="2200">
                  <c:v>42030</c:v>
                </c:pt>
                <c:pt idx="2201">
                  <c:v>42031</c:v>
                </c:pt>
                <c:pt idx="2202">
                  <c:v>42032</c:v>
                </c:pt>
                <c:pt idx="2203">
                  <c:v>42033</c:v>
                </c:pt>
                <c:pt idx="2204">
                  <c:v>42034</c:v>
                </c:pt>
                <c:pt idx="2205">
                  <c:v>42037</c:v>
                </c:pt>
                <c:pt idx="2206">
                  <c:v>42038</c:v>
                </c:pt>
                <c:pt idx="2207">
                  <c:v>42039</c:v>
                </c:pt>
                <c:pt idx="2208">
                  <c:v>42040</c:v>
                </c:pt>
                <c:pt idx="2209">
                  <c:v>42041</c:v>
                </c:pt>
                <c:pt idx="2210">
                  <c:v>42044</c:v>
                </c:pt>
                <c:pt idx="2211">
                  <c:v>42045</c:v>
                </c:pt>
                <c:pt idx="2212">
                  <c:v>42046</c:v>
                </c:pt>
                <c:pt idx="2213">
                  <c:v>42047</c:v>
                </c:pt>
                <c:pt idx="2214">
                  <c:v>42048</c:v>
                </c:pt>
                <c:pt idx="2215">
                  <c:v>42051</c:v>
                </c:pt>
                <c:pt idx="2216">
                  <c:v>42052</c:v>
                </c:pt>
                <c:pt idx="2217">
                  <c:v>42060</c:v>
                </c:pt>
                <c:pt idx="2218">
                  <c:v>42061</c:v>
                </c:pt>
                <c:pt idx="2219">
                  <c:v>42062</c:v>
                </c:pt>
                <c:pt idx="2220">
                  <c:v>42065</c:v>
                </c:pt>
                <c:pt idx="2221">
                  <c:v>42066</c:v>
                </c:pt>
                <c:pt idx="2222">
                  <c:v>42067</c:v>
                </c:pt>
                <c:pt idx="2223">
                  <c:v>42068</c:v>
                </c:pt>
                <c:pt idx="2224">
                  <c:v>42069</c:v>
                </c:pt>
                <c:pt idx="2225">
                  <c:v>42072</c:v>
                </c:pt>
                <c:pt idx="2226">
                  <c:v>42073</c:v>
                </c:pt>
                <c:pt idx="2227">
                  <c:v>42074</c:v>
                </c:pt>
                <c:pt idx="2228">
                  <c:v>42075</c:v>
                </c:pt>
                <c:pt idx="2229">
                  <c:v>42076</c:v>
                </c:pt>
                <c:pt idx="2230">
                  <c:v>42079</c:v>
                </c:pt>
                <c:pt idx="2231">
                  <c:v>42080</c:v>
                </c:pt>
                <c:pt idx="2232">
                  <c:v>42081</c:v>
                </c:pt>
                <c:pt idx="2233">
                  <c:v>42082</c:v>
                </c:pt>
                <c:pt idx="2234">
                  <c:v>42083</c:v>
                </c:pt>
                <c:pt idx="2235">
                  <c:v>42086</c:v>
                </c:pt>
                <c:pt idx="2236">
                  <c:v>42087</c:v>
                </c:pt>
                <c:pt idx="2237">
                  <c:v>42088</c:v>
                </c:pt>
                <c:pt idx="2238">
                  <c:v>42089</c:v>
                </c:pt>
                <c:pt idx="2239">
                  <c:v>42090</c:v>
                </c:pt>
                <c:pt idx="2240">
                  <c:v>42093</c:v>
                </c:pt>
                <c:pt idx="2241">
                  <c:v>42094</c:v>
                </c:pt>
                <c:pt idx="2242">
                  <c:v>42095</c:v>
                </c:pt>
                <c:pt idx="2243">
                  <c:v>42096</c:v>
                </c:pt>
                <c:pt idx="2244">
                  <c:v>42097</c:v>
                </c:pt>
                <c:pt idx="2245">
                  <c:v>42101</c:v>
                </c:pt>
                <c:pt idx="2246">
                  <c:v>42102</c:v>
                </c:pt>
                <c:pt idx="2247">
                  <c:v>42103</c:v>
                </c:pt>
                <c:pt idx="2248">
                  <c:v>42104</c:v>
                </c:pt>
                <c:pt idx="2249">
                  <c:v>42107</c:v>
                </c:pt>
                <c:pt idx="2250">
                  <c:v>42108</c:v>
                </c:pt>
                <c:pt idx="2251">
                  <c:v>42109</c:v>
                </c:pt>
                <c:pt idx="2252">
                  <c:v>42110</c:v>
                </c:pt>
                <c:pt idx="2253">
                  <c:v>42111</c:v>
                </c:pt>
                <c:pt idx="2254">
                  <c:v>42114</c:v>
                </c:pt>
                <c:pt idx="2255">
                  <c:v>42115</c:v>
                </c:pt>
                <c:pt idx="2256">
                  <c:v>42116</c:v>
                </c:pt>
                <c:pt idx="2257">
                  <c:v>42117</c:v>
                </c:pt>
                <c:pt idx="2258">
                  <c:v>42118</c:v>
                </c:pt>
                <c:pt idx="2259">
                  <c:v>42121</c:v>
                </c:pt>
                <c:pt idx="2260">
                  <c:v>42122</c:v>
                </c:pt>
                <c:pt idx="2261">
                  <c:v>42123</c:v>
                </c:pt>
                <c:pt idx="2262">
                  <c:v>42124</c:v>
                </c:pt>
                <c:pt idx="2263">
                  <c:v>42128</c:v>
                </c:pt>
                <c:pt idx="2264">
                  <c:v>42129</c:v>
                </c:pt>
                <c:pt idx="2265">
                  <c:v>42130</c:v>
                </c:pt>
                <c:pt idx="2266">
                  <c:v>42131</c:v>
                </c:pt>
                <c:pt idx="2267">
                  <c:v>42132</c:v>
                </c:pt>
                <c:pt idx="2268">
                  <c:v>42135</c:v>
                </c:pt>
                <c:pt idx="2269">
                  <c:v>42136</c:v>
                </c:pt>
                <c:pt idx="2270">
                  <c:v>42137</c:v>
                </c:pt>
                <c:pt idx="2271">
                  <c:v>42138</c:v>
                </c:pt>
                <c:pt idx="2272">
                  <c:v>42139</c:v>
                </c:pt>
                <c:pt idx="2273">
                  <c:v>42142</c:v>
                </c:pt>
                <c:pt idx="2274">
                  <c:v>42143</c:v>
                </c:pt>
                <c:pt idx="2275">
                  <c:v>42144</c:v>
                </c:pt>
                <c:pt idx="2276">
                  <c:v>42145</c:v>
                </c:pt>
                <c:pt idx="2277">
                  <c:v>42146</c:v>
                </c:pt>
                <c:pt idx="2278">
                  <c:v>42149</c:v>
                </c:pt>
                <c:pt idx="2279">
                  <c:v>42150</c:v>
                </c:pt>
                <c:pt idx="2280">
                  <c:v>42151</c:v>
                </c:pt>
                <c:pt idx="2281">
                  <c:v>42152</c:v>
                </c:pt>
                <c:pt idx="2282">
                  <c:v>42153</c:v>
                </c:pt>
                <c:pt idx="2283">
                  <c:v>42156</c:v>
                </c:pt>
                <c:pt idx="2284">
                  <c:v>42157</c:v>
                </c:pt>
                <c:pt idx="2285">
                  <c:v>42158</c:v>
                </c:pt>
                <c:pt idx="2286">
                  <c:v>42159</c:v>
                </c:pt>
                <c:pt idx="2287">
                  <c:v>42160</c:v>
                </c:pt>
                <c:pt idx="2288">
                  <c:v>42163</c:v>
                </c:pt>
                <c:pt idx="2289">
                  <c:v>42164</c:v>
                </c:pt>
                <c:pt idx="2290">
                  <c:v>42165</c:v>
                </c:pt>
                <c:pt idx="2291">
                  <c:v>42166</c:v>
                </c:pt>
                <c:pt idx="2292">
                  <c:v>42167</c:v>
                </c:pt>
                <c:pt idx="2293">
                  <c:v>42170</c:v>
                </c:pt>
                <c:pt idx="2294">
                  <c:v>42171</c:v>
                </c:pt>
                <c:pt idx="2295">
                  <c:v>42172</c:v>
                </c:pt>
                <c:pt idx="2296">
                  <c:v>42173</c:v>
                </c:pt>
                <c:pt idx="2297">
                  <c:v>42174</c:v>
                </c:pt>
                <c:pt idx="2298">
                  <c:v>42178</c:v>
                </c:pt>
                <c:pt idx="2299">
                  <c:v>42179</c:v>
                </c:pt>
                <c:pt idx="2300">
                  <c:v>42180</c:v>
                </c:pt>
                <c:pt idx="2301">
                  <c:v>42181</c:v>
                </c:pt>
                <c:pt idx="2302">
                  <c:v>42184</c:v>
                </c:pt>
                <c:pt idx="2303">
                  <c:v>42185</c:v>
                </c:pt>
                <c:pt idx="2304">
                  <c:v>42186</c:v>
                </c:pt>
                <c:pt idx="2305">
                  <c:v>42187</c:v>
                </c:pt>
                <c:pt idx="2306">
                  <c:v>42188</c:v>
                </c:pt>
                <c:pt idx="2307">
                  <c:v>42191</c:v>
                </c:pt>
                <c:pt idx="2308">
                  <c:v>42192</c:v>
                </c:pt>
                <c:pt idx="2309">
                  <c:v>42193</c:v>
                </c:pt>
                <c:pt idx="2310">
                  <c:v>42194</c:v>
                </c:pt>
                <c:pt idx="2311">
                  <c:v>42195</c:v>
                </c:pt>
                <c:pt idx="2312">
                  <c:v>42198</c:v>
                </c:pt>
                <c:pt idx="2313">
                  <c:v>42199</c:v>
                </c:pt>
                <c:pt idx="2314">
                  <c:v>42200</c:v>
                </c:pt>
                <c:pt idx="2315">
                  <c:v>42201</c:v>
                </c:pt>
                <c:pt idx="2316">
                  <c:v>42202</c:v>
                </c:pt>
                <c:pt idx="2317">
                  <c:v>42205</c:v>
                </c:pt>
                <c:pt idx="2318">
                  <c:v>42206</c:v>
                </c:pt>
                <c:pt idx="2319">
                  <c:v>42207</c:v>
                </c:pt>
                <c:pt idx="2320">
                  <c:v>42208</c:v>
                </c:pt>
                <c:pt idx="2321">
                  <c:v>42209</c:v>
                </c:pt>
                <c:pt idx="2322">
                  <c:v>42212</c:v>
                </c:pt>
                <c:pt idx="2323">
                  <c:v>42213</c:v>
                </c:pt>
                <c:pt idx="2324">
                  <c:v>42214</c:v>
                </c:pt>
                <c:pt idx="2325">
                  <c:v>42215</c:v>
                </c:pt>
                <c:pt idx="2326">
                  <c:v>42216</c:v>
                </c:pt>
                <c:pt idx="2327">
                  <c:v>42219</c:v>
                </c:pt>
                <c:pt idx="2328">
                  <c:v>42220</c:v>
                </c:pt>
                <c:pt idx="2329">
                  <c:v>42221</c:v>
                </c:pt>
                <c:pt idx="2330">
                  <c:v>42222</c:v>
                </c:pt>
                <c:pt idx="2331">
                  <c:v>42223</c:v>
                </c:pt>
                <c:pt idx="2332">
                  <c:v>42226</c:v>
                </c:pt>
                <c:pt idx="2333">
                  <c:v>42227</c:v>
                </c:pt>
                <c:pt idx="2334">
                  <c:v>42228</c:v>
                </c:pt>
                <c:pt idx="2335">
                  <c:v>42229</c:v>
                </c:pt>
                <c:pt idx="2336">
                  <c:v>42230</c:v>
                </c:pt>
                <c:pt idx="2337">
                  <c:v>42233</c:v>
                </c:pt>
                <c:pt idx="2338">
                  <c:v>42234</c:v>
                </c:pt>
                <c:pt idx="2339">
                  <c:v>42235</c:v>
                </c:pt>
                <c:pt idx="2340">
                  <c:v>42236</c:v>
                </c:pt>
                <c:pt idx="2341">
                  <c:v>42237</c:v>
                </c:pt>
                <c:pt idx="2342">
                  <c:v>42240</c:v>
                </c:pt>
                <c:pt idx="2343">
                  <c:v>42241</c:v>
                </c:pt>
                <c:pt idx="2344">
                  <c:v>42242</c:v>
                </c:pt>
                <c:pt idx="2345">
                  <c:v>42243</c:v>
                </c:pt>
                <c:pt idx="2346">
                  <c:v>42244</c:v>
                </c:pt>
                <c:pt idx="2347">
                  <c:v>42247</c:v>
                </c:pt>
                <c:pt idx="2348">
                  <c:v>42248</c:v>
                </c:pt>
                <c:pt idx="2349">
                  <c:v>42249</c:v>
                </c:pt>
                <c:pt idx="2350">
                  <c:v>42254</c:v>
                </c:pt>
                <c:pt idx="2351">
                  <c:v>42255</c:v>
                </c:pt>
                <c:pt idx="2352">
                  <c:v>42256</c:v>
                </c:pt>
                <c:pt idx="2353">
                  <c:v>42257</c:v>
                </c:pt>
                <c:pt idx="2354">
                  <c:v>42258</c:v>
                </c:pt>
                <c:pt idx="2355">
                  <c:v>42261</c:v>
                </c:pt>
                <c:pt idx="2356">
                  <c:v>42262</c:v>
                </c:pt>
                <c:pt idx="2357">
                  <c:v>42263</c:v>
                </c:pt>
                <c:pt idx="2358">
                  <c:v>42264</c:v>
                </c:pt>
                <c:pt idx="2359">
                  <c:v>42265</c:v>
                </c:pt>
                <c:pt idx="2360">
                  <c:v>42268</c:v>
                </c:pt>
                <c:pt idx="2361">
                  <c:v>42269</c:v>
                </c:pt>
                <c:pt idx="2362">
                  <c:v>42270</c:v>
                </c:pt>
                <c:pt idx="2363">
                  <c:v>42271</c:v>
                </c:pt>
                <c:pt idx="2364">
                  <c:v>42272</c:v>
                </c:pt>
                <c:pt idx="2365">
                  <c:v>42275</c:v>
                </c:pt>
                <c:pt idx="2366">
                  <c:v>42276</c:v>
                </c:pt>
                <c:pt idx="2367">
                  <c:v>42277</c:v>
                </c:pt>
                <c:pt idx="2368">
                  <c:v>42285</c:v>
                </c:pt>
                <c:pt idx="2369">
                  <c:v>42286</c:v>
                </c:pt>
                <c:pt idx="2370">
                  <c:v>42289</c:v>
                </c:pt>
                <c:pt idx="2371">
                  <c:v>42290</c:v>
                </c:pt>
                <c:pt idx="2372">
                  <c:v>42291</c:v>
                </c:pt>
                <c:pt idx="2373">
                  <c:v>42292</c:v>
                </c:pt>
                <c:pt idx="2374">
                  <c:v>42293</c:v>
                </c:pt>
                <c:pt idx="2375">
                  <c:v>42296</c:v>
                </c:pt>
                <c:pt idx="2376">
                  <c:v>42297</c:v>
                </c:pt>
                <c:pt idx="2377">
                  <c:v>42298</c:v>
                </c:pt>
                <c:pt idx="2378">
                  <c:v>42299</c:v>
                </c:pt>
                <c:pt idx="2379">
                  <c:v>42300</c:v>
                </c:pt>
                <c:pt idx="2380">
                  <c:v>42303</c:v>
                </c:pt>
                <c:pt idx="2381">
                  <c:v>42304</c:v>
                </c:pt>
                <c:pt idx="2382">
                  <c:v>42305</c:v>
                </c:pt>
                <c:pt idx="2383">
                  <c:v>42306</c:v>
                </c:pt>
                <c:pt idx="2384">
                  <c:v>42307</c:v>
                </c:pt>
                <c:pt idx="2385">
                  <c:v>42310</c:v>
                </c:pt>
                <c:pt idx="2386">
                  <c:v>42311</c:v>
                </c:pt>
                <c:pt idx="2387">
                  <c:v>42312</c:v>
                </c:pt>
                <c:pt idx="2388">
                  <c:v>42313</c:v>
                </c:pt>
                <c:pt idx="2389">
                  <c:v>42314</c:v>
                </c:pt>
                <c:pt idx="2390">
                  <c:v>42317</c:v>
                </c:pt>
                <c:pt idx="2391">
                  <c:v>42318</c:v>
                </c:pt>
                <c:pt idx="2392">
                  <c:v>42319</c:v>
                </c:pt>
                <c:pt idx="2393">
                  <c:v>42320</c:v>
                </c:pt>
                <c:pt idx="2394">
                  <c:v>42321</c:v>
                </c:pt>
                <c:pt idx="2395">
                  <c:v>42324</c:v>
                </c:pt>
                <c:pt idx="2396">
                  <c:v>42325</c:v>
                </c:pt>
                <c:pt idx="2397">
                  <c:v>42326</c:v>
                </c:pt>
                <c:pt idx="2398">
                  <c:v>42327</c:v>
                </c:pt>
                <c:pt idx="2399">
                  <c:v>42328</c:v>
                </c:pt>
                <c:pt idx="2400">
                  <c:v>42331</c:v>
                </c:pt>
                <c:pt idx="2401">
                  <c:v>42332</c:v>
                </c:pt>
                <c:pt idx="2402">
                  <c:v>42333</c:v>
                </c:pt>
                <c:pt idx="2403">
                  <c:v>42334</c:v>
                </c:pt>
                <c:pt idx="2404">
                  <c:v>42335</c:v>
                </c:pt>
                <c:pt idx="2405">
                  <c:v>42338</c:v>
                </c:pt>
                <c:pt idx="2406">
                  <c:v>42339</c:v>
                </c:pt>
                <c:pt idx="2407">
                  <c:v>42340</c:v>
                </c:pt>
                <c:pt idx="2408">
                  <c:v>42341</c:v>
                </c:pt>
                <c:pt idx="2409">
                  <c:v>42342</c:v>
                </c:pt>
                <c:pt idx="2410">
                  <c:v>42345</c:v>
                </c:pt>
                <c:pt idx="2411">
                  <c:v>42346</c:v>
                </c:pt>
                <c:pt idx="2412">
                  <c:v>42347</c:v>
                </c:pt>
                <c:pt idx="2413">
                  <c:v>42348</c:v>
                </c:pt>
                <c:pt idx="2414">
                  <c:v>42349</c:v>
                </c:pt>
                <c:pt idx="2415">
                  <c:v>42352</c:v>
                </c:pt>
                <c:pt idx="2416">
                  <c:v>42353</c:v>
                </c:pt>
                <c:pt idx="2417">
                  <c:v>42354</c:v>
                </c:pt>
                <c:pt idx="2418">
                  <c:v>42355</c:v>
                </c:pt>
                <c:pt idx="2419">
                  <c:v>42356</c:v>
                </c:pt>
                <c:pt idx="2420">
                  <c:v>42359</c:v>
                </c:pt>
                <c:pt idx="2421">
                  <c:v>42360</c:v>
                </c:pt>
                <c:pt idx="2422">
                  <c:v>42361</c:v>
                </c:pt>
                <c:pt idx="2423">
                  <c:v>42362</c:v>
                </c:pt>
                <c:pt idx="2424">
                  <c:v>42363</c:v>
                </c:pt>
                <c:pt idx="2425">
                  <c:v>42366</c:v>
                </c:pt>
                <c:pt idx="2426">
                  <c:v>42367</c:v>
                </c:pt>
                <c:pt idx="2427">
                  <c:v>42368</c:v>
                </c:pt>
                <c:pt idx="2428">
                  <c:v>42369</c:v>
                </c:pt>
                <c:pt idx="2429">
                  <c:v>42373</c:v>
                </c:pt>
                <c:pt idx="2430">
                  <c:v>42374</c:v>
                </c:pt>
                <c:pt idx="2431">
                  <c:v>42375</c:v>
                </c:pt>
                <c:pt idx="2432">
                  <c:v>42376</c:v>
                </c:pt>
                <c:pt idx="2433">
                  <c:v>42377</c:v>
                </c:pt>
                <c:pt idx="2434">
                  <c:v>42380</c:v>
                </c:pt>
                <c:pt idx="2435">
                  <c:v>42381</c:v>
                </c:pt>
                <c:pt idx="2436">
                  <c:v>42382</c:v>
                </c:pt>
                <c:pt idx="2437">
                  <c:v>42383</c:v>
                </c:pt>
                <c:pt idx="2438">
                  <c:v>42384</c:v>
                </c:pt>
                <c:pt idx="2439">
                  <c:v>42387</c:v>
                </c:pt>
                <c:pt idx="2440">
                  <c:v>42388</c:v>
                </c:pt>
                <c:pt idx="2441">
                  <c:v>42389</c:v>
                </c:pt>
                <c:pt idx="2442">
                  <c:v>42390</c:v>
                </c:pt>
                <c:pt idx="2443">
                  <c:v>42391</c:v>
                </c:pt>
                <c:pt idx="2444">
                  <c:v>42394</c:v>
                </c:pt>
                <c:pt idx="2445">
                  <c:v>42395</c:v>
                </c:pt>
                <c:pt idx="2446">
                  <c:v>42396</c:v>
                </c:pt>
                <c:pt idx="2447">
                  <c:v>42397</c:v>
                </c:pt>
                <c:pt idx="2448">
                  <c:v>42398</c:v>
                </c:pt>
                <c:pt idx="2449">
                  <c:v>42401</c:v>
                </c:pt>
                <c:pt idx="2450">
                  <c:v>42402</c:v>
                </c:pt>
                <c:pt idx="2451">
                  <c:v>42403</c:v>
                </c:pt>
                <c:pt idx="2452">
                  <c:v>42404</c:v>
                </c:pt>
                <c:pt idx="2453">
                  <c:v>42405</c:v>
                </c:pt>
                <c:pt idx="2454">
                  <c:v>42415</c:v>
                </c:pt>
                <c:pt idx="2455">
                  <c:v>42416</c:v>
                </c:pt>
                <c:pt idx="2456">
                  <c:v>42417</c:v>
                </c:pt>
                <c:pt idx="2457">
                  <c:v>42418</c:v>
                </c:pt>
                <c:pt idx="2458">
                  <c:v>42419</c:v>
                </c:pt>
                <c:pt idx="2459">
                  <c:v>42422</c:v>
                </c:pt>
                <c:pt idx="2460">
                  <c:v>42423</c:v>
                </c:pt>
                <c:pt idx="2461">
                  <c:v>42424</c:v>
                </c:pt>
                <c:pt idx="2462">
                  <c:v>42425</c:v>
                </c:pt>
                <c:pt idx="2463">
                  <c:v>42426</c:v>
                </c:pt>
                <c:pt idx="2464">
                  <c:v>42429</c:v>
                </c:pt>
                <c:pt idx="2465">
                  <c:v>42430</c:v>
                </c:pt>
                <c:pt idx="2466">
                  <c:v>42431</c:v>
                </c:pt>
                <c:pt idx="2467">
                  <c:v>42432</c:v>
                </c:pt>
                <c:pt idx="2468">
                  <c:v>42433</c:v>
                </c:pt>
                <c:pt idx="2469">
                  <c:v>42436</c:v>
                </c:pt>
                <c:pt idx="2470">
                  <c:v>42437</c:v>
                </c:pt>
                <c:pt idx="2471">
                  <c:v>42438</c:v>
                </c:pt>
                <c:pt idx="2472">
                  <c:v>42439</c:v>
                </c:pt>
                <c:pt idx="2473">
                  <c:v>42440</c:v>
                </c:pt>
                <c:pt idx="2474">
                  <c:v>42443</c:v>
                </c:pt>
                <c:pt idx="2475">
                  <c:v>42444</c:v>
                </c:pt>
                <c:pt idx="2476">
                  <c:v>42445</c:v>
                </c:pt>
                <c:pt idx="2477">
                  <c:v>42446</c:v>
                </c:pt>
                <c:pt idx="2478">
                  <c:v>42447</c:v>
                </c:pt>
                <c:pt idx="2479">
                  <c:v>42450</c:v>
                </c:pt>
                <c:pt idx="2480">
                  <c:v>42451</c:v>
                </c:pt>
                <c:pt idx="2481">
                  <c:v>42452</c:v>
                </c:pt>
                <c:pt idx="2482">
                  <c:v>42453</c:v>
                </c:pt>
                <c:pt idx="2483">
                  <c:v>42454</c:v>
                </c:pt>
                <c:pt idx="2484">
                  <c:v>42457</c:v>
                </c:pt>
                <c:pt idx="2485">
                  <c:v>42458</c:v>
                </c:pt>
                <c:pt idx="2486">
                  <c:v>42459</c:v>
                </c:pt>
                <c:pt idx="2487">
                  <c:v>42460</c:v>
                </c:pt>
                <c:pt idx="2488">
                  <c:v>42461</c:v>
                </c:pt>
                <c:pt idx="2489">
                  <c:v>42465</c:v>
                </c:pt>
                <c:pt idx="2490">
                  <c:v>42466</c:v>
                </c:pt>
                <c:pt idx="2491">
                  <c:v>42467</c:v>
                </c:pt>
                <c:pt idx="2492">
                  <c:v>42468</c:v>
                </c:pt>
                <c:pt idx="2493">
                  <c:v>42471</c:v>
                </c:pt>
                <c:pt idx="2494">
                  <c:v>42472</c:v>
                </c:pt>
                <c:pt idx="2495">
                  <c:v>42473</c:v>
                </c:pt>
                <c:pt idx="2496">
                  <c:v>42474</c:v>
                </c:pt>
                <c:pt idx="2497">
                  <c:v>42475</c:v>
                </c:pt>
                <c:pt idx="2498">
                  <c:v>42478</c:v>
                </c:pt>
                <c:pt idx="2499">
                  <c:v>42479</c:v>
                </c:pt>
                <c:pt idx="2500">
                  <c:v>42480</c:v>
                </c:pt>
                <c:pt idx="2501">
                  <c:v>42481</c:v>
                </c:pt>
                <c:pt idx="2502">
                  <c:v>42482</c:v>
                </c:pt>
                <c:pt idx="2503">
                  <c:v>42485</c:v>
                </c:pt>
                <c:pt idx="2504">
                  <c:v>42486</c:v>
                </c:pt>
                <c:pt idx="2505">
                  <c:v>42487</c:v>
                </c:pt>
                <c:pt idx="2506">
                  <c:v>42488</c:v>
                </c:pt>
                <c:pt idx="2507">
                  <c:v>42489</c:v>
                </c:pt>
                <c:pt idx="2508">
                  <c:v>42493</c:v>
                </c:pt>
                <c:pt idx="2509">
                  <c:v>42494</c:v>
                </c:pt>
                <c:pt idx="2510">
                  <c:v>42495</c:v>
                </c:pt>
                <c:pt idx="2511">
                  <c:v>42496</c:v>
                </c:pt>
                <c:pt idx="2512">
                  <c:v>42499</c:v>
                </c:pt>
                <c:pt idx="2513">
                  <c:v>42500</c:v>
                </c:pt>
                <c:pt idx="2514">
                  <c:v>42501</c:v>
                </c:pt>
                <c:pt idx="2515">
                  <c:v>42502</c:v>
                </c:pt>
                <c:pt idx="2516">
                  <c:v>42503</c:v>
                </c:pt>
                <c:pt idx="2517">
                  <c:v>42506</c:v>
                </c:pt>
                <c:pt idx="2518">
                  <c:v>42507</c:v>
                </c:pt>
                <c:pt idx="2519">
                  <c:v>42508</c:v>
                </c:pt>
                <c:pt idx="2520">
                  <c:v>42509</c:v>
                </c:pt>
                <c:pt idx="2521">
                  <c:v>42510</c:v>
                </c:pt>
                <c:pt idx="2522">
                  <c:v>42513</c:v>
                </c:pt>
                <c:pt idx="2523">
                  <c:v>42514</c:v>
                </c:pt>
                <c:pt idx="2524">
                  <c:v>42515</c:v>
                </c:pt>
                <c:pt idx="2525">
                  <c:v>42516</c:v>
                </c:pt>
                <c:pt idx="2526">
                  <c:v>42517</c:v>
                </c:pt>
                <c:pt idx="2527">
                  <c:v>42520</c:v>
                </c:pt>
                <c:pt idx="2528">
                  <c:v>42521</c:v>
                </c:pt>
                <c:pt idx="2529">
                  <c:v>42522</c:v>
                </c:pt>
                <c:pt idx="2530">
                  <c:v>42523</c:v>
                </c:pt>
                <c:pt idx="2531">
                  <c:v>42524</c:v>
                </c:pt>
                <c:pt idx="2532">
                  <c:v>42527</c:v>
                </c:pt>
                <c:pt idx="2533">
                  <c:v>42528</c:v>
                </c:pt>
                <c:pt idx="2534">
                  <c:v>42529</c:v>
                </c:pt>
                <c:pt idx="2535">
                  <c:v>42534</c:v>
                </c:pt>
                <c:pt idx="2536">
                  <c:v>42535</c:v>
                </c:pt>
                <c:pt idx="2537">
                  <c:v>42536</c:v>
                </c:pt>
                <c:pt idx="2538">
                  <c:v>42537</c:v>
                </c:pt>
                <c:pt idx="2539">
                  <c:v>42538</c:v>
                </c:pt>
                <c:pt idx="2540">
                  <c:v>42541</c:v>
                </c:pt>
                <c:pt idx="2541">
                  <c:v>42542</c:v>
                </c:pt>
                <c:pt idx="2542">
                  <c:v>42543</c:v>
                </c:pt>
                <c:pt idx="2543">
                  <c:v>42544</c:v>
                </c:pt>
                <c:pt idx="2544">
                  <c:v>42545</c:v>
                </c:pt>
                <c:pt idx="2545">
                  <c:v>42548</c:v>
                </c:pt>
                <c:pt idx="2546">
                  <c:v>42549</c:v>
                </c:pt>
                <c:pt idx="2547">
                  <c:v>42550</c:v>
                </c:pt>
                <c:pt idx="2548">
                  <c:v>42551</c:v>
                </c:pt>
                <c:pt idx="2549">
                  <c:v>42552</c:v>
                </c:pt>
                <c:pt idx="2550">
                  <c:v>42555</c:v>
                </c:pt>
                <c:pt idx="2551">
                  <c:v>42556</c:v>
                </c:pt>
                <c:pt idx="2552">
                  <c:v>42557</c:v>
                </c:pt>
                <c:pt idx="2553">
                  <c:v>42558</c:v>
                </c:pt>
                <c:pt idx="2554">
                  <c:v>42559</c:v>
                </c:pt>
                <c:pt idx="2555">
                  <c:v>42562</c:v>
                </c:pt>
                <c:pt idx="2556">
                  <c:v>42563</c:v>
                </c:pt>
                <c:pt idx="2557">
                  <c:v>42564</c:v>
                </c:pt>
                <c:pt idx="2558">
                  <c:v>42565</c:v>
                </c:pt>
                <c:pt idx="2559">
                  <c:v>42566</c:v>
                </c:pt>
                <c:pt idx="2560">
                  <c:v>42569</c:v>
                </c:pt>
                <c:pt idx="2561">
                  <c:v>42570</c:v>
                </c:pt>
                <c:pt idx="2562">
                  <c:v>42571</c:v>
                </c:pt>
                <c:pt idx="2563">
                  <c:v>42572</c:v>
                </c:pt>
                <c:pt idx="2564">
                  <c:v>42573</c:v>
                </c:pt>
                <c:pt idx="2565">
                  <c:v>42576</c:v>
                </c:pt>
                <c:pt idx="2566">
                  <c:v>42577</c:v>
                </c:pt>
                <c:pt idx="2567">
                  <c:v>42578</c:v>
                </c:pt>
                <c:pt idx="2568">
                  <c:v>42579</c:v>
                </c:pt>
                <c:pt idx="2569">
                  <c:v>42580</c:v>
                </c:pt>
                <c:pt idx="2570">
                  <c:v>42583</c:v>
                </c:pt>
                <c:pt idx="2571">
                  <c:v>42584</c:v>
                </c:pt>
                <c:pt idx="2572">
                  <c:v>42585</c:v>
                </c:pt>
                <c:pt idx="2573">
                  <c:v>42586</c:v>
                </c:pt>
                <c:pt idx="2574">
                  <c:v>42587</c:v>
                </c:pt>
                <c:pt idx="2575">
                  <c:v>42590</c:v>
                </c:pt>
                <c:pt idx="2576">
                  <c:v>42591</c:v>
                </c:pt>
                <c:pt idx="2577">
                  <c:v>42592</c:v>
                </c:pt>
                <c:pt idx="2578">
                  <c:v>42593</c:v>
                </c:pt>
                <c:pt idx="2579">
                  <c:v>42594</c:v>
                </c:pt>
                <c:pt idx="2580">
                  <c:v>42597</c:v>
                </c:pt>
                <c:pt idx="2581">
                  <c:v>42598</c:v>
                </c:pt>
                <c:pt idx="2582">
                  <c:v>42599</c:v>
                </c:pt>
                <c:pt idx="2583">
                  <c:v>42600</c:v>
                </c:pt>
                <c:pt idx="2584">
                  <c:v>42601</c:v>
                </c:pt>
                <c:pt idx="2585">
                  <c:v>42604</c:v>
                </c:pt>
                <c:pt idx="2586">
                  <c:v>42605</c:v>
                </c:pt>
                <c:pt idx="2587">
                  <c:v>42606</c:v>
                </c:pt>
                <c:pt idx="2588">
                  <c:v>42607</c:v>
                </c:pt>
                <c:pt idx="2589">
                  <c:v>42608</c:v>
                </c:pt>
                <c:pt idx="2590">
                  <c:v>42611</c:v>
                </c:pt>
                <c:pt idx="2591">
                  <c:v>42612</c:v>
                </c:pt>
                <c:pt idx="2592">
                  <c:v>42613</c:v>
                </c:pt>
                <c:pt idx="2593">
                  <c:v>42614</c:v>
                </c:pt>
                <c:pt idx="2594">
                  <c:v>42615</c:v>
                </c:pt>
                <c:pt idx="2595">
                  <c:v>42618</c:v>
                </c:pt>
                <c:pt idx="2596">
                  <c:v>42619</c:v>
                </c:pt>
                <c:pt idx="2597">
                  <c:v>42620</c:v>
                </c:pt>
                <c:pt idx="2598">
                  <c:v>42621</c:v>
                </c:pt>
                <c:pt idx="2599">
                  <c:v>42622</c:v>
                </c:pt>
                <c:pt idx="2600">
                  <c:v>42625</c:v>
                </c:pt>
                <c:pt idx="2601">
                  <c:v>42626</c:v>
                </c:pt>
                <c:pt idx="2602">
                  <c:v>42627</c:v>
                </c:pt>
                <c:pt idx="2603">
                  <c:v>42632</c:v>
                </c:pt>
                <c:pt idx="2604">
                  <c:v>42633</c:v>
                </c:pt>
                <c:pt idx="2605">
                  <c:v>42634</c:v>
                </c:pt>
                <c:pt idx="2606">
                  <c:v>42635</c:v>
                </c:pt>
                <c:pt idx="2607">
                  <c:v>42636</c:v>
                </c:pt>
                <c:pt idx="2608">
                  <c:v>42639</c:v>
                </c:pt>
                <c:pt idx="2609">
                  <c:v>42640</c:v>
                </c:pt>
                <c:pt idx="2610">
                  <c:v>42641</c:v>
                </c:pt>
                <c:pt idx="2611">
                  <c:v>42642</c:v>
                </c:pt>
                <c:pt idx="2612">
                  <c:v>42643</c:v>
                </c:pt>
                <c:pt idx="2613">
                  <c:v>42653</c:v>
                </c:pt>
                <c:pt idx="2614">
                  <c:v>42654</c:v>
                </c:pt>
                <c:pt idx="2615">
                  <c:v>42655</c:v>
                </c:pt>
                <c:pt idx="2616">
                  <c:v>42656</c:v>
                </c:pt>
                <c:pt idx="2617">
                  <c:v>42657</c:v>
                </c:pt>
                <c:pt idx="2618">
                  <c:v>42660</c:v>
                </c:pt>
                <c:pt idx="2619">
                  <c:v>42661</c:v>
                </c:pt>
                <c:pt idx="2620">
                  <c:v>42662</c:v>
                </c:pt>
                <c:pt idx="2621">
                  <c:v>42663</c:v>
                </c:pt>
                <c:pt idx="2622">
                  <c:v>42664</c:v>
                </c:pt>
                <c:pt idx="2623">
                  <c:v>42667</c:v>
                </c:pt>
                <c:pt idx="2624">
                  <c:v>42668</c:v>
                </c:pt>
                <c:pt idx="2625">
                  <c:v>42669</c:v>
                </c:pt>
                <c:pt idx="2626">
                  <c:v>42670</c:v>
                </c:pt>
                <c:pt idx="2627">
                  <c:v>42671</c:v>
                </c:pt>
                <c:pt idx="2628">
                  <c:v>42674</c:v>
                </c:pt>
                <c:pt idx="2629">
                  <c:v>42675</c:v>
                </c:pt>
                <c:pt idx="2630">
                  <c:v>42676</c:v>
                </c:pt>
                <c:pt idx="2631">
                  <c:v>42677</c:v>
                </c:pt>
                <c:pt idx="2632">
                  <c:v>42678</c:v>
                </c:pt>
                <c:pt idx="2633">
                  <c:v>42681</c:v>
                </c:pt>
                <c:pt idx="2634">
                  <c:v>42682</c:v>
                </c:pt>
                <c:pt idx="2635">
                  <c:v>42683</c:v>
                </c:pt>
                <c:pt idx="2636">
                  <c:v>42684</c:v>
                </c:pt>
                <c:pt idx="2637">
                  <c:v>42685</c:v>
                </c:pt>
                <c:pt idx="2638">
                  <c:v>42688</c:v>
                </c:pt>
                <c:pt idx="2639">
                  <c:v>42689</c:v>
                </c:pt>
                <c:pt idx="2640">
                  <c:v>42690</c:v>
                </c:pt>
                <c:pt idx="2641">
                  <c:v>42691</c:v>
                </c:pt>
                <c:pt idx="2642">
                  <c:v>42692</c:v>
                </c:pt>
                <c:pt idx="2643">
                  <c:v>42695</c:v>
                </c:pt>
                <c:pt idx="2644">
                  <c:v>42696</c:v>
                </c:pt>
                <c:pt idx="2645">
                  <c:v>42697</c:v>
                </c:pt>
                <c:pt idx="2646">
                  <c:v>42698</c:v>
                </c:pt>
                <c:pt idx="2647">
                  <c:v>42699</c:v>
                </c:pt>
                <c:pt idx="2648">
                  <c:v>42702</c:v>
                </c:pt>
                <c:pt idx="2649">
                  <c:v>42703</c:v>
                </c:pt>
                <c:pt idx="2650">
                  <c:v>42704</c:v>
                </c:pt>
                <c:pt idx="2651">
                  <c:v>42705</c:v>
                </c:pt>
                <c:pt idx="2652">
                  <c:v>42706</c:v>
                </c:pt>
                <c:pt idx="2653">
                  <c:v>42709</c:v>
                </c:pt>
                <c:pt idx="2654">
                  <c:v>42710</c:v>
                </c:pt>
                <c:pt idx="2655">
                  <c:v>42711</c:v>
                </c:pt>
                <c:pt idx="2656">
                  <c:v>42712</c:v>
                </c:pt>
                <c:pt idx="2657">
                  <c:v>42713</c:v>
                </c:pt>
                <c:pt idx="2658">
                  <c:v>42716</c:v>
                </c:pt>
                <c:pt idx="2659">
                  <c:v>42717</c:v>
                </c:pt>
                <c:pt idx="2660">
                  <c:v>42718</c:v>
                </c:pt>
                <c:pt idx="2661">
                  <c:v>42719</c:v>
                </c:pt>
                <c:pt idx="2662">
                  <c:v>42720</c:v>
                </c:pt>
                <c:pt idx="2663">
                  <c:v>42723</c:v>
                </c:pt>
                <c:pt idx="2664">
                  <c:v>42724</c:v>
                </c:pt>
                <c:pt idx="2665">
                  <c:v>42725</c:v>
                </c:pt>
                <c:pt idx="2666">
                  <c:v>42726</c:v>
                </c:pt>
                <c:pt idx="2667">
                  <c:v>42727</c:v>
                </c:pt>
                <c:pt idx="2668">
                  <c:v>42730</c:v>
                </c:pt>
                <c:pt idx="2669">
                  <c:v>42731</c:v>
                </c:pt>
                <c:pt idx="2670">
                  <c:v>42732</c:v>
                </c:pt>
                <c:pt idx="2671">
                  <c:v>42733</c:v>
                </c:pt>
                <c:pt idx="2672">
                  <c:v>42734</c:v>
                </c:pt>
                <c:pt idx="2673">
                  <c:v>42738</c:v>
                </c:pt>
                <c:pt idx="2674">
                  <c:v>42739</c:v>
                </c:pt>
                <c:pt idx="2675">
                  <c:v>42740</c:v>
                </c:pt>
                <c:pt idx="2676">
                  <c:v>42741</c:v>
                </c:pt>
                <c:pt idx="2677">
                  <c:v>42744</c:v>
                </c:pt>
                <c:pt idx="2678">
                  <c:v>42745</c:v>
                </c:pt>
                <c:pt idx="2679">
                  <c:v>42746</c:v>
                </c:pt>
                <c:pt idx="2680">
                  <c:v>42747</c:v>
                </c:pt>
                <c:pt idx="2681">
                  <c:v>42748</c:v>
                </c:pt>
                <c:pt idx="2682">
                  <c:v>42751</c:v>
                </c:pt>
                <c:pt idx="2683">
                  <c:v>42752</c:v>
                </c:pt>
                <c:pt idx="2684">
                  <c:v>42753</c:v>
                </c:pt>
                <c:pt idx="2685">
                  <c:v>42754</c:v>
                </c:pt>
                <c:pt idx="2686">
                  <c:v>42755</c:v>
                </c:pt>
                <c:pt idx="2687">
                  <c:v>42758</c:v>
                </c:pt>
                <c:pt idx="2688">
                  <c:v>42759</c:v>
                </c:pt>
                <c:pt idx="2689">
                  <c:v>42760</c:v>
                </c:pt>
                <c:pt idx="2690">
                  <c:v>42761</c:v>
                </c:pt>
                <c:pt idx="2691">
                  <c:v>42769</c:v>
                </c:pt>
                <c:pt idx="2692">
                  <c:v>42772</c:v>
                </c:pt>
                <c:pt idx="2693">
                  <c:v>42773</c:v>
                </c:pt>
                <c:pt idx="2694">
                  <c:v>42774</c:v>
                </c:pt>
                <c:pt idx="2695">
                  <c:v>42775</c:v>
                </c:pt>
                <c:pt idx="2696">
                  <c:v>42776</c:v>
                </c:pt>
                <c:pt idx="2697">
                  <c:v>42779</c:v>
                </c:pt>
                <c:pt idx="2698">
                  <c:v>42780</c:v>
                </c:pt>
                <c:pt idx="2699">
                  <c:v>42781</c:v>
                </c:pt>
                <c:pt idx="2700">
                  <c:v>42782</c:v>
                </c:pt>
                <c:pt idx="2701">
                  <c:v>42783</c:v>
                </c:pt>
                <c:pt idx="2702">
                  <c:v>42786</c:v>
                </c:pt>
                <c:pt idx="2703">
                  <c:v>42787</c:v>
                </c:pt>
                <c:pt idx="2704">
                  <c:v>42788</c:v>
                </c:pt>
                <c:pt idx="2705">
                  <c:v>42789</c:v>
                </c:pt>
                <c:pt idx="2706">
                  <c:v>42790</c:v>
                </c:pt>
                <c:pt idx="2707">
                  <c:v>42793</c:v>
                </c:pt>
                <c:pt idx="2708">
                  <c:v>42794</c:v>
                </c:pt>
                <c:pt idx="2709">
                  <c:v>42795</c:v>
                </c:pt>
                <c:pt idx="2710">
                  <c:v>42796</c:v>
                </c:pt>
                <c:pt idx="2711">
                  <c:v>42797</c:v>
                </c:pt>
                <c:pt idx="2712">
                  <c:v>42800</c:v>
                </c:pt>
                <c:pt idx="2713">
                  <c:v>42801</c:v>
                </c:pt>
                <c:pt idx="2714">
                  <c:v>42802</c:v>
                </c:pt>
                <c:pt idx="2715">
                  <c:v>42803</c:v>
                </c:pt>
                <c:pt idx="2716">
                  <c:v>42804</c:v>
                </c:pt>
                <c:pt idx="2717">
                  <c:v>42807</c:v>
                </c:pt>
                <c:pt idx="2718">
                  <c:v>42808</c:v>
                </c:pt>
                <c:pt idx="2719">
                  <c:v>42809</c:v>
                </c:pt>
                <c:pt idx="2720">
                  <c:v>42810</c:v>
                </c:pt>
                <c:pt idx="2721">
                  <c:v>42811</c:v>
                </c:pt>
                <c:pt idx="2722">
                  <c:v>42814</c:v>
                </c:pt>
                <c:pt idx="2723">
                  <c:v>42815</c:v>
                </c:pt>
                <c:pt idx="2724">
                  <c:v>42816</c:v>
                </c:pt>
                <c:pt idx="2725">
                  <c:v>42817</c:v>
                </c:pt>
                <c:pt idx="2726">
                  <c:v>42818</c:v>
                </c:pt>
                <c:pt idx="2727">
                  <c:v>42821</c:v>
                </c:pt>
                <c:pt idx="2728">
                  <c:v>42822</c:v>
                </c:pt>
                <c:pt idx="2729">
                  <c:v>42823</c:v>
                </c:pt>
                <c:pt idx="2730">
                  <c:v>42824</c:v>
                </c:pt>
                <c:pt idx="2731">
                  <c:v>42825</c:v>
                </c:pt>
                <c:pt idx="2732">
                  <c:v>42830</c:v>
                </c:pt>
                <c:pt idx="2733">
                  <c:v>42831</c:v>
                </c:pt>
                <c:pt idx="2734">
                  <c:v>42832</c:v>
                </c:pt>
                <c:pt idx="2735">
                  <c:v>42835</c:v>
                </c:pt>
                <c:pt idx="2736">
                  <c:v>42836</c:v>
                </c:pt>
                <c:pt idx="2737">
                  <c:v>42837</c:v>
                </c:pt>
                <c:pt idx="2738">
                  <c:v>42838</c:v>
                </c:pt>
                <c:pt idx="2739">
                  <c:v>42839</c:v>
                </c:pt>
                <c:pt idx="2740">
                  <c:v>42842</c:v>
                </c:pt>
                <c:pt idx="2741">
                  <c:v>42843</c:v>
                </c:pt>
                <c:pt idx="2742">
                  <c:v>42844</c:v>
                </c:pt>
                <c:pt idx="2743">
                  <c:v>42845</c:v>
                </c:pt>
                <c:pt idx="2744">
                  <c:v>42846</c:v>
                </c:pt>
                <c:pt idx="2745">
                  <c:v>42849</c:v>
                </c:pt>
                <c:pt idx="2746">
                  <c:v>42850</c:v>
                </c:pt>
                <c:pt idx="2747">
                  <c:v>42851</c:v>
                </c:pt>
                <c:pt idx="2748">
                  <c:v>42852</c:v>
                </c:pt>
                <c:pt idx="2749">
                  <c:v>42853</c:v>
                </c:pt>
                <c:pt idx="2750">
                  <c:v>42857</c:v>
                </c:pt>
                <c:pt idx="2751">
                  <c:v>42858</c:v>
                </c:pt>
                <c:pt idx="2752">
                  <c:v>42859</c:v>
                </c:pt>
                <c:pt idx="2753">
                  <c:v>42860</c:v>
                </c:pt>
                <c:pt idx="2754">
                  <c:v>42863</c:v>
                </c:pt>
                <c:pt idx="2755">
                  <c:v>42864</c:v>
                </c:pt>
                <c:pt idx="2756">
                  <c:v>42865</c:v>
                </c:pt>
                <c:pt idx="2757">
                  <c:v>42866</c:v>
                </c:pt>
                <c:pt idx="2758">
                  <c:v>42867</c:v>
                </c:pt>
                <c:pt idx="2759">
                  <c:v>42870</c:v>
                </c:pt>
                <c:pt idx="2760">
                  <c:v>42871</c:v>
                </c:pt>
                <c:pt idx="2761">
                  <c:v>42872</c:v>
                </c:pt>
                <c:pt idx="2762">
                  <c:v>42873</c:v>
                </c:pt>
                <c:pt idx="2763">
                  <c:v>42874</c:v>
                </c:pt>
                <c:pt idx="2764">
                  <c:v>42877</c:v>
                </c:pt>
                <c:pt idx="2765">
                  <c:v>42878</c:v>
                </c:pt>
                <c:pt idx="2766">
                  <c:v>42879</c:v>
                </c:pt>
                <c:pt idx="2767">
                  <c:v>42880</c:v>
                </c:pt>
                <c:pt idx="2768">
                  <c:v>42881</c:v>
                </c:pt>
                <c:pt idx="2769">
                  <c:v>42886</c:v>
                </c:pt>
                <c:pt idx="2770">
                  <c:v>42887</c:v>
                </c:pt>
                <c:pt idx="2771">
                  <c:v>42888</c:v>
                </c:pt>
                <c:pt idx="2772">
                  <c:v>42891</c:v>
                </c:pt>
                <c:pt idx="2773">
                  <c:v>42892</c:v>
                </c:pt>
                <c:pt idx="2774">
                  <c:v>42893</c:v>
                </c:pt>
                <c:pt idx="2775">
                  <c:v>42894</c:v>
                </c:pt>
                <c:pt idx="2776">
                  <c:v>42895</c:v>
                </c:pt>
                <c:pt idx="2777">
                  <c:v>42898</c:v>
                </c:pt>
                <c:pt idx="2778">
                  <c:v>42899</c:v>
                </c:pt>
                <c:pt idx="2779">
                  <c:v>42900</c:v>
                </c:pt>
                <c:pt idx="2780">
                  <c:v>42901</c:v>
                </c:pt>
                <c:pt idx="2781">
                  <c:v>42902</c:v>
                </c:pt>
                <c:pt idx="2782">
                  <c:v>42905</c:v>
                </c:pt>
                <c:pt idx="2783">
                  <c:v>42906</c:v>
                </c:pt>
                <c:pt idx="2784">
                  <c:v>42907</c:v>
                </c:pt>
                <c:pt idx="2785">
                  <c:v>42908</c:v>
                </c:pt>
                <c:pt idx="2786">
                  <c:v>42909</c:v>
                </c:pt>
                <c:pt idx="2787">
                  <c:v>42912</c:v>
                </c:pt>
                <c:pt idx="2788">
                  <c:v>42913</c:v>
                </c:pt>
                <c:pt idx="2789">
                  <c:v>42914</c:v>
                </c:pt>
                <c:pt idx="2790">
                  <c:v>42915</c:v>
                </c:pt>
                <c:pt idx="2791">
                  <c:v>42916</c:v>
                </c:pt>
                <c:pt idx="2792">
                  <c:v>42919</c:v>
                </c:pt>
                <c:pt idx="2793">
                  <c:v>42920</c:v>
                </c:pt>
                <c:pt idx="2794">
                  <c:v>42921</c:v>
                </c:pt>
                <c:pt idx="2795">
                  <c:v>42922</c:v>
                </c:pt>
                <c:pt idx="2796">
                  <c:v>42923</c:v>
                </c:pt>
                <c:pt idx="2797">
                  <c:v>42926</c:v>
                </c:pt>
                <c:pt idx="2798">
                  <c:v>42927</c:v>
                </c:pt>
                <c:pt idx="2799">
                  <c:v>42928</c:v>
                </c:pt>
                <c:pt idx="2800">
                  <c:v>42929</c:v>
                </c:pt>
                <c:pt idx="2801">
                  <c:v>42930</c:v>
                </c:pt>
                <c:pt idx="2802">
                  <c:v>42933</c:v>
                </c:pt>
                <c:pt idx="2803">
                  <c:v>42934</c:v>
                </c:pt>
                <c:pt idx="2804">
                  <c:v>42935</c:v>
                </c:pt>
                <c:pt idx="2805">
                  <c:v>42936</c:v>
                </c:pt>
                <c:pt idx="2806">
                  <c:v>42937</c:v>
                </c:pt>
                <c:pt idx="2807">
                  <c:v>42940</c:v>
                </c:pt>
                <c:pt idx="2808">
                  <c:v>42941</c:v>
                </c:pt>
                <c:pt idx="2809">
                  <c:v>42942</c:v>
                </c:pt>
                <c:pt idx="2810">
                  <c:v>42943</c:v>
                </c:pt>
                <c:pt idx="2811">
                  <c:v>42944</c:v>
                </c:pt>
                <c:pt idx="2812">
                  <c:v>42947</c:v>
                </c:pt>
                <c:pt idx="2813">
                  <c:v>42948</c:v>
                </c:pt>
                <c:pt idx="2814">
                  <c:v>42949</c:v>
                </c:pt>
                <c:pt idx="2815">
                  <c:v>42950</c:v>
                </c:pt>
                <c:pt idx="2816">
                  <c:v>42951</c:v>
                </c:pt>
                <c:pt idx="2817">
                  <c:v>42954</c:v>
                </c:pt>
                <c:pt idx="2818">
                  <c:v>42955</c:v>
                </c:pt>
                <c:pt idx="2819">
                  <c:v>42956</c:v>
                </c:pt>
                <c:pt idx="2820">
                  <c:v>42957</c:v>
                </c:pt>
                <c:pt idx="2821">
                  <c:v>42958</c:v>
                </c:pt>
                <c:pt idx="2822">
                  <c:v>42961</c:v>
                </c:pt>
                <c:pt idx="2823">
                  <c:v>42962</c:v>
                </c:pt>
                <c:pt idx="2824">
                  <c:v>42963</c:v>
                </c:pt>
                <c:pt idx="2825">
                  <c:v>42964</c:v>
                </c:pt>
                <c:pt idx="2826">
                  <c:v>42965</c:v>
                </c:pt>
                <c:pt idx="2827">
                  <c:v>42968</c:v>
                </c:pt>
                <c:pt idx="2828">
                  <c:v>42969</c:v>
                </c:pt>
                <c:pt idx="2829">
                  <c:v>42970</c:v>
                </c:pt>
                <c:pt idx="2830">
                  <c:v>42971</c:v>
                </c:pt>
                <c:pt idx="2831">
                  <c:v>42972</c:v>
                </c:pt>
                <c:pt idx="2832">
                  <c:v>42975</c:v>
                </c:pt>
                <c:pt idx="2833">
                  <c:v>42976</c:v>
                </c:pt>
                <c:pt idx="2834">
                  <c:v>42977</c:v>
                </c:pt>
                <c:pt idx="2835">
                  <c:v>42978</c:v>
                </c:pt>
                <c:pt idx="2836">
                  <c:v>42979</c:v>
                </c:pt>
                <c:pt idx="2837">
                  <c:v>42982</c:v>
                </c:pt>
                <c:pt idx="2838">
                  <c:v>42983</c:v>
                </c:pt>
                <c:pt idx="2839">
                  <c:v>42984</c:v>
                </c:pt>
                <c:pt idx="2840">
                  <c:v>42985</c:v>
                </c:pt>
                <c:pt idx="2841">
                  <c:v>42986</c:v>
                </c:pt>
                <c:pt idx="2842">
                  <c:v>42989</c:v>
                </c:pt>
                <c:pt idx="2843">
                  <c:v>42990</c:v>
                </c:pt>
                <c:pt idx="2844">
                  <c:v>42991</c:v>
                </c:pt>
                <c:pt idx="2845">
                  <c:v>42992</c:v>
                </c:pt>
                <c:pt idx="2846">
                  <c:v>42993</c:v>
                </c:pt>
                <c:pt idx="2847">
                  <c:v>42996</c:v>
                </c:pt>
                <c:pt idx="2848">
                  <c:v>42997</c:v>
                </c:pt>
                <c:pt idx="2849">
                  <c:v>42998</c:v>
                </c:pt>
                <c:pt idx="2850">
                  <c:v>42999</c:v>
                </c:pt>
                <c:pt idx="2851">
                  <c:v>43000</c:v>
                </c:pt>
                <c:pt idx="2852">
                  <c:v>43003</c:v>
                </c:pt>
                <c:pt idx="2853">
                  <c:v>43004</c:v>
                </c:pt>
                <c:pt idx="2854">
                  <c:v>43005</c:v>
                </c:pt>
                <c:pt idx="2855">
                  <c:v>43006</c:v>
                </c:pt>
                <c:pt idx="2856">
                  <c:v>43007</c:v>
                </c:pt>
                <c:pt idx="2857">
                  <c:v>43017</c:v>
                </c:pt>
                <c:pt idx="2858">
                  <c:v>43018</c:v>
                </c:pt>
                <c:pt idx="2859">
                  <c:v>43019</c:v>
                </c:pt>
                <c:pt idx="2860">
                  <c:v>43020</c:v>
                </c:pt>
                <c:pt idx="2861">
                  <c:v>43021</c:v>
                </c:pt>
                <c:pt idx="2862">
                  <c:v>43024</c:v>
                </c:pt>
                <c:pt idx="2863">
                  <c:v>43025</c:v>
                </c:pt>
                <c:pt idx="2864">
                  <c:v>43026</c:v>
                </c:pt>
                <c:pt idx="2865">
                  <c:v>43027</c:v>
                </c:pt>
                <c:pt idx="2866">
                  <c:v>43028</c:v>
                </c:pt>
                <c:pt idx="2867">
                  <c:v>43031</c:v>
                </c:pt>
                <c:pt idx="2868">
                  <c:v>43032</c:v>
                </c:pt>
                <c:pt idx="2869">
                  <c:v>43033</c:v>
                </c:pt>
                <c:pt idx="2870">
                  <c:v>43034</c:v>
                </c:pt>
                <c:pt idx="2871">
                  <c:v>43035</c:v>
                </c:pt>
                <c:pt idx="2872">
                  <c:v>43038</c:v>
                </c:pt>
                <c:pt idx="2873">
                  <c:v>43039</c:v>
                </c:pt>
                <c:pt idx="2874">
                  <c:v>43040</c:v>
                </c:pt>
                <c:pt idx="2875">
                  <c:v>43041</c:v>
                </c:pt>
                <c:pt idx="2876">
                  <c:v>43042</c:v>
                </c:pt>
                <c:pt idx="2877">
                  <c:v>43045</c:v>
                </c:pt>
                <c:pt idx="2878">
                  <c:v>43046</c:v>
                </c:pt>
                <c:pt idx="2879">
                  <c:v>43047</c:v>
                </c:pt>
                <c:pt idx="2880">
                  <c:v>43048</c:v>
                </c:pt>
                <c:pt idx="2881">
                  <c:v>43049</c:v>
                </c:pt>
                <c:pt idx="2882">
                  <c:v>43052</c:v>
                </c:pt>
                <c:pt idx="2883">
                  <c:v>43053</c:v>
                </c:pt>
                <c:pt idx="2884">
                  <c:v>43054</c:v>
                </c:pt>
                <c:pt idx="2885">
                  <c:v>43055</c:v>
                </c:pt>
                <c:pt idx="2886">
                  <c:v>43056</c:v>
                </c:pt>
                <c:pt idx="2887">
                  <c:v>43059</c:v>
                </c:pt>
                <c:pt idx="2888">
                  <c:v>43060</c:v>
                </c:pt>
                <c:pt idx="2889">
                  <c:v>43061</c:v>
                </c:pt>
                <c:pt idx="2890">
                  <c:v>43062</c:v>
                </c:pt>
                <c:pt idx="2891">
                  <c:v>43063</c:v>
                </c:pt>
                <c:pt idx="2892">
                  <c:v>43066</c:v>
                </c:pt>
                <c:pt idx="2893">
                  <c:v>43067</c:v>
                </c:pt>
                <c:pt idx="2894">
                  <c:v>43068</c:v>
                </c:pt>
                <c:pt idx="2895">
                  <c:v>43069</c:v>
                </c:pt>
                <c:pt idx="2896">
                  <c:v>43070</c:v>
                </c:pt>
                <c:pt idx="2897">
                  <c:v>43073</c:v>
                </c:pt>
                <c:pt idx="2898">
                  <c:v>43074</c:v>
                </c:pt>
                <c:pt idx="2899">
                  <c:v>43075</c:v>
                </c:pt>
                <c:pt idx="2900">
                  <c:v>43076</c:v>
                </c:pt>
                <c:pt idx="2901">
                  <c:v>43077</c:v>
                </c:pt>
                <c:pt idx="2902">
                  <c:v>43080</c:v>
                </c:pt>
                <c:pt idx="2903">
                  <c:v>43081</c:v>
                </c:pt>
                <c:pt idx="2904">
                  <c:v>43082</c:v>
                </c:pt>
                <c:pt idx="2905">
                  <c:v>43083</c:v>
                </c:pt>
                <c:pt idx="2906">
                  <c:v>43084</c:v>
                </c:pt>
                <c:pt idx="2907">
                  <c:v>43087</c:v>
                </c:pt>
                <c:pt idx="2908">
                  <c:v>43088</c:v>
                </c:pt>
                <c:pt idx="2909">
                  <c:v>43089</c:v>
                </c:pt>
                <c:pt idx="2910">
                  <c:v>43090</c:v>
                </c:pt>
                <c:pt idx="2911">
                  <c:v>43091</c:v>
                </c:pt>
                <c:pt idx="2912">
                  <c:v>43094</c:v>
                </c:pt>
                <c:pt idx="2913">
                  <c:v>43095</c:v>
                </c:pt>
                <c:pt idx="2914">
                  <c:v>43096</c:v>
                </c:pt>
                <c:pt idx="2915">
                  <c:v>43097</c:v>
                </c:pt>
                <c:pt idx="2916">
                  <c:v>43098</c:v>
                </c:pt>
                <c:pt idx="2917">
                  <c:v>43102</c:v>
                </c:pt>
                <c:pt idx="2918">
                  <c:v>43103</c:v>
                </c:pt>
                <c:pt idx="2919">
                  <c:v>43104</c:v>
                </c:pt>
                <c:pt idx="2920">
                  <c:v>43105</c:v>
                </c:pt>
                <c:pt idx="2921">
                  <c:v>43108</c:v>
                </c:pt>
                <c:pt idx="2922">
                  <c:v>43109</c:v>
                </c:pt>
                <c:pt idx="2923">
                  <c:v>43110</c:v>
                </c:pt>
                <c:pt idx="2924">
                  <c:v>43111</c:v>
                </c:pt>
                <c:pt idx="2925">
                  <c:v>43112</c:v>
                </c:pt>
                <c:pt idx="2926">
                  <c:v>43115</c:v>
                </c:pt>
                <c:pt idx="2927">
                  <c:v>43116</c:v>
                </c:pt>
                <c:pt idx="2928">
                  <c:v>43117</c:v>
                </c:pt>
              </c:numCache>
            </c:numRef>
          </c:cat>
          <c:val>
            <c:numRef>
              <c:f>index_cmt!$D$2:$D$2930</c:f>
              <c:numCache>
                <c:formatCode>General</c:formatCode>
                <c:ptCount val="2929"/>
                <c:pt idx="0">
                  <c:v>1000</c:v>
                </c:pt>
                <c:pt idx="1">
                  <c:v>1001.17111897336</c:v>
                </c:pt>
                <c:pt idx="2">
                  <c:v>1001.55327358571</c:v>
                </c:pt>
                <c:pt idx="3">
                  <c:v>998.483709118702</c:v>
                </c:pt>
                <c:pt idx="4">
                  <c:v>994.03345701993305</c:v>
                </c:pt>
                <c:pt idx="5">
                  <c:v>992.14117531034594</c:v>
                </c:pt>
                <c:pt idx="6">
                  <c:v>982.47636188808997</c:v>
                </c:pt>
                <c:pt idx="7">
                  <c:v>974.99969181079598</c:v>
                </c:pt>
                <c:pt idx="8">
                  <c:v>983.95567006496594</c:v>
                </c:pt>
                <c:pt idx="9">
                  <c:v>986.85264857801405</c:v>
                </c:pt>
                <c:pt idx="10">
                  <c:v>971.98560140041104</c:v>
                </c:pt>
                <c:pt idx="11">
                  <c:v>973.16904794191203</c:v>
                </c:pt>
                <c:pt idx="12">
                  <c:v>977.43438651857105</c:v>
                </c:pt>
                <c:pt idx="13">
                  <c:v>983.35161922607494</c:v>
                </c:pt>
                <c:pt idx="14">
                  <c:v>981.26826021030797</c:v>
                </c:pt>
                <c:pt idx="15">
                  <c:v>996.73935822680198</c:v>
                </c:pt>
                <c:pt idx="16">
                  <c:v>1049.2609622899599</c:v>
                </c:pt>
                <c:pt idx="17">
                  <c:v>1051.1347526473401</c:v>
                </c:pt>
                <c:pt idx="18">
                  <c:v>1019.52686793476</c:v>
                </c:pt>
                <c:pt idx="19">
                  <c:v>1026.8371158421501</c:v>
                </c:pt>
                <c:pt idx="20">
                  <c:v>1024.8462135874399</c:v>
                </c:pt>
                <c:pt idx="21">
                  <c:v>1016.9195872730101</c:v>
                </c:pt>
                <c:pt idx="22">
                  <c:v>1018.38656788175</c:v>
                </c:pt>
                <c:pt idx="23">
                  <c:v>1019.52686793476</c:v>
                </c:pt>
                <c:pt idx="24">
                  <c:v>1026.8371158421501</c:v>
                </c:pt>
                <c:pt idx="25">
                  <c:v>1033.6049507513601</c:v>
                </c:pt>
                <c:pt idx="26">
                  <c:v>1031.46611767896</c:v>
                </c:pt>
                <c:pt idx="27">
                  <c:v>1028.3913603984199</c:v>
                </c:pt>
                <c:pt idx="28">
                  <c:v>1031.4187023172201</c:v>
                </c:pt>
                <c:pt idx="29">
                  <c:v>1021.8014852749</c:v>
                </c:pt>
                <c:pt idx="30">
                  <c:v>1024.8533947021899</c:v>
                </c:pt>
                <c:pt idx="31">
                  <c:v>1020.37406587515</c:v>
                </c:pt>
                <c:pt idx="32">
                  <c:v>1017.08760179009</c:v>
                </c:pt>
                <c:pt idx="33">
                  <c:v>1014.22716082717</c:v>
                </c:pt>
                <c:pt idx="34">
                  <c:v>1008.79840904223</c:v>
                </c:pt>
                <c:pt idx="35">
                  <c:v>1021.94426538246</c:v>
                </c:pt>
                <c:pt idx="36">
                  <c:v>1013.00995190678</c:v>
                </c:pt>
                <c:pt idx="37">
                  <c:v>1010.98938509893</c:v>
                </c:pt>
                <c:pt idx="38">
                  <c:v>998.543423887931</c:v>
                </c:pt>
                <c:pt idx="39">
                  <c:v>996.52285708008003</c:v>
                </c:pt>
                <c:pt idx="40">
                  <c:v>997.50879630559803</c:v>
                </c:pt>
                <c:pt idx="41">
                  <c:v>993.80848118760696</c:v>
                </c:pt>
                <c:pt idx="42">
                  <c:v>985.19672807583595</c:v>
                </c:pt>
                <c:pt idx="43">
                  <c:v>987.25381115129801</c:v>
                </c:pt>
                <c:pt idx="44">
                  <c:v>978.59945572731306</c:v>
                </c:pt>
                <c:pt idx="45">
                  <c:v>966.71341061968803</c:v>
                </c:pt>
                <c:pt idx="46">
                  <c:v>969.98161657093897</c:v>
                </c:pt>
                <c:pt idx="47">
                  <c:v>968.58182631248906</c:v>
                </c:pt>
                <c:pt idx="48">
                  <c:v>978.55076737049706</c:v>
                </c:pt>
                <c:pt idx="49">
                  <c:v>975.605121783149</c:v>
                </c:pt>
                <c:pt idx="50">
                  <c:v>977.47353747595002</c:v>
                </c:pt>
                <c:pt idx="51">
                  <c:v>981.86766167856399</c:v>
                </c:pt>
                <c:pt idx="52">
                  <c:v>981.30774557518396</c:v>
                </c:pt>
                <c:pt idx="53">
                  <c:v>976.81015861433696</c:v>
                </c:pt>
                <c:pt idx="54">
                  <c:v>976.71886794530701</c:v>
                </c:pt>
                <c:pt idx="55">
                  <c:v>982.37888942512802</c:v>
                </c:pt>
                <c:pt idx="56">
                  <c:v>976.12852161891703</c:v>
                </c:pt>
                <c:pt idx="57">
                  <c:v>968.64268675850803</c:v>
                </c:pt>
                <c:pt idx="58">
                  <c:v>966.40302234498699</c:v>
                </c:pt>
                <c:pt idx="59">
                  <c:v>969.67731434084101</c:v>
                </c:pt>
                <c:pt idx="60">
                  <c:v>964.16335793146698</c:v>
                </c:pt>
                <c:pt idx="61">
                  <c:v>957.66346229657495</c:v>
                </c:pt>
                <c:pt idx="62">
                  <c:v>949.69682991261095</c:v>
                </c:pt>
                <c:pt idx="63">
                  <c:v>949.36209745950396</c:v>
                </c:pt>
                <c:pt idx="64">
                  <c:v>943.79336664871198</c:v>
                </c:pt>
                <c:pt idx="65">
                  <c:v>943.22736450073</c:v>
                </c:pt>
                <c:pt idx="66">
                  <c:v>949.30732305808601</c:v>
                </c:pt>
                <c:pt idx="67">
                  <c:v>949.02736500639605</c:v>
                </c:pt>
                <c:pt idx="68">
                  <c:v>950.79784568928505</c:v>
                </c:pt>
                <c:pt idx="69">
                  <c:v>947.40581352590902</c:v>
                </c:pt>
                <c:pt idx="70">
                  <c:v>937.97501296476196</c:v>
                </c:pt>
                <c:pt idx="71">
                  <c:v>947.87781351924502</c:v>
                </c:pt>
                <c:pt idx="72">
                  <c:v>940.86179498947001</c:v>
                </c:pt>
                <c:pt idx="73">
                  <c:v>948.88521125206796</c:v>
                </c:pt>
                <c:pt idx="74">
                  <c:v>957.64778324762301</c:v>
                </c:pt>
                <c:pt idx="75">
                  <c:v>965.02741871054695</c:v>
                </c:pt>
                <c:pt idx="76">
                  <c:v>973.73038137280003</c:v>
                </c:pt>
                <c:pt idx="77">
                  <c:v>984.46006136735798</c:v>
                </c:pt>
                <c:pt idx="78">
                  <c:v>991.15418949729599</c:v>
                </c:pt>
                <c:pt idx="79">
                  <c:v>994.08100776247795</c:v>
                </c:pt>
                <c:pt idx="80">
                  <c:v>998.33711416031895</c:v>
                </c:pt>
                <c:pt idx="81">
                  <c:v>1002.63599479287</c:v>
                </c:pt>
                <c:pt idx="82">
                  <c:v>983.675415647112</c:v>
                </c:pt>
                <c:pt idx="83">
                  <c:v>986.85975449499995</c:v>
                </c:pt>
                <c:pt idx="84">
                  <c:v>985.58312912464305</c:v>
                </c:pt>
                <c:pt idx="85">
                  <c:v>983.32084725042296</c:v>
                </c:pt>
                <c:pt idx="86">
                  <c:v>975.743585969631</c:v>
                </c:pt>
                <c:pt idx="87">
                  <c:v>980.15792037108702</c:v>
                </c:pt>
                <c:pt idx="88">
                  <c:v>989.35816846463001</c:v>
                </c:pt>
                <c:pt idx="89">
                  <c:v>982.97200226070902</c:v>
                </c:pt>
                <c:pt idx="90">
                  <c:v>994.77312988002598</c:v>
                </c:pt>
                <c:pt idx="91">
                  <c:v>996.20269266667196</c:v>
                </c:pt>
                <c:pt idx="92">
                  <c:v>1000.74025228096</c:v>
                </c:pt>
                <c:pt idx="93">
                  <c:v>993.66189079081096</c:v>
                </c:pt>
                <c:pt idx="94">
                  <c:v>972.51940957778197</c:v>
                </c:pt>
                <c:pt idx="95">
                  <c:v>981.50192554893499</c:v>
                </c:pt>
                <c:pt idx="96">
                  <c:v>999.38014193739502</c:v>
                </c:pt>
                <c:pt idx="97">
                  <c:v>991.05163647187396</c:v>
                </c:pt>
                <c:pt idx="98">
                  <c:v>985.44335169349404</c:v>
                </c:pt>
                <c:pt idx="99">
                  <c:v>987.22596439910899</c:v>
                </c:pt>
                <c:pt idx="100">
                  <c:v>976.46083572234102</c:v>
                </c:pt>
                <c:pt idx="101">
                  <c:v>985.98160812733204</c:v>
                </c:pt>
                <c:pt idx="102">
                  <c:v>979.92188246895796</c:v>
                </c:pt>
                <c:pt idx="103">
                  <c:v>966.56386258402199</c:v>
                </c:pt>
                <c:pt idx="104">
                  <c:v>968.83264239116897</c:v>
                </c:pt>
                <c:pt idx="105">
                  <c:v>971.00881894088104</c:v>
                </c:pt>
                <c:pt idx="106">
                  <c:v>964.91436706096897</c:v>
                </c:pt>
                <c:pt idx="107">
                  <c:v>958.24114482209097</c:v>
                </c:pt>
                <c:pt idx="108">
                  <c:v>966.96900183529795</c:v>
                </c:pt>
                <c:pt idx="109">
                  <c:v>970.48792561781204</c:v>
                </c:pt>
                <c:pt idx="110">
                  <c:v>964.30087048046505</c:v>
                </c:pt>
                <c:pt idx="111">
                  <c:v>959.855914123606</c:v>
                </c:pt>
                <c:pt idx="112">
                  <c:v>957.280386026207</c:v>
                </c:pt>
                <c:pt idx="113">
                  <c:v>960.57358936872402</c:v>
                </c:pt>
                <c:pt idx="114">
                  <c:v>960.79352210513105</c:v>
                </c:pt>
                <c:pt idx="115">
                  <c:v>965.55101445583205</c:v>
                </c:pt>
                <c:pt idx="116">
                  <c:v>971.55286307830897</c:v>
                </c:pt>
                <c:pt idx="117">
                  <c:v>967.10211901786101</c:v>
                </c:pt>
                <c:pt idx="118">
                  <c:v>959.71122153386398</c:v>
                </c:pt>
                <c:pt idx="119">
                  <c:v>956.06496827237902</c:v>
                </c:pt>
                <c:pt idx="120">
                  <c:v>954.40389734214602</c:v>
                </c:pt>
                <c:pt idx="121">
                  <c:v>945.05096834125504</c:v>
                </c:pt>
                <c:pt idx="122">
                  <c:v>947.63228414224398</c:v>
                </c:pt>
                <c:pt idx="123">
                  <c:v>947.80591524993395</c:v>
                </c:pt>
                <c:pt idx="124">
                  <c:v>943.13523845307805</c:v>
                </c:pt>
                <c:pt idx="125">
                  <c:v>938.81761157519202</c:v>
                </c:pt>
                <c:pt idx="126">
                  <c:v>940.60601198439701</c:v>
                </c:pt>
                <c:pt idx="127">
                  <c:v>938.03048388699801</c:v>
                </c:pt>
                <c:pt idx="128">
                  <c:v>935.71540245113397</c:v>
                </c:pt>
                <c:pt idx="129">
                  <c:v>937.27229471675196</c:v>
                </c:pt>
                <c:pt idx="130">
                  <c:v>923.700129798999</c:v>
                </c:pt>
                <c:pt idx="131">
                  <c:v>911.54595226071297</c:v>
                </c:pt>
                <c:pt idx="132">
                  <c:v>914.38771472323594</c:v>
                </c:pt>
                <c:pt idx="133">
                  <c:v>908.15435795717201</c:v>
                </c:pt>
                <c:pt idx="134">
                  <c:v>905.53252823105595</c:v>
                </c:pt>
                <c:pt idx="135">
                  <c:v>906.38237341407205</c:v>
                </c:pt>
                <c:pt idx="136">
                  <c:v>911.67633288621801</c:v>
                </c:pt>
                <c:pt idx="137">
                  <c:v>909.16818352153405</c:v>
                </c:pt>
                <c:pt idx="138">
                  <c:v>906.61811791517096</c:v>
                </c:pt>
                <c:pt idx="139">
                  <c:v>900.71736034050696</c:v>
                </c:pt>
                <c:pt idx="140">
                  <c:v>903.31987691569202</c:v>
                </c:pt>
                <c:pt idx="141">
                  <c:v>899.30117502357905</c:v>
                </c:pt>
                <c:pt idx="142">
                  <c:v>889.40898575068502</c:v>
                </c:pt>
                <c:pt idx="143">
                  <c:v>891.05018988005202</c:v>
                </c:pt>
                <c:pt idx="144">
                  <c:v>888.93123797330099</c:v>
                </c:pt>
                <c:pt idx="145">
                  <c:v>891.61786665082604</c:v>
                </c:pt>
                <c:pt idx="146">
                  <c:v>884.49099392467303</c:v>
                </c:pt>
                <c:pt idx="147">
                  <c:v>889.85301015554796</c:v>
                </c:pt>
                <c:pt idx="148">
                  <c:v>895.20940582433695</c:v>
                </c:pt>
                <c:pt idx="149">
                  <c:v>896.98550344378805</c:v>
                </c:pt>
                <c:pt idx="150">
                  <c:v>907.96246119944794</c:v>
                </c:pt>
                <c:pt idx="151">
                  <c:v>906.49549449477399</c:v>
                </c:pt>
                <c:pt idx="152">
                  <c:v>904.54515945062997</c:v>
                </c:pt>
                <c:pt idx="153">
                  <c:v>908.60882583943805</c:v>
                </c:pt>
                <c:pt idx="154">
                  <c:v>907.05193014137399</c:v>
                </c:pt>
                <c:pt idx="155">
                  <c:v>904.02806773863801</c:v>
                </c:pt>
                <c:pt idx="156">
                  <c:v>900.91989690459798</c:v>
                </c:pt>
                <c:pt idx="157">
                  <c:v>895.51853673911398</c:v>
                </c:pt>
                <c:pt idx="158">
                  <c:v>891.44924978821996</c:v>
                </c:pt>
                <c:pt idx="159">
                  <c:v>893.25907078019202</c:v>
                </c:pt>
                <c:pt idx="160">
                  <c:v>897.75552044968902</c:v>
                </c:pt>
                <c:pt idx="161">
                  <c:v>893.04548942089104</c:v>
                </c:pt>
                <c:pt idx="162">
                  <c:v>896.15928081701804</c:v>
                </c:pt>
                <c:pt idx="163">
                  <c:v>903.28615354317003</c:v>
                </c:pt>
                <c:pt idx="164">
                  <c:v>899.84074898391805</c:v>
                </c:pt>
                <c:pt idx="165">
                  <c:v>905.07349228679595</c:v>
                </c:pt>
                <c:pt idx="166">
                  <c:v>900.84120903538098</c:v>
                </c:pt>
                <c:pt idx="167">
                  <c:v>895.22064694850997</c:v>
                </c:pt>
                <c:pt idx="168">
                  <c:v>893.66375125044704</c:v>
                </c:pt>
                <c:pt idx="169">
                  <c:v>899.93067797730805</c:v>
                </c:pt>
                <c:pt idx="170">
                  <c:v>899.84636954600501</c:v>
                </c:pt>
                <c:pt idx="171">
                  <c:v>903.471632092037</c:v>
                </c:pt>
                <c:pt idx="172">
                  <c:v>901.26837175398396</c:v>
                </c:pt>
                <c:pt idx="173">
                  <c:v>895.30495537981301</c:v>
                </c:pt>
                <c:pt idx="174">
                  <c:v>893.22534740767105</c:v>
                </c:pt>
                <c:pt idx="175">
                  <c:v>896.24920981040702</c:v>
                </c:pt>
                <c:pt idx="176">
                  <c:v>889.63942879624699</c:v>
                </c:pt>
                <c:pt idx="177">
                  <c:v>890.93777863831394</c:v>
                </c:pt>
                <c:pt idx="178">
                  <c:v>891.33121798439504</c:v>
                </c:pt>
                <c:pt idx="179">
                  <c:v>891.46049091239297</c:v>
                </c:pt>
                <c:pt idx="180">
                  <c:v>895.47919280450606</c:v>
                </c:pt>
                <c:pt idx="181">
                  <c:v>899.32927783401306</c:v>
                </c:pt>
                <c:pt idx="182">
                  <c:v>915.20174516733698</c:v>
                </c:pt>
                <c:pt idx="183">
                  <c:v>912.82986796667797</c:v>
                </c:pt>
                <c:pt idx="184">
                  <c:v>919.45089010501204</c:v>
                </c:pt>
                <c:pt idx="185">
                  <c:v>930.55712078866998</c:v>
                </c:pt>
                <c:pt idx="186">
                  <c:v>937.38048316213099</c:v>
                </c:pt>
                <c:pt idx="187">
                  <c:v>937.46479159343403</c:v>
                </c:pt>
                <c:pt idx="188">
                  <c:v>930.06813188711203</c:v>
                </c:pt>
                <c:pt idx="189">
                  <c:v>928.94401946973801</c:v>
                </c:pt>
                <c:pt idx="190">
                  <c:v>928.64612967913399</c:v>
                </c:pt>
                <c:pt idx="191">
                  <c:v>925.85667898053805</c:v>
                </c:pt>
                <c:pt idx="192">
                  <c:v>932.98006329041402</c:v>
                </c:pt>
                <c:pt idx="193">
                  <c:v>933.08256898189995</c:v>
                </c:pt>
                <c:pt idx="194">
                  <c:v>925.95824962813401</c:v>
                </c:pt>
                <c:pt idx="195">
                  <c:v>939.61933865622802</c:v>
                </c:pt>
                <c:pt idx="196">
                  <c:v>939.99589076563598</c:v>
                </c:pt>
                <c:pt idx="197">
                  <c:v>937.27696303446703</c:v>
                </c:pt>
                <c:pt idx="198">
                  <c:v>931.49024311782398</c:v>
                </c:pt>
                <c:pt idx="199">
                  <c:v>943.83339976298805</c:v>
                </c:pt>
                <c:pt idx="200">
                  <c:v>943.67281136338795</c:v>
                </c:pt>
                <c:pt idx="201">
                  <c:v>945.37283338674604</c:v>
                </c:pt>
                <c:pt idx="202">
                  <c:v>952.91495063695402</c:v>
                </c:pt>
                <c:pt idx="203">
                  <c:v>959.98637775040095</c:v>
                </c:pt>
                <c:pt idx="204">
                  <c:v>960.91668296188095</c:v>
                </c:pt>
                <c:pt idx="205">
                  <c:v>954.40454648152502</c:v>
                </c:pt>
                <c:pt idx="206">
                  <c:v>969.57738147827195</c:v>
                </c:pt>
                <c:pt idx="207">
                  <c:v>974.01848135688203</c:v>
                </c:pt>
                <c:pt idx="208">
                  <c:v>985.22090661178004</c:v>
                </c:pt>
                <c:pt idx="209">
                  <c:v>989.81705735897003</c:v>
                </c:pt>
                <c:pt idx="210">
                  <c:v>986.32841281592198</c:v>
                </c:pt>
                <c:pt idx="211">
                  <c:v>1000.46019198077</c:v>
                </c:pt>
                <c:pt idx="212">
                  <c:v>994.63470934698796</c:v>
                </c:pt>
                <c:pt idx="213">
                  <c:v>990.08285884796396</c:v>
                </c:pt>
                <c:pt idx="214">
                  <c:v>985.53100834893996</c:v>
                </c:pt>
                <c:pt idx="215">
                  <c:v>985.11015599136601</c:v>
                </c:pt>
                <c:pt idx="216">
                  <c:v>1007.47624378401</c:v>
                </c:pt>
                <c:pt idx="217">
                  <c:v>1004.50258962589</c:v>
                </c:pt>
                <c:pt idx="218">
                  <c:v>993.46629030161796</c:v>
                </c:pt>
                <c:pt idx="219">
                  <c:v>985.41472019750404</c:v>
                </c:pt>
                <c:pt idx="220">
                  <c:v>982.612729501025</c:v>
                </c:pt>
                <c:pt idx="221">
                  <c:v>969.67705703664501</c:v>
                </c:pt>
                <c:pt idx="222">
                  <c:v>958.52446956093297</c:v>
                </c:pt>
                <c:pt idx="223">
                  <c:v>961.85252570438001</c:v>
                </c:pt>
                <c:pt idx="224">
                  <c:v>956.35375740081497</c:v>
                </c:pt>
                <c:pt idx="225">
                  <c:v>965.76756013602301</c:v>
                </c:pt>
                <c:pt idx="226">
                  <c:v>974.25105765975195</c:v>
                </c:pt>
                <c:pt idx="227">
                  <c:v>985.33165723219395</c:v>
                </c:pt>
                <c:pt idx="228">
                  <c:v>977.88367800933804</c:v>
                </c:pt>
                <c:pt idx="229">
                  <c:v>979.74982596331699</c:v>
                </c:pt>
                <c:pt idx="230">
                  <c:v>980.52508030621698</c:v>
                </c:pt>
                <c:pt idx="231">
                  <c:v>973.92988086055095</c:v>
                </c:pt>
                <c:pt idx="232">
                  <c:v>972.78361193926298</c:v>
                </c:pt>
                <c:pt idx="233">
                  <c:v>981.00684550501899</c:v>
                </c:pt>
                <c:pt idx="234">
                  <c:v>986.75480270451601</c:v>
                </c:pt>
                <c:pt idx="235">
                  <c:v>994.51288366453196</c:v>
                </c:pt>
                <c:pt idx="236">
                  <c:v>998.67710699210602</c:v>
                </c:pt>
                <c:pt idx="237">
                  <c:v>1006.42411289008</c:v>
                </c:pt>
                <c:pt idx="238">
                  <c:v>997.42562498142604</c:v>
                </c:pt>
                <c:pt idx="239">
                  <c:v>1000.44357938771</c:v>
                </c:pt>
                <c:pt idx="240">
                  <c:v>1001.37388459919</c:v>
                </c:pt>
                <c:pt idx="241">
                  <c:v>977.05858588725198</c:v>
                </c:pt>
                <c:pt idx="242">
                  <c:v>979.78305114944203</c:v>
                </c:pt>
                <c:pt idx="243">
                  <c:v>982.086664054057</c:v>
                </c:pt>
                <c:pt idx="244">
                  <c:v>975.18690040225204</c:v>
                </c:pt>
                <c:pt idx="245">
                  <c:v>972.20770871311004</c:v>
                </c:pt>
                <c:pt idx="246">
                  <c:v>984.13555053172001</c:v>
                </c:pt>
                <c:pt idx="247">
                  <c:v>984.14108806274101</c:v>
                </c:pt>
                <c:pt idx="248">
                  <c:v>1022.72106668403</c:v>
                </c:pt>
                <c:pt idx="249">
                  <c:v>1021.73538616234</c:v>
                </c:pt>
                <c:pt idx="250">
                  <c:v>1018.77834459728</c:v>
                </c:pt>
                <c:pt idx="251">
                  <c:v>1024.7282876765601</c:v>
                </c:pt>
                <c:pt idx="252">
                  <c:v>1009.14183561585</c:v>
                </c:pt>
                <c:pt idx="253">
                  <c:v>1001.15213830083</c:v>
                </c:pt>
                <c:pt idx="254">
                  <c:v>1007.42787305058</c:v>
                </c:pt>
                <c:pt idx="255">
                  <c:v>1003.31899358996</c:v>
                </c:pt>
                <c:pt idx="256">
                  <c:v>1001.75548491209</c:v>
                </c:pt>
                <c:pt idx="257">
                  <c:v>997.60925200183897</c:v>
                </c:pt>
                <c:pt idx="258">
                  <c:v>999.82911415198998</c:v>
                </c:pt>
                <c:pt idx="259">
                  <c:v>995.89099331830903</c:v>
                </c:pt>
                <c:pt idx="260">
                  <c:v>1001.82809756108</c:v>
                </c:pt>
                <c:pt idx="261">
                  <c:v>1005.6856952898301</c:v>
                </c:pt>
                <c:pt idx="262">
                  <c:v>1003.68161511499</c:v>
                </c:pt>
                <c:pt idx="263">
                  <c:v>1011.99695648871</c:v>
                </c:pt>
                <c:pt idx="264">
                  <c:v>1010.50075829918</c:v>
                </c:pt>
                <c:pt idx="265">
                  <c:v>1011.62946921409</c:v>
                </c:pt>
                <c:pt idx="266">
                  <c:v>1009.84978084128</c:v>
                </c:pt>
                <c:pt idx="267">
                  <c:v>1013.0364204940601</c:v>
                </c:pt>
                <c:pt idx="268">
                  <c:v>1012.07045394363</c:v>
                </c:pt>
                <c:pt idx="269">
                  <c:v>1003.51325026316</c:v>
                </c:pt>
                <c:pt idx="270">
                  <c:v>1005.32443754522</c:v>
                </c:pt>
                <c:pt idx="271">
                  <c:v>1003.21926044347</c:v>
                </c:pt>
                <c:pt idx="272">
                  <c:v>1009.8340313866501</c:v>
                </c:pt>
                <c:pt idx="273">
                  <c:v>1031.1745424057301</c:v>
                </c:pt>
                <c:pt idx="274">
                  <c:v>1028.98536821263</c:v>
                </c:pt>
                <c:pt idx="275">
                  <c:v>1015.02610159523</c:v>
                </c:pt>
                <c:pt idx="276">
                  <c:v>1021.56737508349</c:v>
                </c:pt>
                <c:pt idx="277">
                  <c:v>1011.92870885199</c:v>
                </c:pt>
                <c:pt idx="278">
                  <c:v>1011.3669783036401</c:v>
                </c:pt>
                <c:pt idx="279">
                  <c:v>1015.27809286925</c:v>
                </c:pt>
                <c:pt idx="280">
                  <c:v>1012.53243794601</c:v>
                </c:pt>
                <c:pt idx="281">
                  <c:v>1011.76071466931</c:v>
                </c:pt>
                <c:pt idx="282">
                  <c:v>1006.95713100819</c:v>
                </c:pt>
                <c:pt idx="283">
                  <c:v>1004.4529677225501</c:v>
                </c:pt>
                <c:pt idx="284">
                  <c:v>1007.96509610429</c:v>
                </c:pt>
                <c:pt idx="285">
                  <c:v>1004.70495899658</c:v>
                </c:pt>
                <c:pt idx="286">
                  <c:v>1007.57135973862</c:v>
                </c:pt>
                <c:pt idx="287">
                  <c:v>1002.4107884392999</c:v>
                </c:pt>
                <c:pt idx="288">
                  <c:v>1006.64739173386</c:v>
                </c:pt>
                <c:pt idx="289">
                  <c:v>1005.19319209</c:v>
                </c:pt>
                <c:pt idx="290">
                  <c:v>1007.32986810102</c:v>
                </c:pt>
                <c:pt idx="291">
                  <c:v>1004.22197572136</c:v>
                </c:pt>
                <c:pt idx="292">
                  <c:v>1004.70495899658</c:v>
                </c:pt>
                <c:pt idx="293">
                  <c:v>998.93540878502597</c:v>
                </c:pt>
                <c:pt idx="294">
                  <c:v>995.99026076984705</c:v>
                </c:pt>
                <c:pt idx="295">
                  <c:v>1000.31086115575</c:v>
                </c:pt>
                <c:pt idx="296">
                  <c:v>1000.18486551873</c:v>
                </c:pt>
                <c:pt idx="297">
                  <c:v>1003.61299680913</c:v>
                </c:pt>
                <c:pt idx="298">
                  <c:v>987.25456327027598</c:v>
                </c:pt>
                <c:pt idx="299">
                  <c:v>996.13200586148696</c:v>
                </c:pt>
                <c:pt idx="300">
                  <c:v>995.49152804000403</c:v>
                </c:pt>
                <c:pt idx="301">
                  <c:v>996.14250549790404</c:v>
                </c:pt>
                <c:pt idx="302">
                  <c:v>992.55162984303297</c:v>
                </c:pt>
                <c:pt idx="303">
                  <c:v>1002.80977462317</c:v>
                </c:pt>
                <c:pt idx="304">
                  <c:v>998.86716114831097</c:v>
                </c:pt>
                <c:pt idx="305">
                  <c:v>998.06393896235295</c:v>
                </c:pt>
                <c:pt idx="306">
                  <c:v>990.23121019470898</c:v>
                </c:pt>
                <c:pt idx="307">
                  <c:v>979.63182723098805</c:v>
                </c:pt>
                <c:pt idx="308">
                  <c:v>972.93305919646104</c:v>
                </c:pt>
                <c:pt idx="309">
                  <c:v>973.783529746299</c:v>
                </c:pt>
                <c:pt idx="310">
                  <c:v>959.861011856358</c:v>
                </c:pt>
                <c:pt idx="311">
                  <c:v>959.86626167456802</c:v>
                </c:pt>
                <c:pt idx="312">
                  <c:v>960.464740950379</c:v>
                </c:pt>
                <c:pt idx="313">
                  <c:v>963.367890419888</c:v>
                </c:pt>
                <c:pt idx="314">
                  <c:v>962.03968641304198</c:v>
                </c:pt>
                <c:pt idx="315">
                  <c:v>964.94283588255098</c:v>
                </c:pt>
                <c:pt idx="316">
                  <c:v>976.19844612238205</c:v>
                </c:pt>
                <c:pt idx="317">
                  <c:v>973.77303010988101</c:v>
                </c:pt>
                <c:pt idx="318">
                  <c:v>974.29276211256001</c:v>
                </c:pt>
                <c:pt idx="319">
                  <c:v>977.56864867489901</c:v>
                </c:pt>
                <c:pt idx="320">
                  <c:v>984.43016107390099</c:v>
                </c:pt>
                <c:pt idx="321">
                  <c:v>984.95514289478797</c:v>
                </c:pt>
                <c:pt idx="322">
                  <c:v>979.66857595844999</c:v>
                </c:pt>
                <c:pt idx="323">
                  <c:v>993.10286075496504</c:v>
                </c:pt>
                <c:pt idx="324">
                  <c:v>989.75347673770102</c:v>
                </c:pt>
                <c:pt idx="325">
                  <c:v>995.92201313313103</c:v>
                </c:pt>
                <c:pt idx="326">
                  <c:v>994.30506912479802</c:v>
                </c:pt>
                <c:pt idx="327">
                  <c:v>992.084396022443</c:v>
                </c:pt>
                <c:pt idx="328">
                  <c:v>991.564664019764</c:v>
                </c:pt>
                <c:pt idx="329">
                  <c:v>993.81683603137196</c:v>
                </c:pt>
                <c:pt idx="330">
                  <c:v>991.91640183975903</c:v>
                </c:pt>
                <c:pt idx="331">
                  <c:v>995.62277349522503</c:v>
                </c:pt>
                <c:pt idx="332">
                  <c:v>991.71165892961301</c:v>
                </c:pt>
                <c:pt idx="333">
                  <c:v>992.27863929617104</c:v>
                </c:pt>
                <c:pt idx="334">
                  <c:v>984.89739489449096</c:v>
                </c:pt>
                <c:pt idx="335">
                  <c:v>973.20079992511398</c:v>
                </c:pt>
                <c:pt idx="336">
                  <c:v>979.74207341337399</c:v>
                </c:pt>
                <c:pt idx="337">
                  <c:v>979.42183450263303</c:v>
                </c:pt>
                <c:pt idx="338">
                  <c:v>983.164954885562</c:v>
                </c:pt>
                <c:pt idx="339">
                  <c:v>983.49044361451195</c:v>
                </c:pt>
                <c:pt idx="340">
                  <c:v>984.25691707300803</c:v>
                </c:pt>
                <c:pt idx="341">
                  <c:v>978.57661377100396</c:v>
                </c:pt>
                <c:pt idx="342">
                  <c:v>975.02248684359495</c:v>
                </c:pt>
                <c:pt idx="343">
                  <c:v>970.85938100395504</c:v>
                </c:pt>
                <c:pt idx="344">
                  <c:v>966.69627516431603</c:v>
                </c:pt>
                <c:pt idx="345">
                  <c:v>957.54059220803595</c:v>
                </c:pt>
                <c:pt idx="346">
                  <c:v>961.01597186231197</c:v>
                </c:pt>
                <c:pt idx="347">
                  <c:v>956.85811584088196</c:v>
                </c:pt>
                <c:pt idx="348">
                  <c:v>957.92382893728404</c:v>
                </c:pt>
                <c:pt idx="349">
                  <c:v>949.95985471441804</c:v>
                </c:pt>
                <c:pt idx="350">
                  <c:v>939.02448338532804</c:v>
                </c:pt>
                <c:pt idx="351">
                  <c:v>947.18270088192196</c:v>
                </c:pt>
                <c:pt idx="352">
                  <c:v>940.97216594082101</c:v>
                </c:pt>
                <c:pt idx="353">
                  <c:v>935.08186991046205</c:v>
                </c:pt>
                <c:pt idx="354">
                  <c:v>929.99479606606099</c:v>
                </c:pt>
                <c:pt idx="355">
                  <c:v>917.96949851178294</c:v>
                </c:pt>
                <c:pt idx="356">
                  <c:v>914.42162649403099</c:v>
                </c:pt>
                <c:pt idx="357">
                  <c:v>919.31580607990998</c:v>
                </c:pt>
                <c:pt idx="358">
                  <c:v>925.76326575175699</c:v>
                </c:pt>
                <c:pt idx="359">
                  <c:v>927.28225325744199</c:v>
                </c:pt>
                <c:pt idx="360">
                  <c:v>916.44197040970005</c:v>
                </c:pt>
                <c:pt idx="361">
                  <c:v>911.55320200787901</c:v>
                </c:pt>
                <c:pt idx="362">
                  <c:v>911.33369863323503</c:v>
                </c:pt>
                <c:pt idx="363">
                  <c:v>906.65725336318201</c:v>
                </c:pt>
                <c:pt idx="364">
                  <c:v>896.20781716457998</c:v>
                </c:pt>
                <c:pt idx="365">
                  <c:v>895.39702317920796</c:v>
                </c:pt>
                <c:pt idx="366">
                  <c:v>901.37344173805195</c:v>
                </c:pt>
                <c:pt idx="367">
                  <c:v>907.05409896889898</c:v>
                </c:pt>
                <c:pt idx="368">
                  <c:v>898.31384179325096</c:v>
                </c:pt>
                <c:pt idx="369">
                  <c:v>899.31331110855297</c:v>
                </c:pt>
                <c:pt idx="370">
                  <c:v>898.104769130357</c:v>
                </c:pt>
                <c:pt idx="371">
                  <c:v>898.97675511462501</c:v>
                </c:pt>
                <c:pt idx="372">
                  <c:v>898.42092779131895</c:v>
                </c:pt>
                <c:pt idx="373">
                  <c:v>896.58516782443905</c:v>
                </c:pt>
                <c:pt idx="374">
                  <c:v>887.65113598562004</c:v>
                </c:pt>
                <c:pt idx="375">
                  <c:v>881.64412142732795</c:v>
                </c:pt>
                <c:pt idx="376">
                  <c:v>883.52577539337994</c:v>
                </c:pt>
                <c:pt idx="377">
                  <c:v>887.02391799693601</c:v>
                </c:pt>
                <c:pt idx="378">
                  <c:v>895.06046718527898</c:v>
                </c:pt>
                <c:pt idx="379">
                  <c:v>905.60078899511802</c:v>
                </c:pt>
                <c:pt idx="380">
                  <c:v>907.08979430158797</c:v>
                </c:pt>
                <c:pt idx="381">
                  <c:v>904.86138567512501</c:v>
                </c:pt>
                <c:pt idx="382">
                  <c:v>915.41190615144603</c:v>
                </c:pt>
                <c:pt idx="383">
                  <c:v>921.68918537152899</c:v>
                </c:pt>
                <c:pt idx="384">
                  <c:v>916.30938880192105</c:v>
                </c:pt>
                <c:pt idx="385">
                  <c:v>916.804024126331</c:v>
                </c:pt>
                <c:pt idx="386">
                  <c:v>919.46587607830702</c:v>
                </c:pt>
                <c:pt idx="387">
                  <c:v>920.55203405871202</c:v>
                </c:pt>
                <c:pt idx="388">
                  <c:v>938.84334239537895</c:v>
                </c:pt>
                <c:pt idx="389">
                  <c:v>941.46949901466701</c:v>
                </c:pt>
                <c:pt idx="390">
                  <c:v>941.31288371239395</c:v>
                </c:pt>
                <c:pt idx="391">
                  <c:v>927.32159098335103</c:v>
                </c:pt>
                <c:pt idx="392">
                  <c:v>916.45388147956396</c:v>
                </c:pt>
                <c:pt idx="393">
                  <c:v>926.76836519944095</c:v>
                </c:pt>
                <c:pt idx="394">
                  <c:v>935.54102725027496</c:v>
                </c:pt>
                <c:pt idx="395">
                  <c:v>936.46658333820699</c:v>
                </c:pt>
                <c:pt idx="396">
                  <c:v>942.10543320001102</c:v>
                </c:pt>
                <c:pt idx="397">
                  <c:v>937.69395119394301</c:v>
                </c:pt>
                <c:pt idx="398">
                  <c:v>939.10039273621396</c:v>
                </c:pt>
                <c:pt idx="399">
                  <c:v>947.891166215966</c:v>
                </c:pt>
                <c:pt idx="400">
                  <c:v>957.64491164138803</c:v>
                </c:pt>
                <c:pt idx="401">
                  <c:v>966.43728058111799</c:v>
                </c:pt>
                <c:pt idx="402">
                  <c:v>971.10632450992705</c:v>
                </c:pt>
                <c:pt idx="403">
                  <c:v>974.10109014622799</c:v>
                </c:pt>
                <c:pt idx="404">
                  <c:v>987.23121901752904</c:v>
                </c:pt>
                <c:pt idx="405">
                  <c:v>979.25846524368399</c:v>
                </c:pt>
                <c:pt idx="406">
                  <c:v>977.952926813217</c:v>
                </c:pt>
                <c:pt idx="407">
                  <c:v>986.96213857766202</c:v>
                </c:pt>
                <c:pt idx="408">
                  <c:v>1001.62702255042</c:v>
                </c:pt>
                <c:pt idx="409">
                  <c:v>1001.27821457282</c:v>
                </c:pt>
                <c:pt idx="410">
                  <c:v>1000.21185875557</c:v>
                </c:pt>
                <c:pt idx="411">
                  <c:v>1002.32962147674</c:v>
                </c:pt>
                <c:pt idx="412">
                  <c:v>994.82028401600803</c:v>
                </c:pt>
                <c:pt idx="413">
                  <c:v>1003.7995979538</c:v>
                </c:pt>
                <c:pt idx="414">
                  <c:v>1010.6013535171101</c:v>
                </c:pt>
                <c:pt idx="415">
                  <c:v>1006.34589619032</c:v>
                </c:pt>
                <c:pt idx="416">
                  <c:v>1002.36450227451</c:v>
                </c:pt>
                <c:pt idx="417">
                  <c:v>1002.94252692311</c:v>
                </c:pt>
                <c:pt idx="418">
                  <c:v>988.27265997923803</c:v>
                </c:pt>
                <c:pt idx="419">
                  <c:v>981.83466130685804</c:v>
                </c:pt>
                <c:pt idx="420">
                  <c:v>995.16410902250595</c:v>
                </c:pt>
                <c:pt idx="421">
                  <c:v>1006.19142408595</c:v>
                </c:pt>
                <c:pt idx="422">
                  <c:v>1004.0437635381199</c:v>
                </c:pt>
                <c:pt idx="423">
                  <c:v>992.23910498172597</c:v>
                </c:pt>
                <c:pt idx="424">
                  <c:v>992.36866223055097</c:v>
                </c:pt>
                <c:pt idx="425">
                  <c:v>998.28344893652297</c:v>
                </c:pt>
                <c:pt idx="426">
                  <c:v>998.502699665303</c:v>
                </c:pt>
                <c:pt idx="427">
                  <c:v>991.94510968631596</c:v>
                </c:pt>
                <c:pt idx="428">
                  <c:v>1002.05057509466</c:v>
                </c:pt>
                <c:pt idx="429">
                  <c:v>1009.89875459079</c:v>
                </c:pt>
                <c:pt idx="430">
                  <c:v>1002.96744177865</c:v>
                </c:pt>
                <c:pt idx="431">
                  <c:v>1000.81479825971</c:v>
                </c:pt>
                <c:pt idx="432">
                  <c:v>1012.56962710503</c:v>
                </c:pt>
                <c:pt idx="433">
                  <c:v>999.32488989823105</c:v>
                </c:pt>
                <c:pt idx="434">
                  <c:v>1003.64014287832</c:v>
                </c:pt>
                <c:pt idx="435">
                  <c:v>1007.7760088985</c:v>
                </c:pt>
                <c:pt idx="436">
                  <c:v>1002.33958741896</c:v>
                </c:pt>
                <c:pt idx="437">
                  <c:v>1011.33385027008</c:v>
                </c:pt>
                <c:pt idx="438">
                  <c:v>1032.0679930531901</c:v>
                </c:pt>
                <c:pt idx="439">
                  <c:v>1038.1771156324</c:v>
                </c:pt>
                <c:pt idx="440">
                  <c:v>1036.4480246577</c:v>
                </c:pt>
                <c:pt idx="441">
                  <c:v>1040.8978178577199</c:v>
                </c:pt>
                <c:pt idx="442">
                  <c:v>1038.1223029502</c:v>
                </c:pt>
                <c:pt idx="443">
                  <c:v>1049.0948053314601</c:v>
                </c:pt>
                <c:pt idx="444">
                  <c:v>1056.82837649209</c:v>
                </c:pt>
                <c:pt idx="445">
                  <c:v>1066.9687226982001</c:v>
                </c:pt>
                <c:pt idx="446">
                  <c:v>1062.1452066650199</c:v>
                </c:pt>
                <c:pt idx="447">
                  <c:v>1066.55015312507</c:v>
                </c:pt>
                <c:pt idx="448">
                  <c:v>1072.0164724312599</c:v>
                </c:pt>
                <c:pt idx="449">
                  <c:v>1070.6660872608199</c:v>
                </c:pt>
                <c:pt idx="450">
                  <c:v>1082.4906777016499</c:v>
                </c:pt>
                <c:pt idx="451">
                  <c:v>1083.63177808553</c:v>
                </c:pt>
                <c:pt idx="452">
                  <c:v>1078.3647776236901</c:v>
                </c:pt>
                <c:pt idx="453">
                  <c:v>1076.3317254113599</c:v>
                </c:pt>
                <c:pt idx="454">
                  <c:v>1052.0247923433501</c:v>
                </c:pt>
                <c:pt idx="455">
                  <c:v>1055.52283806162</c:v>
                </c:pt>
                <c:pt idx="456">
                  <c:v>1068.02511257323</c:v>
                </c:pt>
                <c:pt idx="457">
                  <c:v>1077.61234898628</c:v>
                </c:pt>
                <c:pt idx="458">
                  <c:v>1089.2475865249901</c:v>
                </c:pt>
                <c:pt idx="459">
                  <c:v>1077.33828557531</c:v>
                </c:pt>
                <c:pt idx="460">
                  <c:v>1069.9634883345</c:v>
                </c:pt>
                <c:pt idx="461">
                  <c:v>1062.7680780536</c:v>
                </c:pt>
                <c:pt idx="462">
                  <c:v>1045.2031048956001</c:v>
                </c:pt>
                <c:pt idx="463">
                  <c:v>1046.3591541928099</c:v>
                </c:pt>
                <c:pt idx="464">
                  <c:v>1044.2164766160899</c:v>
                </c:pt>
                <c:pt idx="465">
                  <c:v>1047.35076544343</c:v>
                </c:pt>
                <c:pt idx="466">
                  <c:v>1045.1482922134001</c:v>
                </c:pt>
                <c:pt idx="467">
                  <c:v>1044.0221407428501</c:v>
                </c:pt>
                <c:pt idx="468">
                  <c:v>1056.2603177857</c:v>
                </c:pt>
                <c:pt idx="469">
                  <c:v>1064.40747554835</c:v>
                </c:pt>
                <c:pt idx="470">
                  <c:v>1056.62905764774</c:v>
                </c:pt>
                <c:pt idx="471">
                  <c:v>1068.0300955443399</c:v>
                </c:pt>
                <c:pt idx="472">
                  <c:v>1063.5128050375499</c:v>
                </c:pt>
                <c:pt idx="473">
                  <c:v>1076.29194817139</c:v>
                </c:pt>
                <c:pt idx="474">
                  <c:v>1057.3780772618099</c:v>
                </c:pt>
                <c:pt idx="475">
                  <c:v>1051.86390840019</c:v>
                </c:pt>
                <c:pt idx="476">
                  <c:v>1052.25181955159</c:v>
                </c:pt>
                <c:pt idx="477">
                  <c:v>1049.9696929075999</c:v>
                </c:pt>
                <c:pt idx="478">
                  <c:v>1054.5238705812601</c:v>
                </c:pt>
                <c:pt idx="479">
                  <c:v>1049.763142814</c:v>
                </c:pt>
                <c:pt idx="480">
                  <c:v>1059.77830345032</c:v>
                </c:pt>
                <c:pt idx="481">
                  <c:v>1057.67250005697</c:v>
                </c:pt>
                <c:pt idx="482">
                  <c:v>1050.19135642269</c:v>
                </c:pt>
                <c:pt idx="483">
                  <c:v>1046.5389462308799</c:v>
                </c:pt>
                <c:pt idx="484">
                  <c:v>1053.03267966157</c:v>
                </c:pt>
                <c:pt idx="485">
                  <c:v>1057.75814277871</c:v>
                </c:pt>
                <c:pt idx="486">
                  <c:v>1053.04779308305</c:v>
                </c:pt>
                <c:pt idx="487">
                  <c:v>1057.11330346208</c:v>
                </c:pt>
                <c:pt idx="488">
                  <c:v>1059.1989556267899</c:v>
                </c:pt>
                <c:pt idx="489">
                  <c:v>1056.0704773797299</c:v>
                </c:pt>
                <c:pt idx="490">
                  <c:v>1057.7279159357399</c:v>
                </c:pt>
                <c:pt idx="491">
                  <c:v>1072.10581757359</c:v>
                </c:pt>
                <c:pt idx="492">
                  <c:v>1064.5894092891899</c:v>
                </c:pt>
                <c:pt idx="493">
                  <c:v>1048.6451311993701</c:v>
                </c:pt>
                <c:pt idx="494">
                  <c:v>1043.8667450133</c:v>
                </c:pt>
                <c:pt idx="495">
                  <c:v>1028.2885755847799</c:v>
                </c:pt>
                <c:pt idx="496">
                  <c:v>1021.8463517708</c:v>
                </c:pt>
                <c:pt idx="497">
                  <c:v>997.60832300656</c:v>
                </c:pt>
                <c:pt idx="498">
                  <c:v>1004.09109129693</c:v>
                </c:pt>
                <c:pt idx="499">
                  <c:v>997.57938207669201</c:v>
                </c:pt>
                <c:pt idx="500">
                  <c:v>1008.28270263945</c:v>
                </c:pt>
                <c:pt idx="501">
                  <c:v>1012.39713816898</c:v>
                </c:pt>
                <c:pt idx="502">
                  <c:v>1016.2076939349</c:v>
                </c:pt>
                <c:pt idx="503">
                  <c:v>1014.4760616311499</c:v>
                </c:pt>
                <c:pt idx="504">
                  <c:v>1009.62363238999</c:v>
                </c:pt>
                <c:pt idx="505">
                  <c:v>1016.25592881801</c:v>
                </c:pt>
                <c:pt idx="506">
                  <c:v>1026.1633738094099</c:v>
                </c:pt>
                <c:pt idx="507">
                  <c:v>1035.15917950997</c:v>
                </c:pt>
                <c:pt idx="508">
                  <c:v>1027.9673584378299</c:v>
                </c:pt>
                <c:pt idx="509">
                  <c:v>1049.31129421531</c:v>
                </c:pt>
                <c:pt idx="510">
                  <c:v>1055.9339436667101</c:v>
                </c:pt>
                <c:pt idx="511">
                  <c:v>1066.1597388866501</c:v>
                </c:pt>
                <c:pt idx="512">
                  <c:v>1070.19217511489</c:v>
                </c:pt>
                <c:pt idx="513">
                  <c:v>1067.8624302605399</c:v>
                </c:pt>
                <c:pt idx="514">
                  <c:v>1068.2627797903799</c:v>
                </c:pt>
                <c:pt idx="515">
                  <c:v>1058.73639037557</c:v>
                </c:pt>
                <c:pt idx="516">
                  <c:v>1073.7036746055201</c:v>
                </c:pt>
                <c:pt idx="517">
                  <c:v>1064.59692867379</c:v>
                </c:pt>
                <c:pt idx="518">
                  <c:v>1061.91989266103</c:v>
                </c:pt>
                <c:pt idx="519">
                  <c:v>1054.9547755395199</c:v>
                </c:pt>
                <c:pt idx="520">
                  <c:v>1070.1487637200901</c:v>
                </c:pt>
                <c:pt idx="521">
                  <c:v>1101.1444996084599</c:v>
                </c:pt>
                <c:pt idx="522">
                  <c:v>1100.0929791566</c:v>
                </c:pt>
                <c:pt idx="523">
                  <c:v>1082.01936845418</c:v>
                </c:pt>
                <c:pt idx="524">
                  <c:v>1095.72772223488</c:v>
                </c:pt>
                <c:pt idx="525">
                  <c:v>1083.3747686696599</c:v>
                </c:pt>
                <c:pt idx="526">
                  <c:v>1055.6927692511499</c:v>
                </c:pt>
                <c:pt idx="527">
                  <c:v>1072.00580671994</c:v>
                </c:pt>
                <c:pt idx="528">
                  <c:v>1061.07578220655</c:v>
                </c:pt>
                <c:pt idx="529">
                  <c:v>1058.99203525607</c:v>
                </c:pt>
                <c:pt idx="530">
                  <c:v>1063.1016472972899</c:v>
                </c:pt>
                <c:pt idx="531">
                  <c:v>1053.4787881162599</c:v>
                </c:pt>
                <c:pt idx="532">
                  <c:v>1020.04236714238</c:v>
                </c:pt>
                <c:pt idx="533">
                  <c:v>1030.61063003242</c:v>
                </c:pt>
                <c:pt idx="534">
                  <c:v>1010.98867958208</c:v>
                </c:pt>
                <c:pt idx="535">
                  <c:v>1016.1208711453</c:v>
                </c:pt>
                <c:pt idx="536">
                  <c:v>1016.44886835047</c:v>
                </c:pt>
                <c:pt idx="537">
                  <c:v>1023.35610361224</c:v>
                </c:pt>
                <c:pt idx="538">
                  <c:v>1029.6845202766499</c:v>
                </c:pt>
                <c:pt idx="539">
                  <c:v>1024.2773898797</c:v>
                </c:pt>
                <c:pt idx="540">
                  <c:v>1019.28507947751</c:v>
                </c:pt>
                <c:pt idx="541">
                  <c:v>1021.7161175863999</c:v>
                </c:pt>
                <c:pt idx="542">
                  <c:v>995.794691401514</c:v>
                </c:pt>
                <c:pt idx="543">
                  <c:v>994.28976304839102</c:v>
                </c:pt>
                <c:pt idx="544">
                  <c:v>994.10164700425003</c:v>
                </c:pt>
                <c:pt idx="545">
                  <c:v>1002.59580992043</c:v>
                </c:pt>
                <c:pt idx="546">
                  <c:v>998.58266764544101</c:v>
                </c:pt>
                <c:pt idx="547">
                  <c:v>1001.9832269049</c:v>
                </c:pt>
                <c:pt idx="548">
                  <c:v>1014.8281762778701</c:v>
                </c:pt>
                <c:pt idx="549">
                  <c:v>1016.2028704465901</c:v>
                </c:pt>
                <c:pt idx="550">
                  <c:v>1026.8048977548101</c:v>
                </c:pt>
                <c:pt idx="551">
                  <c:v>1040.03299783847</c:v>
                </c:pt>
                <c:pt idx="552">
                  <c:v>1038.6554807001401</c:v>
                </c:pt>
                <c:pt idx="553">
                  <c:v>1034.3106472613499</c:v>
                </c:pt>
                <c:pt idx="554">
                  <c:v>1042.01403075799</c:v>
                </c:pt>
                <c:pt idx="555">
                  <c:v>1025.26526665809</c:v>
                </c:pt>
                <c:pt idx="556">
                  <c:v>1021.04716117928</c:v>
                </c:pt>
                <c:pt idx="557">
                  <c:v>1031.30617993339</c:v>
                </c:pt>
                <c:pt idx="558">
                  <c:v>1031.76875176114</c:v>
                </c:pt>
                <c:pt idx="559">
                  <c:v>1028.0910767345499</c:v>
                </c:pt>
                <c:pt idx="560">
                  <c:v>1044.3360497349299</c:v>
                </c:pt>
                <c:pt idx="561">
                  <c:v>1042.2018074405401</c:v>
                </c:pt>
                <c:pt idx="562">
                  <c:v>1041.45528062942</c:v>
                </c:pt>
                <c:pt idx="563">
                  <c:v>1053.51878750367</c:v>
                </c:pt>
                <c:pt idx="564">
                  <c:v>1056.59649312991</c:v>
                </c:pt>
                <c:pt idx="565">
                  <c:v>1058.9230920259299</c:v>
                </c:pt>
                <c:pt idx="566">
                  <c:v>1058.1857250529799</c:v>
                </c:pt>
                <c:pt idx="567">
                  <c:v>1060.37034645731</c:v>
                </c:pt>
                <c:pt idx="568">
                  <c:v>1075.8962721610801</c:v>
                </c:pt>
                <c:pt idx="569">
                  <c:v>1068.9576947447899</c:v>
                </c:pt>
                <c:pt idx="570">
                  <c:v>1069.08135256013</c:v>
                </c:pt>
                <c:pt idx="571">
                  <c:v>1064.3548760627</c:v>
                </c:pt>
                <c:pt idx="572">
                  <c:v>1066.9516901848399</c:v>
                </c:pt>
                <c:pt idx="573">
                  <c:v>1059.1566678993499</c:v>
                </c:pt>
                <c:pt idx="574">
                  <c:v>1059.68335859431</c:v>
                </c:pt>
                <c:pt idx="575">
                  <c:v>1057.5262167045</c:v>
                </c:pt>
                <c:pt idx="576">
                  <c:v>1060.0497521212501</c:v>
                </c:pt>
                <c:pt idx="577">
                  <c:v>1050.04720883599</c:v>
                </c:pt>
                <c:pt idx="578">
                  <c:v>1064.6708904796801</c:v>
                </c:pt>
                <c:pt idx="579">
                  <c:v>1069.5393444688</c:v>
                </c:pt>
                <c:pt idx="580">
                  <c:v>1063.73200706692</c:v>
                </c:pt>
                <c:pt idx="581">
                  <c:v>1061.2588507601199</c:v>
                </c:pt>
                <c:pt idx="582">
                  <c:v>1048.4854564274401</c:v>
                </c:pt>
                <c:pt idx="583">
                  <c:v>1057.6636142770999</c:v>
                </c:pt>
                <c:pt idx="584">
                  <c:v>1058.65287679982</c:v>
                </c:pt>
                <c:pt idx="585">
                  <c:v>1053.69282442897</c:v>
                </c:pt>
                <c:pt idx="586">
                  <c:v>1058.1216061857599</c:v>
                </c:pt>
                <c:pt idx="587">
                  <c:v>1078.6213240176401</c:v>
                </c:pt>
                <c:pt idx="588">
                  <c:v>1087.09417432795</c:v>
                </c:pt>
                <c:pt idx="589">
                  <c:v>1095.30596925033</c:v>
                </c:pt>
                <c:pt idx="590">
                  <c:v>1106.41227303547</c:v>
                </c:pt>
                <c:pt idx="591">
                  <c:v>1100.7514930443699</c:v>
                </c:pt>
                <c:pt idx="592">
                  <c:v>1117.30790054263</c:v>
                </c:pt>
                <c:pt idx="593">
                  <c:v>1112.2654096282199</c:v>
                </c:pt>
                <c:pt idx="594">
                  <c:v>1121.3199096625401</c:v>
                </c:pt>
                <c:pt idx="595">
                  <c:v>1122.9778403719099</c:v>
                </c:pt>
                <c:pt idx="596">
                  <c:v>1116.6300725178</c:v>
                </c:pt>
                <c:pt idx="597">
                  <c:v>1115.30647590176</c:v>
                </c:pt>
                <c:pt idx="598">
                  <c:v>1116.78578976675</c:v>
                </c:pt>
                <c:pt idx="599">
                  <c:v>1118.6314971586701</c:v>
                </c:pt>
                <c:pt idx="600">
                  <c:v>1122.08017623093</c:v>
                </c:pt>
                <c:pt idx="601">
                  <c:v>1129.51296117263</c:v>
                </c:pt>
                <c:pt idx="602">
                  <c:v>1133.1386728840801</c:v>
                </c:pt>
                <c:pt idx="603">
                  <c:v>1130.34154212881</c:v>
                </c:pt>
                <c:pt idx="604">
                  <c:v>1141.1317735846701</c:v>
                </c:pt>
                <c:pt idx="605">
                  <c:v>1135.7632355630301</c:v>
                </c:pt>
                <c:pt idx="606">
                  <c:v>1139.80130981409</c:v>
                </c:pt>
                <c:pt idx="607">
                  <c:v>1126.74875998062</c:v>
                </c:pt>
                <c:pt idx="608">
                  <c:v>1098.93506473462</c:v>
                </c:pt>
                <c:pt idx="609">
                  <c:v>1099.7193381151701</c:v>
                </c:pt>
                <c:pt idx="610">
                  <c:v>1101.9694557903299</c:v>
                </c:pt>
                <c:pt idx="611">
                  <c:v>1112.44977566734</c:v>
                </c:pt>
                <c:pt idx="612">
                  <c:v>1107.65543779933</c:v>
                </c:pt>
                <c:pt idx="613">
                  <c:v>1114.36377617941</c:v>
                </c:pt>
                <c:pt idx="614">
                  <c:v>1107.9215305534401</c:v>
                </c:pt>
                <c:pt idx="615">
                  <c:v>1113.64952720783</c:v>
                </c:pt>
                <c:pt idx="616">
                  <c:v>1101.46528004569</c:v>
                </c:pt>
                <c:pt idx="617">
                  <c:v>1083.6557386956599</c:v>
                </c:pt>
                <c:pt idx="618">
                  <c:v>1082.93215313622</c:v>
                </c:pt>
                <c:pt idx="619">
                  <c:v>1078.2825323800901</c:v>
                </c:pt>
                <c:pt idx="620">
                  <c:v>1079.3235619268901</c:v>
                </c:pt>
                <c:pt idx="621">
                  <c:v>1077.2881857726099</c:v>
                </c:pt>
                <c:pt idx="622">
                  <c:v>1082.7547579668101</c:v>
                </c:pt>
                <c:pt idx="623">
                  <c:v>1068.6938566440599</c:v>
                </c:pt>
                <c:pt idx="624">
                  <c:v>1063.37200156174</c:v>
                </c:pt>
                <c:pt idx="625">
                  <c:v>1063.6847772551801</c:v>
                </c:pt>
                <c:pt idx="626">
                  <c:v>1043.9285573355601</c:v>
                </c:pt>
                <c:pt idx="627">
                  <c:v>1021.5861025777</c:v>
                </c:pt>
                <c:pt idx="628">
                  <c:v>998.29598415167504</c:v>
                </c:pt>
                <c:pt idx="629">
                  <c:v>1000.28467736664</c:v>
                </c:pt>
                <c:pt idx="630">
                  <c:v>997.66576447087402</c:v>
                </c:pt>
                <c:pt idx="631">
                  <c:v>1000.21465295766</c:v>
                </c:pt>
                <c:pt idx="632">
                  <c:v>976.44836855058895</c:v>
                </c:pt>
                <c:pt idx="633">
                  <c:v>983.32943380614404</c:v>
                </c:pt>
                <c:pt idx="634">
                  <c:v>1001.6711606644</c:v>
                </c:pt>
                <c:pt idx="635">
                  <c:v>1013.0571295642</c:v>
                </c:pt>
                <c:pt idx="636">
                  <c:v>988.76799623675595</c:v>
                </c:pt>
                <c:pt idx="637">
                  <c:v>998.487384202881</c:v>
                </c:pt>
                <c:pt idx="638">
                  <c:v>990.69133333668105</c:v>
                </c:pt>
                <c:pt idx="639">
                  <c:v>1003.23970742551</c:v>
                </c:pt>
                <c:pt idx="640">
                  <c:v>1006.58220588071</c:v>
                </c:pt>
                <c:pt idx="641">
                  <c:v>1007.00702062851</c:v>
                </c:pt>
                <c:pt idx="642">
                  <c:v>1015.33015971893</c:v>
                </c:pt>
                <c:pt idx="643">
                  <c:v>1011.94686960449</c:v>
                </c:pt>
                <c:pt idx="644">
                  <c:v>1025.30791500388</c:v>
                </c:pt>
                <c:pt idx="645">
                  <c:v>1020.63069529816</c:v>
                </c:pt>
                <c:pt idx="646">
                  <c:v>1021.30005623061</c:v>
                </c:pt>
                <c:pt idx="647">
                  <c:v>1029.53590932515</c:v>
                </c:pt>
                <c:pt idx="648">
                  <c:v>1012.90138561196</c:v>
                </c:pt>
                <c:pt idx="649">
                  <c:v>1007.67313400445</c:v>
                </c:pt>
                <c:pt idx="650">
                  <c:v>996.10856708367703</c:v>
                </c:pt>
                <c:pt idx="651">
                  <c:v>983.80679859540703</c:v>
                </c:pt>
                <c:pt idx="652">
                  <c:v>981.40976282379495</c:v>
                </c:pt>
                <c:pt idx="653">
                  <c:v>965.67073549321401</c:v>
                </c:pt>
                <c:pt idx="654">
                  <c:v>970.91707793674095</c:v>
                </c:pt>
                <c:pt idx="655">
                  <c:v>966.92352588705603</c:v>
                </c:pt>
                <c:pt idx="656">
                  <c:v>978.34336611973401</c:v>
                </c:pt>
                <c:pt idx="657">
                  <c:v>958.61530944847095</c:v>
                </c:pt>
                <c:pt idx="658">
                  <c:v>956.49415892604497</c:v>
                </c:pt>
                <c:pt idx="659">
                  <c:v>960.35655241464099</c:v>
                </c:pt>
                <c:pt idx="660">
                  <c:v>962.38272604800295</c:v>
                </c:pt>
                <c:pt idx="661">
                  <c:v>977.65591435127203</c:v>
                </c:pt>
                <c:pt idx="662">
                  <c:v>978.27100277568502</c:v>
                </c:pt>
                <c:pt idx="663">
                  <c:v>973.57190812152601</c:v>
                </c:pt>
                <c:pt idx="664">
                  <c:v>973.57190812152601</c:v>
                </c:pt>
                <c:pt idx="665">
                  <c:v>970.75878312163502</c:v>
                </c:pt>
                <c:pt idx="666">
                  <c:v>922.32509240807303</c:v>
                </c:pt>
                <c:pt idx="667">
                  <c:v>897.11551242512496</c:v>
                </c:pt>
                <c:pt idx="668">
                  <c:v>887.77159562484303</c:v>
                </c:pt>
                <c:pt idx="669">
                  <c:v>882.37148107521296</c:v>
                </c:pt>
                <c:pt idx="670">
                  <c:v>851.57635547350901</c:v>
                </c:pt>
                <c:pt idx="671">
                  <c:v>851.60801443652997</c:v>
                </c:pt>
                <c:pt idx="672">
                  <c:v>869.29632934742199</c:v>
                </c:pt>
                <c:pt idx="673">
                  <c:v>846.91796520037701</c:v>
                </c:pt>
                <c:pt idx="674">
                  <c:v>835.92325961398603</c:v>
                </c:pt>
                <c:pt idx="675">
                  <c:v>856.50158557782004</c:v>
                </c:pt>
                <c:pt idx="676">
                  <c:v>879.05181266698105</c:v>
                </c:pt>
                <c:pt idx="677">
                  <c:v>867.57317721726395</c:v>
                </c:pt>
                <c:pt idx="678">
                  <c:v>856.79556166301802</c:v>
                </c:pt>
                <c:pt idx="679">
                  <c:v>842.42239245135499</c:v>
                </c:pt>
                <c:pt idx="680">
                  <c:v>860.06095756321304</c:v>
                </c:pt>
                <c:pt idx="681">
                  <c:v>857.05787878519402</c:v>
                </c:pt>
                <c:pt idx="682">
                  <c:v>871.57125197595201</c:v>
                </c:pt>
                <c:pt idx="683">
                  <c:v>870.91093646150796</c:v>
                </c:pt>
                <c:pt idx="684">
                  <c:v>881.11869068137003</c:v>
                </c:pt>
                <c:pt idx="685">
                  <c:v>870.32298429111199</c:v>
                </c:pt>
                <c:pt idx="686">
                  <c:v>866.52268493854001</c:v>
                </c:pt>
                <c:pt idx="687">
                  <c:v>852.52370464011699</c:v>
                </c:pt>
                <c:pt idx="688">
                  <c:v>850.06257054611206</c:v>
                </c:pt>
                <c:pt idx="689">
                  <c:v>835.757928336296</c:v>
                </c:pt>
                <c:pt idx="690">
                  <c:v>841.58460521129996</c:v>
                </c:pt>
                <c:pt idx="691">
                  <c:v>852.46076212478602</c:v>
                </c:pt>
                <c:pt idx="692">
                  <c:v>838.53560223724503</c:v>
                </c:pt>
                <c:pt idx="693">
                  <c:v>836.650095119051</c:v>
                </c:pt>
                <c:pt idx="694">
                  <c:v>827.27314630442197</c:v>
                </c:pt>
                <c:pt idx="695">
                  <c:v>828.89652194520897</c:v>
                </c:pt>
                <c:pt idx="696">
                  <c:v>833.56890056005102</c:v>
                </c:pt>
                <c:pt idx="697">
                  <c:v>830.78662786125199</c:v>
                </c:pt>
                <c:pt idx="698">
                  <c:v>830.60267594728202</c:v>
                </c:pt>
                <c:pt idx="699">
                  <c:v>829.41618610217495</c:v>
                </c:pt>
                <c:pt idx="700">
                  <c:v>818.44805323170397</c:v>
                </c:pt>
                <c:pt idx="701">
                  <c:v>816.11646272213295</c:v>
                </c:pt>
                <c:pt idx="702">
                  <c:v>814.801206537246</c:v>
                </c:pt>
                <c:pt idx="703">
                  <c:v>813.95042893513403</c:v>
                </c:pt>
                <c:pt idx="704">
                  <c:v>811.14976104493803</c:v>
                </c:pt>
                <c:pt idx="705">
                  <c:v>802.31547037652194</c:v>
                </c:pt>
                <c:pt idx="706">
                  <c:v>789.83433301364698</c:v>
                </c:pt>
                <c:pt idx="707">
                  <c:v>778.91678691951802</c:v>
                </c:pt>
                <c:pt idx="708">
                  <c:v>772.66242184453301</c:v>
                </c:pt>
                <c:pt idx="709">
                  <c:v>773.37523551116703</c:v>
                </c:pt>
                <c:pt idx="710">
                  <c:v>745.54790972533203</c:v>
                </c:pt>
                <c:pt idx="711">
                  <c:v>753.21410574003801</c:v>
                </c:pt>
                <c:pt idx="712">
                  <c:v>751.875855565905</c:v>
                </c:pt>
                <c:pt idx="713">
                  <c:v>754.06488334214998</c:v>
                </c:pt>
                <c:pt idx="714">
                  <c:v>748.00366777683405</c:v>
                </c:pt>
                <c:pt idx="715">
                  <c:v>749.41549871655502</c:v>
                </c:pt>
                <c:pt idx="716">
                  <c:v>765.38712364701303</c:v>
                </c:pt>
                <c:pt idx="717">
                  <c:v>760.89409814829196</c:v>
                </c:pt>
                <c:pt idx="718">
                  <c:v>766.89552934156802</c:v>
                </c:pt>
                <c:pt idx="719">
                  <c:v>768.41773142967099</c:v>
                </c:pt>
                <c:pt idx="720">
                  <c:v>760.71934383001997</c:v>
                </c:pt>
                <c:pt idx="721">
                  <c:v>780.23664190225395</c:v>
                </c:pt>
                <c:pt idx="722">
                  <c:v>780.885072398999</c:v>
                </c:pt>
                <c:pt idx="723">
                  <c:v>785.26312795148795</c:v>
                </c:pt>
                <c:pt idx="724">
                  <c:v>788.01780786319102</c:v>
                </c:pt>
                <c:pt idx="725">
                  <c:v>784.30657799884295</c:v>
                </c:pt>
                <c:pt idx="726">
                  <c:v>800.83465746906199</c:v>
                </c:pt>
                <c:pt idx="727">
                  <c:v>801.39571080667099</c:v>
                </c:pt>
                <c:pt idx="728">
                  <c:v>805.91632909248699</c:v>
                </c:pt>
                <c:pt idx="729">
                  <c:v>819.01370536716195</c:v>
                </c:pt>
                <c:pt idx="730">
                  <c:v>821.79137926811097</c:v>
                </c:pt>
                <c:pt idx="731">
                  <c:v>826.57872782918503</c:v>
                </c:pt>
                <c:pt idx="732">
                  <c:v>817.37193453497798</c:v>
                </c:pt>
                <c:pt idx="733">
                  <c:v>834.74619280945899</c:v>
                </c:pt>
                <c:pt idx="734">
                  <c:v>845.76031365842198</c:v>
                </c:pt>
                <c:pt idx="735">
                  <c:v>826.86845209368698</c:v>
                </c:pt>
                <c:pt idx="736">
                  <c:v>829.48516806991302</c:v>
                </c:pt>
                <c:pt idx="737">
                  <c:v>826.30739875607799</c:v>
                </c:pt>
                <c:pt idx="738">
                  <c:v>834.03337914282497</c:v>
                </c:pt>
                <c:pt idx="739">
                  <c:v>838.44822507810795</c:v>
                </c:pt>
                <c:pt idx="740">
                  <c:v>830.11520337525997</c:v>
                </c:pt>
                <c:pt idx="741">
                  <c:v>826.55113504208896</c:v>
                </c:pt>
                <c:pt idx="742">
                  <c:v>830.39573004406498</c:v>
                </c:pt>
                <c:pt idx="743">
                  <c:v>837.05019053193496</c:v>
                </c:pt>
                <c:pt idx="744">
                  <c:v>844.43585987783695</c:v>
                </c:pt>
                <c:pt idx="745">
                  <c:v>848.151688540034</c:v>
                </c:pt>
                <c:pt idx="746">
                  <c:v>850.97994921732504</c:v>
                </c:pt>
                <c:pt idx="747">
                  <c:v>846.31676819818199</c:v>
                </c:pt>
                <c:pt idx="748">
                  <c:v>854.42444880641597</c:v>
                </c:pt>
                <c:pt idx="749">
                  <c:v>863.28173346407902</c:v>
                </c:pt>
                <c:pt idx="750">
                  <c:v>861.37323235663905</c:v>
                </c:pt>
                <c:pt idx="751">
                  <c:v>863.68642767481401</c:v>
                </c:pt>
                <c:pt idx="752">
                  <c:v>863.405901006009</c:v>
                </c:pt>
                <c:pt idx="753">
                  <c:v>865.590329984405</c:v>
                </c:pt>
                <c:pt idx="754">
                  <c:v>859.00485146427297</c:v>
                </c:pt>
                <c:pt idx="755">
                  <c:v>851.582588196757</c:v>
                </c:pt>
                <c:pt idx="756">
                  <c:v>831.54157686658903</c:v>
                </c:pt>
                <c:pt idx="757">
                  <c:v>832.44058645860298</c:v>
                </c:pt>
                <c:pt idx="758">
                  <c:v>837.217619126351</c:v>
                </c:pt>
                <c:pt idx="759">
                  <c:v>838.21011335346498</c:v>
                </c:pt>
                <c:pt idx="760">
                  <c:v>838.03731301927996</c:v>
                </c:pt>
                <c:pt idx="761">
                  <c:v>836.63275645680199</c:v>
                </c:pt>
                <c:pt idx="762">
                  <c:v>834.06267409519296</c:v>
                </c:pt>
                <c:pt idx="763">
                  <c:v>819.85722493161802</c:v>
                </c:pt>
                <c:pt idx="764">
                  <c:v>821.859687089315</c:v>
                </c:pt>
                <c:pt idx="765">
                  <c:v>822.02686078676402</c:v>
                </c:pt>
                <c:pt idx="766">
                  <c:v>829.75104531293096</c:v>
                </c:pt>
                <c:pt idx="767">
                  <c:v>833.44618834274002</c:v>
                </c:pt>
                <c:pt idx="768">
                  <c:v>830.74383675346996</c:v>
                </c:pt>
                <c:pt idx="769">
                  <c:v>837.38173826846401</c:v>
                </c:pt>
                <c:pt idx="770">
                  <c:v>837.71563673501305</c:v>
                </c:pt>
                <c:pt idx="771">
                  <c:v>836.86085666064798</c:v>
                </c:pt>
                <c:pt idx="772">
                  <c:v>833.05886612154302</c:v>
                </c:pt>
                <c:pt idx="773">
                  <c:v>839.41629292463597</c:v>
                </c:pt>
                <c:pt idx="774">
                  <c:v>849.001404904369</c:v>
                </c:pt>
                <c:pt idx="775">
                  <c:v>856.17799594539599</c:v>
                </c:pt>
                <c:pt idx="776">
                  <c:v>855.35883170746195</c:v>
                </c:pt>
                <c:pt idx="777">
                  <c:v>860.65668737670705</c:v>
                </c:pt>
                <c:pt idx="778">
                  <c:v>863.79533296226703</c:v>
                </c:pt>
                <c:pt idx="779">
                  <c:v>874.20406115948799</c:v>
                </c:pt>
                <c:pt idx="780">
                  <c:v>870.07262413338799</c:v>
                </c:pt>
                <c:pt idx="781">
                  <c:v>869.58735836200401</c:v>
                </c:pt>
                <c:pt idx="782">
                  <c:v>864.76586450503601</c:v>
                </c:pt>
                <c:pt idx="783">
                  <c:v>861.45359171687005</c:v>
                </c:pt>
                <c:pt idx="784">
                  <c:v>851.81950796204296</c:v>
                </c:pt>
                <c:pt idx="785">
                  <c:v>853.69824333382496</c:v>
                </c:pt>
                <c:pt idx="786">
                  <c:v>862.77582964440398</c:v>
                </c:pt>
                <c:pt idx="787">
                  <c:v>860.19813348264597</c:v>
                </c:pt>
                <c:pt idx="788">
                  <c:v>862.96281278567199</c:v>
                </c:pt>
                <c:pt idx="789">
                  <c:v>868.70141443076</c:v>
                </c:pt>
                <c:pt idx="790">
                  <c:v>870.23734737688596</c:v>
                </c:pt>
                <c:pt idx="791">
                  <c:v>876.82627711678595</c:v>
                </c:pt>
                <c:pt idx="792">
                  <c:v>879.77348758152505</c:v>
                </c:pt>
                <c:pt idx="793">
                  <c:v>878.50912538819296</c:v>
                </c:pt>
                <c:pt idx="794">
                  <c:v>872.049303055358</c:v>
                </c:pt>
                <c:pt idx="795">
                  <c:v>871.46164175423201</c:v>
                </c:pt>
                <c:pt idx="796">
                  <c:v>876.06944059260798</c:v>
                </c:pt>
                <c:pt idx="797">
                  <c:v>880.30327314844999</c:v>
                </c:pt>
                <c:pt idx="798">
                  <c:v>866.96514240470503</c:v>
                </c:pt>
                <c:pt idx="799">
                  <c:v>855.45232327809595</c:v>
                </c:pt>
                <c:pt idx="800">
                  <c:v>861.77858622431097</c:v>
                </c:pt>
                <c:pt idx="801">
                  <c:v>863.12753602916905</c:v>
                </c:pt>
                <c:pt idx="802">
                  <c:v>862.28611189346498</c:v>
                </c:pt>
                <c:pt idx="803">
                  <c:v>838.174190629073</c:v>
                </c:pt>
                <c:pt idx="804">
                  <c:v>838.49473315696002</c:v>
                </c:pt>
                <c:pt idx="805">
                  <c:v>842.49261079643998</c:v>
                </c:pt>
                <c:pt idx="806">
                  <c:v>849.900704774274</c:v>
                </c:pt>
                <c:pt idx="807">
                  <c:v>862.97616872433298</c:v>
                </c:pt>
                <c:pt idx="808">
                  <c:v>857.673861075535</c:v>
                </c:pt>
                <c:pt idx="809">
                  <c:v>862.69124203287799</c:v>
                </c:pt>
                <c:pt idx="810">
                  <c:v>863.03404445853505</c:v>
                </c:pt>
                <c:pt idx="811">
                  <c:v>861.45804369642406</c:v>
                </c:pt>
                <c:pt idx="812">
                  <c:v>850.05652405866397</c:v>
                </c:pt>
                <c:pt idx="813">
                  <c:v>853.06161025760503</c:v>
                </c:pt>
                <c:pt idx="814">
                  <c:v>858.84027971867897</c:v>
                </c:pt>
                <c:pt idx="815">
                  <c:v>859.18308214433603</c:v>
                </c:pt>
                <c:pt idx="816">
                  <c:v>873.33147316690599</c:v>
                </c:pt>
                <c:pt idx="817">
                  <c:v>867.90451009059598</c:v>
                </c:pt>
                <c:pt idx="818">
                  <c:v>872.13389066688399</c:v>
                </c:pt>
                <c:pt idx="819">
                  <c:v>876.95093254429696</c:v>
                </c:pt>
                <c:pt idx="820">
                  <c:v>875.75335004427495</c:v>
                </c:pt>
                <c:pt idx="821">
                  <c:v>876.22080789744302</c:v>
                </c:pt>
                <c:pt idx="822">
                  <c:v>874.54686358514402</c:v>
                </c:pt>
                <c:pt idx="823">
                  <c:v>873.79002706096696</c:v>
                </c:pt>
                <c:pt idx="824">
                  <c:v>874.15954136394805</c:v>
                </c:pt>
                <c:pt idx="825">
                  <c:v>884.13642754443197</c:v>
                </c:pt>
                <c:pt idx="826">
                  <c:v>892.74655600184201</c:v>
                </c:pt>
                <c:pt idx="827">
                  <c:v>895.98314513758999</c:v>
                </c:pt>
                <c:pt idx="828">
                  <c:v>893.926330583648</c:v>
                </c:pt>
                <c:pt idx="829">
                  <c:v>899.43342929193</c:v>
                </c:pt>
                <c:pt idx="830">
                  <c:v>894.807822535338</c:v>
                </c:pt>
                <c:pt idx="831">
                  <c:v>892.55244969328805</c:v>
                </c:pt>
                <c:pt idx="832">
                  <c:v>894.71226251497603</c:v>
                </c:pt>
                <c:pt idx="833">
                  <c:v>893.51133278581995</c:v>
                </c:pt>
                <c:pt idx="834">
                  <c:v>892.50405772487204</c:v>
                </c:pt>
                <c:pt idx="835">
                  <c:v>879.20292708146997</c:v>
                </c:pt>
                <c:pt idx="836">
                  <c:v>878.15748094630897</c:v>
                </c:pt>
                <c:pt idx="837">
                  <c:v>881.06078892821097</c:v>
                </c:pt>
                <c:pt idx="838">
                  <c:v>883.10863562813699</c:v>
                </c:pt>
                <c:pt idx="839">
                  <c:v>882.966296507739</c:v>
                </c:pt>
                <c:pt idx="840">
                  <c:v>874.086172028688</c:v>
                </c:pt>
                <c:pt idx="841">
                  <c:v>874.20096164191204</c:v>
                </c:pt>
                <c:pt idx="842">
                  <c:v>874.58206315781797</c:v>
                </c:pt>
                <c:pt idx="843">
                  <c:v>875.99167960821501</c:v>
                </c:pt>
                <c:pt idx="844">
                  <c:v>881.55668005734105</c:v>
                </c:pt>
                <c:pt idx="845">
                  <c:v>881.48780628940597</c:v>
                </c:pt>
                <c:pt idx="846">
                  <c:v>881.31332607730496</c:v>
                </c:pt>
                <c:pt idx="847">
                  <c:v>885.56972493567105</c:v>
                </c:pt>
                <c:pt idx="848">
                  <c:v>890.08325252765997</c:v>
                </c:pt>
                <c:pt idx="849">
                  <c:v>884.08664313280997</c:v>
                </c:pt>
                <c:pt idx="850">
                  <c:v>874.95398150466497</c:v>
                </c:pt>
                <c:pt idx="851">
                  <c:v>873.99893192263698</c:v>
                </c:pt>
                <c:pt idx="852">
                  <c:v>859.94409167942297</c:v>
                </c:pt>
                <c:pt idx="853">
                  <c:v>860.72006946482099</c:v>
                </c:pt>
                <c:pt idx="854">
                  <c:v>868.70024337619202</c:v>
                </c:pt>
                <c:pt idx="855">
                  <c:v>872.51125853524695</c:v>
                </c:pt>
                <c:pt idx="856">
                  <c:v>869.05838696945204</c:v>
                </c:pt>
                <c:pt idx="857">
                  <c:v>871.84088719401495</c:v>
                </c:pt>
                <c:pt idx="858">
                  <c:v>866.08763177920105</c:v>
                </c:pt>
                <c:pt idx="859">
                  <c:v>863.19493352594304</c:v>
                </c:pt>
                <c:pt idx="860">
                  <c:v>870.982260887096</c:v>
                </c:pt>
                <c:pt idx="861">
                  <c:v>870.59197620213195</c:v>
                </c:pt>
                <c:pt idx="862">
                  <c:v>869.49917908423504</c:v>
                </c:pt>
                <c:pt idx="863">
                  <c:v>872.88776846662302</c:v>
                </c:pt>
                <c:pt idx="864">
                  <c:v>872.99337491078995</c:v>
                </c:pt>
                <c:pt idx="865">
                  <c:v>870.14200091829196</c:v>
                </c:pt>
                <c:pt idx="866">
                  <c:v>872.71787983905097</c:v>
                </c:pt>
                <c:pt idx="867">
                  <c:v>873.52140713162305</c:v>
                </c:pt>
                <c:pt idx="868">
                  <c:v>873.09438977042805</c:v>
                </c:pt>
                <c:pt idx="869">
                  <c:v>883.700950032376</c:v>
                </c:pt>
                <c:pt idx="870">
                  <c:v>894.83402397873795</c:v>
                </c:pt>
                <c:pt idx="871">
                  <c:v>892.56853533191395</c:v>
                </c:pt>
                <c:pt idx="872">
                  <c:v>895.618408148664</c:v>
                </c:pt>
                <c:pt idx="873">
                  <c:v>887.15810826045094</c:v>
                </c:pt>
                <c:pt idx="874">
                  <c:v>883.68194958649997</c:v>
                </c:pt>
                <c:pt idx="875">
                  <c:v>889.20046673864795</c:v>
                </c:pt>
                <c:pt idx="876">
                  <c:v>891.01231071591906</c:v>
                </c:pt>
                <c:pt idx="877">
                  <c:v>894.89878520151694</c:v>
                </c:pt>
                <c:pt idx="878">
                  <c:v>906.31738812674803</c:v>
                </c:pt>
                <c:pt idx="879">
                  <c:v>900.96129017512999</c:v>
                </c:pt>
                <c:pt idx="880">
                  <c:v>887.50952090616397</c:v>
                </c:pt>
                <c:pt idx="881">
                  <c:v>891.58219986929305</c:v>
                </c:pt>
                <c:pt idx="882">
                  <c:v>879.309463035406</c:v>
                </c:pt>
                <c:pt idx="883">
                  <c:v>880.72502953217497</c:v>
                </c:pt>
                <c:pt idx="884">
                  <c:v>885.560424930659</c:v>
                </c:pt>
                <c:pt idx="885">
                  <c:v>903.20782059037106</c:v>
                </c:pt>
                <c:pt idx="886">
                  <c:v>902.24164028305302</c:v>
                </c:pt>
                <c:pt idx="887">
                  <c:v>901.72035230329004</c:v>
                </c:pt>
                <c:pt idx="888">
                  <c:v>904.70427660124005</c:v>
                </c:pt>
                <c:pt idx="889">
                  <c:v>912.47416381683502</c:v>
                </c:pt>
                <c:pt idx="890">
                  <c:v>907.63876841834997</c:v>
                </c:pt>
                <c:pt idx="891">
                  <c:v>905.40082519488794</c:v>
                </c:pt>
                <c:pt idx="892">
                  <c:v>891.56422442171504</c:v>
                </c:pt>
                <c:pt idx="893">
                  <c:v>894.61106278618695</c:v>
                </c:pt>
                <c:pt idx="894">
                  <c:v>890.33290626262101</c:v>
                </c:pt>
                <c:pt idx="895">
                  <c:v>885.98284794874201</c:v>
                </c:pt>
                <c:pt idx="896">
                  <c:v>889.22741623657305</c:v>
                </c:pt>
                <c:pt idx="897">
                  <c:v>890.91261444701195</c:v>
                </c:pt>
                <c:pt idx="898">
                  <c:v>890.46322825756101</c:v>
                </c:pt>
                <c:pt idx="899">
                  <c:v>885.51998017360904</c:v>
                </c:pt>
                <c:pt idx="900">
                  <c:v>878.32081341861601</c:v>
                </c:pt>
                <c:pt idx="901">
                  <c:v>880.83737607953697</c:v>
                </c:pt>
                <c:pt idx="902">
                  <c:v>891.11933209415895</c:v>
                </c:pt>
                <c:pt idx="903">
                  <c:v>890.77330472828203</c:v>
                </c:pt>
                <c:pt idx="904">
                  <c:v>894.01787301611296</c:v>
                </c:pt>
                <c:pt idx="905">
                  <c:v>891.15528298931497</c:v>
                </c:pt>
                <c:pt idx="906">
                  <c:v>888.28819910062202</c:v>
                </c:pt>
                <c:pt idx="907">
                  <c:v>885.69973464938801</c:v>
                </c:pt>
                <c:pt idx="908">
                  <c:v>878.45113541355602</c:v>
                </c:pt>
                <c:pt idx="909">
                  <c:v>876.06489474757495</c:v>
                </c:pt>
                <c:pt idx="910">
                  <c:v>869.40049755802795</c:v>
                </c:pt>
                <c:pt idx="911">
                  <c:v>872.71696763617103</c:v>
                </c:pt>
                <c:pt idx="912">
                  <c:v>874.58192032238901</c:v>
                </c:pt>
                <c:pt idx="913">
                  <c:v>880.19924769051704</c:v>
                </c:pt>
                <c:pt idx="914">
                  <c:v>887.22315383162504</c:v>
                </c:pt>
                <c:pt idx="915">
                  <c:v>893.93248964011696</c:v>
                </c:pt>
                <c:pt idx="916">
                  <c:v>896.27828554904704</c:v>
                </c:pt>
                <c:pt idx="917">
                  <c:v>896.619819053029</c:v>
                </c:pt>
                <c:pt idx="918">
                  <c:v>896.79957352881001</c:v>
                </c:pt>
                <c:pt idx="919">
                  <c:v>901.08222391427103</c:v>
                </c:pt>
                <c:pt idx="920">
                  <c:v>899.97673388822295</c:v>
                </c:pt>
                <c:pt idx="921">
                  <c:v>897.32086150857197</c:v>
                </c:pt>
                <c:pt idx="922">
                  <c:v>898.49375946303701</c:v>
                </c:pt>
                <c:pt idx="923">
                  <c:v>901.25299066626201</c:v>
                </c:pt>
                <c:pt idx="924">
                  <c:v>902.52924744430095</c:v>
                </c:pt>
                <c:pt idx="925">
                  <c:v>897.14560089468603</c:v>
                </c:pt>
                <c:pt idx="926">
                  <c:v>891.48333490761297</c:v>
                </c:pt>
                <c:pt idx="927">
                  <c:v>890.45424053377201</c:v>
                </c:pt>
                <c:pt idx="928">
                  <c:v>892.66072672397297</c:v>
                </c:pt>
                <c:pt idx="929">
                  <c:v>891.28111112236104</c:v>
                </c:pt>
                <c:pt idx="930">
                  <c:v>895.21324028004994</c:v>
                </c:pt>
                <c:pt idx="931">
                  <c:v>895.93225818317103</c:v>
                </c:pt>
                <c:pt idx="932">
                  <c:v>895.24020345141696</c:v>
                </c:pt>
                <c:pt idx="933">
                  <c:v>894.68745843839395</c:v>
                </c:pt>
                <c:pt idx="934">
                  <c:v>894.34143107251703</c:v>
                </c:pt>
                <c:pt idx="935">
                  <c:v>897.48713439866799</c:v>
                </c:pt>
                <c:pt idx="936">
                  <c:v>904.60541163955997</c:v>
                </c:pt>
                <c:pt idx="937">
                  <c:v>905.94458248412195</c:v>
                </c:pt>
                <c:pt idx="938">
                  <c:v>910.74402698745098</c:v>
                </c:pt>
                <c:pt idx="939">
                  <c:v>912.68088146398202</c:v>
                </c:pt>
                <c:pt idx="940">
                  <c:v>913.19767558184901</c:v>
                </c:pt>
                <c:pt idx="941">
                  <c:v>914.60874821672303</c:v>
                </c:pt>
                <c:pt idx="942">
                  <c:v>918.19934387043099</c:v>
                </c:pt>
                <c:pt idx="943">
                  <c:v>921.26415768248103</c:v>
                </c:pt>
                <c:pt idx="944">
                  <c:v>928.484493958342</c:v>
                </c:pt>
                <c:pt idx="945">
                  <c:v>930.29719941781798</c:v>
                </c:pt>
                <c:pt idx="946">
                  <c:v>930.06437650279599</c:v>
                </c:pt>
                <c:pt idx="947">
                  <c:v>936.10305692553197</c:v>
                </c:pt>
                <c:pt idx="948">
                  <c:v>924.10254848946795</c:v>
                </c:pt>
                <c:pt idx="949">
                  <c:v>933.17764996338201</c:v>
                </c:pt>
                <c:pt idx="950">
                  <c:v>937.66538726909596</c:v>
                </c:pt>
                <c:pt idx="951">
                  <c:v>937.31669325038695</c:v>
                </c:pt>
                <c:pt idx="952">
                  <c:v>935.50982424435301</c:v>
                </c:pt>
                <c:pt idx="953">
                  <c:v>935.57322315684598</c:v>
                </c:pt>
                <c:pt idx="954">
                  <c:v>942.21199499355203</c:v>
                </c:pt>
                <c:pt idx="955">
                  <c:v>942.18029553730503</c:v>
                </c:pt>
                <c:pt idx="956">
                  <c:v>936.52420684423203</c:v>
                </c:pt>
                <c:pt idx="957">
                  <c:v>933.26821983837203</c:v>
                </c:pt>
                <c:pt idx="958">
                  <c:v>933.12783653213796</c:v>
                </c:pt>
                <c:pt idx="959">
                  <c:v>929.72240923254606</c:v>
                </c:pt>
                <c:pt idx="960">
                  <c:v>935.87210374431004</c:v>
                </c:pt>
                <c:pt idx="961">
                  <c:v>939.31375899389798</c:v>
                </c:pt>
                <c:pt idx="962">
                  <c:v>940.35531255627404</c:v>
                </c:pt>
                <c:pt idx="963">
                  <c:v>932.88329786966801</c:v>
                </c:pt>
                <c:pt idx="964">
                  <c:v>933.61238536332996</c:v>
                </c:pt>
                <c:pt idx="965">
                  <c:v>932.04552652601797</c:v>
                </c:pt>
                <c:pt idx="966">
                  <c:v>928.49518742644204</c:v>
                </c:pt>
                <c:pt idx="967">
                  <c:v>931.34360999485205</c:v>
                </c:pt>
                <c:pt idx="968">
                  <c:v>932.17685284475203</c:v>
                </c:pt>
                <c:pt idx="969">
                  <c:v>938.40806024400695</c:v>
                </c:pt>
                <c:pt idx="970">
                  <c:v>941.40139461239801</c:v>
                </c:pt>
                <c:pt idx="971">
                  <c:v>938.14892900171401</c:v>
                </c:pt>
                <c:pt idx="972">
                  <c:v>940.69429153387603</c:v>
                </c:pt>
                <c:pt idx="973">
                  <c:v>949.16013090857405</c:v>
                </c:pt>
                <c:pt idx="974">
                  <c:v>951.27512159515402</c:v>
                </c:pt>
                <c:pt idx="975">
                  <c:v>956.49350482293698</c:v>
                </c:pt>
                <c:pt idx="976">
                  <c:v>951.55719636422305</c:v>
                </c:pt>
                <c:pt idx="977">
                  <c:v>949.95289611514102</c:v>
                </c:pt>
                <c:pt idx="978">
                  <c:v>956.28635616440204</c:v>
                </c:pt>
                <c:pt idx="979">
                  <c:v>948.86867122153001</c:v>
                </c:pt>
                <c:pt idx="980">
                  <c:v>932.81685389417601</c:v>
                </c:pt>
                <c:pt idx="981">
                  <c:v>936.545529747812</c:v>
                </c:pt>
                <c:pt idx="982">
                  <c:v>935.59352740220299</c:v>
                </c:pt>
                <c:pt idx="983">
                  <c:v>936.74386356981404</c:v>
                </c:pt>
                <c:pt idx="984">
                  <c:v>939.41916645770698</c:v>
                </c:pt>
                <c:pt idx="985">
                  <c:v>934.24044999432294</c:v>
                </c:pt>
                <c:pt idx="986">
                  <c:v>933.22674379297996</c:v>
                </c:pt>
                <c:pt idx="987">
                  <c:v>927.90258252679598</c:v>
                </c:pt>
                <c:pt idx="988">
                  <c:v>926.30268969598001</c:v>
                </c:pt>
                <c:pt idx="989">
                  <c:v>921.56030764100103</c:v>
                </c:pt>
                <c:pt idx="990">
                  <c:v>920.54219402139097</c:v>
                </c:pt>
                <c:pt idx="991">
                  <c:v>912.65291532398203</c:v>
                </c:pt>
                <c:pt idx="992">
                  <c:v>911.978580329176</c:v>
                </c:pt>
                <c:pt idx="993">
                  <c:v>904.27000578070204</c:v>
                </c:pt>
                <c:pt idx="994">
                  <c:v>901.43162841694095</c:v>
                </c:pt>
                <c:pt idx="995">
                  <c:v>907.12601281752904</c:v>
                </c:pt>
                <c:pt idx="996">
                  <c:v>902.414482690417</c:v>
                </c:pt>
                <c:pt idx="997">
                  <c:v>902.95218771895497</c:v>
                </c:pt>
                <c:pt idx="998">
                  <c:v>906.80867870232601</c:v>
                </c:pt>
                <c:pt idx="999">
                  <c:v>905.79056508271594</c:v>
                </c:pt>
                <c:pt idx="1000">
                  <c:v>906.57508553418995</c:v>
                </c:pt>
                <c:pt idx="1001">
                  <c:v>912.12402513197696</c:v>
                </c:pt>
                <c:pt idx="1002">
                  <c:v>911.71854265143998</c:v>
                </c:pt>
                <c:pt idx="1003">
                  <c:v>916.72977722068799</c:v>
                </c:pt>
                <c:pt idx="1004">
                  <c:v>924.41190725956199</c:v>
                </c:pt>
                <c:pt idx="1005">
                  <c:v>924.95401970636703</c:v>
                </c:pt>
                <c:pt idx="1006">
                  <c:v>923.53483102448695</c:v>
                </c:pt>
                <c:pt idx="1007">
                  <c:v>920.08382252165302</c:v>
                </c:pt>
                <c:pt idx="1008">
                  <c:v>925.399168951305</c:v>
                </c:pt>
                <c:pt idx="1009">
                  <c:v>922.68860671727896</c:v>
                </c:pt>
                <c:pt idx="1010">
                  <c:v>922.48586547700995</c:v>
                </c:pt>
                <c:pt idx="1011">
                  <c:v>916.90166653308995</c:v>
                </c:pt>
                <c:pt idx="1012">
                  <c:v>910.94283703649899</c:v>
                </c:pt>
                <c:pt idx="1013">
                  <c:v>915.24447726480696</c:v>
                </c:pt>
                <c:pt idx="1014">
                  <c:v>917.311556431893</c:v>
                </c:pt>
                <c:pt idx="1015">
                  <c:v>917.68618698456396</c:v>
                </c:pt>
                <c:pt idx="1016">
                  <c:v>917.92418757096596</c:v>
                </c:pt>
                <c:pt idx="1017">
                  <c:v>915.32821821187395</c:v>
                </c:pt>
                <c:pt idx="1018">
                  <c:v>919.67393262284895</c:v>
                </c:pt>
                <c:pt idx="1019">
                  <c:v>923.63179422635403</c:v>
                </c:pt>
                <c:pt idx="1020">
                  <c:v>927.96428638252905</c:v>
                </c:pt>
                <c:pt idx="1021">
                  <c:v>925.99857783557695</c:v>
                </c:pt>
                <c:pt idx="1022">
                  <c:v>932.29677853870396</c:v>
                </c:pt>
                <c:pt idx="1023">
                  <c:v>935.31586005140002</c:v>
                </c:pt>
                <c:pt idx="1024">
                  <c:v>935.72134253193701</c:v>
                </c:pt>
                <c:pt idx="1025">
                  <c:v>932.19981533683597</c:v>
                </c:pt>
                <c:pt idx="1026">
                  <c:v>934.26689450392303</c:v>
                </c:pt>
                <c:pt idx="1027">
                  <c:v>934.24044999432294</c:v>
                </c:pt>
                <c:pt idx="1028">
                  <c:v>941.66254235546103</c:v>
                </c:pt>
                <c:pt idx="1029">
                  <c:v>945.48818141096399</c:v>
                </c:pt>
                <c:pt idx="1030">
                  <c:v>944.33343782508598</c:v>
                </c:pt>
                <c:pt idx="1031">
                  <c:v>940.82072546651898</c:v>
                </c:pt>
                <c:pt idx="1032">
                  <c:v>941.59643108145997</c:v>
                </c:pt>
                <c:pt idx="1033">
                  <c:v>945.05625442082601</c:v>
                </c:pt>
                <c:pt idx="1034">
                  <c:v>942.50876666266902</c:v>
                </c:pt>
                <c:pt idx="1035">
                  <c:v>936.26345497874195</c:v>
                </c:pt>
                <c:pt idx="1036">
                  <c:v>933.07689157191101</c:v>
                </c:pt>
                <c:pt idx="1037">
                  <c:v>933.44270728804804</c:v>
                </c:pt>
                <c:pt idx="1038">
                  <c:v>935.81830573380398</c:v>
                </c:pt>
                <c:pt idx="1039">
                  <c:v>940.18605723611302</c:v>
                </c:pt>
                <c:pt idx="1040">
                  <c:v>939.10183234250201</c:v>
                </c:pt>
                <c:pt idx="1041">
                  <c:v>941.36724533159099</c:v>
                </c:pt>
                <c:pt idx="1042">
                  <c:v>942.46028506173502</c:v>
                </c:pt>
                <c:pt idx="1043">
                  <c:v>946.32118346337199</c:v>
                </c:pt>
                <c:pt idx="1044">
                  <c:v>946.14929415097004</c:v>
                </c:pt>
                <c:pt idx="1045">
                  <c:v>946.25066477110397</c:v>
                </c:pt>
                <c:pt idx="1046">
                  <c:v>948.71881900046196</c:v>
                </c:pt>
                <c:pt idx="1047">
                  <c:v>948.203151063257</c:v>
                </c:pt>
                <c:pt idx="1048">
                  <c:v>949.12430148099895</c:v>
                </c:pt>
                <c:pt idx="1049">
                  <c:v>947.70952021738503</c:v>
                </c:pt>
                <c:pt idx="1050">
                  <c:v>944.99014314682597</c:v>
                </c:pt>
                <c:pt idx="1051">
                  <c:v>945.43088497349697</c:v>
                </c:pt>
                <c:pt idx="1052">
                  <c:v>945.56751493976503</c:v>
                </c:pt>
                <c:pt idx="1053">
                  <c:v>948.53507932002196</c:v>
                </c:pt>
                <c:pt idx="1054">
                  <c:v>946.82297777769998</c:v>
                </c:pt>
                <c:pt idx="1055">
                  <c:v>941.33110200442297</c:v>
                </c:pt>
                <c:pt idx="1056">
                  <c:v>948.92378072613894</c:v>
                </c:pt>
                <c:pt idx="1057">
                  <c:v>950.24334933678495</c:v>
                </c:pt>
                <c:pt idx="1058">
                  <c:v>952.70654407665904</c:v>
                </c:pt>
                <c:pt idx="1059">
                  <c:v>950.09819678961401</c:v>
                </c:pt>
                <c:pt idx="1060">
                  <c:v>950.07180541740104</c:v>
                </c:pt>
                <c:pt idx="1061">
                  <c:v>941.18671010571404</c:v>
                </c:pt>
                <c:pt idx="1062">
                  <c:v>947.34469695539804</c:v>
                </c:pt>
                <c:pt idx="1063">
                  <c:v>949.45160817039698</c:v>
                </c:pt>
                <c:pt idx="1064">
                  <c:v>955.91749436256498</c:v>
                </c:pt>
                <c:pt idx="1065">
                  <c:v>955.24451437113601</c:v>
                </c:pt>
                <c:pt idx="1066">
                  <c:v>956.66085134656305</c:v>
                </c:pt>
                <c:pt idx="1067">
                  <c:v>950.13338528589804</c:v>
                </c:pt>
                <c:pt idx="1068">
                  <c:v>950.23455221271399</c:v>
                </c:pt>
                <c:pt idx="1069">
                  <c:v>949.895862935982</c:v>
                </c:pt>
                <c:pt idx="1070">
                  <c:v>944.88150221552496</c:v>
                </c:pt>
                <c:pt idx="1071">
                  <c:v>940.86561507712304</c:v>
                </c:pt>
                <c:pt idx="1072">
                  <c:v>940.83482514287505</c:v>
                </c:pt>
                <c:pt idx="1073">
                  <c:v>936.66938689526705</c:v>
                </c:pt>
                <c:pt idx="1074">
                  <c:v>936.36148755278305</c:v>
                </c:pt>
                <c:pt idx="1075">
                  <c:v>939.77477169232202</c:v>
                </c:pt>
                <c:pt idx="1076">
                  <c:v>933.124145894663</c:v>
                </c:pt>
                <c:pt idx="1077">
                  <c:v>930.04075390778598</c:v>
                </c:pt>
                <c:pt idx="1078">
                  <c:v>925.23752416503203</c:v>
                </c:pt>
                <c:pt idx="1079">
                  <c:v>926.48671578311098</c:v>
                </c:pt>
                <c:pt idx="1080">
                  <c:v>927.84587145207695</c:v>
                </c:pt>
                <c:pt idx="1081">
                  <c:v>930.54658854186698</c:v>
                </c:pt>
                <c:pt idx="1082">
                  <c:v>928.61122124625194</c:v>
                </c:pt>
                <c:pt idx="1083">
                  <c:v>934.92315776717805</c:v>
                </c:pt>
                <c:pt idx="1084">
                  <c:v>935.09030312452705</c:v>
                </c:pt>
                <c:pt idx="1085">
                  <c:v>934.47890300159395</c:v>
                </c:pt>
                <c:pt idx="1086">
                  <c:v>936.31549441582797</c:v>
                </c:pt>
                <c:pt idx="1087">
                  <c:v>938.23247201828497</c:v>
                </c:pt>
                <c:pt idx="1088">
                  <c:v>936.34846035835903</c:v>
                </c:pt>
                <c:pt idx="1089">
                  <c:v>931.02538367801401</c:v>
                </c:pt>
                <c:pt idx="1090">
                  <c:v>929.17024263887595</c:v>
                </c:pt>
                <c:pt idx="1091">
                  <c:v>935.03589389547403</c:v>
                </c:pt>
                <c:pt idx="1092">
                  <c:v>937.41083290692995</c:v>
                </c:pt>
                <c:pt idx="1093">
                  <c:v>938.79098614377699</c:v>
                </c:pt>
                <c:pt idx="1094">
                  <c:v>939.17187258901004</c:v>
                </c:pt>
                <c:pt idx="1095">
                  <c:v>942.16967296384905</c:v>
                </c:pt>
                <c:pt idx="1096">
                  <c:v>947.95018489739402</c:v>
                </c:pt>
                <c:pt idx="1097">
                  <c:v>954.01300090211305</c:v>
                </c:pt>
                <c:pt idx="1098">
                  <c:v>963.22149084275998</c:v>
                </c:pt>
                <c:pt idx="1099">
                  <c:v>957.46338399422905</c:v>
                </c:pt>
                <c:pt idx="1100">
                  <c:v>955.18702735683303</c:v>
                </c:pt>
                <c:pt idx="1101">
                  <c:v>954.76581175857405</c:v>
                </c:pt>
                <c:pt idx="1102">
                  <c:v>964.58372001159603</c:v>
                </c:pt>
                <c:pt idx="1103">
                  <c:v>967.10205156714096</c:v>
                </c:pt>
                <c:pt idx="1104">
                  <c:v>966.00420240146696</c:v>
                </c:pt>
                <c:pt idx="1105">
                  <c:v>968.69378824343403</c:v>
                </c:pt>
                <c:pt idx="1106">
                  <c:v>965.41544089510296</c:v>
                </c:pt>
                <c:pt idx="1107">
                  <c:v>967.12780690127204</c:v>
                </c:pt>
                <c:pt idx="1108">
                  <c:v>969.95064642826605</c:v>
                </c:pt>
                <c:pt idx="1109">
                  <c:v>965.54051421668601</c:v>
                </c:pt>
                <c:pt idx="1110">
                  <c:v>967.09438972096996</c:v>
                </c:pt>
                <c:pt idx="1111">
                  <c:v>970.22908654753098</c:v>
                </c:pt>
                <c:pt idx="1112">
                  <c:v>970.97458751201395</c:v>
                </c:pt>
                <c:pt idx="1113">
                  <c:v>986.26184825357905</c:v>
                </c:pt>
                <c:pt idx="1114">
                  <c:v>987.89207024217797</c:v>
                </c:pt>
                <c:pt idx="1115">
                  <c:v>990.93245670576096</c:v>
                </c:pt>
                <c:pt idx="1116">
                  <c:v>990.14653701428801</c:v>
                </c:pt>
                <c:pt idx="1117">
                  <c:v>988.52529696502199</c:v>
                </c:pt>
                <c:pt idx="1118">
                  <c:v>994.27822910660404</c:v>
                </c:pt>
                <c:pt idx="1119">
                  <c:v>991.31418912733398</c:v>
                </c:pt>
                <c:pt idx="1120">
                  <c:v>989.27528889917005</c:v>
                </c:pt>
                <c:pt idx="1121">
                  <c:v>988.103145816459</c:v>
                </c:pt>
                <c:pt idx="1122">
                  <c:v>995.00127522275898</c:v>
                </c:pt>
                <c:pt idx="1123">
                  <c:v>1004.60745933739</c:v>
                </c:pt>
                <c:pt idx="1124">
                  <c:v>1004.27063661247</c:v>
                </c:pt>
                <c:pt idx="1125">
                  <c:v>1005.2317041209</c:v>
                </c:pt>
                <c:pt idx="1126">
                  <c:v>1001.09552105892</c:v>
                </c:pt>
                <c:pt idx="1127">
                  <c:v>993.43841777914395</c:v>
                </c:pt>
                <c:pt idx="1128">
                  <c:v>993.99080704800701</c:v>
                </c:pt>
                <c:pt idx="1129">
                  <c:v>990.98185737208303</c:v>
                </c:pt>
                <c:pt idx="1130">
                  <c:v>984.4205506907</c:v>
                </c:pt>
                <c:pt idx="1131">
                  <c:v>985.97442619498304</c:v>
                </c:pt>
                <c:pt idx="1132">
                  <c:v>991.66897573091296</c:v>
                </c:pt>
                <c:pt idx="1133">
                  <c:v>998.892430601569</c:v>
                </c:pt>
                <c:pt idx="1134">
                  <c:v>988.47283503022004</c:v>
                </c:pt>
                <c:pt idx="1135">
                  <c:v>989.704607889199</c:v>
                </c:pt>
                <c:pt idx="1136">
                  <c:v>988.17007094071096</c:v>
                </c:pt>
                <c:pt idx="1137">
                  <c:v>990.60001180386405</c:v>
                </c:pt>
                <c:pt idx="1138">
                  <c:v>1001.2458870192</c:v>
                </c:pt>
                <c:pt idx="1139">
                  <c:v>1003.00549936838</c:v>
                </c:pt>
                <c:pt idx="1140">
                  <c:v>1012.54004046844</c:v>
                </c:pt>
                <c:pt idx="1141">
                  <c:v>1000.16542329602</c:v>
                </c:pt>
                <c:pt idx="1142">
                  <c:v>1001.52372054801</c:v>
                </c:pt>
                <c:pt idx="1143">
                  <c:v>999.83025903903297</c:v>
                </c:pt>
                <c:pt idx="1144">
                  <c:v>1000.94600321031</c:v>
                </c:pt>
                <c:pt idx="1145">
                  <c:v>1008.87528392165</c:v>
                </c:pt>
                <c:pt idx="1146">
                  <c:v>1010.35706274201</c:v>
                </c:pt>
                <c:pt idx="1147">
                  <c:v>1014.9082405474099</c:v>
                </c:pt>
                <c:pt idx="1148">
                  <c:v>1043.14582919853</c:v>
                </c:pt>
                <c:pt idx="1149">
                  <c:v>1036.9938010604201</c:v>
                </c:pt>
                <c:pt idx="1150">
                  <c:v>1048.43348635809</c:v>
                </c:pt>
                <c:pt idx="1151">
                  <c:v>1038.8019240257399</c:v>
                </c:pt>
                <c:pt idx="1152">
                  <c:v>1026.3346956770499</c:v>
                </c:pt>
                <c:pt idx="1153">
                  <c:v>1028.29717060282</c:v>
                </c:pt>
                <c:pt idx="1154">
                  <c:v>1028.64997508386</c:v>
                </c:pt>
                <c:pt idx="1155">
                  <c:v>1068.01854511174</c:v>
                </c:pt>
                <c:pt idx="1156">
                  <c:v>1066.1310411381901</c:v>
                </c:pt>
                <c:pt idx="1157">
                  <c:v>1069.8222580210499</c:v>
                </c:pt>
                <c:pt idx="1158">
                  <c:v>1071.78473294683</c:v>
                </c:pt>
                <c:pt idx="1159">
                  <c:v>1071.07471392874</c:v>
                </c:pt>
                <c:pt idx="1160">
                  <c:v>1069.09459877891</c:v>
                </c:pt>
                <c:pt idx="1161">
                  <c:v>1072.4506514047901</c:v>
                </c:pt>
                <c:pt idx="1162">
                  <c:v>1070.9027217442299</c:v>
                </c:pt>
                <c:pt idx="1163">
                  <c:v>1093.96731469212</c:v>
                </c:pt>
                <c:pt idx="1164">
                  <c:v>1086.8538943431899</c:v>
                </c:pt>
                <c:pt idx="1165">
                  <c:v>1099.6763120862399</c:v>
                </c:pt>
                <c:pt idx="1166">
                  <c:v>1093.01369281691</c:v>
                </c:pt>
                <c:pt idx="1167">
                  <c:v>1082.7795398369699</c:v>
                </c:pt>
                <c:pt idx="1168">
                  <c:v>1081.7353335750399</c:v>
                </c:pt>
                <c:pt idx="1169">
                  <c:v>1080.550817328</c:v>
                </c:pt>
                <c:pt idx="1170">
                  <c:v>1093.00139921356</c:v>
                </c:pt>
                <c:pt idx="1171">
                  <c:v>1086.76294697915</c:v>
                </c:pt>
                <c:pt idx="1172">
                  <c:v>1084.5737854707299</c:v>
                </c:pt>
                <c:pt idx="1173">
                  <c:v>1086.93404377039</c:v>
                </c:pt>
                <c:pt idx="1174">
                  <c:v>1110.83933647455</c:v>
                </c:pt>
                <c:pt idx="1175">
                  <c:v>1110.8744332522399</c:v>
                </c:pt>
                <c:pt idx="1176">
                  <c:v>1116.3714660579501</c:v>
                </c:pt>
                <c:pt idx="1177">
                  <c:v>1124.0488861776601</c:v>
                </c:pt>
                <c:pt idx="1178">
                  <c:v>1117.20501452809</c:v>
                </c:pt>
                <c:pt idx="1179">
                  <c:v>1088.09662453137</c:v>
                </c:pt>
                <c:pt idx="1180">
                  <c:v>1097.7438512989399</c:v>
                </c:pt>
                <c:pt idx="1181">
                  <c:v>1098.1518513395799</c:v>
                </c:pt>
                <c:pt idx="1182">
                  <c:v>1063.4711004416499</c:v>
                </c:pt>
                <c:pt idx="1183">
                  <c:v>1063.5772848219799</c:v>
                </c:pt>
                <c:pt idx="1184">
                  <c:v>1068.90972751236</c:v>
                </c:pt>
                <c:pt idx="1185">
                  <c:v>1063.1253484275101</c:v>
                </c:pt>
                <c:pt idx="1186">
                  <c:v>1054.61447490871</c:v>
                </c:pt>
                <c:pt idx="1187">
                  <c:v>1058.0137633408999</c:v>
                </c:pt>
                <c:pt idx="1188">
                  <c:v>1065.4449621219401</c:v>
                </c:pt>
                <c:pt idx="1189">
                  <c:v>1051.7929811603999</c:v>
                </c:pt>
                <c:pt idx="1190">
                  <c:v>1044.6317010637999</c:v>
                </c:pt>
                <c:pt idx="1191">
                  <c:v>1046.8374428132299</c:v>
                </c:pt>
                <c:pt idx="1192">
                  <c:v>1049.65471908209</c:v>
                </c:pt>
                <c:pt idx="1193">
                  <c:v>1059.2790071742199</c:v>
                </c:pt>
                <c:pt idx="1194">
                  <c:v>1055.9345459748099</c:v>
                </c:pt>
                <c:pt idx="1195">
                  <c:v>1061.9318017447499</c:v>
                </c:pt>
                <c:pt idx="1196">
                  <c:v>1061.18952536253</c:v>
                </c:pt>
                <c:pt idx="1197">
                  <c:v>1059.34648684533</c:v>
                </c:pt>
                <c:pt idx="1198">
                  <c:v>1066.6806835991499</c:v>
                </c:pt>
                <c:pt idx="1199">
                  <c:v>1066.0986714358201</c:v>
                </c:pt>
                <c:pt idx="1200">
                  <c:v>1070.83068337244</c:v>
                </c:pt>
                <c:pt idx="1201">
                  <c:v>1081.88047951678</c:v>
                </c:pt>
                <c:pt idx="1202">
                  <c:v>1080.8134572173401</c:v>
                </c:pt>
                <c:pt idx="1203">
                  <c:v>1077.7937419351499</c:v>
                </c:pt>
                <c:pt idx="1204">
                  <c:v>1079.60725809624</c:v>
                </c:pt>
                <c:pt idx="1205">
                  <c:v>1084.7314956211901</c:v>
                </c:pt>
                <c:pt idx="1206">
                  <c:v>1084.14526597842</c:v>
                </c:pt>
                <c:pt idx="1207">
                  <c:v>1084.8917598400801</c:v>
                </c:pt>
                <c:pt idx="1208">
                  <c:v>1088.4934872855999</c:v>
                </c:pt>
                <c:pt idx="1209">
                  <c:v>1093.1875419072201</c:v>
                </c:pt>
                <c:pt idx="1210">
                  <c:v>1089.39181040726</c:v>
                </c:pt>
                <c:pt idx="1211">
                  <c:v>1092.55913747001</c:v>
                </c:pt>
                <c:pt idx="1212">
                  <c:v>1084.25913792342</c:v>
                </c:pt>
                <c:pt idx="1213">
                  <c:v>1084.6808858678601</c:v>
                </c:pt>
                <c:pt idx="1214">
                  <c:v>1090.2479587344701</c:v>
                </c:pt>
                <c:pt idx="1215">
                  <c:v>1092.68566185334</c:v>
                </c:pt>
                <c:pt idx="1216">
                  <c:v>1085.5918614278501</c:v>
                </c:pt>
                <c:pt idx="1217">
                  <c:v>1089.8979079405899</c:v>
                </c:pt>
                <c:pt idx="1218">
                  <c:v>1080.0753983145701</c:v>
                </c:pt>
                <c:pt idx="1219">
                  <c:v>1079.3879491651301</c:v>
                </c:pt>
                <c:pt idx="1220">
                  <c:v>1078.31249190681</c:v>
                </c:pt>
                <c:pt idx="1221">
                  <c:v>1079.5144735484701</c:v>
                </c:pt>
                <c:pt idx="1222">
                  <c:v>1092.2807838266799</c:v>
                </c:pt>
                <c:pt idx="1223">
                  <c:v>1096.33378157275</c:v>
                </c:pt>
                <c:pt idx="1224">
                  <c:v>1103.5245840254599</c:v>
                </c:pt>
                <c:pt idx="1225">
                  <c:v>1106.5147769515399</c:v>
                </c:pt>
                <c:pt idx="1226">
                  <c:v>1110.89673809428</c:v>
                </c:pt>
                <c:pt idx="1227">
                  <c:v>1100.5807833732599</c:v>
                </c:pt>
                <c:pt idx="1228">
                  <c:v>1100.1927752643801</c:v>
                </c:pt>
                <c:pt idx="1229">
                  <c:v>1104.1782933393399</c:v>
                </c:pt>
                <c:pt idx="1230">
                  <c:v>1102.95100682102</c:v>
                </c:pt>
                <c:pt idx="1231">
                  <c:v>1088.8266681617099</c:v>
                </c:pt>
                <c:pt idx="1232">
                  <c:v>1095.24567187609</c:v>
                </c:pt>
                <c:pt idx="1233">
                  <c:v>1096.73444211997</c:v>
                </c:pt>
                <c:pt idx="1234">
                  <c:v>1101.50019389214</c:v>
                </c:pt>
                <c:pt idx="1235">
                  <c:v>1111.9468904759301</c:v>
                </c:pt>
                <c:pt idx="1236">
                  <c:v>1130.76106627742</c:v>
                </c:pt>
                <c:pt idx="1237">
                  <c:v>1137.44155371735</c:v>
                </c:pt>
                <c:pt idx="1238">
                  <c:v>1137.4204663201299</c:v>
                </c:pt>
                <c:pt idx="1239">
                  <c:v>1143.6581184183999</c:v>
                </c:pt>
                <c:pt idx="1240">
                  <c:v>1138.1205679079001</c:v>
                </c:pt>
                <c:pt idx="1241">
                  <c:v>1123.6925707286</c:v>
                </c:pt>
                <c:pt idx="1242">
                  <c:v>1128.4625399802201</c:v>
                </c:pt>
                <c:pt idx="1243">
                  <c:v>1131.1532918657499</c:v>
                </c:pt>
                <c:pt idx="1244">
                  <c:v>1124.63728612414</c:v>
                </c:pt>
                <c:pt idx="1245">
                  <c:v>1126.90629006523</c:v>
                </c:pt>
                <c:pt idx="1246">
                  <c:v>1101.4917589332499</c:v>
                </c:pt>
                <c:pt idx="1247">
                  <c:v>1099.5517183888301</c:v>
                </c:pt>
                <c:pt idx="1248">
                  <c:v>1104.4144721882301</c:v>
                </c:pt>
                <c:pt idx="1249">
                  <c:v>1118.4502437792</c:v>
                </c:pt>
                <c:pt idx="1250">
                  <c:v>1119.7492274480801</c:v>
                </c:pt>
                <c:pt idx="1251">
                  <c:v>1120.6180282136299</c:v>
                </c:pt>
                <c:pt idx="1252">
                  <c:v>1120.87529445973</c:v>
                </c:pt>
                <c:pt idx="1253">
                  <c:v>1122.26706267639</c:v>
                </c:pt>
                <c:pt idx="1254">
                  <c:v>1124.12275363192</c:v>
                </c:pt>
                <c:pt idx="1255">
                  <c:v>1120.4071542414099</c:v>
                </c:pt>
                <c:pt idx="1256">
                  <c:v>1116.48618833402</c:v>
                </c:pt>
                <c:pt idx="1257">
                  <c:v>1110.2700435576601</c:v>
                </c:pt>
                <c:pt idx="1258">
                  <c:v>1106.44975156395</c:v>
                </c:pt>
                <c:pt idx="1259">
                  <c:v>1101.5255371532701</c:v>
                </c:pt>
                <c:pt idx="1260">
                  <c:v>1099.74028549337</c:v>
                </c:pt>
                <c:pt idx="1261">
                  <c:v>1090.1024528294299</c:v>
                </c:pt>
                <c:pt idx="1262">
                  <c:v>1094.7045284527101</c:v>
                </c:pt>
                <c:pt idx="1263">
                  <c:v>1104.2539406335</c:v>
                </c:pt>
                <c:pt idx="1264">
                  <c:v>1104.7002535484701</c:v>
                </c:pt>
                <c:pt idx="1265">
                  <c:v>1101.5550106476601</c:v>
                </c:pt>
                <c:pt idx="1266">
                  <c:v>1104.7507795388501</c:v>
                </c:pt>
                <c:pt idx="1267">
                  <c:v>1103.87499570569</c:v>
                </c:pt>
                <c:pt idx="1268">
                  <c:v>1107.98023242362</c:v>
                </c:pt>
                <c:pt idx="1269">
                  <c:v>1103.6055237570199</c:v>
                </c:pt>
                <c:pt idx="1270">
                  <c:v>1101.2686967022</c:v>
                </c:pt>
                <c:pt idx="1271">
                  <c:v>1103.17605283884</c:v>
                </c:pt>
                <c:pt idx="1272">
                  <c:v>1101.6518521292101</c:v>
                </c:pt>
                <c:pt idx="1273">
                  <c:v>1109.1296987046401</c:v>
                </c:pt>
                <c:pt idx="1274">
                  <c:v>1108.5528603145301</c:v>
                </c:pt>
                <c:pt idx="1275">
                  <c:v>1104.82235802521</c:v>
                </c:pt>
                <c:pt idx="1276">
                  <c:v>1102.33395299926</c:v>
                </c:pt>
                <c:pt idx="1277">
                  <c:v>1111.0707388348601</c:v>
                </c:pt>
                <c:pt idx="1278">
                  <c:v>1103.6644707457899</c:v>
                </c:pt>
                <c:pt idx="1279">
                  <c:v>1098.3297682620801</c:v>
                </c:pt>
                <c:pt idx="1280">
                  <c:v>1098.6245032059401</c:v>
                </c:pt>
                <c:pt idx="1281">
                  <c:v>1095.2266303532499</c:v>
                </c:pt>
                <c:pt idx="1282">
                  <c:v>1094.9697899021801</c:v>
                </c:pt>
                <c:pt idx="1283">
                  <c:v>1096.94451402598</c:v>
                </c:pt>
                <c:pt idx="1284">
                  <c:v>1098.7845021754499</c:v>
                </c:pt>
                <c:pt idx="1285">
                  <c:v>1096.3508336390801</c:v>
                </c:pt>
                <c:pt idx="1286">
                  <c:v>1096.18241367117</c:v>
                </c:pt>
                <c:pt idx="1287">
                  <c:v>1098.70871318989</c:v>
                </c:pt>
                <c:pt idx="1288">
                  <c:v>1096.4813591142199</c:v>
                </c:pt>
                <c:pt idx="1289">
                  <c:v>1094.63294996635</c:v>
                </c:pt>
                <c:pt idx="1290">
                  <c:v>1094.2076895473599</c:v>
                </c:pt>
                <c:pt idx="1291">
                  <c:v>1082.88144670508</c:v>
                </c:pt>
                <c:pt idx="1292">
                  <c:v>1086.4098450329</c:v>
                </c:pt>
                <c:pt idx="1293">
                  <c:v>1085.63932367968</c:v>
                </c:pt>
                <c:pt idx="1294">
                  <c:v>1085.2814312478599</c:v>
                </c:pt>
                <c:pt idx="1295">
                  <c:v>1078.8141044799299</c:v>
                </c:pt>
                <c:pt idx="1296">
                  <c:v>1083.93407150454</c:v>
                </c:pt>
                <c:pt idx="1297">
                  <c:v>1087.97781673854</c:v>
                </c:pt>
                <c:pt idx="1298">
                  <c:v>1089.4983613346301</c:v>
                </c:pt>
                <c:pt idx="1299">
                  <c:v>1084.9768652159</c:v>
                </c:pt>
                <c:pt idx="1300">
                  <c:v>1088.33033427388</c:v>
                </c:pt>
                <c:pt idx="1301">
                  <c:v>1089.07209766507</c:v>
                </c:pt>
                <c:pt idx="1302">
                  <c:v>1082.5387127674901</c:v>
                </c:pt>
                <c:pt idx="1303">
                  <c:v>1084.9861128830701</c:v>
                </c:pt>
                <c:pt idx="1304">
                  <c:v>1089.88091311423</c:v>
                </c:pt>
                <c:pt idx="1305">
                  <c:v>1091.4859717516699</c:v>
                </c:pt>
                <c:pt idx="1306">
                  <c:v>1098.70664024336</c:v>
                </c:pt>
                <c:pt idx="1307">
                  <c:v>1098.4845303013601</c:v>
                </c:pt>
                <c:pt idx="1308">
                  <c:v>1098.58091763468</c:v>
                </c:pt>
                <c:pt idx="1309">
                  <c:v>1103.9283192570799</c:v>
                </c:pt>
                <c:pt idx="1310">
                  <c:v>1104.0247065904</c:v>
                </c:pt>
                <c:pt idx="1311">
                  <c:v>1106.9288988508399</c:v>
                </c:pt>
                <c:pt idx="1312">
                  <c:v>1103.2871339528201</c:v>
                </c:pt>
                <c:pt idx="1313">
                  <c:v>1102.1556304747301</c:v>
                </c:pt>
                <c:pt idx="1314">
                  <c:v>1104.4060651700499</c:v>
                </c:pt>
                <c:pt idx="1315">
                  <c:v>1109.0452294302299</c:v>
                </c:pt>
                <c:pt idx="1316">
                  <c:v>1101.14984960531</c:v>
                </c:pt>
                <c:pt idx="1317">
                  <c:v>1101.3426242719499</c:v>
                </c:pt>
                <c:pt idx="1318">
                  <c:v>1103.34161374992</c:v>
                </c:pt>
                <c:pt idx="1319">
                  <c:v>1102.4447924746901</c:v>
                </c:pt>
                <c:pt idx="1320">
                  <c:v>1104.85866656129</c:v>
                </c:pt>
                <c:pt idx="1321">
                  <c:v>1103.47152711222</c:v>
                </c:pt>
                <c:pt idx="1322">
                  <c:v>1101.95866505447</c:v>
                </c:pt>
                <c:pt idx="1323">
                  <c:v>1097.63380731598</c:v>
                </c:pt>
                <c:pt idx="1324">
                  <c:v>1086.61631604224</c:v>
                </c:pt>
                <c:pt idx="1325">
                  <c:v>1083.36429123113</c:v>
                </c:pt>
                <c:pt idx="1326">
                  <c:v>1086.26429273795</c:v>
                </c:pt>
                <c:pt idx="1327">
                  <c:v>1086.32715404229</c:v>
                </c:pt>
                <c:pt idx="1328">
                  <c:v>1076.9440566813601</c:v>
                </c:pt>
                <c:pt idx="1329">
                  <c:v>1080.67801815907</c:v>
                </c:pt>
                <c:pt idx="1330">
                  <c:v>1070.07541149397</c:v>
                </c:pt>
                <c:pt idx="1331">
                  <c:v>1062.5236734661</c:v>
                </c:pt>
                <c:pt idx="1332">
                  <c:v>1066.8066236683601</c:v>
                </c:pt>
                <c:pt idx="1333">
                  <c:v>1063.3492519297399</c:v>
                </c:pt>
                <c:pt idx="1334">
                  <c:v>1048.6774234971299</c:v>
                </c:pt>
                <c:pt idx="1335">
                  <c:v>1053.4800271485899</c:v>
                </c:pt>
                <c:pt idx="1336">
                  <c:v>1052.57901511974</c:v>
                </c:pt>
                <c:pt idx="1337">
                  <c:v>1054.51933404699</c:v>
                </c:pt>
                <c:pt idx="1338">
                  <c:v>1056.0864319913001</c:v>
                </c:pt>
                <c:pt idx="1339">
                  <c:v>1061.6895448425801</c:v>
                </c:pt>
                <c:pt idx="1340">
                  <c:v>1061.48283204266</c:v>
                </c:pt>
                <c:pt idx="1341">
                  <c:v>1054.1968477155001</c:v>
                </c:pt>
                <c:pt idx="1342">
                  <c:v>1067.9725524671601</c:v>
                </c:pt>
                <c:pt idx="1343">
                  <c:v>1076.9278121362399</c:v>
                </c:pt>
                <c:pt idx="1344">
                  <c:v>1075.1779821586299</c:v>
                </c:pt>
                <c:pt idx="1345">
                  <c:v>1079.6745404424501</c:v>
                </c:pt>
                <c:pt idx="1346">
                  <c:v>1078.18970875472</c:v>
                </c:pt>
                <c:pt idx="1347">
                  <c:v>1080.54945543126</c:v>
                </c:pt>
                <c:pt idx="1348">
                  <c:v>1078.7323243006599</c:v>
                </c:pt>
                <c:pt idx="1349">
                  <c:v>1080.1540611574701</c:v>
                </c:pt>
                <c:pt idx="1350">
                  <c:v>1075.95615174002</c:v>
                </c:pt>
                <c:pt idx="1351">
                  <c:v>1078.4168501460399</c:v>
                </c:pt>
                <c:pt idx="1352">
                  <c:v>1087.4352046460499</c:v>
                </c:pt>
                <c:pt idx="1353">
                  <c:v>1084.6253815089201</c:v>
                </c:pt>
                <c:pt idx="1354">
                  <c:v>1083.9818142335</c:v>
                </c:pt>
                <c:pt idx="1355">
                  <c:v>1082.7535681915199</c:v>
                </c:pt>
                <c:pt idx="1356">
                  <c:v>1082.8208693445099</c:v>
                </c:pt>
                <c:pt idx="1357">
                  <c:v>1086.02608675543</c:v>
                </c:pt>
                <c:pt idx="1358">
                  <c:v>1080.5662807194999</c:v>
                </c:pt>
                <c:pt idx="1359">
                  <c:v>1064.34670285008</c:v>
                </c:pt>
                <c:pt idx="1360">
                  <c:v>1065.8062966054499</c:v>
                </c:pt>
                <c:pt idx="1361">
                  <c:v>1058.44523299769</c:v>
                </c:pt>
                <c:pt idx="1362">
                  <c:v>1067.90322267036</c:v>
                </c:pt>
                <c:pt idx="1363">
                  <c:v>1072.1096197147999</c:v>
                </c:pt>
                <c:pt idx="1364">
                  <c:v>1077.9557671781899</c:v>
                </c:pt>
                <c:pt idx="1365">
                  <c:v>1080.30761467922</c:v>
                </c:pt>
                <c:pt idx="1366">
                  <c:v>1078.9146743927199</c:v>
                </c:pt>
                <c:pt idx="1367">
                  <c:v>1077.48464398026</c:v>
                </c:pt>
                <c:pt idx="1368">
                  <c:v>1074.4679804012201</c:v>
                </c:pt>
                <c:pt idx="1369">
                  <c:v>1070.88672268239</c:v>
                </c:pt>
                <c:pt idx="1370">
                  <c:v>1077.093137095</c:v>
                </c:pt>
                <c:pt idx="1371">
                  <c:v>1077.27446659975</c:v>
                </c:pt>
                <c:pt idx="1372">
                  <c:v>1073.8456905099099</c:v>
                </c:pt>
                <c:pt idx="1373">
                  <c:v>1069.56796264784</c:v>
                </c:pt>
                <c:pt idx="1374">
                  <c:v>1069.56796264784</c:v>
                </c:pt>
                <c:pt idx="1375">
                  <c:v>1078.3335957525001</c:v>
                </c:pt>
                <c:pt idx="1376">
                  <c:v>1082.3269659821201</c:v>
                </c:pt>
                <c:pt idx="1377">
                  <c:v>1085.8422856992299</c:v>
                </c:pt>
                <c:pt idx="1378">
                  <c:v>1083.81881327121</c:v>
                </c:pt>
                <c:pt idx="1379">
                  <c:v>1082.58659686393</c:v>
                </c:pt>
                <c:pt idx="1380">
                  <c:v>1086.95911060349</c:v>
                </c:pt>
                <c:pt idx="1381">
                  <c:v>1082.7555629933499</c:v>
                </c:pt>
                <c:pt idx="1382">
                  <c:v>1084.08256527812</c:v>
                </c:pt>
                <c:pt idx="1383">
                  <c:v>1082.27751248083</c:v>
                </c:pt>
                <c:pt idx="1384">
                  <c:v>1082.7225939924899</c:v>
                </c:pt>
                <c:pt idx="1385">
                  <c:v>1077.4764017300399</c:v>
                </c:pt>
                <c:pt idx="1386">
                  <c:v>1070.6023650499401</c:v>
                </c:pt>
                <c:pt idx="1387">
                  <c:v>1068.2285969877501</c:v>
                </c:pt>
                <c:pt idx="1388">
                  <c:v>1065.28611366065</c:v>
                </c:pt>
                <c:pt idx="1389">
                  <c:v>1061.0454759245499</c:v>
                </c:pt>
                <c:pt idx="1390">
                  <c:v>1064.2475901334401</c:v>
                </c:pt>
                <c:pt idx="1391">
                  <c:v>1059.05085137229</c:v>
                </c:pt>
                <c:pt idx="1392">
                  <c:v>1049.8071677551</c:v>
                </c:pt>
                <c:pt idx="1393">
                  <c:v>1027.9775680581599</c:v>
                </c:pt>
                <c:pt idx="1394">
                  <c:v>1011.55900562799</c:v>
                </c:pt>
                <c:pt idx="1395">
                  <c:v>1020.8109314954</c:v>
                </c:pt>
                <c:pt idx="1396">
                  <c:v>1013.78029206119</c:v>
                </c:pt>
                <c:pt idx="1397">
                  <c:v>995.18165444890894</c:v>
                </c:pt>
                <c:pt idx="1398">
                  <c:v>1011.31173812152</c:v>
                </c:pt>
                <c:pt idx="1399">
                  <c:v>999.94567507372699</c:v>
                </c:pt>
                <c:pt idx="1400">
                  <c:v>990.01376356350897</c:v>
                </c:pt>
                <c:pt idx="1401">
                  <c:v>993.23648339794499</c:v>
                </c:pt>
                <c:pt idx="1402">
                  <c:v>994.62118143422401</c:v>
                </c:pt>
                <c:pt idx="1403">
                  <c:v>1006.92273988152</c:v>
                </c:pt>
                <c:pt idx="1404">
                  <c:v>1011.27052687043</c:v>
                </c:pt>
                <c:pt idx="1405">
                  <c:v>999.70664981746404</c:v>
                </c:pt>
                <c:pt idx="1406">
                  <c:v>1000.05282432653</c:v>
                </c:pt>
                <c:pt idx="1407">
                  <c:v>987.10012811217098</c:v>
                </c:pt>
                <c:pt idx="1408">
                  <c:v>997.90159702017104</c:v>
                </c:pt>
                <c:pt idx="1409">
                  <c:v>999.89210044732295</c:v>
                </c:pt>
                <c:pt idx="1410">
                  <c:v>1003.85250167608</c:v>
                </c:pt>
                <c:pt idx="1411">
                  <c:v>1002.6202852688</c:v>
                </c:pt>
                <c:pt idx="1412">
                  <c:v>1003.94728755356</c:v>
                </c:pt>
                <c:pt idx="1413">
                  <c:v>1007.14940176246</c:v>
                </c:pt>
                <c:pt idx="1414">
                  <c:v>995.23935020041995</c:v>
                </c:pt>
                <c:pt idx="1415">
                  <c:v>994.44809417968895</c:v>
                </c:pt>
                <c:pt idx="1416">
                  <c:v>992.80376526160705</c:v>
                </c:pt>
                <c:pt idx="1417">
                  <c:v>991.05640821582597</c:v>
                </c:pt>
                <c:pt idx="1418">
                  <c:v>993.61562690787798</c:v>
                </c:pt>
                <c:pt idx="1419">
                  <c:v>984.07522228291805</c:v>
                </c:pt>
                <c:pt idx="1420">
                  <c:v>985.63712869884</c:v>
                </c:pt>
                <c:pt idx="1421">
                  <c:v>987.92023200865799</c:v>
                </c:pt>
                <c:pt idx="1422">
                  <c:v>979.78925217062499</c:v>
                </c:pt>
                <c:pt idx="1423">
                  <c:v>979.31532278320799</c:v>
                </c:pt>
                <c:pt idx="1424">
                  <c:v>980.386815311281</c:v>
                </c:pt>
                <c:pt idx="1425">
                  <c:v>976.13793532496004</c:v>
                </c:pt>
                <c:pt idx="1426">
                  <c:v>977.21767010324902</c:v>
                </c:pt>
                <c:pt idx="1427">
                  <c:v>975.76291294013402</c:v>
                </c:pt>
                <c:pt idx="1428">
                  <c:v>969.93564203745905</c:v>
                </c:pt>
                <c:pt idx="1429">
                  <c:v>963.716864249526</c:v>
                </c:pt>
                <c:pt idx="1430">
                  <c:v>953.55004860815404</c:v>
                </c:pt>
                <c:pt idx="1431">
                  <c:v>952.35080120173404</c:v>
                </c:pt>
                <c:pt idx="1432">
                  <c:v>945.35313076839395</c:v>
                </c:pt>
                <c:pt idx="1433">
                  <c:v>945.48088564674094</c:v>
                </c:pt>
                <c:pt idx="1434">
                  <c:v>953.278054351028</c:v>
                </c:pt>
                <c:pt idx="1435">
                  <c:v>956.12987292574599</c:v>
                </c:pt>
                <c:pt idx="1436">
                  <c:v>954.73693263925099</c:v>
                </c:pt>
                <c:pt idx="1437">
                  <c:v>964.74714552651994</c:v>
                </c:pt>
                <c:pt idx="1438">
                  <c:v>958.84981549700899</c:v>
                </c:pt>
                <c:pt idx="1439">
                  <c:v>961.95714382842095</c:v>
                </c:pt>
                <c:pt idx="1440">
                  <c:v>959.49271101385295</c:v>
                </c:pt>
                <c:pt idx="1441">
                  <c:v>962.12198883274004</c:v>
                </c:pt>
                <c:pt idx="1442">
                  <c:v>959.84300664803095</c:v>
                </c:pt>
                <c:pt idx="1443">
                  <c:v>968.34488774578097</c:v>
                </c:pt>
                <c:pt idx="1444">
                  <c:v>970.35036958056605</c:v>
                </c:pt>
                <c:pt idx="1445">
                  <c:v>969.14799248372594</c:v>
                </c:pt>
                <c:pt idx="1446">
                  <c:v>969.81127351716998</c:v>
                </c:pt>
                <c:pt idx="1447">
                  <c:v>969.74975069768902</c:v>
                </c:pt>
                <c:pt idx="1448">
                  <c:v>973.15268350118902</c:v>
                </c:pt>
                <c:pt idx="1449">
                  <c:v>980.96712919211802</c:v>
                </c:pt>
                <c:pt idx="1450">
                  <c:v>980.39724044550803</c:v>
                </c:pt>
                <c:pt idx="1451">
                  <c:v>977.269002217712</c:v>
                </c:pt>
                <c:pt idx="1452">
                  <c:v>976.36522285071396</c:v>
                </c:pt>
                <c:pt idx="1453">
                  <c:v>979.73949007268698</c:v>
                </c:pt>
                <c:pt idx="1454">
                  <c:v>980.66069539141097</c:v>
                </c:pt>
                <c:pt idx="1455">
                  <c:v>979.547417280128</c:v>
                </c:pt>
                <c:pt idx="1456">
                  <c:v>987.16689070813595</c:v>
                </c:pt>
                <c:pt idx="1457">
                  <c:v>989.64546539774005</c:v>
                </c:pt>
                <c:pt idx="1458">
                  <c:v>991.250209801388</c:v>
                </c:pt>
                <c:pt idx="1459">
                  <c:v>997.15060589113602</c:v>
                </c:pt>
                <c:pt idx="1460">
                  <c:v>996.17877594694198</c:v>
                </c:pt>
                <c:pt idx="1461">
                  <c:v>994.23919937764799</c:v>
                </c:pt>
                <c:pt idx="1462">
                  <c:v>997.19552240116195</c:v>
                </c:pt>
                <c:pt idx="1463">
                  <c:v>1003.43483397565</c:v>
                </c:pt>
                <c:pt idx="1464">
                  <c:v>1002.36908769231</c:v>
                </c:pt>
                <c:pt idx="1465">
                  <c:v>999.99259598003903</c:v>
                </c:pt>
                <c:pt idx="1466">
                  <c:v>994.37394890772498</c:v>
                </c:pt>
                <c:pt idx="1467">
                  <c:v>987.15872406994902</c:v>
                </c:pt>
                <c:pt idx="1468">
                  <c:v>992.11995676824995</c:v>
                </c:pt>
                <c:pt idx="1469">
                  <c:v>994.12894976212999</c:v>
                </c:pt>
                <c:pt idx="1470">
                  <c:v>993.68795130005901</c:v>
                </c:pt>
                <c:pt idx="1471">
                  <c:v>998.83293335755604</c:v>
                </c:pt>
                <c:pt idx="1472">
                  <c:v>1007.28132056149</c:v>
                </c:pt>
                <c:pt idx="1473">
                  <c:v>1009.3311467463</c:v>
                </c:pt>
                <c:pt idx="1474">
                  <c:v>1012.58963538272</c:v>
                </c:pt>
                <c:pt idx="1475">
                  <c:v>1013.0878003120901</c:v>
                </c:pt>
                <c:pt idx="1476">
                  <c:v>1017.83670041754</c:v>
                </c:pt>
                <c:pt idx="1477">
                  <c:v>1027.34675058573</c:v>
                </c:pt>
                <c:pt idx="1478">
                  <c:v>1029.57624281064</c:v>
                </c:pt>
                <c:pt idx="1479">
                  <c:v>1033.97806079317</c:v>
                </c:pt>
                <c:pt idx="1480">
                  <c:v>1032.9735642962301</c:v>
                </c:pt>
                <c:pt idx="1481">
                  <c:v>1028.3961635926901</c:v>
                </c:pt>
                <c:pt idx="1482">
                  <c:v>1033.8269779867201</c:v>
                </c:pt>
                <c:pt idx="1483">
                  <c:v>1034.6640584008301</c:v>
                </c:pt>
                <c:pt idx="1484">
                  <c:v>1031.3647365734901</c:v>
                </c:pt>
                <c:pt idx="1485">
                  <c:v>1027.31408403298</c:v>
                </c:pt>
                <c:pt idx="1486">
                  <c:v>1033.3043131427801</c:v>
                </c:pt>
                <c:pt idx="1487">
                  <c:v>1038.23287928834</c:v>
                </c:pt>
                <c:pt idx="1488">
                  <c:v>1036.94663377396</c:v>
                </c:pt>
                <c:pt idx="1489">
                  <c:v>1034.87230767459</c:v>
                </c:pt>
                <c:pt idx="1490">
                  <c:v>1034.9049742273401</c:v>
                </c:pt>
                <c:pt idx="1491">
                  <c:v>1037.6040481479699</c:v>
                </c:pt>
                <c:pt idx="1492">
                  <c:v>1043.0021959892499</c:v>
                </c:pt>
                <c:pt idx="1493">
                  <c:v>1049.8785053422901</c:v>
                </c:pt>
                <c:pt idx="1494">
                  <c:v>1053.6147423126099</c:v>
                </c:pt>
                <c:pt idx="1495">
                  <c:v>1054.49673923676</c:v>
                </c:pt>
                <c:pt idx="1496">
                  <c:v>1054.01899090285</c:v>
                </c:pt>
                <c:pt idx="1497">
                  <c:v>1056.08106704494</c:v>
                </c:pt>
                <c:pt idx="1498">
                  <c:v>1053.06349423503</c:v>
                </c:pt>
                <c:pt idx="1499">
                  <c:v>1053.0022444486301</c:v>
                </c:pt>
                <c:pt idx="1500">
                  <c:v>1051.9732480371299</c:v>
                </c:pt>
                <c:pt idx="1501">
                  <c:v>1060.7360508112499</c:v>
                </c:pt>
                <c:pt idx="1502">
                  <c:v>1063.16154235264</c:v>
                </c:pt>
                <c:pt idx="1503">
                  <c:v>1068.5637735130099</c:v>
                </c:pt>
                <c:pt idx="1504">
                  <c:v>1069.4008539271299</c:v>
                </c:pt>
                <c:pt idx="1505">
                  <c:v>1072.7655088599599</c:v>
                </c:pt>
                <c:pt idx="1506">
                  <c:v>1082.0713930734901</c:v>
                </c:pt>
                <c:pt idx="1507">
                  <c:v>1082.00605996799</c:v>
                </c:pt>
                <c:pt idx="1508">
                  <c:v>1075.44824950423</c:v>
                </c:pt>
                <c:pt idx="1509">
                  <c:v>1075.2971666977801</c:v>
                </c:pt>
                <c:pt idx="1510">
                  <c:v>1073.6883389750401</c:v>
                </c:pt>
                <c:pt idx="1511">
                  <c:v>1076.7222450613301</c:v>
                </c:pt>
                <c:pt idx="1512">
                  <c:v>1076.36291298112</c:v>
                </c:pt>
                <c:pt idx="1513">
                  <c:v>1076.6079121267101</c:v>
                </c:pt>
                <c:pt idx="1514">
                  <c:v>1079.62140161753</c:v>
                </c:pt>
                <c:pt idx="1515">
                  <c:v>1074.90925138392</c:v>
                </c:pt>
                <c:pt idx="1516">
                  <c:v>1068.00435879723</c:v>
                </c:pt>
                <c:pt idx="1517">
                  <c:v>1087.0122091763201</c:v>
                </c:pt>
                <c:pt idx="1518">
                  <c:v>1090.83011252851</c:v>
                </c:pt>
                <c:pt idx="1519">
                  <c:v>1091.3323607769801</c:v>
                </c:pt>
                <c:pt idx="1520">
                  <c:v>1087.12245879184</c:v>
                </c:pt>
                <c:pt idx="1521">
                  <c:v>1080.1563164187501</c:v>
                </c:pt>
                <c:pt idx="1522">
                  <c:v>1079.4662354919899</c:v>
                </c:pt>
                <c:pt idx="1523">
                  <c:v>1083.2882221632699</c:v>
                </c:pt>
                <c:pt idx="1524">
                  <c:v>1072.96150817644</c:v>
                </c:pt>
                <c:pt idx="1525">
                  <c:v>1077.57157543272</c:v>
                </c:pt>
                <c:pt idx="1526">
                  <c:v>1076.3506630238401</c:v>
                </c:pt>
                <c:pt idx="1527">
                  <c:v>1078.7761545652299</c:v>
                </c:pt>
                <c:pt idx="1528">
                  <c:v>1080.4380654361901</c:v>
                </c:pt>
                <c:pt idx="1529">
                  <c:v>1081.7365609078399</c:v>
                </c:pt>
                <c:pt idx="1530">
                  <c:v>1077.9145742365599</c:v>
                </c:pt>
                <c:pt idx="1531">
                  <c:v>1077.18366011886</c:v>
                </c:pt>
                <c:pt idx="1532">
                  <c:v>1077.6981583246099</c:v>
                </c:pt>
                <c:pt idx="1533">
                  <c:v>1082.7631730962</c:v>
                </c:pt>
                <c:pt idx="1534">
                  <c:v>1085.52026351166</c:v>
                </c:pt>
                <c:pt idx="1535">
                  <c:v>1080.7078142937</c:v>
                </c:pt>
                <c:pt idx="1536">
                  <c:v>1081.8770207830401</c:v>
                </c:pt>
                <c:pt idx="1537">
                  <c:v>1079.6705256571199</c:v>
                </c:pt>
                <c:pt idx="1538">
                  <c:v>1080.0855275336901</c:v>
                </c:pt>
                <c:pt idx="1539">
                  <c:v>1071.2800916773499</c:v>
                </c:pt>
                <c:pt idx="1540">
                  <c:v>1069.2543894481501</c:v>
                </c:pt>
                <c:pt idx="1541">
                  <c:v>1065.87274049352</c:v>
                </c:pt>
                <c:pt idx="1542">
                  <c:v>1053.2583270175701</c:v>
                </c:pt>
                <c:pt idx="1543">
                  <c:v>1049.9177673576601</c:v>
                </c:pt>
                <c:pt idx="1544">
                  <c:v>1048.3070670050299</c:v>
                </c:pt>
                <c:pt idx="1545">
                  <c:v>1051.8407463500801</c:v>
                </c:pt>
                <c:pt idx="1546">
                  <c:v>1051.49559627452</c:v>
                </c:pt>
                <c:pt idx="1547">
                  <c:v>1059.1751854558099</c:v>
                </c:pt>
                <c:pt idx="1548">
                  <c:v>1057.2809689696801</c:v>
                </c:pt>
                <c:pt idx="1549">
                  <c:v>1045.9485414886799</c:v>
                </c:pt>
                <c:pt idx="1550">
                  <c:v>1049.5438547757999</c:v>
                </c:pt>
                <c:pt idx="1551">
                  <c:v>1040.01935626203</c:v>
                </c:pt>
                <c:pt idx="1552">
                  <c:v>1042.2258513879599</c:v>
                </c:pt>
                <c:pt idx="1553">
                  <c:v>1045.8540361108401</c:v>
                </c:pt>
                <c:pt idx="1554">
                  <c:v>1045.37329136274</c:v>
                </c:pt>
                <c:pt idx="1555">
                  <c:v>1046.6758220050399</c:v>
                </c:pt>
                <c:pt idx="1556">
                  <c:v>1042.5792193224599</c:v>
                </c:pt>
                <c:pt idx="1557">
                  <c:v>1039.5221757960401</c:v>
                </c:pt>
                <c:pt idx="1558">
                  <c:v>1054.2485790200799</c:v>
                </c:pt>
                <c:pt idx="1559">
                  <c:v>1061.28306627442</c:v>
                </c:pt>
                <c:pt idx="1560">
                  <c:v>1065.9179387177001</c:v>
                </c:pt>
                <c:pt idx="1561">
                  <c:v>1062.7211915892699</c:v>
                </c:pt>
                <c:pt idx="1562">
                  <c:v>1071.04999162698</c:v>
                </c:pt>
                <c:pt idx="1563">
                  <c:v>1071.4896470803701</c:v>
                </c:pt>
                <c:pt idx="1564">
                  <c:v>1072.9483170425699</c:v>
                </c:pt>
                <c:pt idx="1565">
                  <c:v>1068.6955750401</c:v>
                </c:pt>
                <c:pt idx="1566">
                  <c:v>1070.5528111609899</c:v>
                </c:pt>
                <c:pt idx="1567">
                  <c:v>1074.47272987631</c:v>
                </c:pt>
                <c:pt idx="1568">
                  <c:v>1086.1133270676401</c:v>
                </c:pt>
                <c:pt idx="1569">
                  <c:v>1093.7477180247399</c:v>
                </c:pt>
                <c:pt idx="1570">
                  <c:v>1094.2202449139099</c:v>
                </c:pt>
                <c:pt idx="1571">
                  <c:v>1106.9291637676899</c:v>
                </c:pt>
                <c:pt idx="1572">
                  <c:v>1106.460745808</c:v>
                </c:pt>
                <c:pt idx="1573">
                  <c:v>1104.0241506317</c:v>
                </c:pt>
                <c:pt idx="1574">
                  <c:v>1100.30146053098</c:v>
                </c:pt>
                <c:pt idx="1575">
                  <c:v>1099.9850729617101</c:v>
                </c:pt>
                <c:pt idx="1576">
                  <c:v>1104.2789042589</c:v>
                </c:pt>
                <c:pt idx="1577">
                  <c:v>1102.0683002035</c:v>
                </c:pt>
                <c:pt idx="1578">
                  <c:v>1108.18238725634</c:v>
                </c:pt>
                <c:pt idx="1579">
                  <c:v>1115.5291531504799</c:v>
                </c:pt>
                <c:pt idx="1580">
                  <c:v>1122.0335885030599</c:v>
                </c:pt>
                <c:pt idx="1581">
                  <c:v>1129.91451522842</c:v>
                </c:pt>
                <c:pt idx="1582">
                  <c:v>1134.36037691604</c:v>
                </c:pt>
                <c:pt idx="1583">
                  <c:v>1137.02053346255</c:v>
                </c:pt>
                <c:pt idx="1584">
                  <c:v>1127.2195078726299</c:v>
                </c:pt>
                <c:pt idx="1585">
                  <c:v>1136.0067403396699</c:v>
                </c:pt>
                <c:pt idx="1586">
                  <c:v>1164.2100853962099</c:v>
                </c:pt>
                <c:pt idx="1587">
                  <c:v>1158.7714162260399</c:v>
                </c:pt>
                <c:pt idx="1588">
                  <c:v>1157.88122096047</c:v>
                </c:pt>
                <c:pt idx="1589">
                  <c:v>1163.9938951174299</c:v>
                </c:pt>
                <c:pt idx="1590">
                  <c:v>1167.0459931708299</c:v>
                </c:pt>
                <c:pt idx="1591">
                  <c:v>1164.7399635304801</c:v>
                </c:pt>
                <c:pt idx="1592">
                  <c:v>1146.6138923133101</c:v>
                </c:pt>
                <c:pt idx="1593">
                  <c:v>1148.2501559919499</c:v>
                </c:pt>
                <c:pt idx="1594">
                  <c:v>1146.0712971038199</c:v>
                </c:pt>
                <c:pt idx="1595">
                  <c:v>1145.18957988839</c:v>
                </c:pt>
                <c:pt idx="1596">
                  <c:v>1165.0409343107499</c:v>
                </c:pt>
                <c:pt idx="1597">
                  <c:v>1168.6101934231999</c:v>
                </c:pt>
                <c:pt idx="1598">
                  <c:v>1177.1433508975099</c:v>
                </c:pt>
                <c:pt idx="1599">
                  <c:v>1165.54961731965</c:v>
                </c:pt>
                <c:pt idx="1600">
                  <c:v>1162.1923094609001</c:v>
                </c:pt>
                <c:pt idx="1601">
                  <c:v>1152.4976591162699</c:v>
                </c:pt>
                <c:pt idx="1602">
                  <c:v>1153.2140543538001</c:v>
                </c:pt>
                <c:pt idx="1603">
                  <c:v>1151.58626872532</c:v>
                </c:pt>
                <c:pt idx="1604">
                  <c:v>1154.5535862772399</c:v>
                </c:pt>
                <c:pt idx="1605">
                  <c:v>1162.72218759517</c:v>
                </c:pt>
                <c:pt idx="1606">
                  <c:v>1168.2202031163799</c:v>
                </c:pt>
                <c:pt idx="1607">
                  <c:v>1166.4440516103</c:v>
                </c:pt>
                <c:pt idx="1608">
                  <c:v>1174.8076480816401</c:v>
                </c:pt>
                <c:pt idx="1609">
                  <c:v>1171.24686701934</c:v>
                </c:pt>
                <c:pt idx="1610">
                  <c:v>1167.4656566531801</c:v>
                </c:pt>
                <c:pt idx="1611">
                  <c:v>1173.05693072601</c:v>
                </c:pt>
                <c:pt idx="1612">
                  <c:v>1185.77400594853</c:v>
                </c:pt>
                <c:pt idx="1613">
                  <c:v>1189.82651391944</c:v>
                </c:pt>
                <c:pt idx="1614">
                  <c:v>1191.1872409682501</c:v>
                </c:pt>
                <c:pt idx="1615">
                  <c:v>1185.7316156977899</c:v>
                </c:pt>
                <c:pt idx="1616">
                  <c:v>1196.00701247759</c:v>
                </c:pt>
                <c:pt idx="1617">
                  <c:v>1188.3216600181099</c:v>
                </c:pt>
                <c:pt idx="1618">
                  <c:v>1191.90363620579</c:v>
                </c:pt>
                <c:pt idx="1619">
                  <c:v>1195.6127831456899</c:v>
                </c:pt>
                <c:pt idx="1620">
                  <c:v>1191.1194165670699</c:v>
                </c:pt>
                <c:pt idx="1621">
                  <c:v>1199.9620228717899</c:v>
                </c:pt>
                <c:pt idx="1622">
                  <c:v>1206.1170872794901</c:v>
                </c:pt>
                <c:pt idx="1623">
                  <c:v>1196.9565540942001</c:v>
                </c:pt>
                <c:pt idx="1624">
                  <c:v>1184.0656788436399</c:v>
                </c:pt>
                <c:pt idx="1625">
                  <c:v>1185.26956196471</c:v>
                </c:pt>
                <c:pt idx="1626">
                  <c:v>1184.06991786872</c:v>
                </c:pt>
                <c:pt idx="1627">
                  <c:v>1177.36378020137</c:v>
                </c:pt>
                <c:pt idx="1628">
                  <c:v>1176.7109703399501</c:v>
                </c:pt>
                <c:pt idx="1629">
                  <c:v>1185.46455711812</c:v>
                </c:pt>
                <c:pt idx="1630">
                  <c:v>1187.02875737049</c:v>
                </c:pt>
                <c:pt idx="1631">
                  <c:v>1170.6576425340299</c:v>
                </c:pt>
                <c:pt idx="1632">
                  <c:v>1157.6862258070601</c:v>
                </c:pt>
                <c:pt idx="1633">
                  <c:v>1160.8146263118001</c:v>
                </c:pt>
                <c:pt idx="1634">
                  <c:v>1166.3592711088199</c:v>
                </c:pt>
                <c:pt idx="1635">
                  <c:v>1160.6662604342</c:v>
                </c:pt>
                <c:pt idx="1636">
                  <c:v>1151.1284540173101</c:v>
                </c:pt>
                <c:pt idx="1637">
                  <c:v>1157.07580619638</c:v>
                </c:pt>
                <c:pt idx="1638">
                  <c:v>1152.97242992457</c:v>
                </c:pt>
                <c:pt idx="1639">
                  <c:v>1146.2239020064901</c:v>
                </c:pt>
                <c:pt idx="1640">
                  <c:v>1146.4485703354201</c:v>
                </c:pt>
                <c:pt idx="1641">
                  <c:v>1139.5220033642199</c:v>
                </c:pt>
                <c:pt idx="1642">
                  <c:v>1134.46484645073</c:v>
                </c:pt>
                <c:pt idx="1643">
                  <c:v>1130.14951892522</c:v>
                </c:pt>
                <c:pt idx="1644">
                  <c:v>1133.0829242765501</c:v>
                </c:pt>
                <c:pt idx="1645">
                  <c:v>1131.16688494302</c:v>
                </c:pt>
                <c:pt idx="1646">
                  <c:v>1116.0038922527001</c:v>
                </c:pt>
                <c:pt idx="1647">
                  <c:v>1118.5854585228799</c:v>
                </c:pt>
                <c:pt idx="1648">
                  <c:v>1120.42095637999</c:v>
                </c:pt>
                <c:pt idx="1649">
                  <c:v>1130.57766045771</c:v>
                </c:pt>
                <c:pt idx="1650">
                  <c:v>1132.1672948605301</c:v>
                </c:pt>
                <c:pt idx="1651">
                  <c:v>1136.0211629675</c:v>
                </c:pt>
                <c:pt idx="1652">
                  <c:v>1133.4101133336401</c:v>
                </c:pt>
                <c:pt idx="1653">
                  <c:v>1135.07813418978</c:v>
                </c:pt>
                <c:pt idx="1654">
                  <c:v>1139.51935547311</c:v>
                </c:pt>
                <c:pt idx="1655">
                  <c:v>1138.56296773639</c:v>
                </c:pt>
                <c:pt idx="1656">
                  <c:v>1132.72068612729</c:v>
                </c:pt>
                <c:pt idx="1657">
                  <c:v>1129.65192895468</c:v>
                </c:pt>
                <c:pt idx="1658">
                  <c:v>1134.1594259399201</c:v>
                </c:pt>
                <c:pt idx="1659">
                  <c:v>1140.15140302086</c:v>
                </c:pt>
                <c:pt idx="1660">
                  <c:v>1139.2573883974001</c:v>
                </c:pt>
                <c:pt idx="1661">
                  <c:v>1138.28436783047</c:v>
                </c:pt>
                <c:pt idx="1662">
                  <c:v>1138.14714698129</c:v>
                </c:pt>
                <c:pt idx="1663">
                  <c:v>1139.0453198123</c:v>
                </c:pt>
                <c:pt idx="1664">
                  <c:v>1135.95161339438</c:v>
                </c:pt>
                <c:pt idx="1665">
                  <c:v>1133.3277844297299</c:v>
                </c:pt>
                <c:pt idx="1666">
                  <c:v>1119.5849084737999</c:v>
                </c:pt>
                <c:pt idx="1667">
                  <c:v>1110.1291445029101</c:v>
                </c:pt>
                <c:pt idx="1668">
                  <c:v>1112.0710274292101</c:v>
                </c:pt>
                <c:pt idx="1669">
                  <c:v>1114.1874320961799</c:v>
                </c:pt>
                <c:pt idx="1670">
                  <c:v>1109.77602218636</c:v>
                </c:pt>
                <c:pt idx="1671">
                  <c:v>1115.6543734459301</c:v>
                </c:pt>
                <c:pt idx="1672">
                  <c:v>1114.20973102024</c:v>
                </c:pt>
                <c:pt idx="1673">
                  <c:v>1116.74610007724</c:v>
                </c:pt>
                <c:pt idx="1674">
                  <c:v>1118.2636225808401</c:v>
                </c:pt>
                <c:pt idx="1675">
                  <c:v>1123.94680884078</c:v>
                </c:pt>
                <c:pt idx="1676">
                  <c:v>1128.0135971932</c:v>
                </c:pt>
                <c:pt idx="1677">
                  <c:v>1127.5794052020799</c:v>
                </c:pt>
                <c:pt idx="1678">
                  <c:v>1128.76161111848</c:v>
                </c:pt>
                <c:pt idx="1679">
                  <c:v>1126.64653726078</c:v>
                </c:pt>
                <c:pt idx="1680">
                  <c:v>1126.0231923230399</c:v>
                </c:pt>
                <c:pt idx="1681">
                  <c:v>1132.35981603495</c:v>
                </c:pt>
                <c:pt idx="1682">
                  <c:v>1129.9481159654899</c:v>
                </c:pt>
                <c:pt idx="1683">
                  <c:v>1135.6957861845001</c:v>
                </c:pt>
                <c:pt idx="1684">
                  <c:v>1145.10614527905</c:v>
                </c:pt>
                <c:pt idx="1685">
                  <c:v>1145.063155973</c:v>
                </c:pt>
                <c:pt idx="1686">
                  <c:v>1142.48379760994</c:v>
                </c:pt>
                <c:pt idx="1687">
                  <c:v>1147.49635069549</c:v>
                </c:pt>
                <c:pt idx="1688">
                  <c:v>1144.5214907167599</c:v>
                </c:pt>
                <c:pt idx="1689">
                  <c:v>1143.59722063666</c:v>
                </c:pt>
                <c:pt idx="1690">
                  <c:v>1147.2900020264401</c:v>
                </c:pt>
                <c:pt idx="1691">
                  <c:v>1156.16299479536</c:v>
                </c:pt>
                <c:pt idx="1692">
                  <c:v>1153.1967326778399</c:v>
                </c:pt>
                <c:pt idx="1693">
                  <c:v>1147.4275678058</c:v>
                </c:pt>
                <c:pt idx="1694">
                  <c:v>1141.22850987326</c:v>
                </c:pt>
                <c:pt idx="1695">
                  <c:v>1139.97322213657</c:v>
                </c:pt>
                <c:pt idx="1696">
                  <c:v>1139.0059627504199</c:v>
                </c:pt>
                <c:pt idx="1697">
                  <c:v>1134.45339523963</c:v>
                </c:pt>
                <c:pt idx="1698">
                  <c:v>1135.17991451189</c:v>
                </c:pt>
                <c:pt idx="1699">
                  <c:v>1136.66734450125</c:v>
                </c:pt>
                <c:pt idx="1700">
                  <c:v>1137.69048998526</c:v>
                </c:pt>
                <c:pt idx="1701">
                  <c:v>1133.10782996023</c:v>
                </c:pt>
                <c:pt idx="1702">
                  <c:v>1129.1313191505201</c:v>
                </c:pt>
                <c:pt idx="1703">
                  <c:v>1130.6488416541199</c:v>
                </c:pt>
                <c:pt idx="1704">
                  <c:v>1135.53672575211</c:v>
                </c:pt>
                <c:pt idx="1705">
                  <c:v>1137.8452514870501</c:v>
                </c:pt>
                <c:pt idx="1706">
                  <c:v>1132.29533207587</c:v>
                </c:pt>
                <c:pt idx="1707">
                  <c:v>1130.7778095722699</c:v>
                </c:pt>
                <c:pt idx="1708">
                  <c:v>1135.7430744211599</c:v>
                </c:pt>
                <c:pt idx="1709">
                  <c:v>1139.5992151739299</c:v>
                </c:pt>
                <c:pt idx="1710">
                  <c:v>1139.9603253447499</c:v>
                </c:pt>
                <c:pt idx="1711">
                  <c:v>1140.6782467558101</c:v>
                </c:pt>
                <c:pt idx="1712">
                  <c:v>1139.9603253447499</c:v>
                </c:pt>
                <c:pt idx="1713">
                  <c:v>1139.75827560631</c:v>
                </c:pt>
                <c:pt idx="1714">
                  <c:v>1140.2483536953</c:v>
                </c:pt>
                <c:pt idx="1715">
                  <c:v>1142.0925949248799</c:v>
                </c:pt>
                <c:pt idx="1716">
                  <c:v>1134.6339503250399</c:v>
                </c:pt>
                <c:pt idx="1717">
                  <c:v>1135.1928113037</c:v>
                </c:pt>
                <c:pt idx="1718">
                  <c:v>1138.65345044081</c:v>
                </c:pt>
                <c:pt idx="1719">
                  <c:v>1139.4487526027499</c:v>
                </c:pt>
                <c:pt idx="1720">
                  <c:v>1144.22916343561</c:v>
                </c:pt>
                <c:pt idx="1721">
                  <c:v>1149.83496894466</c:v>
                </c:pt>
                <c:pt idx="1722">
                  <c:v>1147.72419401756</c:v>
                </c:pt>
                <c:pt idx="1723">
                  <c:v>1149.96823579341</c:v>
                </c:pt>
                <c:pt idx="1724">
                  <c:v>1146.5892763378099</c:v>
                </c:pt>
                <c:pt idx="1725">
                  <c:v>1147.1780456679901</c:v>
                </c:pt>
                <c:pt idx="1726">
                  <c:v>1144.19256708845</c:v>
                </c:pt>
                <c:pt idx="1727">
                  <c:v>1146.89669081075</c:v>
                </c:pt>
                <c:pt idx="1728">
                  <c:v>1135.48896013236</c:v>
                </c:pt>
                <c:pt idx="1729">
                  <c:v>1138.59511601392</c:v>
                </c:pt>
                <c:pt idx="1730">
                  <c:v>1144.8536529537701</c:v>
                </c:pt>
                <c:pt idx="1731">
                  <c:v>1141.69136223075</c:v>
                </c:pt>
                <c:pt idx="1732">
                  <c:v>1153.7806489320101</c:v>
                </c:pt>
                <c:pt idx="1733">
                  <c:v>1145.16141904707</c:v>
                </c:pt>
                <c:pt idx="1734">
                  <c:v>1142.9677473128199</c:v>
                </c:pt>
                <c:pt idx="1735">
                  <c:v>1141.6765901306601</c:v>
                </c:pt>
                <c:pt idx="1736">
                  <c:v>1143.8313976018901</c:v>
                </c:pt>
                <c:pt idx="1737">
                  <c:v>1145.38596812222</c:v>
                </c:pt>
                <c:pt idx="1738">
                  <c:v>1141.96159472605</c:v>
                </c:pt>
                <c:pt idx="1739">
                  <c:v>1146.3014374286399</c:v>
                </c:pt>
                <c:pt idx="1740">
                  <c:v>1146.1762081367301</c:v>
                </c:pt>
                <c:pt idx="1741">
                  <c:v>1148.0373745096799</c:v>
                </c:pt>
                <c:pt idx="1742">
                  <c:v>1151.4185653914001</c:v>
                </c:pt>
                <c:pt idx="1743">
                  <c:v>1151.98857458218</c:v>
                </c:pt>
                <c:pt idx="1744">
                  <c:v>1146.65553404716</c:v>
                </c:pt>
                <c:pt idx="1745">
                  <c:v>1145.40324112801</c:v>
                </c:pt>
                <c:pt idx="1746">
                  <c:v>1139.0424567489899</c:v>
                </c:pt>
                <c:pt idx="1747">
                  <c:v>1142.39773812203</c:v>
                </c:pt>
                <c:pt idx="1748">
                  <c:v>1134.5212474856901</c:v>
                </c:pt>
                <c:pt idx="1749">
                  <c:v>1136.7796929916201</c:v>
                </c:pt>
                <c:pt idx="1750">
                  <c:v>1138.3644912720699</c:v>
                </c:pt>
                <c:pt idx="1751">
                  <c:v>1142.6352419515299</c:v>
                </c:pt>
                <c:pt idx="1752">
                  <c:v>1143.33479868568</c:v>
                </c:pt>
                <c:pt idx="1753">
                  <c:v>1141.97886773183</c:v>
                </c:pt>
                <c:pt idx="1754">
                  <c:v>1142.4063746249201</c:v>
                </c:pt>
                <c:pt idx="1755">
                  <c:v>1143.6975318070899</c:v>
                </c:pt>
                <c:pt idx="1756">
                  <c:v>1148.3137426021799</c:v>
                </c:pt>
                <c:pt idx="1757">
                  <c:v>1138.2738079917101</c:v>
                </c:pt>
                <c:pt idx="1758">
                  <c:v>1132.25848372832</c:v>
                </c:pt>
                <c:pt idx="1759">
                  <c:v>1128.80388257203</c:v>
                </c:pt>
                <c:pt idx="1760">
                  <c:v>1120.3185184818999</c:v>
                </c:pt>
                <c:pt idx="1761">
                  <c:v>1109.36743281646</c:v>
                </c:pt>
                <c:pt idx="1762">
                  <c:v>1109.2853860390001</c:v>
                </c:pt>
                <c:pt idx="1763">
                  <c:v>1113.4049979178701</c:v>
                </c:pt>
                <c:pt idx="1764">
                  <c:v>1112.5499841316901</c:v>
                </c:pt>
                <c:pt idx="1765">
                  <c:v>1116.5616397244301</c:v>
                </c:pt>
                <c:pt idx="1766">
                  <c:v>1110.7838192905399</c:v>
                </c:pt>
                <c:pt idx="1767">
                  <c:v>1106.8628469781499</c:v>
                </c:pt>
                <c:pt idx="1768">
                  <c:v>1112.4636191027801</c:v>
                </c:pt>
                <c:pt idx="1769">
                  <c:v>1114.74797411738</c:v>
                </c:pt>
                <c:pt idx="1770">
                  <c:v>1117.96075319273</c:v>
                </c:pt>
                <c:pt idx="1771">
                  <c:v>1107.1737610822099</c:v>
                </c:pt>
                <c:pt idx="1772">
                  <c:v>1099.9665994198999</c:v>
                </c:pt>
                <c:pt idx="1773">
                  <c:v>1099.21090541697</c:v>
                </c:pt>
                <c:pt idx="1774">
                  <c:v>1102.30277345185</c:v>
                </c:pt>
                <c:pt idx="1775">
                  <c:v>1110.1619910823999</c:v>
                </c:pt>
                <c:pt idx="1776">
                  <c:v>1118.5005346234</c:v>
                </c:pt>
                <c:pt idx="1777">
                  <c:v>1122.65037426239</c:v>
                </c:pt>
                <c:pt idx="1778">
                  <c:v>1122.28764114098</c:v>
                </c:pt>
                <c:pt idx="1779">
                  <c:v>1123.52266105436</c:v>
                </c:pt>
                <c:pt idx="1780">
                  <c:v>1131.61506426296</c:v>
                </c:pt>
                <c:pt idx="1781">
                  <c:v>1130.6823219507701</c:v>
                </c:pt>
                <c:pt idx="1782">
                  <c:v>1133.9987390608001</c:v>
                </c:pt>
                <c:pt idx="1783">
                  <c:v>1132.8371294220001</c:v>
                </c:pt>
                <c:pt idx="1784">
                  <c:v>1133.8994192775599</c:v>
                </c:pt>
                <c:pt idx="1785">
                  <c:v>1133.6014599278301</c:v>
                </c:pt>
                <c:pt idx="1786">
                  <c:v>1134.2362428903</c:v>
                </c:pt>
                <c:pt idx="1787">
                  <c:v>1139.6081476883301</c:v>
                </c:pt>
                <c:pt idx="1788">
                  <c:v>1139.1979138010199</c:v>
                </c:pt>
                <c:pt idx="1789">
                  <c:v>1136.3996868644299</c:v>
                </c:pt>
                <c:pt idx="1790">
                  <c:v>1137.1985633818199</c:v>
                </c:pt>
                <c:pt idx="1791">
                  <c:v>1141.2102189745599</c:v>
                </c:pt>
                <c:pt idx="1792">
                  <c:v>1139.3879168646199</c:v>
                </c:pt>
                <c:pt idx="1793">
                  <c:v>1139.6599667056701</c:v>
                </c:pt>
                <c:pt idx="1794">
                  <c:v>1141.0547619225299</c:v>
                </c:pt>
                <c:pt idx="1795">
                  <c:v>1150.26559225548</c:v>
                </c:pt>
                <c:pt idx="1796">
                  <c:v>1149.6696735560199</c:v>
                </c:pt>
                <c:pt idx="1797">
                  <c:v>1152.68381306489</c:v>
                </c:pt>
                <c:pt idx="1798">
                  <c:v>1162.1882844961301</c:v>
                </c:pt>
                <c:pt idx="1799">
                  <c:v>1160.65098698158</c:v>
                </c:pt>
                <c:pt idx="1800">
                  <c:v>1164.42082049338</c:v>
                </c:pt>
                <c:pt idx="1801">
                  <c:v>1161.3678167215101</c:v>
                </c:pt>
                <c:pt idx="1802">
                  <c:v>1158.53710622412</c:v>
                </c:pt>
                <c:pt idx="1803">
                  <c:v>1157.45776857432</c:v>
                </c:pt>
                <c:pt idx="1804">
                  <c:v>1155.6856782115699</c:v>
                </c:pt>
                <c:pt idx="1805">
                  <c:v>1155.19306647284</c:v>
                </c:pt>
                <c:pt idx="1806">
                  <c:v>1159.2128577574099</c:v>
                </c:pt>
                <c:pt idx="1807">
                  <c:v>1156.45313349802</c:v>
                </c:pt>
                <c:pt idx="1808">
                  <c:v>1157.47361031419</c:v>
                </c:pt>
                <c:pt idx="1809">
                  <c:v>1149.3674749092199</c:v>
                </c:pt>
                <c:pt idx="1810">
                  <c:v>1144.2650908283599</c:v>
                </c:pt>
                <c:pt idx="1811">
                  <c:v>1147.5661114858899</c:v>
                </c:pt>
                <c:pt idx="1812">
                  <c:v>1147.1534839036999</c:v>
                </c:pt>
                <c:pt idx="1813">
                  <c:v>1147.7613331376799</c:v>
                </c:pt>
                <c:pt idx="1814">
                  <c:v>1149.09682671014</c:v>
                </c:pt>
                <c:pt idx="1815">
                  <c:v>1142.7299387483799</c:v>
                </c:pt>
                <c:pt idx="1816">
                  <c:v>1146.0043382715701</c:v>
                </c:pt>
                <c:pt idx="1817">
                  <c:v>1150.3302726009999</c:v>
                </c:pt>
                <c:pt idx="1818">
                  <c:v>1155.1398242041701</c:v>
                </c:pt>
                <c:pt idx="1819">
                  <c:v>1156.2312907119001</c:v>
                </c:pt>
                <c:pt idx="1820">
                  <c:v>1148.6975096951201</c:v>
                </c:pt>
                <c:pt idx="1821">
                  <c:v>1156.92038762985</c:v>
                </c:pt>
                <c:pt idx="1822">
                  <c:v>1160.0702177840799</c:v>
                </c:pt>
                <c:pt idx="1823">
                  <c:v>1161.82451231031</c:v>
                </c:pt>
                <c:pt idx="1824">
                  <c:v>1162.29931658229</c:v>
                </c:pt>
                <c:pt idx="1825">
                  <c:v>1153.45061264368</c:v>
                </c:pt>
                <c:pt idx="1826">
                  <c:v>1157.55990394376</c:v>
                </c:pt>
                <c:pt idx="1827">
                  <c:v>1160.8725418373499</c:v>
                </c:pt>
                <c:pt idx="1828">
                  <c:v>1157.8974689465001</c:v>
                </c:pt>
                <c:pt idx="1829">
                  <c:v>1159.90485549615</c:v>
                </c:pt>
                <c:pt idx="1830">
                  <c:v>1153.1580563079699</c:v>
                </c:pt>
                <c:pt idx="1831">
                  <c:v>1157.78044641222</c:v>
                </c:pt>
                <c:pt idx="1832">
                  <c:v>1153.7656733129099</c:v>
                </c:pt>
                <c:pt idx="1833">
                  <c:v>1149.8274149475601</c:v>
                </c:pt>
                <c:pt idx="1834">
                  <c:v>1138.5707473227201</c:v>
                </c:pt>
                <c:pt idx="1835">
                  <c:v>1131.26584066333</c:v>
                </c:pt>
                <c:pt idx="1836">
                  <c:v>1133.7908268838601</c:v>
                </c:pt>
                <c:pt idx="1837">
                  <c:v>1133.31823588002</c:v>
                </c:pt>
                <c:pt idx="1838">
                  <c:v>1135.0060608937399</c:v>
                </c:pt>
                <c:pt idx="1839">
                  <c:v>1128.6688405755499</c:v>
                </c:pt>
                <c:pt idx="1840">
                  <c:v>1130.7212357922399</c:v>
                </c:pt>
                <c:pt idx="1841">
                  <c:v>1130.3386621224599</c:v>
                </c:pt>
                <c:pt idx="1842">
                  <c:v>1127.2555684307299</c:v>
                </c:pt>
                <c:pt idx="1843">
                  <c:v>1128.7003466424701</c:v>
                </c:pt>
                <c:pt idx="1844">
                  <c:v>1133.95285808517</c:v>
                </c:pt>
                <c:pt idx="1845">
                  <c:v>1132.4945772733199</c:v>
                </c:pt>
                <c:pt idx="1846">
                  <c:v>1143.71973883124</c:v>
                </c:pt>
                <c:pt idx="1847">
                  <c:v>1140.15055153556</c:v>
                </c:pt>
                <c:pt idx="1848">
                  <c:v>1147.33393479396</c:v>
                </c:pt>
                <c:pt idx="1849">
                  <c:v>1154.0762331154399</c:v>
                </c:pt>
                <c:pt idx="1850">
                  <c:v>1156.7677514039799</c:v>
                </c:pt>
                <c:pt idx="1851">
                  <c:v>1157.6949299448499</c:v>
                </c:pt>
                <c:pt idx="1852">
                  <c:v>1156.8667704714501</c:v>
                </c:pt>
                <c:pt idx="1853">
                  <c:v>1160.25592309901</c:v>
                </c:pt>
                <c:pt idx="1854">
                  <c:v>1160.0488832306601</c:v>
                </c:pt>
                <c:pt idx="1855">
                  <c:v>1178.8760086503801</c:v>
                </c:pt>
                <c:pt idx="1856">
                  <c:v>1188.3998425944701</c:v>
                </c:pt>
                <c:pt idx="1857">
                  <c:v>1188.1838009927101</c:v>
                </c:pt>
                <c:pt idx="1858">
                  <c:v>1180.5053223969601</c:v>
                </c:pt>
                <c:pt idx="1859">
                  <c:v>1171.7016271253899</c:v>
                </c:pt>
                <c:pt idx="1860">
                  <c:v>1181.5810295390399</c:v>
                </c:pt>
                <c:pt idx="1861">
                  <c:v>1184.17352876011</c:v>
                </c:pt>
                <c:pt idx="1862">
                  <c:v>1178.23238471181</c:v>
                </c:pt>
                <c:pt idx="1863">
                  <c:v>1176.0179582938099</c:v>
                </c:pt>
                <c:pt idx="1864">
                  <c:v>1180.1947625944299</c:v>
                </c:pt>
                <c:pt idx="1865">
                  <c:v>1182.40468814573</c:v>
                </c:pt>
                <c:pt idx="1866">
                  <c:v>1174.5956844155801</c:v>
                </c:pt>
                <c:pt idx="1867">
                  <c:v>1177.1206706361099</c:v>
                </c:pt>
                <c:pt idx="1868">
                  <c:v>1181.3694888039799</c:v>
                </c:pt>
                <c:pt idx="1869">
                  <c:v>1189.9616433404999</c:v>
                </c:pt>
                <c:pt idx="1870">
                  <c:v>1185.1052081676901</c:v>
                </c:pt>
                <c:pt idx="1871">
                  <c:v>1181.9320971418899</c:v>
                </c:pt>
                <c:pt idx="1872">
                  <c:v>1184.0790105593401</c:v>
                </c:pt>
                <c:pt idx="1873">
                  <c:v>1180.4243067963</c:v>
                </c:pt>
                <c:pt idx="1874">
                  <c:v>1184.32205736132</c:v>
                </c:pt>
                <c:pt idx="1875">
                  <c:v>1184.48408856264</c:v>
                </c:pt>
                <c:pt idx="1876">
                  <c:v>1185.62280783856</c:v>
                </c:pt>
                <c:pt idx="1877">
                  <c:v>1186.1314057760301</c:v>
                </c:pt>
                <c:pt idx="1878">
                  <c:v>1184.7046310311</c:v>
                </c:pt>
                <c:pt idx="1879">
                  <c:v>1194.3769935764001</c:v>
                </c:pt>
                <c:pt idx="1880">
                  <c:v>1193.44981503552</c:v>
                </c:pt>
                <c:pt idx="1881">
                  <c:v>1195.80826918803</c:v>
                </c:pt>
                <c:pt idx="1882">
                  <c:v>1190.32621354346</c:v>
                </c:pt>
                <c:pt idx="1883">
                  <c:v>1189.40756451015</c:v>
                </c:pt>
                <c:pt idx="1884">
                  <c:v>1186.98953394304</c:v>
                </c:pt>
                <c:pt idx="1885">
                  <c:v>1183.9858828291699</c:v>
                </c:pt>
                <c:pt idx="1886">
                  <c:v>1183.40389548954</c:v>
                </c:pt>
                <c:pt idx="1887">
                  <c:v>1184.18925318063</c:v>
                </c:pt>
                <c:pt idx="1888">
                  <c:v>1182.2640048978899</c:v>
                </c:pt>
                <c:pt idx="1889">
                  <c:v>1181.94986182145</c:v>
                </c:pt>
                <c:pt idx="1890">
                  <c:v>1181.02089586685</c:v>
                </c:pt>
                <c:pt idx="1891">
                  <c:v>1181.7030351185399</c:v>
                </c:pt>
                <c:pt idx="1892">
                  <c:v>1183.18399533603</c:v>
                </c:pt>
                <c:pt idx="1893">
                  <c:v>1171.84343027664</c:v>
                </c:pt>
                <c:pt idx="1894">
                  <c:v>1167.2838679100601</c:v>
                </c:pt>
                <c:pt idx="1895">
                  <c:v>1169.1821896433901</c:v>
                </c:pt>
                <c:pt idx="1896">
                  <c:v>1168.11859094173</c:v>
                </c:pt>
                <c:pt idx="1897">
                  <c:v>1168.25771144701</c:v>
                </c:pt>
                <c:pt idx="1898">
                  <c:v>1167.9823867601101</c:v>
                </c:pt>
                <c:pt idx="1899">
                  <c:v>1173.14437056565</c:v>
                </c:pt>
                <c:pt idx="1900">
                  <c:v>1177.5181338694699</c:v>
                </c:pt>
                <c:pt idx="1901">
                  <c:v>1177.4289406980899</c:v>
                </c:pt>
                <c:pt idx="1902">
                  <c:v>1179.0668419901799</c:v>
                </c:pt>
                <c:pt idx="1903">
                  <c:v>1186.2384436928101</c:v>
                </c:pt>
                <c:pt idx="1904">
                  <c:v>1185.5305372021601</c:v>
                </c:pt>
                <c:pt idx="1905">
                  <c:v>1188.7970861067099</c:v>
                </c:pt>
                <c:pt idx="1906">
                  <c:v>1186.6317250765001</c:v>
                </c:pt>
                <c:pt idx="1907">
                  <c:v>1187.9133597033599</c:v>
                </c:pt>
                <c:pt idx="1908">
                  <c:v>1181.9123484721899</c:v>
                </c:pt>
                <c:pt idx="1909">
                  <c:v>1180.13101514605</c:v>
                </c:pt>
                <c:pt idx="1910">
                  <c:v>1182.0233926275801</c:v>
                </c:pt>
                <c:pt idx="1911">
                  <c:v>1187.1499311350101</c:v>
                </c:pt>
                <c:pt idx="1912">
                  <c:v>1189.3152921652299</c:v>
                </c:pt>
                <c:pt idx="1913">
                  <c:v>1192.2209475647401</c:v>
                </c:pt>
                <c:pt idx="1914">
                  <c:v>1192.0081129335699</c:v>
                </c:pt>
                <c:pt idx="1915">
                  <c:v>1195.0942150855999</c:v>
                </c:pt>
                <c:pt idx="1916">
                  <c:v>1194.9507830515499</c:v>
                </c:pt>
                <c:pt idx="1917">
                  <c:v>1196.6164453824899</c:v>
                </c:pt>
                <c:pt idx="1918">
                  <c:v>1200.1652315153401</c:v>
                </c:pt>
                <c:pt idx="1919">
                  <c:v>1200.1698583551399</c:v>
                </c:pt>
                <c:pt idx="1920">
                  <c:v>1200.45209558344</c:v>
                </c:pt>
                <c:pt idx="1921">
                  <c:v>1201.3358219868001</c:v>
                </c:pt>
                <c:pt idx="1922">
                  <c:v>1196.96808520791</c:v>
                </c:pt>
                <c:pt idx="1923">
                  <c:v>1199.66553281606</c:v>
                </c:pt>
                <c:pt idx="1924">
                  <c:v>1201.7568644093401</c:v>
                </c:pt>
                <c:pt idx="1925">
                  <c:v>1198.4533007863199</c:v>
                </c:pt>
                <c:pt idx="1926">
                  <c:v>1196.3203276347599</c:v>
                </c:pt>
                <c:pt idx="1927">
                  <c:v>1189.2829042865701</c:v>
                </c:pt>
                <c:pt idx="1928">
                  <c:v>1188.48708783957</c:v>
                </c:pt>
                <c:pt idx="1929">
                  <c:v>1191.0040886951999</c:v>
                </c:pt>
                <c:pt idx="1930">
                  <c:v>1192.7437804630699</c:v>
                </c:pt>
                <c:pt idx="1931">
                  <c:v>1188.5472367570701</c:v>
                </c:pt>
                <c:pt idx="1932">
                  <c:v>1191.25856488465</c:v>
                </c:pt>
                <c:pt idx="1933">
                  <c:v>1192.60960210863</c:v>
                </c:pt>
                <c:pt idx="1934">
                  <c:v>1186.5345614405301</c:v>
                </c:pt>
                <c:pt idx="1935">
                  <c:v>1184.8920333086401</c:v>
                </c:pt>
                <c:pt idx="1936">
                  <c:v>1189.6530514712199</c:v>
                </c:pt>
                <c:pt idx="1937">
                  <c:v>1188.5518635968799</c:v>
                </c:pt>
                <c:pt idx="1938">
                  <c:v>1193.3869111964</c:v>
                </c:pt>
                <c:pt idx="1939">
                  <c:v>1192.50781163285</c:v>
                </c:pt>
                <c:pt idx="1940">
                  <c:v>1190.52289735515</c:v>
                </c:pt>
                <c:pt idx="1941">
                  <c:v>1186.6085908774601</c:v>
                </c:pt>
                <c:pt idx="1942">
                  <c:v>1189.3106653254199</c:v>
                </c:pt>
                <c:pt idx="1943">
                  <c:v>1190.0370791753001</c:v>
                </c:pt>
                <c:pt idx="1944">
                  <c:v>1192.18393284628</c:v>
                </c:pt>
                <c:pt idx="1945">
                  <c:v>1195.3764523139</c:v>
                </c:pt>
                <c:pt idx="1946">
                  <c:v>1195.45048175083</c:v>
                </c:pt>
                <c:pt idx="1947">
                  <c:v>1193.92825145395</c:v>
                </c:pt>
                <c:pt idx="1948">
                  <c:v>1195.8021215762501</c:v>
                </c:pt>
                <c:pt idx="1949">
                  <c:v>1198.4209129076601</c:v>
                </c:pt>
                <c:pt idx="1950">
                  <c:v>1199.7673232918401</c:v>
                </c:pt>
                <c:pt idx="1951">
                  <c:v>1199.66090597625</c:v>
                </c:pt>
                <c:pt idx="1952">
                  <c:v>1200.3364245882401</c:v>
                </c:pt>
                <c:pt idx="1953">
                  <c:v>1198.63374753884</c:v>
                </c:pt>
                <c:pt idx="1954">
                  <c:v>1191.6796073071901</c:v>
                </c:pt>
                <c:pt idx="1955">
                  <c:v>1192.9612419340499</c:v>
                </c:pt>
                <c:pt idx="1956">
                  <c:v>1190.61543415132</c:v>
                </c:pt>
                <c:pt idx="1957">
                  <c:v>1194.73794842038</c:v>
                </c:pt>
                <c:pt idx="1958">
                  <c:v>1194.66854582326</c:v>
                </c:pt>
                <c:pt idx="1959">
                  <c:v>1194.03004192973</c:v>
                </c:pt>
                <c:pt idx="1960">
                  <c:v>1191.7906514625899</c:v>
                </c:pt>
                <c:pt idx="1961">
                  <c:v>1202.25656310862</c:v>
                </c:pt>
                <c:pt idx="1962">
                  <c:v>1198.0091241647399</c:v>
                </c:pt>
                <c:pt idx="1963">
                  <c:v>1194.34929387649</c:v>
                </c:pt>
                <c:pt idx="1964">
                  <c:v>1197.0050999263699</c:v>
                </c:pt>
                <c:pt idx="1965">
                  <c:v>1197.25957611582</c:v>
                </c:pt>
                <c:pt idx="1966">
                  <c:v>1200.34567826785</c:v>
                </c:pt>
                <c:pt idx="1967">
                  <c:v>1198.8882237282901</c:v>
                </c:pt>
                <c:pt idx="1968">
                  <c:v>1198.1109146405199</c:v>
                </c:pt>
                <c:pt idx="1969">
                  <c:v>1199.10105835946</c:v>
                </c:pt>
                <c:pt idx="1970">
                  <c:v>1198.85583584963</c:v>
                </c:pt>
                <c:pt idx="1971">
                  <c:v>1197.8333042520301</c:v>
                </c:pt>
                <c:pt idx="1972">
                  <c:v>1197.4400228683401</c:v>
                </c:pt>
                <c:pt idx="1973">
                  <c:v>1194.56212850767</c:v>
                </c:pt>
                <c:pt idx="1974">
                  <c:v>1192.9476061212999</c:v>
                </c:pt>
                <c:pt idx="1975">
                  <c:v>1192.5310391503299</c:v>
                </c:pt>
                <c:pt idx="1976">
                  <c:v>1188.2112840590501</c:v>
                </c:pt>
                <c:pt idx="1977">
                  <c:v>1195.45438791022</c:v>
                </c:pt>
                <c:pt idx="1978">
                  <c:v>1194.49523447397</c:v>
                </c:pt>
                <c:pt idx="1979">
                  <c:v>1196.74877944068</c:v>
                </c:pt>
                <c:pt idx="1980">
                  <c:v>1195.81290642765</c:v>
                </c:pt>
                <c:pt idx="1981">
                  <c:v>1199.7845466272499</c:v>
                </c:pt>
                <c:pt idx="1982">
                  <c:v>1194.76994346785</c:v>
                </c:pt>
                <c:pt idx="1983">
                  <c:v>1192.2696260151099</c:v>
                </c:pt>
                <c:pt idx="1984">
                  <c:v>1196.35301224612</c:v>
                </c:pt>
                <c:pt idx="1985">
                  <c:v>1197.4425360523401</c:v>
                </c:pt>
                <c:pt idx="1986">
                  <c:v>1200.3525889535699</c:v>
                </c:pt>
                <c:pt idx="1987">
                  <c:v>1194.05756251763</c:v>
                </c:pt>
                <c:pt idx="1988">
                  <c:v>1197.0281445191999</c:v>
                </c:pt>
                <c:pt idx="1989">
                  <c:v>1201.8052873618601</c:v>
                </c:pt>
                <c:pt idx="1990">
                  <c:v>1207.1225360229901</c:v>
                </c:pt>
                <c:pt idx="1991">
                  <c:v>1205.3671921129701</c:v>
                </c:pt>
                <c:pt idx="1992">
                  <c:v>1205.4742820597301</c:v>
                </c:pt>
                <c:pt idx="1993">
                  <c:v>1212.54687463088</c:v>
                </c:pt>
                <c:pt idx="1994">
                  <c:v>1210.1117423631299</c:v>
                </c:pt>
                <c:pt idx="1995">
                  <c:v>1214.9401021368601</c:v>
                </c:pt>
                <c:pt idx="1996">
                  <c:v>1212.7970843047799</c:v>
                </c:pt>
                <c:pt idx="1997">
                  <c:v>1213.1162392220101</c:v>
                </c:pt>
                <c:pt idx="1998">
                  <c:v>1223.35383024969</c:v>
                </c:pt>
                <c:pt idx="1999">
                  <c:v>1221.9723565684901</c:v>
                </c:pt>
                <c:pt idx="2000">
                  <c:v>1218.8903706106601</c:v>
                </c:pt>
                <c:pt idx="2001">
                  <c:v>1222.77208281855</c:v>
                </c:pt>
                <c:pt idx="2002">
                  <c:v>1222.8515877673899</c:v>
                </c:pt>
                <c:pt idx="2003">
                  <c:v>1225.39574613015</c:v>
                </c:pt>
                <c:pt idx="2004">
                  <c:v>1223.7121119195001</c:v>
                </c:pt>
                <c:pt idx="2005">
                  <c:v>1218.7921586150401</c:v>
                </c:pt>
                <c:pt idx="2006">
                  <c:v>1220.8779943315701</c:v>
                </c:pt>
                <c:pt idx="2007">
                  <c:v>1223.3940921241599</c:v>
                </c:pt>
                <c:pt idx="2008">
                  <c:v>1226.5836436009999</c:v>
                </c:pt>
                <c:pt idx="2009">
                  <c:v>1231.1388094931599</c:v>
                </c:pt>
                <c:pt idx="2010">
                  <c:v>1231.4568292885001</c:v>
                </c:pt>
                <c:pt idx="2011">
                  <c:v>1228.3982271391501</c:v>
                </c:pt>
                <c:pt idx="2012">
                  <c:v>1230.9236784551299</c:v>
                </c:pt>
                <c:pt idx="2013">
                  <c:v>1230.53083047265</c:v>
                </c:pt>
                <c:pt idx="2014">
                  <c:v>1230.31569943462</c:v>
                </c:pt>
                <c:pt idx="2015">
                  <c:v>1234.76797656945</c:v>
                </c:pt>
                <c:pt idx="2016">
                  <c:v>1245.6414475132599</c:v>
                </c:pt>
                <c:pt idx="2017">
                  <c:v>1244.3132471915201</c:v>
                </c:pt>
                <c:pt idx="2018">
                  <c:v>1248.4802418628799</c:v>
                </c:pt>
                <c:pt idx="2019">
                  <c:v>1244.14956053215</c:v>
                </c:pt>
                <c:pt idx="2020">
                  <c:v>1241.52589722055</c:v>
                </c:pt>
                <c:pt idx="2021">
                  <c:v>1240.0901313797999</c:v>
                </c:pt>
                <c:pt idx="2022">
                  <c:v>1239.8703235800699</c:v>
                </c:pt>
                <c:pt idx="2023">
                  <c:v>1240.2959088944301</c:v>
                </c:pt>
                <c:pt idx="2024">
                  <c:v>1242.52204746185</c:v>
                </c:pt>
                <c:pt idx="2025">
                  <c:v>1242.0590480539199</c:v>
                </c:pt>
                <c:pt idx="2026">
                  <c:v>1245.2065086754999</c:v>
                </c:pt>
                <c:pt idx="2027">
                  <c:v>1245.9501137852101</c:v>
                </c:pt>
                <c:pt idx="2028">
                  <c:v>1244.0794091067</c:v>
                </c:pt>
                <c:pt idx="2029">
                  <c:v>1245.3327812412999</c:v>
                </c:pt>
                <c:pt idx="2030">
                  <c:v>1250.50060291567</c:v>
                </c:pt>
                <c:pt idx="2031">
                  <c:v>1250.8607135662801</c:v>
                </c:pt>
                <c:pt idx="2032">
                  <c:v>1263.2120412060999</c:v>
                </c:pt>
                <c:pt idx="2033">
                  <c:v>1265.21837197379</c:v>
                </c:pt>
                <c:pt idx="2034">
                  <c:v>1266.00406793876</c:v>
                </c:pt>
                <c:pt idx="2035">
                  <c:v>1261.0233167322499</c:v>
                </c:pt>
                <c:pt idx="2036">
                  <c:v>1260.84559978779</c:v>
                </c:pt>
                <c:pt idx="2037">
                  <c:v>1271.85002005909</c:v>
                </c:pt>
                <c:pt idx="2038">
                  <c:v>1274.2164614773901</c:v>
                </c:pt>
                <c:pt idx="2039">
                  <c:v>1270.43763802682</c:v>
                </c:pt>
                <c:pt idx="2040">
                  <c:v>1266.9253899929299</c:v>
                </c:pt>
                <c:pt idx="2041">
                  <c:v>1263.90887869884</c:v>
                </c:pt>
                <c:pt idx="2042">
                  <c:v>1256.84229177579</c:v>
                </c:pt>
                <c:pt idx="2043">
                  <c:v>1259.456601564</c:v>
                </c:pt>
                <c:pt idx="2044">
                  <c:v>1260.8268927410099</c:v>
                </c:pt>
                <c:pt idx="2045">
                  <c:v>1263.1485270655101</c:v>
                </c:pt>
                <c:pt idx="2046">
                  <c:v>1265.06356110925</c:v>
                </c:pt>
                <c:pt idx="2047">
                  <c:v>1261.7825472879399</c:v>
                </c:pt>
                <c:pt idx="2048">
                  <c:v>1267.5717675645701</c:v>
                </c:pt>
                <c:pt idx="2049">
                  <c:v>1270.33357003007</c:v>
                </c:pt>
                <c:pt idx="2050">
                  <c:v>1265.0488753469599</c:v>
                </c:pt>
                <c:pt idx="2051">
                  <c:v>1267.6482188438899</c:v>
                </c:pt>
                <c:pt idx="2052">
                  <c:v>1267.7867867876701</c:v>
                </c:pt>
                <c:pt idx="2053">
                  <c:v>1272.99503019146</c:v>
                </c:pt>
                <c:pt idx="2054">
                  <c:v>1270.68715719693</c:v>
                </c:pt>
                <c:pt idx="2055">
                  <c:v>1271.86737382146</c:v>
                </c:pt>
                <c:pt idx="2056">
                  <c:v>1271.4994520397299</c:v>
                </c:pt>
                <c:pt idx="2057">
                  <c:v>1274.3568186043799</c:v>
                </c:pt>
                <c:pt idx="2058">
                  <c:v>1268.3123893330001</c:v>
                </c:pt>
                <c:pt idx="2059">
                  <c:v>1251.0869604608199</c:v>
                </c:pt>
                <c:pt idx="2060">
                  <c:v>1247.93812339376</c:v>
                </c:pt>
                <c:pt idx="2061">
                  <c:v>1250.10265023955</c:v>
                </c:pt>
                <c:pt idx="2062">
                  <c:v>1247.12582855096</c:v>
                </c:pt>
                <c:pt idx="2063">
                  <c:v>1240.4172287904801</c:v>
                </c:pt>
                <c:pt idx="2064">
                  <c:v>1241.2629710679801</c:v>
                </c:pt>
                <c:pt idx="2065">
                  <c:v>1240.7278121127199</c:v>
                </c:pt>
                <c:pt idx="2066">
                  <c:v>1242.7967748593701</c:v>
                </c:pt>
                <c:pt idx="2067">
                  <c:v>1244.7271696622399</c:v>
                </c:pt>
                <c:pt idx="2068">
                  <c:v>1247.7469951954499</c:v>
                </c:pt>
                <c:pt idx="2069">
                  <c:v>1250.08831562468</c:v>
                </c:pt>
                <c:pt idx="2070">
                  <c:v>1251.34074888072</c:v>
                </c:pt>
                <c:pt idx="2071">
                  <c:v>1257.0497814348701</c:v>
                </c:pt>
                <c:pt idx="2072">
                  <c:v>1255.55329941421</c:v>
                </c:pt>
                <c:pt idx="2073">
                  <c:v>1249.93407125158</c:v>
                </c:pt>
                <c:pt idx="2074">
                  <c:v>1252.4536505230799</c:v>
                </c:pt>
                <c:pt idx="2075">
                  <c:v>1249.567766996</c:v>
                </c:pt>
                <c:pt idx="2076">
                  <c:v>1252.6368026508701</c:v>
                </c:pt>
                <c:pt idx="2077">
                  <c:v>1254.27527168597</c:v>
                </c:pt>
                <c:pt idx="2078">
                  <c:v>1261.06942150594</c:v>
                </c:pt>
                <c:pt idx="2079">
                  <c:v>1270.2927215168199</c:v>
                </c:pt>
                <c:pt idx="2080">
                  <c:v>1267.9756629073599</c:v>
                </c:pt>
                <c:pt idx="2081">
                  <c:v>1273.73377396669</c:v>
                </c:pt>
                <c:pt idx="2082">
                  <c:v>1271.8131665902899</c:v>
                </c:pt>
                <c:pt idx="2083">
                  <c:v>1280.1926311489699</c:v>
                </c:pt>
                <c:pt idx="2084">
                  <c:v>1279.5256839399301</c:v>
                </c:pt>
                <c:pt idx="2085">
                  <c:v>1277.82572075298</c:v>
                </c:pt>
                <c:pt idx="2086">
                  <c:v>1281.0551493441101</c:v>
                </c:pt>
                <c:pt idx="2087">
                  <c:v>1281.7872868818599</c:v>
                </c:pt>
                <c:pt idx="2088">
                  <c:v>1287.0677035068099</c:v>
                </c:pt>
                <c:pt idx="2089">
                  <c:v>1286.7417518632899</c:v>
                </c:pt>
                <c:pt idx="2090">
                  <c:v>1288.1358219694</c:v>
                </c:pt>
                <c:pt idx="2091">
                  <c:v>1282.0580774780101</c:v>
                </c:pt>
                <c:pt idx="2092">
                  <c:v>1287.3435087436301</c:v>
                </c:pt>
                <c:pt idx="2093">
                  <c:v>1286.0697900135799</c:v>
                </c:pt>
                <c:pt idx="2094">
                  <c:v>1278.87879529357</c:v>
                </c:pt>
                <c:pt idx="2095">
                  <c:v>1279.0743662796699</c:v>
                </c:pt>
                <c:pt idx="2096">
                  <c:v>1275.41869323163</c:v>
                </c:pt>
                <c:pt idx="2097">
                  <c:v>1280.8946808426899</c:v>
                </c:pt>
                <c:pt idx="2098">
                  <c:v>1278.8136049648599</c:v>
                </c:pt>
                <c:pt idx="2099">
                  <c:v>1273.8140082174</c:v>
                </c:pt>
                <c:pt idx="2100">
                  <c:v>1277.20390530996</c:v>
                </c:pt>
                <c:pt idx="2101">
                  <c:v>1272.88629969355</c:v>
                </c:pt>
                <c:pt idx="2102">
                  <c:v>1270.60463818894</c:v>
                </c:pt>
                <c:pt idx="2103">
                  <c:v>1266.74837951412</c:v>
                </c:pt>
                <c:pt idx="2104">
                  <c:v>1272.1090303897799</c:v>
                </c:pt>
                <c:pt idx="2105">
                  <c:v>1272.84116792753</c:v>
                </c:pt>
                <c:pt idx="2106">
                  <c:v>1269.5816514923699</c:v>
                </c:pt>
                <c:pt idx="2107">
                  <c:v>1260.22433200315</c:v>
                </c:pt>
                <c:pt idx="2108">
                  <c:v>1258.6096177075799</c:v>
                </c:pt>
                <c:pt idx="2109">
                  <c:v>1250.7917929038799</c:v>
                </c:pt>
                <c:pt idx="2110">
                  <c:v>1247.5874375160899</c:v>
                </c:pt>
                <c:pt idx="2111">
                  <c:v>1250.71155865317</c:v>
                </c:pt>
                <c:pt idx="2112">
                  <c:v>1252.1407312439701</c:v>
                </c:pt>
                <c:pt idx="2113">
                  <c:v>1254.02122149502</c:v>
                </c:pt>
                <c:pt idx="2114">
                  <c:v>1251.4737840349301</c:v>
                </c:pt>
                <c:pt idx="2115">
                  <c:v>1249.81393797333</c:v>
                </c:pt>
                <c:pt idx="2116">
                  <c:v>1243.1996269303099</c:v>
                </c:pt>
                <c:pt idx="2117">
                  <c:v>1231.0391233068499</c:v>
                </c:pt>
                <c:pt idx="2118">
                  <c:v>1230.4223225045</c:v>
                </c:pt>
                <c:pt idx="2119">
                  <c:v>1230.38722001982</c:v>
                </c:pt>
                <c:pt idx="2120">
                  <c:v>1229.00317919504</c:v>
                </c:pt>
                <c:pt idx="2121">
                  <c:v>1222.8502150936099</c:v>
                </c:pt>
                <c:pt idx="2122">
                  <c:v>1222.8201272495901</c:v>
                </c:pt>
                <c:pt idx="2123">
                  <c:v>1224.8961884867499</c:v>
                </c:pt>
                <c:pt idx="2124">
                  <c:v>1227.96514857646</c:v>
                </c:pt>
                <c:pt idx="2125">
                  <c:v>1226.22005362349</c:v>
                </c:pt>
                <c:pt idx="2126">
                  <c:v>1221.4009839401299</c:v>
                </c:pt>
                <c:pt idx="2127">
                  <c:v>1223.94842140022</c:v>
                </c:pt>
                <c:pt idx="2128">
                  <c:v>1231.1795332455899</c:v>
                </c:pt>
                <c:pt idx="2129">
                  <c:v>1235.68474190043</c:v>
                </c:pt>
                <c:pt idx="2130">
                  <c:v>1237.3433415403899</c:v>
                </c:pt>
                <c:pt idx="2131">
                  <c:v>1240.0234737370299</c:v>
                </c:pt>
                <c:pt idx="2132">
                  <c:v>1238.080655427</c:v>
                </c:pt>
                <c:pt idx="2133">
                  <c:v>1237.2998394855899</c:v>
                </c:pt>
                <c:pt idx="2134">
                  <c:v>1237.6728407314899</c:v>
                </c:pt>
                <c:pt idx="2135">
                  <c:v>1236.8422912906301</c:v>
                </c:pt>
                <c:pt idx="2136">
                  <c:v>1248.3705164637799</c:v>
                </c:pt>
                <c:pt idx="2137">
                  <c:v>1245.0532920502801</c:v>
                </c:pt>
                <c:pt idx="2138">
                  <c:v>1256.0841822289001</c:v>
                </c:pt>
                <c:pt idx="2139">
                  <c:v>1256.58151722343</c:v>
                </c:pt>
                <c:pt idx="2140">
                  <c:v>1263.8724482432001</c:v>
                </c:pt>
                <c:pt idx="2141">
                  <c:v>1257.60105396221</c:v>
                </c:pt>
                <c:pt idx="2142">
                  <c:v>1257.37227986473</c:v>
                </c:pt>
                <c:pt idx="2143">
                  <c:v>1250.28525619271</c:v>
                </c:pt>
                <c:pt idx="2144">
                  <c:v>1246.43090998512</c:v>
                </c:pt>
                <c:pt idx="2145">
                  <c:v>1248.1516890661901</c:v>
                </c:pt>
                <c:pt idx="2146">
                  <c:v>1255.5172203351401</c:v>
                </c:pt>
                <c:pt idx="2147">
                  <c:v>1257.7751212103001</c:v>
                </c:pt>
                <c:pt idx="2148">
                  <c:v>1254.8010579430199</c:v>
                </c:pt>
                <c:pt idx="2149">
                  <c:v>1263.7282210947899</c:v>
                </c:pt>
                <c:pt idx="2150">
                  <c:v>1261.17191922292</c:v>
                </c:pt>
                <c:pt idx="2151">
                  <c:v>1260.5005169803101</c:v>
                </c:pt>
                <c:pt idx="2152">
                  <c:v>1258.6006973012099</c:v>
                </c:pt>
                <c:pt idx="2153">
                  <c:v>1255.7012342831199</c:v>
                </c:pt>
                <c:pt idx="2154">
                  <c:v>1251.8120746259101</c:v>
                </c:pt>
                <c:pt idx="2155">
                  <c:v>1249.06181210617</c:v>
                </c:pt>
                <c:pt idx="2156">
                  <c:v>1250.1658957940199</c:v>
                </c:pt>
                <c:pt idx="2157">
                  <c:v>1249.5094136012499</c:v>
                </c:pt>
                <c:pt idx="2158">
                  <c:v>1245.72469429289</c:v>
                </c:pt>
                <c:pt idx="2159">
                  <c:v>1251.1555924331301</c:v>
                </c:pt>
                <c:pt idx="2160">
                  <c:v>1250.5836571894299</c:v>
                </c:pt>
                <c:pt idx="2161">
                  <c:v>1254.8607381423601</c:v>
                </c:pt>
                <c:pt idx="2162">
                  <c:v>1245.4660800957399</c:v>
                </c:pt>
                <c:pt idx="2163">
                  <c:v>1248.21136926553</c:v>
                </c:pt>
                <c:pt idx="2164">
                  <c:v>1243.7900611641801</c:v>
                </c:pt>
                <c:pt idx="2165">
                  <c:v>1246.19716253769</c:v>
                </c:pt>
                <c:pt idx="2166">
                  <c:v>1247.1570190771299</c:v>
                </c:pt>
                <c:pt idx="2167">
                  <c:v>1256.4024766253999</c:v>
                </c:pt>
                <c:pt idx="2168">
                  <c:v>1258.6205907009901</c:v>
                </c:pt>
                <c:pt idx="2169">
                  <c:v>1265.90157502088</c:v>
                </c:pt>
                <c:pt idx="2170">
                  <c:v>1261.8482948154799</c:v>
                </c:pt>
                <c:pt idx="2171">
                  <c:v>1257.1683725169701</c:v>
                </c:pt>
                <c:pt idx="2172">
                  <c:v>1256.1339157283501</c:v>
                </c:pt>
                <c:pt idx="2173">
                  <c:v>1251.9761951741</c:v>
                </c:pt>
                <c:pt idx="2174">
                  <c:v>1244.9140382518101</c:v>
                </c:pt>
                <c:pt idx="2175">
                  <c:v>1245.21741259847</c:v>
                </c:pt>
                <c:pt idx="2176">
                  <c:v>1245.40639989639</c:v>
                </c:pt>
                <c:pt idx="2177">
                  <c:v>1235.68847410332</c:v>
                </c:pt>
                <c:pt idx="2178">
                  <c:v>1232.5105034882899</c:v>
                </c:pt>
                <c:pt idx="2179">
                  <c:v>1233.0973587818301</c:v>
                </c:pt>
                <c:pt idx="2180">
                  <c:v>1232.41103648938</c:v>
                </c:pt>
                <c:pt idx="2181">
                  <c:v>1236.11618219862</c:v>
                </c:pt>
                <c:pt idx="2182">
                  <c:v>1243.8298479637399</c:v>
                </c:pt>
                <c:pt idx="2183">
                  <c:v>1246.3960965355</c:v>
                </c:pt>
                <c:pt idx="2184">
                  <c:v>1243.6060472162001</c:v>
                </c:pt>
                <c:pt idx="2185">
                  <c:v>1231.61530049814</c:v>
                </c:pt>
                <c:pt idx="2186">
                  <c:v>1241.0199052446601</c:v>
                </c:pt>
                <c:pt idx="2187">
                  <c:v>1243.8845548131401</c:v>
                </c:pt>
                <c:pt idx="2188">
                  <c:v>1246.33641633616</c:v>
                </c:pt>
                <c:pt idx="2189">
                  <c:v>1244.92895830165</c:v>
                </c:pt>
                <c:pt idx="2190">
                  <c:v>1246.2717627868701</c:v>
                </c:pt>
                <c:pt idx="2191">
                  <c:v>1240.9303849456401</c:v>
                </c:pt>
                <c:pt idx="2192">
                  <c:v>1236.3200895463699</c:v>
                </c:pt>
                <c:pt idx="2193">
                  <c:v>1234.6440706148101</c:v>
                </c:pt>
                <c:pt idx="2194">
                  <c:v>1232.8884780841299</c:v>
                </c:pt>
                <c:pt idx="2195">
                  <c:v>1231.4859933995599</c:v>
                </c:pt>
                <c:pt idx="2196">
                  <c:v>1228.55171693185</c:v>
                </c:pt>
                <c:pt idx="2197">
                  <c:v>1232.3712496898199</c:v>
                </c:pt>
                <c:pt idx="2198">
                  <c:v>1234.04726862138</c:v>
                </c:pt>
                <c:pt idx="2199">
                  <c:v>1231.64514059781</c:v>
                </c:pt>
                <c:pt idx="2200">
                  <c:v>1233.5598803267401</c:v>
                </c:pt>
                <c:pt idx="2201">
                  <c:v>1236.9218648897499</c:v>
                </c:pt>
                <c:pt idx="2202">
                  <c:v>1234.51931980991</c:v>
                </c:pt>
                <c:pt idx="2203">
                  <c:v>1235.32043424323</c:v>
                </c:pt>
                <c:pt idx="2204">
                  <c:v>1237.40507531807</c:v>
                </c:pt>
                <c:pt idx="2205">
                  <c:v>1231.77655701921</c:v>
                </c:pt>
                <c:pt idx="2206">
                  <c:v>1236.0345040821601</c:v>
                </c:pt>
                <c:pt idx="2207">
                  <c:v>1246.8435158438101</c:v>
                </c:pt>
                <c:pt idx="2208">
                  <c:v>1252.4685138049899</c:v>
                </c:pt>
                <c:pt idx="2209">
                  <c:v>1249.0288373513799</c:v>
                </c:pt>
                <c:pt idx="2210">
                  <c:v>1254.1981516798201</c:v>
                </c:pt>
                <c:pt idx="2211">
                  <c:v>1258.75498800726</c:v>
                </c:pt>
                <c:pt idx="2212">
                  <c:v>1257.28504080486</c:v>
                </c:pt>
                <c:pt idx="2213">
                  <c:v>1256.6431638598101</c:v>
                </c:pt>
                <c:pt idx="2214">
                  <c:v>1259.7986505209601</c:v>
                </c:pt>
                <c:pt idx="2215">
                  <c:v>1262.98843595017</c:v>
                </c:pt>
                <c:pt idx="2216">
                  <c:v>1262.53765214143</c:v>
                </c:pt>
                <c:pt idx="2217">
                  <c:v>1272.7782843181501</c:v>
                </c:pt>
                <c:pt idx="2218">
                  <c:v>1269.5688995929099</c:v>
                </c:pt>
                <c:pt idx="2219">
                  <c:v>1279.3587479609</c:v>
                </c:pt>
                <c:pt idx="2220">
                  <c:v>1284.81657899886</c:v>
                </c:pt>
                <c:pt idx="2221">
                  <c:v>1281.27665247038</c:v>
                </c:pt>
                <c:pt idx="2222">
                  <c:v>1283.63624176914</c:v>
                </c:pt>
                <c:pt idx="2223">
                  <c:v>1279.1781976207201</c:v>
                </c:pt>
                <c:pt idx="2224">
                  <c:v>1278.4590296280301</c:v>
                </c:pt>
                <c:pt idx="2225">
                  <c:v>1276.0700126660299</c:v>
                </c:pt>
                <c:pt idx="2226">
                  <c:v>1285.1285738889701</c:v>
                </c:pt>
                <c:pt idx="2227">
                  <c:v>1290.1676756459401</c:v>
                </c:pt>
                <c:pt idx="2228">
                  <c:v>1291.1774663205999</c:v>
                </c:pt>
                <c:pt idx="2229">
                  <c:v>1289.4386560369201</c:v>
                </c:pt>
                <c:pt idx="2230">
                  <c:v>1282.5523762165401</c:v>
                </c:pt>
                <c:pt idx="2231">
                  <c:v>1283.8774186140199</c:v>
                </c:pt>
                <c:pt idx="2232">
                  <c:v>1276.7596258097001</c:v>
                </c:pt>
                <c:pt idx="2233">
                  <c:v>1276.6808128790001</c:v>
                </c:pt>
                <c:pt idx="2234">
                  <c:v>1274.4839024355899</c:v>
                </c:pt>
                <c:pt idx="2235">
                  <c:v>1284.3305929655801</c:v>
                </c:pt>
                <c:pt idx="2236">
                  <c:v>1288.19242657014</c:v>
                </c:pt>
                <c:pt idx="2237">
                  <c:v>1283.9463799283899</c:v>
                </c:pt>
                <c:pt idx="2238">
                  <c:v>1276.0256803925099</c:v>
                </c:pt>
                <c:pt idx="2239">
                  <c:v>1275.8828319556101</c:v>
                </c:pt>
                <c:pt idx="2240">
                  <c:v>1272.81405346627</c:v>
                </c:pt>
                <c:pt idx="2241">
                  <c:v>1269.10491991495</c:v>
                </c:pt>
                <c:pt idx="2242">
                  <c:v>1272.1589209797801</c:v>
                </c:pt>
                <c:pt idx="2243">
                  <c:v>1275.2621801263001</c:v>
                </c:pt>
                <c:pt idx="2244">
                  <c:v>1269.6960168952401</c:v>
                </c:pt>
                <c:pt idx="2245">
                  <c:v>1267.5779193825299</c:v>
                </c:pt>
                <c:pt idx="2246">
                  <c:v>1264.81454099968</c:v>
                </c:pt>
                <c:pt idx="2247">
                  <c:v>1261.5290269509001</c:v>
                </c:pt>
                <c:pt idx="2248">
                  <c:v>1260.2187619779199</c:v>
                </c:pt>
                <c:pt idx="2249">
                  <c:v>1263.9771536109299</c:v>
                </c:pt>
                <c:pt idx="2250">
                  <c:v>1256.39140903055</c:v>
                </c:pt>
                <c:pt idx="2251">
                  <c:v>1253.83984039896</c:v>
                </c:pt>
                <c:pt idx="2252">
                  <c:v>1249.3672065814401</c:v>
                </c:pt>
                <c:pt idx="2253">
                  <c:v>1256.9923576271799</c:v>
                </c:pt>
                <c:pt idx="2254">
                  <c:v>1257.9725934528201</c:v>
                </c:pt>
                <c:pt idx="2255">
                  <c:v>1254.48019546094</c:v>
                </c:pt>
                <c:pt idx="2256">
                  <c:v>1254.0664275747399</c:v>
                </c:pt>
                <c:pt idx="2257">
                  <c:v>1258.1991806286001</c:v>
                </c:pt>
                <c:pt idx="2258">
                  <c:v>1258.6819098291701</c:v>
                </c:pt>
                <c:pt idx="2259">
                  <c:v>1259.10060352354</c:v>
                </c:pt>
                <c:pt idx="2260">
                  <c:v>1258.7459453353699</c:v>
                </c:pt>
                <c:pt idx="2261">
                  <c:v>1253.81521135812</c:v>
                </c:pt>
                <c:pt idx="2262">
                  <c:v>1257.2287964192899</c:v>
                </c:pt>
                <c:pt idx="2263">
                  <c:v>1256.86428661478</c:v>
                </c:pt>
                <c:pt idx="2264">
                  <c:v>1255.268324768</c:v>
                </c:pt>
                <c:pt idx="2265">
                  <c:v>1257.73122885254</c:v>
                </c:pt>
                <c:pt idx="2266">
                  <c:v>1259.2434519604501</c:v>
                </c:pt>
                <c:pt idx="2267">
                  <c:v>1256.67218009619</c:v>
                </c:pt>
                <c:pt idx="2268">
                  <c:v>1257.35686743169</c:v>
                </c:pt>
                <c:pt idx="2269">
                  <c:v>1253.16007887163</c:v>
                </c:pt>
                <c:pt idx="2270">
                  <c:v>1257.5686771829601</c:v>
                </c:pt>
                <c:pt idx="2271">
                  <c:v>1254.69200521221</c:v>
                </c:pt>
                <c:pt idx="2272">
                  <c:v>1256.32244771618</c:v>
                </c:pt>
                <c:pt idx="2273">
                  <c:v>1253.93835656235</c:v>
                </c:pt>
                <c:pt idx="2274">
                  <c:v>1254.9579988533501</c:v>
                </c:pt>
                <c:pt idx="2275">
                  <c:v>1246.8698218397101</c:v>
                </c:pt>
                <c:pt idx="2276">
                  <c:v>1244.26406931827</c:v>
                </c:pt>
                <c:pt idx="2277">
                  <c:v>1239.3776676145401</c:v>
                </c:pt>
                <c:pt idx="2278">
                  <c:v>1232.7524556271201</c:v>
                </c:pt>
                <c:pt idx="2279">
                  <c:v>1225.8563241904101</c:v>
                </c:pt>
                <c:pt idx="2280">
                  <c:v>1218.84197335764</c:v>
                </c:pt>
                <c:pt idx="2281">
                  <c:v>1221.6004259323199</c:v>
                </c:pt>
                <c:pt idx="2282">
                  <c:v>1224.18154941292</c:v>
                </c:pt>
                <c:pt idx="2283">
                  <c:v>1221.38369037288</c:v>
                </c:pt>
                <c:pt idx="2284">
                  <c:v>1221.61027754866</c:v>
                </c:pt>
                <c:pt idx="2285">
                  <c:v>1222.3540745821899</c:v>
                </c:pt>
                <c:pt idx="2286">
                  <c:v>1204.00051334419</c:v>
                </c:pt>
                <c:pt idx="2287">
                  <c:v>1193.9075324057401</c:v>
                </c:pt>
                <c:pt idx="2288">
                  <c:v>1187.2379881448101</c:v>
                </c:pt>
                <c:pt idx="2289">
                  <c:v>1192.58249000826</c:v>
                </c:pt>
                <c:pt idx="2290">
                  <c:v>1190.6860538631599</c:v>
                </c:pt>
                <c:pt idx="2291">
                  <c:v>1190.45946668739</c:v>
                </c:pt>
                <c:pt idx="2292">
                  <c:v>1181.87378304868</c:v>
                </c:pt>
                <c:pt idx="2293">
                  <c:v>1173.7018672961699</c:v>
                </c:pt>
                <c:pt idx="2294">
                  <c:v>1177.2336717533999</c:v>
                </c:pt>
                <c:pt idx="2295">
                  <c:v>1187.98178517834</c:v>
                </c:pt>
                <c:pt idx="2296">
                  <c:v>1190.4052827975299</c:v>
                </c:pt>
                <c:pt idx="2297">
                  <c:v>1190.3609505239999</c:v>
                </c:pt>
                <c:pt idx="2298">
                  <c:v>1202.84294842446</c:v>
                </c:pt>
                <c:pt idx="2299">
                  <c:v>1196.02562991845</c:v>
                </c:pt>
                <c:pt idx="2300">
                  <c:v>1193.6400868683399</c:v>
                </c:pt>
                <c:pt idx="2301">
                  <c:v>1194.3282302467201</c:v>
                </c:pt>
                <c:pt idx="2302">
                  <c:v>1190.6657236262199</c:v>
                </c:pt>
                <c:pt idx="2303">
                  <c:v>1178.46223177714</c:v>
                </c:pt>
                <c:pt idx="2304">
                  <c:v>1194.9581202250499</c:v>
                </c:pt>
                <c:pt idx="2305">
                  <c:v>1200.214058909</c:v>
                </c:pt>
                <c:pt idx="2306">
                  <c:v>1209.4026514110799</c:v>
                </c:pt>
                <c:pt idx="2307">
                  <c:v>1202.0847266711401</c:v>
                </c:pt>
                <c:pt idx="2308">
                  <c:v>1190.5790570546001</c:v>
                </c:pt>
                <c:pt idx="2309">
                  <c:v>1159.52172068553</c:v>
                </c:pt>
                <c:pt idx="2310">
                  <c:v>1172.9086868582999</c:v>
                </c:pt>
                <c:pt idx="2311">
                  <c:v>1192.30092169929</c:v>
                </c:pt>
                <c:pt idx="2312">
                  <c:v>1187.0928125888099</c:v>
                </c:pt>
                <c:pt idx="2313">
                  <c:v>1182.1557377279501</c:v>
                </c:pt>
                <c:pt idx="2314">
                  <c:v>1181.7040139785699</c:v>
                </c:pt>
                <c:pt idx="2315">
                  <c:v>1192.31686489045</c:v>
                </c:pt>
                <c:pt idx="2316">
                  <c:v>1191.4187317887399</c:v>
                </c:pt>
                <c:pt idx="2317">
                  <c:v>1181.87407468422</c:v>
                </c:pt>
                <c:pt idx="2318">
                  <c:v>1178.4781749683</c:v>
                </c:pt>
                <c:pt idx="2319">
                  <c:v>1182.07070737512</c:v>
                </c:pt>
                <c:pt idx="2320">
                  <c:v>1182.18762411025</c:v>
                </c:pt>
                <c:pt idx="2321">
                  <c:v>1170.63650217502</c:v>
                </c:pt>
                <c:pt idx="2322">
                  <c:v>1142.0677550999901</c:v>
                </c:pt>
                <c:pt idx="2323">
                  <c:v>1139.38514555184</c:v>
                </c:pt>
                <c:pt idx="2324">
                  <c:v>1147.5840506996999</c:v>
                </c:pt>
                <c:pt idx="2325">
                  <c:v>1144.9699399157701</c:v>
                </c:pt>
                <c:pt idx="2326">
                  <c:v>1150.2246200948</c:v>
                </c:pt>
                <c:pt idx="2327">
                  <c:v>1145.71078102863</c:v>
                </c:pt>
                <c:pt idx="2328">
                  <c:v>1151.33059004185</c:v>
                </c:pt>
                <c:pt idx="2329">
                  <c:v>1147.89097058931</c:v>
                </c:pt>
                <c:pt idx="2330">
                  <c:v>1149.7219064825099</c:v>
                </c:pt>
                <c:pt idx="2331">
                  <c:v>1141.9483665197799</c:v>
                </c:pt>
                <c:pt idx="2332">
                  <c:v>1151.3782155419599</c:v>
                </c:pt>
                <c:pt idx="2333">
                  <c:v>1161.9457848446</c:v>
                </c:pt>
                <c:pt idx="2334">
                  <c:v>1158.03520211318</c:v>
                </c:pt>
                <c:pt idx="2335">
                  <c:v>1158.0140352242399</c:v>
                </c:pt>
                <c:pt idx="2336">
                  <c:v>1158.3156633916101</c:v>
                </c:pt>
                <c:pt idx="2337">
                  <c:v>1157.95582627965</c:v>
                </c:pt>
                <c:pt idx="2338">
                  <c:v>1162.2315378452699</c:v>
                </c:pt>
                <c:pt idx="2339">
                  <c:v>1154.0664104371699</c:v>
                </c:pt>
                <c:pt idx="2340">
                  <c:v>1148.2402242568</c:v>
                </c:pt>
                <c:pt idx="2341">
                  <c:v>1144.5677690259399</c:v>
                </c:pt>
                <c:pt idx="2342">
                  <c:v>1131.8782191072</c:v>
                </c:pt>
                <c:pt idx="2343">
                  <c:v>1141.5303204632401</c:v>
                </c:pt>
                <c:pt idx="2344">
                  <c:v>1150.1452442612799</c:v>
                </c:pt>
                <c:pt idx="2345">
                  <c:v>1148.4730600351199</c:v>
                </c:pt>
                <c:pt idx="2346">
                  <c:v>1153.7965326031999</c:v>
                </c:pt>
                <c:pt idx="2347">
                  <c:v>1135.79938528309</c:v>
                </c:pt>
                <c:pt idx="2348">
                  <c:v>1116.0930116811701</c:v>
                </c:pt>
                <c:pt idx="2349">
                  <c:v>1116.8656031274299</c:v>
                </c:pt>
                <c:pt idx="2350">
                  <c:v>1116.5904335712301</c:v>
                </c:pt>
                <c:pt idx="2351">
                  <c:v>1118.6647886872199</c:v>
                </c:pt>
                <c:pt idx="2352">
                  <c:v>1126.12548844462</c:v>
                </c:pt>
                <c:pt idx="2353">
                  <c:v>1124.1610310132201</c:v>
                </c:pt>
                <c:pt idx="2354">
                  <c:v>1129.5447364158799</c:v>
                </c:pt>
                <c:pt idx="2355">
                  <c:v>1127.88100392104</c:v>
                </c:pt>
                <c:pt idx="2356">
                  <c:v>1129.8961806915099</c:v>
                </c:pt>
                <c:pt idx="2357">
                  <c:v>1131.7608909297901</c:v>
                </c:pt>
                <c:pt idx="2358">
                  <c:v>1126.6718978587601</c:v>
                </c:pt>
                <c:pt idx="2359">
                  <c:v>1105.41312638146</c:v>
                </c:pt>
                <c:pt idx="2360">
                  <c:v>1096.8687768746599</c:v>
                </c:pt>
                <c:pt idx="2361">
                  <c:v>1093.3489347822399</c:v>
                </c:pt>
                <c:pt idx="2362">
                  <c:v>1088.2653155159301</c:v>
                </c:pt>
                <c:pt idx="2363">
                  <c:v>1090.12465194949</c:v>
                </c:pt>
                <c:pt idx="2364">
                  <c:v>1093.5585131663699</c:v>
                </c:pt>
                <c:pt idx="2365">
                  <c:v>1088.2169512734399</c:v>
                </c:pt>
                <c:pt idx="2366">
                  <c:v>1075.07262492525</c:v>
                </c:pt>
                <c:pt idx="2367">
                  <c:v>1075.14785819134</c:v>
                </c:pt>
                <c:pt idx="2368">
                  <c:v>1073.61632384578</c:v>
                </c:pt>
                <c:pt idx="2369">
                  <c:v>1075.4864078887799</c:v>
                </c:pt>
                <c:pt idx="2370">
                  <c:v>1068.8658804721899</c:v>
                </c:pt>
                <c:pt idx="2371">
                  <c:v>1061.86918672512</c:v>
                </c:pt>
                <c:pt idx="2372">
                  <c:v>1071.66025892725</c:v>
                </c:pt>
                <c:pt idx="2373">
                  <c:v>1078.7321859404201</c:v>
                </c:pt>
                <c:pt idx="2374">
                  <c:v>1077.99060088889</c:v>
                </c:pt>
                <c:pt idx="2375">
                  <c:v>1076.92658755408</c:v>
                </c:pt>
                <c:pt idx="2376">
                  <c:v>1068.6240592597401</c:v>
                </c:pt>
                <c:pt idx="2377">
                  <c:v>1069.29578484989</c:v>
                </c:pt>
                <c:pt idx="2378">
                  <c:v>1068.5541997983601</c:v>
                </c:pt>
                <c:pt idx="2379">
                  <c:v>1065.58785959223</c:v>
                </c:pt>
                <c:pt idx="2380">
                  <c:v>1072.4663296354399</c:v>
                </c:pt>
                <c:pt idx="2381">
                  <c:v>1074.3740303114801</c:v>
                </c:pt>
                <c:pt idx="2382">
                  <c:v>1074.6964585947601</c:v>
                </c:pt>
                <c:pt idx="2383">
                  <c:v>1070.1502198005701</c:v>
                </c:pt>
                <c:pt idx="2384">
                  <c:v>1067.4257008069001</c:v>
                </c:pt>
                <c:pt idx="2385">
                  <c:v>1068.1726596631499</c:v>
                </c:pt>
                <c:pt idx="2386">
                  <c:v>1068.84975905803</c:v>
                </c:pt>
                <c:pt idx="2387">
                  <c:v>1072.9499720603501</c:v>
                </c:pt>
                <c:pt idx="2388">
                  <c:v>1069.97825804949</c:v>
                </c:pt>
                <c:pt idx="2389">
                  <c:v>1067.0978987189001</c:v>
                </c:pt>
                <c:pt idx="2390">
                  <c:v>1087.7494302626901</c:v>
                </c:pt>
                <c:pt idx="2391">
                  <c:v>1073.3530074144401</c:v>
                </c:pt>
                <c:pt idx="2392">
                  <c:v>1067.9308384506901</c:v>
                </c:pt>
                <c:pt idx="2393">
                  <c:v>1076.6149068802499</c:v>
                </c:pt>
                <c:pt idx="2394">
                  <c:v>1079.47914479668</c:v>
                </c:pt>
                <c:pt idx="2395">
                  <c:v>1076.34621664418</c:v>
                </c:pt>
                <c:pt idx="2396">
                  <c:v>1068.6616758927801</c:v>
                </c:pt>
                <c:pt idx="2397">
                  <c:v>1074.24505899817</c:v>
                </c:pt>
                <c:pt idx="2398">
                  <c:v>1067.6728958240701</c:v>
                </c:pt>
                <c:pt idx="2399">
                  <c:v>1059.24677002114</c:v>
                </c:pt>
                <c:pt idx="2400">
                  <c:v>1055.46361149738</c:v>
                </c:pt>
                <c:pt idx="2401">
                  <c:v>1060.3861766899799</c:v>
                </c:pt>
                <c:pt idx="2402">
                  <c:v>1063.6644816779201</c:v>
                </c:pt>
                <c:pt idx="2403">
                  <c:v>1073.4292781475899</c:v>
                </c:pt>
                <c:pt idx="2404">
                  <c:v>1079.1157893442801</c:v>
                </c:pt>
                <c:pt idx="2405">
                  <c:v>1082.9177812544599</c:v>
                </c:pt>
                <c:pt idx="2406">
                  <c:v>1081.69919410376</c:v>
                </c:pt>
                <c:pt idx="2407">
                  <c:v>1085.4036990418799</c:v>
                </c:pt>
                <c:pt idx="2408">
                  <c:v>1084.20677566275</c:v>
                </c:pt>
                <c:pt idx="2409">
                  <c:v>1080.9247142702</c:v>
                </c:pt>
                <c:pt idx="2410">
                  <c:v>1074.5284857147601</c:v>
                </c:pt>
                <c:pt idx="2411">
                  <c:v>1066.5832974922</c:v>
                </c:pt>
                <c:pt idx="2412">
                  <c:v>1067.2602903536999</c:v>
                </c:pt>
                <c:pt idx="2413">
                  <c:v>1068.47346156151</c:v>
                </c:pt>
                <c:pt idx="2414">
                  <c:v>1075.0105046321401</c:v>
                </c:pt>
                <c:pt idx="2415">
                  <c:v>1081.6721143893001</c:v>
                </c:pt>
                <c:pt idx="2416">
                  <c:v>1084.7916974950899</c:v>
                </c:pt>
                <c:pt idx="2417">
                  <c:v>1084.0009698328599</c:v>
                </c:pt>
                <c:pt idx="2418">
                  <c:v>1086.25941801882</c:v>
                </c:pt>
                <c:pt idx="2419">
                  <c:v>1089.80144467018</c:v>
                </c:pt>
                <c:pt idx="2420">
                  <c:v>1100.2867101090901</c:v>
                </c:pt>
                <c:pt idx="2421">
                  <c:v>1105.06898768272</c:v>
                </c:pt>
                <c:pt idx="2422">
                  <c:v>1094.8166077881699</c:v>
                </c:pt>
                <c:pt idx="2423">
                  <c:v>1094.69745704455</c:v>
                </c:pt>
                <c:pt idx="2424">
                  <c:v>1090.2834635875699</c:v>
                </c:pt>
                <c:pt idx="2425">
                  <c:v>1073.90565228218</c:v>
                </c:pt>
                <c:pt idx="2426">
                  <c:v>1075.2813017767401</c:v>
                </c:pt>
                <c:pt idx="2427">
                  <c:v>1083.7843321171799</c:v>
                </c:pt>
                <c:pt idx="2428">
                  <c:v>1084.2825988632401</c:v>
                </c:pt>
                <c:pt idx="2429">
                  <c:v>1079.5003212896099</c:v>
                </c:pt>
                <c:pt idx="2430">
                  <c:v>1083.75725240272</c:v>
                </c:pt>
                <c:pt idx="2431">
                  <c:v>1091.76201599708</c:v>
                </c:pt>
                <c:pt idx="2432">
                  <c:v>1094.5403947006801</c:v>
                </c:pt>
                <c:pt idx="2433">
                  <c:v>1095.61275139329</c:v>
                </c:pt>
                <c:pt idx="2434">
                  <c:v>1092.10863634217</c:v>
                </c:pt>
                <c:pt idx="2435">
                  <c:v>1092.4065132012299</c:v>
                </c:pt>
                <c:pt idx="2436">
                  <c:v>1093.2351524637099</c:v>
                </c:pt>
                <c:pt idx="2437">
                  <c:v>1093.02393069092</c:v>
                </c:pt>
                <c:pt idx="2438">
                  <c:v>1094.0204641830501</c:v>
                </c:pt>
                <c:pt idx="2439">
                  <c:v>1102.09563503501</c:v>
                </c:pt>
                <c:pt idx="2440">
                  <c:v>1102.2472814359901</c:v>
                </c:pt>
                <c:pt idx="2441">
                  <c:v>1100.4166927384899</c:v>
                </c:pt>
                <c:pt idx="2442">
                  <c:v>1097.4650038623599</c:v>
                </c:pt>
                <c:pt idx="2443">
                  <c:v>1102.6318133813199</c:v>
                </c:pt>
                <c:pt idx="2444">
                  <c:v>1103.34130190017</c:v>
                </c:pt>
                <c:pt idx="2445">
                  <c:v>1104.09411796216</c:v>
                </c:pt>
                <c:pt idx="2446">
                  <c:v>1111.0156929781299</c:v>
                </c:pt>
                <c:pt idx="2447">
                  <c:v>1113.97279779716</c:v>
                </c:pt>
                <c:pt idx="2448">
                  <c:v>1108.89805930736</c:v>
                </c:pt>
                <c:pt idx="2449">
                  <c:v>1111.7685090401201</c:v>
                </c:pt>
                <c:pt idx="2450">
                  <c:v>1112.42925407294</c:v>
                </c:pt>
                <c:pt idx="2451">
                  <c:v>1115.0993139186901</c:v>
                </c:pt>
                <c:pt idx="2452">
                  <c:v>1121.64718887512</c:v>
                </c:pt>
                <c:pt idx="2453">
                  <c:v>1119.85992772076</c:v>
                </c:pt>
                <c:pt idx="2454">
                  <c:v>1120.7806380124</c:v>
                </c:pt>
                <c:pt idx="2455">
                  <c:v>1124.32808060665</c:v>
                </c:pt>
                <c:pt idx="2456">
                  <c:v>1112.2884395577501</c:v>
                </c:pt>
                <c:pt idx="2457">
                  <c:v>1109.83501742767</c:v>
                </c:pt>
                <c:pt idx="2458">
                  <c:v>1108.95763467917</c:v>
                </c:pt>
                <c:pt idx="2459">
                  <c:v>1096.19225728274</c:v>
                </c:pt>
                <c:pt idx="2460">
                  <c:v>1091.8118421475599</c:v>
                </c:pt>
                <c:pt idx="2461">
                  <c:v>1077.2334655530699</c:v>
                </c:pt>
                <c:pt idx="2462">
                  <c:v>1067.70135424554</c:v>
                </c:pt>
                <c:pt idx="2463">
                  <c:v>1060.45164870944</c:v>
                </c:pt>
                <c:pt idx="2464">
                  <c:v>1034.3723041609901</c:v>
                </c:pt>
                <c:pt idx="2465">
                  <c:v>1052.96256638758</c:v>
                </c:pt>
                <c:pt idx="2466">
                  <c:v>1065.42430304855</c:v>
                </c:pt>
                <c:pt idx="2467">
                  <c:v>1068.15745688626</c:v>
                </c:pt>
                <c:pt idx="2468">
                  <c:v>1075.6148650213399</c:v>
                </c:pt>
                <c:pt idx="2469">
                  <c:v>1068.46376187535</c:v>
                </c:pt>
                <c:pt idx="2470">
                  <c:v>1063.1757638031199</c:v>
                </c:pt>
                <c:pt idx="2471">
                  <c:v>1059.33525523714</c:v>
                </c:pt>
                <c:pt idx="2472">
                  <c:v>1049.72971191686</c:v>
                </c:pt>
                <c:pt idx="2473">
                  <c:v>1049.2292347696</c:v>
                </c:pt>
                <c:pt idx="2474">
                  <c:v>1051.81603833796</c:v>
                </c:pt>
                <c:pt idx="2475">
                  <c:v>1046.4796253822501</c:v>
                </c:pt>
                <c:pt idx="2476">
                  <c:v>1043.60941909195</c:v>
                </c:pt>
                <c:pt idx="2477">
                  <c:v>1041.7039880252801</c:v>
                </c:pt>
                <c:pt idx="2478">
                  <c:v>1062.8627146485401</c:v>
                </c:pt>
                <c:pt idx="2479">
                  <c:v>1076.0017472253601</c:v>
                </c:pt>
                <c:pt idx="2480">
                  <c:v>1082.3598928968599</c:v>
                </c:pt>
                <c:pt idx="2481">
                  <c:v>1081.40027882492</c:v>
                </c:pt>
                <c:pt idx="2482">
                  <c:v>1074.5827520949599</c:v>
                </c:pt>
                <c:pt idx="2483">
                  <c:v>1073.2705813846101</c:v>
                </c:pt>
                <c:pt idx="2484">
                  <c:v>1055.6323185158301</c:v>
                </c:pt>
                <c:pt idx="2485">
                  <c:v>1038.4052777010199</c:v>
                </c:pt>
                <c:pt idx="2486">
                  <c:v>1043.4221867594599</c:v>
                </c:pt>
                <c:pt idx="2487">
                  <c:v>1036.70977754003</c:v>
                </c:pt>
                <c:pt idx="2488">
                  <c:v>1034.47019896917</c:v>
                </c:pt>
                <c:pt idx="2489">
                  <c:v>1039.09486545306</c:v>
                </c:pt>
                <c:pt idx="2490">
                  <c:v>1038.0699735646999</c:v>
                </c:pt>
                <c:pt idx="2491">
                  <c:v>1038.3167067970801</c:v>
                </c:pt>
                <c:pt idx="2492">
                  <c:v>1036.03284277426</c:v>
                </c:pt>
                <c:pt idx="2493">
                  <c:v>1041.3787294758799</c:v>
                </c:pt>
                <c:pt idx="2494">
                  <c:v>1048.66684957087</c:v>
                </c:pt>
                <c:pt idx="2495">
                  <c:v>1063.0532949667199</c:v>
                </c:pt>
                <c:pt idx="2496">
                  <c:v>1077.5979026910099</c:v>
                </c:pt>
                <c:pt idx="2497">
                  <c:v>1075.0166934906999</c:v>
                </c:pt>
                <c:pt idx="2498">
                  <c:v>1087.5684558765199</c:v>
                </c:pt>
                <c:pt idx="2499">
                  <c:v>1091.01639463674</c:v>
                </c:pt>
                <c:pt idx="2500">
                  <c:v>1114.94319168471</c:v>
                </c:pt>
                <c:pt idx="2501">
                  <c:v>1151.8772586244299</c:v>
                </c:pt>
                <c:pt idx="2502">
                  <c:v>1140.91977250939</c:v>
                </c:pt>
                <c:pt idx="2503">
                  <c:v>1120.2511194275</c:v>
                </c:pt>
                <c:pt idx="2504">
                  <c:v>1130.41779390029</c:v>
                </c:pt>
                <c:pt idx="2505">
                  <c:v>1130.01289833945</c:v>
                </c:pt>
                <c:pt idx="2506">
                  <c:v>1117.7458281448501</c:v>
                </c:pt>
                <c:pt idx="2507">
                  <c:v>1126.64087749689</c:v>
                </c:pt>
                <c:pt idx="2508">
                  <c:v>1139.5659029778501</c:v>
                </c:pt>
                <c:pt idx="2509">
                  <c:v>1134.0681804409201</c:v>
                </c:pt>
                <c:pt idx="2510">
                  <c:v>1135.5296003558001</c:v>
                </c:pt>
                <c:pt idx="2511">
                  <c:v>1120.6054030432299</c:v>
                </c:pt>
                <c:pt idx="2512">
                  <c:v>1123.2308976955001</c:v>
                </c:pt>
                <c:pt idx="2513">
                  <c:v>1120.50417915302</c:v>
                </c:pt>
                <c:pt idx="2514">
                  <c:v>1147.26524512682</c:v>
                </c:pt>
                <c:pt idx="2515">
                  <c:v>1163.26494627285</c:v>
                </c:pt>
                <c:pt idx="2516">
                  <c:v>1155.6225425621301</c:v>
                </c:pt>
                <c:pt idx="2517">
                  <c:v>1162.14515698743</c:v>
                </c:pt>
                <c:pt idx="2518">
                  <c:v>1163.5053530120999</c:v>
                </c:pt>
                <c:pt idx="2519">
                  <c:v>1176.7656826293701</c:v>
                </c:pt>
                <c:pt idx="2520">
                  <c:v>1165.82717599375</c:v>
                </c:pt>
                <c:pt idx="2521">
                  <c:v>1165.09962928288</c:v>
                </c:pt>
                <c:pt idx="2522">
                  <c:v>1167.61757355181</c:v>
                </c:pt>
                <c:pt idx="2523">
                  <c:v>1146.53137192281</c:v>
                </c:pt>
                <c:pt idx="2524">
                  <c:v>1146.53769841595</c:v>
                </c:pt>
                <c:pt idx="2525">
                  <c:v>1165.3337095289801</c:v>
                </c:pt>
                <c:pt idx="2526">
                  <c:v>1177.40465843631</c:v>
                </c:pt>
                <c:pt idx="2527">
                  <c:v>1203.96960312283</c:v>
                </c:pt>
                <c:pt idx="2528">
                  <c:v>1218.2295186559199</c:v>
                </c:pt>
                <c:pt idx="2529">
                  <c:v>1206.5128533643201</c:v>
                </c:pt>
                <c:pt idx="2530">
                  <c:v>1221.9748025936201</c:v>
                </c:pt>
                <c:pt idx="2531">
                  <c:v>1224.12581026055</c:v>
                </c:pt>
                <c:pt idx="2532">
                  <c:v>1237.6391996033401</c:v>
                </c:pt>
                <c:pt idx="2533">
                  <c:v>1244.9146667120599</c:v>
                </c:pt>
                <c:pt idx="2534">
                  <c:v>1245.53466303958</c:v>
                </c:pt>
                <c:pt idx="2535">
                  <c:v>1290.67419157931</c:v>
                </c:pt>
                <c:pt idx="2536">
                  <c:v>1287.6184953936499</c:v>
                </c:pt>
                <c:pt idx="2537">
                  <c:v>1265.08985332918</c:v>
                </c:pt>
                <c:pt idx="2538">
                  <c:v>1249.15974360767</c:v>
                </c:pt>
                <c:pt idx="2539">
                  <c:v>1236.9243058787499</c:v>
                </c:pt>
                <c:pt idx="2540">
                  <c:v>1247.12261281723</c:v>
                </c:pt>
                <c:pt idx="2541">
                  <c:v>1246.19261832594</c:v>
                </c:pt>
                <c:pt idx="2542">
                  <c:v>1232.37555731252</c:v>
                </c:pt>
                <c:pt idx="2543">
                  <c:v>1236.2536976061201</c:v>
                </c:pt>
                <c:pt idx="2544">
                  <c:v>1224.1447897399601</c:v>
                </c:pt>
                <c:pt idx="2545">
                  <c:v>1225.64416861367</c:v>
                </c:pt>
                <c:pt idx="2546">
                  <c:v>1249.43810930574</c:v>
                </c:pt>
                <c:pt idx="2547">
                  <c:v>1254.8282814593299</c:v>
                </c:pt>
                <c:pt idx="2548">
                  <c:v>1259.3137650941801</c:v>
                </c:pt>
                <c:pt idx="2549">
                  <c:v>1263.31843525054</c:v>
                </c:pt>
                <c:pt idx="2550">
                  <c:v>1273.42817128509</c:v>
                </c:pt>
                <c:pt idx="2551">
                  <c:v>1242.757332552</c:v>
                </c:pt>
                <c:pt idx="2552">
                  <c:v>1218.8874739422699</c:v>
                </c:pt>
                <c:pt idx="2553">
                  <c:v>1204.9628625455</c:v>
                </c:pt>
                <c:pt idx="2554">
                  <c:v>1189.96907380841</c:v>
                </c:pt>
                <c:pt idx="2555">
                  <c:v>1202.71695748151</c:v>
                </c:pt>
                <c:pt idx="2556">
                  <c:v>1201.91349285298</c:v>
                </c:pt>
                <c:pt idx="2557">
                  <c:v>1220.03256920025</c:v>
                </c:pt>
                <c:pt idx="2558">
                  <c:v>1227.5864020070401</c:v>
                </c:pt>
                <c:pt idx="2559">
                  <c:v>1209.7583443441199</c:v>
                </c:pt>
                <c:pt idx="2560">
                  <c:v>1187.3873102827199</c:v>
                </c:pt>
                <c:pt idx="2561">
                  <c:v>1180.92933577639</c:v>
                </c:pt>
                <c:pt idx="2562">
                  <c:v>1169.4805767857299</c:v>
                </c:pt>
                <c:pt idx="2563">
                  <c:v>1169.0309206844399</c:v>
                </c:pt>
                <c:pt idx="2564">
                  <c:v>1160.97232020044</c:v>
                </c:pt>
                <c:pt idx="2565">
                  <c:v>1154.5470480479801</c:v>
                </c:pt>
                <c:pt idx="2566">
                  <c:v>1154.8902376584999</c:v>
                </c:pt>
                <c:pt idx="2567">
                  <c:v>1156.34561582162</c:v>
                </c:pt>
                <c:pt idx="2568">
                  <c:v>1156.1295334742599</c:v>
                </c:pt>
                <c:pt idx="2569">
                  <c:v>1143.2789891693401</c:v>
                </c:pt>
                <c:pt idx="2570">
                  <c:v>1142.93579955882</c:v>
                </c:pt>
                <c:pt idx="2571">
                  <c:v>1133.91753923801</c:v>
                </c:pt>
                <c:pt idx="2572">
                  <c:v>1134.21624130642</c:v>
                </c:pt>
                <c:pt idx="2573">
                  <c:v>1137.3049478010801</c:v>
                </c:pt>
                <c:pt idx="2574">
                  <c:v>1149.31658416918</c:v>
                </c:pt>
                <c:pt idx="2575">
                  <c:v>1148.60478349551</c:v>
                </c:pt>
                <c:pt idx="2576">
                  <c:v>1144.63903688509</c:v>
                </c:pt>
                <c:pt idx="2577">
                  <c:v>1148.8780641112901</c:v>
                </c:pt>
                <c:pt idx="2578">
                  <c:v>1150.00296339021</c:v>
                </c:pt>
                <c:pt idx="2579">
                  <c:v>1152.1955636796199</c:v>
                </c:pt>
                <c:pt idx="2580">
                  <c:v>1159.4915205846901</c:v>
                </c:pt>
                <c:pt idx="2581">
                  <c:v>1170.72144728439</c:v>
                </c:pt>
                <c:pt idx="2582">
                  <c:v>1170.7278026475501</c:v>
                </c:pt>
                <c:pt idx="2583">
                  <c:v>1170.2892825896699</c:v>
                </c:pt>
                <c:pt idx="2584">
                  <c:v>1157.4006061058001</c:v>
                </c:pt>
                <c:pt idx="2585">
                  <c:v>1157.64210990579</c:v>
                </c:pt>
                <c:pt idx="2586">
                  <c:v>1154.5470480479801</c:v>
                </c:pt>
                <c:pt idx="2587">
                  <c:v>1147.6069914797499</c:v>
                </c:pt>
                <c:pt idx="2588">
                  <c:v>1142.3955936904099</c:v>
                </c:pt>
                <c:pt idx="2589">
                  <c:v>1138.8874332273499</c:v>
                </c:pt>
                <c:pt idx="2590">
                  <c:v>1143.6920877745899</c:v>
                </c:pt>
                <c:pt idx="2591">
                  <c:v>1145.1601766640199</c:v>
                </c:pt>
                <c:pt idx="2592">
                  <c:v>1134.3687700222099</c:v>
                </c:pt>
                <c:pt idx="2593">
                  <c:v>1130.3648912328399</c:v>
                </c:pt>
                <c:pt idx="2594">
                  <c:v>1135.0043063379801</c:v>
                </c:pt>
                <c:pt idx="2595">
                  <c:v>1125.3123775224501</c:v>
                </c:pt>
                <c:pt idx="2596">
                  <c:v>1117.1457358647799</c:v>
                </c:pt>
                <c:pt idx="2597">
                  <c:v>1126.86308613294</c:v>
                </c:pt>
                <c:pt idx="2598">
                  <c:v>1133.9810928695899</c:v>
                </c:pt>
                <c:pt idx="2599">
                  <c:v>1135.15683505377</c:v>
                </c:pt>
                <c:pt idx="2600">
                  <c:v>1131.4389476065001</c:v>
                </c:pt>
                <c:pt idx="2601">
                  <c:v>1139.4657712747</c:v>
                </c:pt>
                <c:pt idx="2602">
                  <c:v>1130.88603101178</c:v>
                </c:pt>
                <c:pt idx="2603">
                  <c:v>1147.6260575692199</c:v>
                </c:pt>
                <c:pt idx="2604">
                  <c:v>1151.1469287586001</c:v>
                </c:pt>
                <c:pt idx="2605">
                  <c:v>1148.14719734815</c:v>
                </c:pt>
                <c:pt idx="2606">
                  <c:v>1134.9534634327199</c:v>
                </c:pt>
                <c:pt idx="2607">
                  <c:v>1126.70420205399</c:v>
                </c:pt>
                <c:pt idx="2608">
                  <c:v>1117.3363967595101</c:v>
                </c:pt>
                <c:pt idx="2609">
                  <c:v>1107.9113931966001</c:v>
                </c:pt>
                <c:pt idx="2610">
                  <c:v>1098.7723809757899</c:v>
                </c:pt>
                <c:pt idx="2611">
                  <c:v>1100.8569400915301</c:v>
                </c:pt>
                <c:pt idx="2612">
                  <c:v>1100.12607332839</c:v>
                </c:pt>
                <c:pt idx="2613">
                  <c:v>1109.5828537070799</c:v>
                </c:pt>
                <c:pt idx="2614">
                  <c:v>1116.7199265332099</c:v>
                </c:pt>
                <c:pt idx="2615">
                  <c:v>1112.722403107</c:v>
                </c:pt>
                <c:pt idx="2616">
                  <c:v>1109.8052914176001</c:v>
                </c:pt>
                <c:pt idx="2617">
                  <c:v>1112.6080065701599</c:v>
                </c:pt>
                <c:pt idx="2618">
                  <c:v>1120.1200458225901</c:v>
                </c:pt>
                <c:pt idx="2619">
                  <c:v>1121.0415734804601</c:v>
                </c:pt>
                <c:pt idx="2620">
                  <c:v>1129.3543884907599</c:v>
                </c:pt>
                <c:pt idx="2621">
                  <c:v>1141.7791234641199</c:v>
                </c:pt>
                <c:pt idx="2622">
                  <c:v>1140.0568200483699</c:v>
                </c:pt>
                <c:pt idx="2623">
                  <c:v>1150.66392115861</c:v>
                </c:pt>
                <c:pt idx="2624">
                  <c:v>1146.88883544293</c:v>
                </c:pt>
                <c:pt idx="2625">
                  <c:v>1150.8990695954501</c:v>
                </c:pt>
                <c:pt idx="2626">
                  <c:v>1175.87564680531</c:v>
                </c:pt>
                <c:pt idx="2627">
                  <c:v>1178.7546263157501</c:v>
                </c:pt>
                <c:pt idx="2628">
                  <c:v>1171.6302642159501</c:v>
                </c:pt>
                <c:pt idx="2629">
                  <c:v>1164.9889097161199</c:v>
                </c:pt>
                <c:pt idx="2630">
                  <c:v>1153.3713058638</c:v>
                </c:pt>
                <c:pt idx="2631">
                  <c:v>1155.2080058163899</c:v>
                </c:pt>
                <c:pt idx="2632">
                  <c:v>1156.8731109637099</c:v>
                </c:pt>
                <c:pt idx="2633">
                  <c:v>1164.6838522845501</c:v>
                </c:pt>
                <c:pt idx="2634">
                  <c:v>1185.80272405767</c:v>
                </c:pt>
                <c:pt idx="2635">
                  <c:v>1193.2829864943101</c:v>
                </c:pt>
                <c:pt idx="2636">
                  <c:v>1215.81274888845</c:v>
                </c:pt>
                <c:pt idx="2637">
                  <c:v>1236.1308449036901</c:v>
                </c:pt>
                <c:pt idx="2638">
                  <c:v>1228.50440911442</c:v>
                </c:pt>
                <c:pt idx="2639">
                  <c:v>1232.4729914771499</c:v>
                </c:pt>
                <c:pt idx="2640">
                  <c:v>1225.04430699722</c:v>
                </c:pt>
                <c:pt idx="2641">
                  <c:v>1223.5371741823601</c:v>
                </c:pt>
                <c:pt idx="2642">
                  <c:v>1222.1233566722501</c:v>
                </c:pt>
                <c:pt idx="2643">
                  <c:v>1223.8922273001899</c:v>
                </c:pt>
                <c:pt idx="2644">
                  <c:v>1247.1934403841301</c:v>
                </c:pt>
                <c:pt idx="2645">
                  <c:v>1251.4161202666401</c:v>
                </c:pt>
                <c:pt idx="2646">
                  <c:v>1246.6481494386801</c:v>
                </c:pt>
                <c:pt idx="2647">
                  <c:v>1230.37586963947</c:v>
                </c:pt>
                <c:pt idx="2648">
                  <c:v>1238.90102807943</c:v>
                </c:pt>
                <c:pt idx="2649">
                  <c:v>1249.54085140543</c:v>
                </c:pt>
                <c:pt idx="2650">
                  <c:v>1244.1477909570699</c:v>
                </c:pt>
                <c:pt idx="2651">
                  <c:v>1249.16180769944</c:v>
                </c:pt>
                <c:pt idx="2652">
                  <c:v>1244.1743905153801</c:v>
                </c:pt>
                <c:pt idx="2653">
                  <c:v>1250.77773086708</c:v>
                </c:pt>
                <c:pt idx="2654">
                  <c:v>1252.6529997282901</c:v>
                </c:pt>
                <c:pt idx="2655">
                  <c:v>1251.7752143038899</c:v>
                </c:pt>
                <c:pt idx="2656">
                  <c:v>1238.4222360297599</c:v>
                </c:pt>
                <c:pt idx="2657">
                  <c:v>1229.03259194457</c:v>
                </c:pt>
                <c:pt idx="2658">
                  <c:v>1230.38916941863</c:v>
                </c:pt>
                <c:pt idx="2659">
                  <c:v>1233.04247536055</c:v>
                </c:pt>
                <c:pt idx="2660">
                  <c:v>1231.0009592598799</c:v>
                </c:pt>
                <c:pt idx="2661">
                  <c:v>1229.63773189623</c:v>
                </c:pt>
                <c:pt idx="2662">
                  <c:v>1241.40138656104</c:v>
                </c:pt>
                <c:pt idx="2663">
                  <c:v>1236.5336673894001</c:v>
                </c:pt>
                <c:pt idx="2664">
                  <c:v>1212.8068613724199</c:v>
                </c:pt>
                <c:pt idx="2665">
                  <c:v>1203.4105673976401</c:v>
                </c:pt>
                <c:pt idx="2666">
                  <c:v>1199.67997934396</c:v>
                </c:pt>
                <c:pt idx="2667">
                  <c:v>1196.2619361004899</c:v>
                </c:pt>
                <c:pt idx="2668">
                  <c:v>1202.7788278876601</c:v>
                </c:pt>
                <c:pt idx="2669">
                  <c:v>1209.1693717728399</c:v>
                </c:pt>
                <c:pt idx="2670">
                  <c:v>1213.8043448092301</c:v>
                </c:pt>
                <c:pt idx="2671">
                  <c:v>1213.2457540846101</c:v>
                </c:pt>
                <c:pt idx="2672">
                  <c:v>1207.87929319456</c:v>
                </c:pt>
                <c:pt idx="2673">
                  <c:v>1205.0796896819099</c:v>
                </c:pt>
                <c:pt idx="2674">
                  <c:v>1210.1535554305001</c:v>
                </c:pt>
                <c:pt idx="2675">
                  <c:v>1212.3945682185299</c:v>
                </c:pt>
                <c:pt idx="2676">
                  <c:v>1205.2858362588499</c:v>
                </c:pt>
                <c:pt idx="2677">
                  <c:v>1197.1995705310901</c:v>
                </c:pt>
                <c:pt idx="2678">
                  <c:v>1195.61689681135</c:v>
                </c:pt>
                <c:pt idx="2679">
                  <c:v>1202.4529832983001</c:v>
                </c:pt>
                <c:pt idx="2680">
                  <c:v>1201.9874910277899</c:v>
                </c:pt>
                <c:pt idx="2681">
                  <c:v>1214.0437408340599</c:v>
                </c:pt>
                <c:pt idx="2682">
                  <c:v>1223.3934855817899</c:v>
                </c:pt>
                <c:pt idx="2683">
                  <c:v>1230.64186522262</c:v>
                </c:pt>
                <c:pt idx="2684">
                  <c:v>1239.3931199082599</c:v>
                </c:pt>
                <c:pt idx="2685">
                  <c:v>1251.0038271127601</c:v>
                </c:pt>
                <c:pt idx="2686">
                  <c:v>1248.19092382094</c:v>
                </c:pt>
                <c:pt idx="2687">
                  <c:v>1250.8641794316</c:v>
                </c:pt>
                <c:pt idx="2688">
                  <c:v>1252.3471048076599</c:v>
                </c:pt>
                <c:pt idx="2689">
                  <c:v>1238.3889865818701</c:v>
                </c:pt>
                <c:pt idx="2690">
                  <c:v>1243.0439092869899</c:v>
                </c:pt>
                <c:pt idx="2691">
                  <c:v>1244.2342395215901</c:v>
                </c:pt>
                <c:pt idx="2692">
                  <c:v>1266.03257756073</c:v>
                </c:pt>
                <c:pt idx="2693">
                  <c:v>1262.95367868577</c:v>
                </c:pt>
                <c:pt idx="2694">
                  <c:v>1268.7789819567499</c:v>
                </c:pt>
                <c:pt idx="2695">
                  <c:v>1277.61668520691</c:v>
                </c:pt>
                <c:pt idx="2696">
                  <c:v>1275.3091735230901</c:v>
                </c:pt>
                <c:pt idx="2697">
                  <c:v>1284.04712842956</c:v>
                </c:pt>
                <c:pt idx="2698">
                  <c:v>1268.3932883611899</c:v>
                </c:pt>
                <c:pt idx="2699">
                  <c:v>1255.8183471677701</c:v>
                </c:pt>
                <c:pt idx="2700">
                  <c:v>1260.1607250626901</c:v>
                </c:pt>
                <c:pt idx="2701">
                  <c:v>1249.1684575890199</c:v>
                </c:pt>
                <c:pt idx="2702">
                  <c:v>1253.38448758195</c:v>
                </c:pt>
                <c:pt idx="2703">
                  <c:v>1266.6244177332401</c:v>
                </c:pt>
                <c:pt idx="2704">
                  <c:v>1262.4349872986299</c:v>
                </c:pt>
                <c:pt idx="2705">
                  <c:v>1257.7933643726601</c:v>
                </c:pt>
                <c:pt idx="2706">
                  <c:v>1248.1377247043199</c:v>
                </c:pt>
                <c:pt idx="2707">
                  <c:v>1261.08505971414</c:v>
                </c:pt>
                <c:pt idx="2708">
                  <c:v>1262.92707912746</c:v>
                </c:pt>
                <c:pt idx="2709">
                  <c:v>1264.70259964498</c:v>
                </c:pt>
                <c:pt idx="2710">
                  <c:v>1273.5469527847199</c:v>
                </c:pt>
                <c:pt idx="2711">
                  <c:v>1272.93516294347</c:v>
                </c:pt>
                <c:pt idx="2712">
                  <c:v>1292.58558664868</c:v>
                </c:pt>
                <c:pt idx="2713">
                  <c:v>1293.7559672145401</c:v>
                </c:pt>
                <c:pt idx="2714">
                  <c:v>1282.10536067257</c:v>
                </c:pt>
                <c:pt idx="2715">
                  <c:v>1268.1405925571901</c:v>
                </c:pt>
                <c:pt idx="2716">
                  <c:v>1257.61902328007</c:v>
                </c:pt>
                <c:pt idx="2717">
                  <c:v>1251.9097804871899</c:v>
                </c:pt>
                <c:pt idx="2718">
                  <c:v>1251.0600006319401</c:v>
                </c:pt>
                <c:pt idx="2719">
                  <c:v>1245.6696245321</c:v>
                </c:pt>
                <c:pt idx="2720">
                  <c:v>1246.2105956082501</c:v>
                </c:pt>
                <c:pt idx="2721">
                  <c:v>1244.01946854891</c:v>
                </c:pt>
                <c:pt idx="2722">
                  <c:v>1256.50956184551</c:v>
                </c:pt>
                <c:pt idx="2723">
                  <c:v>1259.50976019936</c:v>
                </c:pt>
                <c:pt idx="2724">
                  <c:v>1264.6408739416399</c:v>
                </c:pt>
                <c:pt idx="2725">
                  <c:v>1261.19148548829</c:v>
                </c:pt>
                <c:pt idx="2726">
                  <c:v>1256.6115712103899</c:v>
                </c:pt>
                <c:pt idx="2727">
                  <c:v>1257.119023143</c:v>
                </c:pt>
                <c:pt idx="2728">
                  <c:v>1259.0460557985</c:v>
                </c:pt>
                <c:pt idx="2729">
                  <c:v>1247.0277954703599</c:v>
                </c:pt>
                <c:pt idx="2730">
                  <c:v>1238.5295814596</c:v>
                </c:pt>
                <c:pt idx="2731">
                  <c:v>1238.2854906565699</c:v>
                </c:pt>
                <c:pt idx="2732">
                  <c:v>1235.09303989062</c:v>
                </c:pt>
                <c:pt idx="2733">
                  <c:v>1236.1786016198801</c:v>
                </c:pt>
                <c:pt idx="2734">
                  <c:v>1233.32016984756</c:v>
                </c:pt>
                <c:pt idx="2735">
                  <c:v>1233.9047030863901</c:v>
                </c:pt>
                <c:pt idx="2736">
                  <c:v>1224.4044320947701</c:v>
                </c:pt>
                <c:pt idx="2737">
                  <c:v>1218.25719792372</c:v>
                </c:pt>
                <c:pt idx="2738">
                  <c:v>1222.1947679831301</c:v>
                </c:pt>
                <c:pt idx="2739">
                  <c:v>1229.4982217474801</c:v>
                </c:pt>
                <c:pt idx="2740">
                  <c:v>1228.1171816777</c:v>
                </c:pt>
                <c:pt idx="2741">
                  <c:v>1223.3252938076901</c:v>
                </c:pt>
                <c:pt idx="2742">
                  <c:v>1214.91700798752</c:v>
                </c:pt>
                <c:pt idx="2743">
                  <c:v>1221.23767509756</c:v>
                </c:pt>
                <c:pt idx="2744">
                  <c:v>1226.78110570322</c:v>
                </c:pt>
                <c:pt idx="2745">
                  <c:v>1233.1017728132699</c:v>
                </c:pt>
                <c:pt idx="2746">
                  <c:v>1229.97997991135</c:v>
                </c:pt>
                <c:pt idx="2747">
                  <c:v>1227.6225766294599</c:v>
                </c:pt>
                <c:pt idx="2748">
                  <c:v>1216.6577608196501</c:v>
                </c:pt>
                <c:pt idx="2749">
                  <c:v>1216.2659308463701</c:v>
                </c:pt>
                <c:pt idx="2750">
                  <c:v>1235.17012119684</c:v>
                </c:pt>
                <c:pt idx="2751">
                  <c:v>1233.33944017411</c:v>
                </c:pt>
                <c:pt idx="2752">
                  <c:v>1234.77186778137</c:v>
                </c:pt>
                <c:pt idx="2753">
                  <c:v>1233.9817843926101</c:v>
                </c:pt>
                <c:pt idx="2754">
                  <c:v>1233.00542118049</c:v>
                </c:pt>
                <c:pt idx="2755">
                  <c:v>1221.3982611521899</c:v>
                </c:pt>
                <c:pt idx="2756">
                  <c:v>1222.4773994392699</c:v>
                </c:pt>
                <c:pt idx="2757">
                  <c:v>1225.4964172662201</c:v>
                </c:pt>
                <c:pt idx="2758">
                  <c:v>1225.8561300285801</c:v>
                </c:pt>
                <c:pt idx="2759">
                  <c:v>1225.3743718646999</c:v>
                </c:pt>
                <c:pt idx="2760">
                  <c:v>1215.5400818794601</c:v>
                </c:pt>
                <c:pt idx="2761">
                  <c:v>1222.5994448407801</c:v>
                </c:pt>
                <c:pt idx="2762">
                  <c:v>1220.08787894645</c:v>
                </c:pt>
                <c:pt idx="2763">
                  <c:v>1218.0323774472399</c:v>
                </c:pt>
                <c:pt idx="2764">
                  <c:v>1208.0888889448599</c:v>
                </c:pt>
                <c:pt idx="2765">
                  <c:v>1206.3095954596099</c:v>
                </c:pt>
                <c:pt idx="2766">
                  <c:v>1204.7872396617599</c:v>
                </c:pt>
                <c:pt idx="2767">
                  <c:v>1204.0421203682999</c:v>
                </c:pt>
                <c:pt idx="2768">
                  <c:v>1200.0531627714099</c:v>
                </c:pt>
                <c:pt idx="2769">
                  <c:v>1187.5852614903199</c:v>
                </c:pt>
                <c:pt idx="2770">
                  <c:v>1188.2854166884799</c:v>
                </c:pt>
                <c:pt idx="2771">
                  <c:v>1195.7494565074601</c:v>
                </c:pt>
                <c:pt idx="2772">
                  <c:v>1201.42135595682</c:v>
                </c:pt>
                <c:pt idx="2773">
                  <c:v>1199.98892834956</c:v>
                </c:pt>
                <c:pt idx="2774">
                  <c:v>1204.33117526663</c:v>
                </c:pt>
                <c:pt idx="2775">
                  <c:v>1205.46170109119</c:v>
                </c:pt>
                <c:pt idx="2776">
                  <c:v>1215.9383352949301</c:v>
                </c:pt>
                <c:pt idx="2777">
                  <c:v>1223.76208787627</c:v>
                </c:pt>
                <c:pt idx="2778">
                  <c:v>1220.3640869604001</c:v>
                </c:pt>
                <c:pt idx="2779">
                  <c:v>1224.3080804619899</c:v>
                </c:pt>
                <c:pt idx="2780">
                  <c:v>1223.6721596856801</c:v>
                </c:pt>
                <c:pt idx="2781">
                  <c:v>1225.8882472395001</c:v>
                </c:pt>
                <c:pt idx="2782">
                  <c:v>1224.9825418914199</c:v>
                </c:pt>
                <c:pt idx="2783">
                  <c:v>1221.17344067571</c:v>
                </c:pt>
                <c:pt idx="2784">
                  <c:v>1222.36820092212</c:v>
                </c:pt>
                <c:pt idx="2785">
                  <c:v>1218.57194659078</c:v>
                </c:pt>
                <c:pt idx="2786">
                  <c:v>1216.9082750648699</c:v>
                </c:pt>
                <c:pt idx="2787">
                  <c:v>1229.36975290378</c:v>
                </c:pt>
                <c:pt idx="2788">
                  <c:v>1230.35253955808</c:v>
                </c:pt>
                <c:pt idx="2789">
                  <c:v>1234.11025323631</c:v>
                </c:pt>
                <c:pt idx="2790">
                  <c:v>1228.6695977056099</c:v>
                </c:pt>
                <c:pt idx="2791">
                  <c:v>1229.1128152163801</c:v>
                </c:pt>
                <c:pt idx="2792">
                  <c:v>1241.1760396398199</c:v>
                </c:pt>
                <c:pt idx="2793">
                  <c:v>1243.3278927717899</c:v>
                </c:pt>
                <c:pt idx="2794">
                  <c:v>1245.2549254272999</c:v>
                </c:pt>
                <c:pt idx="2795">
                  <c:v>1244.40060761669</c:v>
                </c:pt>
                <c:pt idx="2796">
                  <c:v>1243.99593075903</c:v>
                </c:pt>
                <c:pt idx="2797">
                  <c:v>1258.7955415532899</c:v>
                </c:pt>
                <c:pt idx="2798">
                  <c:v>1259.6627062482601</c:v>
                </c:pt>
                <c:pt idx="2799">
                  <c:v>1262.8808507829499</c:v>
                </c:pt>
                <c:pt idx="2800">
                  <c:v>1249.45585661629</c:v>
                </c:pt>
                <c:pt idx="2801">
                  <c:v>1238.6130862079999</c:v>
                </c:pt>
                <c:pt idx="2802">
                  <c:v>1243.7068758607099</c:v>
                </c:pt>
                <c:pt idx="2803">
                  <c:v>1251.9609990684401</c:v>
                </c:pt>
                <c:pt idx="2804">
                  <c:v>1251.2094563328001</c:v>
                </c:pt>
                <c:pt idx="2805">
                  <c:v>1252.6418839400501</c:v>
                </c:pt>
                <c:pt idx="2806">
                  <c:v>1253.56685961469</c:v>
                </c:pt>
                <c:pt idx="2807">
                  <c:v>1241.6256805927701</c:v>
                </c:pt>
                <c:pt idx="2808">
                  <c:v>1243.3921271936399</c:v>
                </c:pt>
                <c:pt idx="2809">
                  <c:v>1237.4697134990699</c:v>
                </c:pt>
                <c:pt idx="2810">
                  <c:v>1233.2103343266101</c:v>
                </c:pt>
                <c:pt idx="2811">
                  <c:v>1239.5053281119699</c:v>
                </c:pt>
                <c:pt idx="2812">
                  <c:v>1235.08849579662</c:v>
                </c:pt>
                <c:pt idx="2813">
                  <c:v>1234.7638884810101</c:v>
                </c:pt>
                <c:pt idx="2814">
                  <c:v>1226.5913597440999</c:v>
                </c:pt>
                <c:pt idx="2815">
                  <c:v>1227.4901959771501</c:v>
                </c:pt>
                <c:pt idx="2816">
                  <c:v>1226.17488958648</c:v>
                </c:pt>
                <c:pt idx="2817">
                  <c:v>1227.3954150772199</c:v>
                </c:pt>
                <c:pt idx="2818">
                  <c:v>1234.7440112376501</c:v>
                </c:pt>
                <c:pt idx="2819">
                  <c:v>1247.78604980876</c:v>
                </c:pt>
                <c:pt idx="2820">
                  <c:v>1255.38700340687</c:v>
                </c:pt>
                <c:pt idx="2821">
                  <c:v>1247.12980653918</c:v>
                </c:pt>
                <c:pt idx="2822">
                  <c:v>1245.9766023470099</c:v>
                </c:pt>
                <c:pt idx="2823">
                  <c:v>1247.3018314739199</c:v>
                </c:pt>
                <c:pt idx="2824">
                  <c:v>1242.65078694197</c:v>
                </c:pt>
                <c:pt idx="2825">
                  <c:v>1250.0542304298201</c:v>
                </c:pt>
                <c:pt idx="2826">
                  <c:v>1249.7547796174899</c:v>
                </c:pt>
                <c:pt idx="2827">
                  <c:v>1247.8433914536699</c:v>
                </c:pt>
                <c:pt idx="2828">
                  <c:v>1247.4037721759901</c:v>
                </c:pt>
                <c:pt idx="2829">
                  <c:v>1251.81270754053</c:v>
                </c:pt>
                <c:pt idx="2830">
                  <c:v>1244.6577445139801</c:v>
                </c:pt>
                <c:pt idx="2831">
                  <c:v>1244.01424383216</c:v>
                </c:pt>
                <c:pt idx="2832">
                  <c:v>1244.6450019262199</c:v>
                </c:pt>
                <c:pt idx="2833">
                  <c:v>1238.32467839787</c:v>
                </c:pt>
                <c:pt idx="2834">
                  <c:v>1229.7489168362099</c:v>
                </c:pt>
                <c:pt idx="2835">
                  <c:v>1225.0978723042599</c:v>
                </c:pt>
                <c:pt idx="2836">
                  <c:v>1226.907319766</c:v>
                </c:pt>
                <c:pt idx="2837">
                  <c:v>1234.9478926417901</c:v>
                </c:pt>
                <c:pt idx="2838">
                  <c:v>1239.15931789607</c:v>
                </c:pt>
                <c:pt idx="2839">
                  <c:v>1245.1865619059699</c:v>
                </c:pt>
                <c:pt idx="2840">
                  <c:v>1245.33310166519</c:v>
                </c:pt>
                <c:pt idx="2841">
                  <c:v>1233.71186162919</c:v>
                </c:pt>
                <c:pt idx="2842">
                  <c:v>1226.70343836186</c:v>
                </c:pt>
                <c:pt idx="2843">
                  <c:v>1226.35938849237</c:v>
                </c:pt>
                <c:pt idx="2844">
                  <c:v>1224.4034012714001</c:v>
                </c:pt>
                <c:pt idx="2845">
                  <c:v>1235.29831380516</c:v>
                </c:pt>
                <c:pt idx="2846">
                  <c:v>1233.17030164944</c:v>
                </c:pt>
                <c:pt idx="2847">
                  <c:v>1230.6217840976899</c:v>
                </c:pt>
                <c:pt idx="2848">
                  <c:v>1234.1960799640201</c:v>
                </c:pt>
                <c:pt idx="2849">
                  <c:v>1234.4509317192001</c:v>
                </c:pt>
                <c:pt idx="2850">
                  <c:v>1236.3559485891301</c:v>
                </c:pt>
                <c:pt idx="2851">
                  <c:v>1247.2763462984101</c:v>
                </c:pt>
                <c:pt idx="2852">
                  <c:v>1250.6403894667201</c:v>
                </c:pt>
                <c:pt idx="2853">
                  <c:v>1254.47590838211</c:v>
                </c:pt>
                <c:pt idx="2854">
                  <c:v>1248.3530949640201</c:v>
                </c:pt>
                <c:pt idx="2855">
                  <c:v>1241.0452208843601</c:v>
                </c:pt>
                <c:pt idx="2856">
                  <c:v>1233.2085294127201</c:v>
                </c:pt>
                <c:pt idx="2857">
                  <c:v>1228.3790886521399</c:v>
                </c:pt>
                <c:pt idx="2858">
                  <c:v>1227.3023399865201</c:v>
                </c:pt>
                <c:pt idx="2859">
                  <c:v>1227.7483305580799</c:v>
                </c:pt>
                <c:pt idx="2860">
                  <c:v>1227.0156317619501</c:v>
                </c:pt>
                <c:pt idx="2861">
                  <c:v>1237.9678859406199</c:v>
                </c:pt>
                <c:pt idx="2862">
                  <c:v>1240.7457700720299</c:v>
                </c:pt>
                <c:pt idx="2863">
                  <c:v>1240.65020066384</c:v>
                </c:pt>
                <c:pt idx="2864">
                  <c:v>1237.8149748875101</c:v>
                </c:pt>
                <c:pt idx="2865">
                  <c:v>1235.8462450787799</c:v>
                </c:pt>
                <c:pt idx="2866">
                  <c:v>1237.2160732628499</c:v>
                </c:pt>
                <c:pt idx="2867">
                  <c:v>1232.46308802883</c:v>
                </c:pt>
                <c:pt idx="2868">
                  <c:v>1232.17637980426</c:v>
                </c:pt>
                <c:pt idx="2869">
                  <c:v>1234.7312686498899</c:v>
                </c:pt>
                <c:pt idx="2870">
                  <c:v>1234.7312686498899</c:v>
                </c:pt>
                <c:pt idx="2871">
                  <c:v>1229.93368435871</c:v>
                </c:pt>
                <c:pt idx="2872">
                  <c:v>1223.46044977725</c:v>
                </c:pt>
                <c:pt idx="2873">
                  <c:v>1221.9950521849901</c:v>
                </c:pt>
                <c:pt idx="2874">
                  <c:v>1224.4480003285601</c:v>
                </c:pt>
                <c:pt idx="2875">
                  <c:v>1227.4361371579901</c:v>
                </c:pt>
                <c:pt idx="2876">
                  <c:v>1231.4054532448499</c:v>
                </c:pt>
                <c:pt idx="2877">
                  <c:v>1230.5835563344101</c:v>
                </c:pt>
                <c:pt idx="2878">
                  <c:v>1232.7880240166801</c:v>
                </c:pt>
                <c:pt idx="2879">
                  <c:v>1235.33654156843</c:v>
                </c:pt>
                <c:pt idx="2880">
                  <c:v>1236.3113495319801</c:v>
                </c:pt>
                <c:pt idx="2881">
                  <c:v>1235.62962108688</c:v>
                </c:pt>
                <c:pt idx="2882">
                  <c:v>1239.15294660219</c:v>
                </c:pt>
                <c:pt idx="2883">
                  <c:v>1243.75939207698</c:v>
                </c:pt>
                <c:pt idx="2884">
                  <c:v>1243.56188196672</c:v>
                </c:pt>
                <c:pt idx="2885">
                  <c:v>1246.4417068002101</c:v>
                </c:pt>
                <c:pt idx="2886">
                  <c:v>1242.75909893792</c:v>
                </c:pt>
                <c:pt idx="2887">
                  <c:v>1249.6592102093</c:v>
                </c:pt>
                <c:pt idx="2888">
                  <c:v>1255.72468198247</c:v>
                </c:pt>
                <c:pt idx="2889">
                  <c:v>1258.17763012604</c:v>
                </c:pt>
                <c:pt idx="2890">
                  <c:v>1262.5504207847</c:v>
                </c:pt>
                <c:pt idx="2891">
                  <c:v>1261.21284868115</c:v>
                </c:pt>
                <c:pt idx="2892">
                  <c:v>1261.52920888221</c:v>
                </c:pt>
                <c:pt idx="2893">
                  <c:v>1261.4920080428401</c:v>
                </c:pt>
                <c:pt idx="2894">
                  <c:v>1265.6034671227701</c:v>
                </c:pt>
                <c:pt idx="2895">
                  <c:v>1266.0981270433199</c:v>
                </c:pt>
                <c:pt idx="2896">
                  <c:v>1257.75314994204</c:v>
                </c:pt>
                <c:pt idx="2897">
                  <c:v>1270.1903136588101</c:v>
                </c:pt>
                <c:pt idx="2898">
                  <c:v>1274.77716019485</c:v>
                </c:pt>
                <c:pt idx="2899">
                  <c:v>1281.45035463045</c:v>
                </c:pt>
                <c:pt idx="2900">
                  <c:v>1275.33133710262</c:v>
                </c:pt>
                <c:pt idx="2901">
                  <c:v>1269.20173334889</c:v>
                </c:pt>
                <c:pt idx="2902">
                  <c:v>1267.8491357146199</c:v>
                </c:pt>
                <c:pt idx="2903">
                  <c:v>1264.9578965587</c:v>
                </c:pt>
                <c:pt idx="2904">
                  <c:v>1266.2185019173601</c:v>
                </c:pt>
                <c:pt idx="2905">
                  <c:v>1270.42051977954</c:v>
                </c:pt>
                <c:pt idx="2906">
                  <c:v>1269.4672261749799</c:v>
                </c:pt>
                <c:pt idx="2907">
                  <c:v>1281.1576161676701</c:v>
                </c:pt>
                <c:pt idx="2908">
                  <c:v>1285.88645417973</c:v>
                </c:pt>
                <c:pt idx="2909">
                  <c:v>1284.5882188103701</c:v>
                </c:pt>
                <c:pt idx="2910">
                  <c:v>1287.34775292882</c:v>
                </c:pt>
                <c:pt idx="2911">
                  <c:v>1283.2962551094699</c:v>
                </c:pt>
                <c:pt idx="2912">
                  <c:v>1276.57929819843</c:v>
                </c:pt>
                <c:pt idx="2913">
                  <c:v>1279.0315205627801</c:v>
                </c:pt>
                <c:pt idx="2914">
                  <c:v>1284.5317737943201</c:v>
                </c:pt>
                <c:pt idx="2915">
                  <c:v>1281.49628626402</c:v>
                </c:pt>
                <c:pt idx="2916">
                  <c:v>1276.54166818772</c:v>
                </c:pt>
                <c:pt idx="2917">
                  <c:v>1281.57154628544</c:v>
                </c:pt>
                <c:pt idx="2918">
                  <c:v>1292.57832441697</c:v>
                </c:pt>
                <c:pt idx="2919">
                  <c:v>1289.6369119134399</c:v>
                </c:pt>
                <c:pt idx="2920">
                  <c:v>1294.8047667170799</c:v>
                </c:pt>
                <c:pt idx="2921">
                  <c:v>1287.1219728645799</c:v>
                </c:pt>
                <c:pt idx="2922">
                  <c:v>1280.2607675791801</c:v>
                </c:pt>
                <c:pt idx="2923">
                  <c:v>1281.8600430341801</c:v>
                </c:pt>
                <c:pt idx="2924">
                  <c:v>1277.28172506494</c:v>
                </c:pt>
                <c:pt idx="2925">
                  <c:v>1273.7194173847699</c:v>
                </c:pt>
                <c:pt idx="2926">
                  <c:v>1280.6684260284901</c:v>
                </c:pt>
                <c:pt idx="2927">
                  <c:v>1277.90889191005</c:v>
                </c:pt>
                <c:pt idx="2928">
                  <c:v>1276.50403817702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632288"/>
        <c:axId val="138632848"/>
      </c:lineChart>
      <c:dateAx>
        <c:axId val="1386322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632848"/>
        <c:crosses val="autoZero"/>
        <c:auto val="1"/>
        <c:lblOffset val="100"/>
        <c:baseTimeUnit val="days"/>
      </c:dateAx>
      <c:valAx>
        <c:axId val="13863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63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 smtClean="0"/>
              <a:t>指数与万得农业生产资料价格（饲料）的相关性（月频数据）</a:t>
            </a:r>
            <a:endParaRPr lang="zh-CN" altLang="en-US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a!$B$1</c:f>
              <c:strCache>
                <c:ptCount val="1"/>
                <c:pt idx="0">
                  <c:v>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a!$A$2:$A$144</c:f>
              <c:numCache>
                <c:formatCode>m/d/yyyy</c:formatCode>
                <c:ptCount val="143"/>
                <c:pt idx="0">
                  <c:v>38748</c:v>
                </c:pt>
                <c:pt idx="1">
                  <c:v>38776</c:v>
                </c:pt>
                <c:pt idx="2">
                  <c:v>38807</c:v>
                </c:pt>
                <c:pt idx="3">
                  <c:v>38837</c:v>
                </c:pt>
                <c:pt idx="4">
                  <c:v>38868</c:v>
                </c:pt>
                <c:pt idx="5">
                  <c:v>38898</c:v>
                </c:pt>
                <c:pt idx="6">
                  <c:v>38929</c:v>
                </c:pt>
                <c:pt idx="7">
                  <c:v>38960</c:v>
                </c:pt>
                <c:pt idx="8">
                  <c:v>38990</c:v>
                </c:pt>
                <c:pt idx="9">
                  <c:v>39021</c:v>
                </c:pt>
                <c:pt idx="10">
                  <c:v>39051</c:v>
                </c:pt>
                <c:pt idx="11">
                  <c:v>39082</c:v>
                </c:pt>
                <c:pt idx="12">
                  <c:v>39113</c:v>
                </c:pt>
                <c:pt idx="13">
                  <c:v>39141</c:v>
                </c:pt>
                <c:pt idx="14">
                  <c:v>39172</c:v>
                </c:pt>
                <c:pt idx="15">
                  <c:v>39202</c:v>
                </c:pt>
                <c:pt idx="16">
                  <c:v>39233</c:v>
                </c:pt>
                <c:pt idx="17">
                  <c:v>39263</c:v>
                </c:pt>
                <c:pt idx="18">
                  <c:v>39294</c:v>
                </c:pt>
                <c:pt idx="19">
                  <c:v>39325</c:v>
                </c:pt>
                <c:pt idx="20">
                  <c:v>39355</c:v>
                </c:pt>
                <c:pt idx="21">
                  <c:v>39386</c:v>
                </c:pt>
                <c:pt idx="22">
                  <c:v>39416</c:v>
                </c:pt>
                <c:pt idx="23">
                  <c:v>39447</c:v>
                </c:pt>
                <c:pt idx="24">
                  <c:v>39478</c:v>
                </c:pt>
                <c:pt idx="25">
                  <c:v>39507</c:v>
                </c:pt>
                <c:pt idx="26">
                  <c:v>39538</c:v>
                </c:pt>
                <c:pt idx="27">
                  <c:v>39568</c:v>
                </c:pt>
                <c:pt idx="28">
                  <c:v>39599</c:v>
                </c:pt>
                <c:pt idx="29">
                  <c:v>39629</c:v>
                </c:pt>
                <c:pt idx="30">
                  <c:v>39660</c:v>
                </c:pt>
                <c:pt idx="31">
                  <c:v>39691</c:v>
                </c:pt>
                <c:pt idx="32">
                  <c:v>39721</c:v>
                </c:pt>
                <c:pt idx="33">
                  <c:v>39752</c:v>
                </c:pt>
                <c:pt idx="34">
                  <c:v>39782</c:v>
                </c:pt>
                <c:pt idx="35">
                  <c:v>39813</c:v>
                </c:pt>
                <c:pt idx="36">
                  <c:v>39844</c:v>
                </c:pt>
                <c:pt idx="37">
                  <c:v>39872</c:v>
                </c:pt>
                <c:pt idx="38">
                  <c:v>39903</c:v>
                </c:pt>
                <c:pt idx="39">
                  <c:v>39933</c:v>
                </c:pt>
                <c:pt idx="40">
                  <c:v>39964</c:v>
                </c:pt>
                <c:pt idx="41">
                  <c:v>39994</c:v>
                </c:pt>
                <c:pt idx="42">
                  <c:v>40025</c:v>
                </c:pt>
                <c:pt idx="43">
                  <c:v>40056</c:v>
                </c:pt>
                <c:pt idx="44">
                  <c:v>40086</c:v>
                </c:pt>
                <c:pt idx="45">
                  <c:v>40117</c:v>
                </c:pt>
                <c:pt idx="46">
                  <c:v>40147</c:v>
                </c:pt>
                <c:pt idx="47">
                  <c:v>40178</c:v>
                </c:pt>
                <c:pt idx="48">
                  <c:v>40209</c:v>
                </c:pt>
                <c:pt idx="49">
                  <c:v>40237</c:v>
                </c:pt>
                <c:pt idx="50">
                  <c:v>40268</c:v>
                </c:pt>
                <c:pt idx="51">
                  <c:v>40298</c:v>
                </c:pt>
                <c:pt idx="52">
                  <c:v>40329</c:v>
                </c:pt>
                <c:pt idx="53">
                  <c:v>40359</c:v>
                </c:pt>
                <c:pt idx="54">
                  <c:v>40390</c:v>
                </c:pt>
                <c:pt idx="55">
                  <c:v>40421</c:v>
                </c:pt>
                <c:pt idx="56">
                  <c:v>40451</c:v>
                </c:pt>
                <c:pt idx="57">
                  <c:v>40482</c:v>
                </c:pt>
                <c:pt idx="58">
                  <c:v>40512</c:v>
                </c:pt>
                <c:pt idx="59">
                  <c:v>40543</c:v>
                </c:pt>
                <c:pt idx="60">
                  <c:v>40574</c:v>
                </c:pt>
                <c:pt idx="61">
                  <c:v>40602</c:v>
                </c:pt>
                <c:pt idx="62">
                  <c:v>40633</c:v>
                </c:pt>
                <c:pt idx="63">
                  <c:v>40663</c:v>
                </c:pt>
                <c:pt idx="64">
                  <c:v>40694</c:v>
                </c:pt>
                <c:pt idx="65">
                  <c:v>40724</c:v>
                </c:pt>
                <c:pt idx="66">
                  <c:v>40755</c:v>
                </c:pt>
                <c:pt idx="67">
                  <c:v>40786</c:v>
                </c:pt>
                <c:pt idx="68">
                  <c:v>40816</c:v>
                </c:pt>
                <c:pt idx="69">
                  <c:v>40847</c:v>
                </c:pt>
                <c:pt idx="70">
                  <c:v>40877</c:v>
                </c:pt>
                <c:pt idx="71">
                  <c:v>40908</c:v>
                </c:pt>
                <c:pt idx="72">
                  <c:v>40939</c:v>
                </c:pt>
                <c:pt idx="73">
                  <c:v>40968</c:v>
                </c:pt>
                <c:pt idx="74">
                  <c:v>40999</c:v>
                </c:pt>
                <c:pt idx="75">
                  <c:v>41029</c:v>
                </c:pt>
                <c:pt idx="76">
                  <c:v>41060</c:v>
                </c:pt>
                <c:pt idx="77">
                  <c:v>41090</c:v>
                </c:pt>
                <c:pt idx="78">
                  <c:v>41121</c:v>
                </c:pt>
                <c:pt idx="79">
                  <c:v>41152</c:v>
                </c:pt>
                <c:pt idx="80">
                  <c:v>41182</c:v>
                </c:pt>
                <c:pt idx="81">
                  <c:v>41213</c:v>
                </c:pt>
                <c:pt idx="82">
                  <c:v>41243</c:v>
                </c:pt>
                <c:pt idx="83">
                  <c:v>41274</c:v>
                </c:pt>
                <c:pt idx="84">
                  <c:v>41305</c:v>
                </c:pt>
                <c:pt idx="85">
                  <c:v>41333</c:v>
                </c:pt>
                <c:pt idx="86">
                  <c:v>41364</c:v>
                </c:pt>
                <c:pt idx="87">
                  <c:v>41394</c:v>
                </c:pt>
                <c:pt idx="88">
                  <c:v>41425</c:v>
                </c:pt>
                <c:pt idx="89">
                  <c:v>41455</c:v>
                </c:pt>
                <c:pt idx="90">
                  <c:v>41486</c:v>
                </c:pt>
                <c:pt idx="91">
                  <c:v>41517</c:v>
                </c:pt>
                <c:pt idx="92">
                  <c:v>41547</c:v>
                </c:pt>
                <c:pt idx="93">
                  <c:v>41578</c:v>
                </c:pt>
                <c:pt idx="94">
                  <c:v>41608</c:v>
                </c:pt>
                <c:pt idx="95">
                  <c:v>41639</c:v>
                </c:pt>
                <c:pt idx="96">
                  <c:v>41670</c:v>
                </c:pt>
                <c:pt idx="97">
                  <c:v>41698</c:v>
                </c:pt>
                <c:pt idx="98">
                  <c:v>41729</c:v>
                </c:pt>
                <c:pt idx="99">
                  <c:v>41759</c:v>
                </c:pt>
                <c:pt idx="100">
                  <c:v>41790</c:v>
                </c:pt>
                <c:pt idx="101">
                  <c:v>41820</c:v>
                </c:pt>
                <c:pt idx="102">
                  <c:v>41851</c:v>
                </c:pt>
                <c:pt idx="103">
                  <c:v>41882</c:v>
                </c:pt>
                <c:pt idx="104">
                  <c:v>41912</c:v>
                </c:pt>
                <c:pt idx="105">
                  <c:v>41943</c:v>
                </c:pt>
                <c:pt idx="106">
                  <c:v>41973</c:v>
                </c:pt>
                <c:pt idx="107">
                  <c:v>42004</c:v>
                </c:pt>
                <c:pt idx="108">
                  <c:v>42035</c:v>
                </c:pt>
                <c:pt idx="109">
                  <c:v>42063</c:v>
                </c:pt>
                <c:pt idx="110">
                  <c:v>42094</c:v>
                </c:pt>
                <c:pt idx="111">
                  <c:v>42124</c:v>
                </c:pt>
                <c:pt idx="112">
                  <c:v>42155</c:v>
                </c:pt>
                <c:pt idx="113">
                  <c:v>42185</c:v>
                </c:pt>
                <c:pt idx="114">
                  <c:v>42216</c:v>
                </c:pt>
                <c:pt idx="115">
                  <c:v>42247</c:v>
                </c:pt>
                <c:pt idx="116">
                  <c:v>42277</c:v>
                </c:pt>
                <c:pt idx="117">
                  <c:v>42308</c:v>
                </c:pt>
                <c:pt idx="118">
                  <c:v>42338</c:v>
                </c:pt>
                <c:pt idx="119">
                  <c:v>42369</c:v>
                </c:pt>
                <c:pt idx="120">
                  <c:v>42400</c:v>
                </c:pt>
                <c:pt idx="121">
                  <c:v>42429</c:v>
                </c:pt>
                <c:pt idx="122">
                  <c:v>42460</c:v>
                </c:pt>
                <c:pt idx="123">
                  <c:v>42490</c:v>
                </c:pt>
                <c:pt idx="124">
                  <c:v>42521</c:v>
                </c:pt>
                <c:pt idx="125">
                  <c:v>42551</c:v>
                </c:pt>
                <c:pt idx="126">
                  <c:v>42582</c:v>
                </c:pt>
                <c:pt idx="127">
                  <c:v>42613</c:v>
                </c:pt>
                <c:pt idx="128">
                  <c:v>42643</c:v>
                </c:pt>
                <c:pt idx="129">
                  <c:v>42674</c:v>
                </c:pt>
                <c:pt idx="130">
                  <c:v>42704</c:v>
                </c:pt>
                <c:pt idx="131">
                  <c:v>42735</c:v>
                </c:pt>
                <c:pt idx="132">
                  <c:v>42766</c:v>
                </c:pt>
                <c:pt idx="133">
                  <c:v>42794</c:v>
                </c:pt>
                <c:pt idx="134">
                  <c:v>42825</c:v>
                </c:pt>
                <c:pt idx="135">
                  <c:v>42855</c:v>
                </c:pt>
                <c:pt idx="136">
                  <c:v>42886</c:v>
                </c:pt>
                <c:pt idx="137">
                  <c:v>42916</c:v>
                </c:pt>
                <c:pt idx="138">
                  <c:v>42947</c:v>
                </c:pt>
                <c:pt idx="139">
                  <c:v>42978</c:v>
                </c:pt>
                <c:pt idx="140">
                  <c:v>43008</c:v>
                </c:pt>
                <c:pt idx="141">
                  <c:v>43039</c:v>
                </c:pt>
                <c:pt idx="142">
                  <c:v>43069</c:v>
                </c:pt>
              </c:numCache>
            </c:numRef>
          </c:cat>
          <c:val>
            <c:numRef>
              <c:f>a!$B$2:$B$144</c:f>
              <c:numCache>
                <c:formatCode>General</c:formatCode>
                <c:ptCount val="143"/>
                <c:pt idx="0">
                  <c:v>996.73935822680198</c:v>
                </c:pt>
                <c:pt idx="1">
                  <c:v>1017.08760179009</c:v>
                </c:pt>
                <c:pt idx="2">
                  <c:v>982.37888942512802</c:v>
                </c:pt>
                <c:pt idx="3">
                  <c:v>965.02741871054695</c:v>
                </c:pt>
                <c:pt idx="4">
                  <c:v>993.66189079081096</c:v>
                </c:pt>
                <c:pt idx="5">
                  <c:v>965.55101445583205</c:v>
                </c:pt>
                <c:pt idx="6">
                  <c:v>911.67633288621801</c:v>
                </c:pt>
                <c:pt idx="7">
                  <c:v>893.25907078019202</c:v>
                </c:pt>
                <c:pt idx="8">
                  <c:v>895.47919280450606</c:v>
                </c:pt>
                <c:pt idx="9">
                  <c:v>937.27696303446703</c:v>
                </c:pt>
                <c:pt idx="10">
                  <c:v>985.41472019750404</c:v>
                </c:pt>
                <c:pt idx="11">
                  <c:v>1001.37388459919</c:v>
                </c:pt>
                <c:pt idx="12">
                  <c:v>1001.82809756108</c:v>
                </c:pt>
                <c:pt idx="13">
                  <c:v>1015.02610159523</c:v>
                </c:pt>
                <c:pt idx="14">
                  <c:v>1003.61299680913</c:v>
                </c:pt>
                <c:pt idx="15">
                  <c:v>974.29276211256001</c:v>
                </c:pt>
                <c:pt idx="16">
                  <c:v>979.74207341337399</c:v>
                </c:pt>
                <c:pt idx="17">
                  <c:v>919.31580607990998</c:v>
                </c:pt>
                <c:pt idx="18">
                  <c:v>905.60078899511802</c:v>
                </c:pt>
                <c:pt idx="19">
                  <c:v>971.10632450992705</c:v>
                </c:pt>
                <c:pt idx="20">
                  <c:v>1004.0437635381199</c:v>
                </c:pt>
                <c:pt idx="21">
                  <c:v>1036.4480246577</c:v>
                </c:pt>
                <c:pt idx="22">
                  <c:v>1045.2031048956001</c:v>
                </c:pt>
                <c:pt idx="23">
                  <c:v>1050.19135642269</c:v>
                </c:pt>
                <c:pt idx="24">
                  <c:v>1009.62363238999</c:v>
                </c:pt>
                <c:pt idx="25">
                  <c:v>1070.1487637200901</c:v>
                </c:pt>
                <c:pt idx="26">
                  <c:v>1021.7161175863999</c:v>
                </c:pt>
                <c:pt idx="27">
                  <c:v>1041.45528062942</c:v>
                </c:pt>
                <c:pt idx="28">
                  <c:v>1048.4854564274401</c:v>
                </c:pt>
                <c:pt idx="29">
                  <c:v>1133.1386728840801</c:v>
                </c:pt>
                <c:pt idx="30">
                  <c:v>1063.6847772551801</c:v>
                </c:pt>
                <c:pt idx="31">
                  <c:v>1021.30005623061</c:v>
                </c:pt>
                <c:pt idx="32">
                  <c:v>970.75878312163502</c:v>
                </c:pt>
                <c:pt idx="33">
                  <c:v>870.32298429111199</c:v>
                </c:pt>
                <c:pt idx="34">
                  <c:v>802.31547037652194</c:v>
                </c:pt>
                <c:pt idx="35">
                  <c:v>805.91632909248699</c:v>
                </c:pt>
                <c:pt idx="36">
                  <c:v>837.05019053193496</c:v>
                </c:pt>
                <c:pt idx="37">
                  <c:v>819.85722493161802</c:v>
                </c:pt>
                <c:pt idx="38">
                  <c:v>853.69824333382496</c:v>
                </c:pt>
                <c:pt idx="39">
                  <c:v>849.900704774274</c:v>
                </c:pt>
                <c:pt idx="40">
                  <c:v>874.15954136394805</c:v>
                </c:pt>
                <c:pt idx="41">
                  <c:v>881.31332607730496</c:v>
                </c:pt>
                <c:pt idx="42">
                  <c:v>883.700950032376</c:v>
                </c:pt>
                <c:pt idx="43">
                  <c:v>907.63876841834997</c:v>
                </c:pt>
                <c:pt idx="44">
                  <c:v>874.58192032238901</c:v>
                </c:pt>
                <c:pt idx="45">
                  <c:v>892.66072672397297</c:v>
                </c:pt>
                <c:pt idx="46">
                  <c:v>933.17764996338201</c:v>
                </c:pt>
                <c:pt idx="47">
                  <c:v>940.69429153387603</c:v>
                </c:pt>
                <c:pt idx="48">
                  <c:v>911.978580329176</c:v>
                </c:pt>
                <c:pt idx="49">
                  <c:v>920.08382252165302</c:v>
                </c:pt>
                <c:pt idx="50">
                  <c:v>944.33343782508598</c:v>
                </c:pt>
                <c:pt idx="51">
                  <c:v>945.43088497349697</c:v>
                </c:pt>
                <c:pt idx="52">
                  <c:v>940.86561507712304</c:v>
                </c:pt>
                <c:pt idx="53">
                  <c:v>929.17024263887595</c:v>
                </c:pt>
                <c:pt idx="54">
                  <c:v>970.97458751201395</c:v>
                </c:pt>
                <c:pt idx="55">
                  <c:v>988.47283503022004</c:v>
                </c:pt>
                <c:pt idx="56">
                  <c:v>1028.29717060282</c:v>
                </c:pt>
                <c:pt idx="57">
                  <c:v>1080.550817328</c:v>
                </c:pt>
                <c:pt idx="58">
                  <c:v>1046.8374428132299</c:v>
                </c:pt>
                <c:pt idx="59">
                  <c:v>1090.2479587344701</c:v>
                </c:pt>
                <c:pt idx="60">
                  <c:v>1101.50019389214</c:v>
                </c:pt>
                <c:pt idx="61">
                  <c:v>1118.4502437792</c:v>
                </c:pt>
                <c:pt idx="62">
                  <c:v>1101.6518521292101</c:v>
                </c:pt>
                <c:pt idx="63">
                  <c:v>1082.88144670508</c:v>
                </c:pt>
                <c:pt idx="64">
                  <c:v>1103.2871339528201</c:v>
                </c:pt>
                <c:pt idx="65">
                  <c:v>1063.3492519297399</c:v>
                </c:pt>
                <c:pt idx="66">
                  <c:v>1083.9818142335</c:v>
                </c:pt>
                <c:pt idx="67">
                  <c:v>1085.8422856992299</c:v>
                </c:pt>
                <c:pt idx="68">
                  <c:v>1011.31173812152</c:v>
                </c:pt>
                <c:pt idx="69">
                  <c:v>995.23935020041995</c:v>
                </c:pt>
                <c:pt idx="70">
                  <c:v>954.73693263925099</c:v>
                </c:pt>
                <c:pt idx="71">
                  <c:v>991.250209801388</c:v>
                </c:pt>
                <c:pt idx="72">
                  <c:v>1009.3311467463</c:v>
                </c:pt>
                <c:pt idx="73">
                  <c:v>1053.6147423126099</c:v>
                </c:pt>
                <c:pt idx="74">
                  <c:v>1068.00435879723</c:v>
                </c:pt>
                <c:pt idx="75">
                  <c:v>1082.7631730962</c:v>
                </c:pt>
                <c:pt idx="76">
                  <c:v>1046.6758220050399</c:v>
                </c:pt>
                <c:pt idx="77">
                  <c:v>1099.9850729617101</c:v>
                </c:pt>
                <c:pt idx="78">
                  <c:v>1168.6101934231999</c:v>
                </c:pt>
                <c:pt idx="79">
                  <c:v>1191.1194165670699</c:v>
                </c:pt>
                <c:pt idx="80">
                  <c:v>1146.4485703354201</c:v>
                </c:pt>
                <c:pt idx="81">
                  <c:v>1134.1594259399201</c:v>
                </c:pt>
                <c:pt idx="82">
                  <c:v>1126.0231923230399</c:v>
                </c:pt>
                <c:pt idx="83">
                  <c:v>1133.10782996023</c:v>
                </c:pt>
                <c:pt idx="84">
                  <c:v>1149.83496894466</c:v>
                </c:pt>
                <c:pt idx="85">
                  <c:v>1143.8313976018901</c:v>
                </c:pt>
                <c:pt idx="86">
                  <c:v>1138.2738079917101</c:v>
                </c:pt>
                <c:pt idx="87">
                  <c:v>1110.1619910823999</c:v>
                </c:pt>
                <c:pt idx="88">
                  <c:v>1152.68381306489</c:v>
                </c:pt>
                <c:pt idx="89">
                  <c:v>1149.09682671014</c:v>
                </c:pt>
                <c:pt idx="90">
                  <c:v>1133.31823588002</c:v>
                </c:pt>
                <c:pt idx="91">
                  <c:v>1171.7016271253899</c:v>
                </c:pt>
                <c:pt idx="92">
                  <c:v>1184.7046310311</c:v>
                </c:pt>
                <c:pt idx="93">
                  <c:v>1168.11859094173</c:v>
                </c:pt>
                <c:pt idx="94">
                  <c:v>1196.6164453824899</c:v>
                </c:pt>
                <c:pt idx="95">
                  <c:v>1192.50781163285</c:v>
                </c:pt>
                <c:pt idx="96">
                  <c:v>1191.7906514625899</c:v>
                </c:pt>
                <c:pt idx="97">
                  <c:v>1188.2112840590501</c:v>
                </c:pt>
                <c:pt idx="98">
                  <c:v>1213.1162392220101</c:v>
                </c:pt>
                <c:pt idx="99">
                  <c:v>1248.4802418628799</c:v>
                </c:pt>
                <c:pt idx="100">
                  <c:v>1274.2164614773901</c:v>
                </c:pt>
                <c:pt idx="101">
                  <c:v>1268.3123893330001</c:v>
                </c:pt>
                <c:pt idx="102">
                  <c:v>1273.73377396669</c:v>
                </c:pt>
                <c:pt idx="103">
                  <c:v>1270.60463818894</c:v>
                </c:pt>
                <c:pt idx="104">
                  <c:v>1224.8961884867499</c:v>
                </c:pt>
                <c:pt idx="105">
                  <c:v>1257.60105396221</c:v>
                </c:pt>
                <c:pt idx="106">
                  <c:v>1254.8607381423601</c:v>
                </c:pt>
                <c:pt idx="107">
                  <c:v>1243.6060472162001</c:v>
                </c:pt>
                <c:pt idx="108">
                  <c:v>1237.40507531807</c:v>
                </c:pt>
                <c:pt idx="109">
                  <c:v>1279.3587479609</c:v>
                </c:pt>
                <c:pt idx="110">
                  <c:v>1269.10491991495</c:v>
                </c:pt>
                <c:pt idx="111">
                  <c:v>1257.2287964192899</c:v>
                </c:pt>
                <c:pt idx="112">
                  <c:v>1224.18154941292</c:v>
                </c:pt>
                <c:pt idx="113">
                  <c:v>1178.46223177714</c:v>
                </c:pt>
                <c:pt idx="114">
                  <c:v>1150.2246200948</c:v>
                </c:pt>
                <c:pt idx="115">
                  <c:v>1135.79938528309</c:v>
                </c:pt>
                <c:pt idx="116">
                  <c:v>1075.14785819134</c:v>
                </c:pt>
                <c:pt idx="117">
                  <c:v>1067.4257008069001</c:v>
                </c:pt>
                <c:pt idx="118">
                  <c:v>1082.9177812544599</c:v>
                </c:pt>
                <c:pt idx="119">
                  <c:v>1084.2825988632401</c:v>
                </c:pt>
                <c:pt idx="120">
                  <c:v>1108.89805930736</c:v>
                </c:pt>
                <c:pt idx="121">
                  <c:v>1034.3723041609901</c:v>
                </c:pt>
                <c:pt idx="122">
                  <c:v>1036.70977754003</c:v>
                </c:pt>
                <c:pt idx="123">
                  <c:v>1126.64087749689</c:v>
                </c:pt>
                <c:pt idx="124">
                  <c:v>1218.2295186559199</c:v>
                </c:pt>
                <c:pt idx="125">
                  <c:v>1259.3137650941801</c:v>
                </c:pt>
                <c:pt idx="126">
                  <c:v>1143.2789891693401</c:v>
                </c:pt>
                <c:pt idx="127">
                  <c:v>1134.3687700222099</c:v>
                </c:pt>
                <c:pt idx="128">
                  <c:v>1100.12607332839</c:v>
                </c:pt>
                <c:pt idx="129">
                  <c:v>1171.6302642159501</c:v>
                </c:pt>
                <c:pt idx="130">
                  <c:v>1244.1477909570699</c:v>
                </c:pt>
                <c:pt idx="131">
                  <c:v>1207.87929319456</c:v>
                </c:pt>
                <c:pt idx="132">
                  <c:v>1243.0439092869899</c:v>
                </c:pt>
                <c:pt idx="133">
                  <c:v>1262.92707912746</c:v>
                </c:pt>
                <c:pt idx="134">
                  <c:v>1238.2854906565699</c:v>
                </c:pt>
                <c:pt idx="135">
                  <c:v>1216.2659308463701</c:v>
                </c:pt>
                <c:pt idx="136">
                  <c:v>1187.5852614903199</c:v>
                </c:pt>
                <c:pt idx="137">
                  <c:v>1229.1128152163801</c:v>
                </c:pt>
                <c:pt idx="138">
                  <c:v>1235.08849579662</c:v>
                </c:pt>
                <c:pt idx="139">
                  <c:v>1225.0978723042599</c:v>
                </c:pt>
                <c:pt idx="140">
                  <c:v>1233.2085294127201</c:v>
                </c:pt>
                <c:pt idx="141">
                  <c:v>1221.9950521849901</c:v>
                </c:pt>
                <c:pt idx="142">
                  <c:v>1266.0981270433199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491184"/>
        <c:axId val="139491744"/>
      </c:lineChart>
      <c:lineChart>
        <c:grouping val="standard"/>
        <c:varyColors val="0"/>
        <c:ser>
          <c:idx val="1"/>
          <c:order val="1"/>
          <c:tx>
            <c:strRef>
              <c:f>a!$C$1</c:f>
              <c:strCache>
                <c:ptCount val="1"/>
                <c:pt idx="0">
                  <c:v>农业生产资料价格指数（饲料）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a!$A$2:$A$144</c:f>
              <c:numCache>
                <c:formatCode>m/d/yyyy</c:formatCode>
                <c:ptCount val="143"/>
                <c:pt idx="0">
                  <c:v>38748</c:v>
                </c:pt>
                <c:pt idx="1">
                  <c:v>38776</c:v>
                </c:pt>
                <c:pt idx="2">
                  <c:v>38807</c:v>
                </c:pt>
                <c:pt idx="3">
                  <c:v>38837</c:v>
                </c:pt>
                <c:pt idx="4">
                  <c:v>38868</c:v>
                </c:pt>
                <c:pt idx="5">
                  <c:v>38898</c:v>
                </c:pt>
                <c:pt idx="6">
                  <c:v>38929</c:v>
                </c:pt>
                <c:pt idx="7">
                  <c:v>38960</c:v>
                </c:pt>
                <c:pt idx="8">
                  <c:v>38990</c:v>
                </c:pt>
                <c:pt idx="9">
                  <c:v>39021</c:v>
                </c:pt>
                <c:pt idx="10">
                  <c:v>39051</c:v>
                </c:pt>
                <c:pt idx="11">
                  <c:v>39082</c:v>
                </c:pt>
                <c:pt idx="12">
                  <c:v>39113</c:v>
                </c:pt>
                <c:pt idx="13">
                  <c:v>39141</c:v>
                </c:pt>
                <c:pt idx="14">
                  <c:v>39172</c:v>
                </c:pt>
                <c:pt idx="15">
                  <c:v>39202</c:v>
                </c:pt>
                <c:pt idx="16">
                  <c:v>39233</c:v>
                </c:pt>
                <c:pt idx="17">
                  <c:v>39263</c:v>
                </c:pt>
                <c:pt idx="18">
                  <c:v>39294</c:v>
                </c:pt>
                <c:pt idx="19">
                  <c:v>39325</c:v>
                </c:pt>
                <c:pt idx="20">
                  <c:v>39355</c:v>
                </c:pt>
                <c:pt idx="21">
                  <c:v>39386</c:v>
                </c:pt>
                <c:pt idx="22">
                  <c:v>39416</c:v>
                </c:pt>
                <c:pt idx="23">
                  <c:v>39447</c:v>
                </c:pt>
                <c:pt idx="24">
                  <c:v>39478</c:v>
                </c:pt>
                <c:pt idx="25">
                  <c:v>39507</c:v>
                </c:pt>
                <c:pt idx="26">
                  <c:v>39538</c:v>
                </c:pt>
                <c:pt idx="27">
                  <c:v>39568</c:v>
                </c:pt>
                <c:pt idx="28">
                  <c:v>39599</c:v>
                </c:pt>
                <c:pt idx="29">
                  <c:v>39629</c:v>
                </c:pt>
                <c:pt idx="30">
                  <c:v>39660</c:v>
                </c:pt>
                <c:pt idx="31">
                  <c:v>39691</c:v>
                </c:pt>
                <c:pt idx="32">
                  <c:v>39721</c:v>
                </c:pt>
                <c:pt idx="33">
                  <c:v>39752</c:v>
                </c:pt>
                <c:pt idx="34">
                  <c:v>39782</c:v>
                </c:pt>
                <c:pt idx="35">
                  <c:v>39813</c:v>
                </c:pt>
                <c:pt idx="36">
                  <c:v>39844</c:v>
                </c:pt>
                <c:pt idx="37">
                  <c:v>39872</c:v>
                </c:pt>
                <c:pt idx="38">
                  <c:v>39903</c:v>
                </c:pt>
                <c:pt idx="39">
                  <c:v>39933</c:v>
                </c:pt>
                <c:pt idx="40">
                  <c:v>39964</c:v>
                </c:pt>
                <c:pt idx="41">
                  <c:v>39994</c:v>
                </c:pt>
                <c:pt idx="42">
                  <c:v>40025</c:v>
                </c:pt>
                <c:pt idx="43">
                  <c:v>40056</c:v>
                </c:pt>
                <c:pt idx="44">
                  <c:v>40086</c:v>
                </c:pt>
                <c:pt idx="45">
                  <c:v>40117</c:v>
                </c:pt>
                <c:pt idx="46">
                  <c:v>40147</c:v>
                </c:pt>
                <c:pt idx="47">
                  <c:v>40178</c:v>
                </c:pt>
                <c:pt idx="48">
                  <c:v>40209</c:v>
                </c:pt>
                <c:pt idx="49">
                  <c:v>40237</c:v>
                </c:pt>
                <c:pt idx="50">
                  <c:v>40268</c:v>
                </c:pt>
                <c:pt idx="51">
                  <c:v>40298</c:v>
                </c:pt>
                <c:pt idx="52">
                  <c:v>40329</c:v>
                </c:pt>
                <c:pt idx="53">
                  <c:v>40359</c:v>
                </c:pt>
                <c:pt idx="54">
                  <c:v>40390</c:v>
                </c:pt>
                <c:pt idx="55">
                  <c:v>40421</c:v>
                </c:pt>
                <c:pt idx="56">
                  <c:v>40451</c:v>
                </c:pt>
                <c:pt idx="57">
                  <c:v>40482</c:v>
                </c:pt>
                <c:pt idx="58">
                  <c:v>40512</c:v>
                </c:pt>
                <c:pt idx="59">
                  <c:v>40543</c:v>
                </c:pt>
                <c:pt idx="60">
                  <c:v>40574</c:v>
                </c:pt>
                <c:pt idx="61">
                  <c:v>40602</c:v>
                </c:pt>
                <c:pt idx="62">
                  <c:v>40633</c:v>
                </c:pt>
                <c:pt idx="63">
                  <c:v>40663</c:v>
                </c:pt>
                <c:pt idx="64">
                  <c:v>40694</c:v>
                </c:pt>
                <c:pt idx="65">
                  <c:v>40724</c:v>
                </c:pt>
                <c:pt idx="66">
                  <c:v>40755</c:v>
                </c:pt>
                <c:pt idx="67">
                  <c:v>40786</c:v>
                </c:pt>
                <c:pt idx="68">
                  <c:v>40816</c:v>
                </c:pt>
                <c:pt idx="69">
                  <c:v>40847</c:v>
                </c:pt>
                <c:pt idx="70">
                  <c:v>40877</c:v>
                </c:pt>
                <c:pt idx="71">
                  <c:v>40908</c:v>
                </c:pt>
                <c:pt idx="72">
                  <c:v>40939</c:v>
                </c:pt>
                <c:pt idx="73">
                  <c:v>40968</c:v>
                </c:pt>
                <c:pt idx="74">
                  <c:v>40999</c:v>
                </c:pt>
                <c:pt idx="75">
                  <c:v>41029</c:v>
                </c:pt>
                <c:pt idx="76">
                  <c:v>41060</c:v>
                </c:pt>
                <c:pt idx="77">
                  <c:v>41090</c:v>
                </c:pt>
                <c:pt idx="78">
                  <c:v>41121</c:v>
                </c:pt>
                <c:pt idx="79">
                  <c:v>41152</c:v>
                </c:pt>
                <c:pt idx="80">
                  <c:v>41182</c:v>
                </c:pt>
                <c:pt idx="81">
                  <c:v>41213</c:v>
                </c:pt>
                <c:pt idx="82">
                  <c:v>41243</c:v>
                </c:pt>
                <c:pt idx="83">
                  <c:v>41274</c:v>
                </c:pt>
                <c:pt idx="84">
                  <c:v>41305</c:v>
                </c:pt>
                <c:pt idx="85">
                  <c:v>41333</c:v>
                </c:pt>
                <c:pt idx="86">
                  <c:v>41364</c:v>
                </c:pt>
                <c:pt idx="87">
                  <c:v>41394</c:v>
                </c:pt>
                <c:pt idx="88">
                  <c:v>41425</c:v>
                </c:pt>
                <c:pt idx="89">
                  <c:v>41455</c:v>
                </c:pt>
                <c:pt idx="90">
                  <c:v>41486</c:v>
                </c:pt>
                <c:pt idx="91">
                  <c:v>41517</c:v>
                </c:pt>
                <c:pt idx="92">
                  <c:v>41547</c:v>
                </c:pt>
                <c:pt idx="93">
                  <c:v>41578</c:v>
                </c:pt>
                <c:pt idx="94">
                  <c:v>41608</c:v>
                </c:pt>
                <c:pt idx="95">
                  <c:v>41639</c:v>
                </c:pt>
                <c:pt idx="96">
                  <c:v>41670</c:v>
                </c:pt>
                <c:pt idx="97">
                  <c:v>41698</c:v>
                </c:pt>
                <c:pt idx="98">
                  <c:v>41729</c:v>
                </c:pt>
                <c:pt idx="99">
                  <c:v>41759</c:v>
                </c:pt>
                <c:pt idx="100">
                  <c:v>41790</c:v>
                </c:pt>
                <c:pt idx="101">
                  <c:v>41820</c:v>
                </c:pt>
                <c:pt idx="102">
                  <c:v>41851</c:v>
                </c:pt>
                <c:pt idx="103">
                  <c:v>41882</c:v>
                </c:pt>
                <c:pt idx="104">
                  <c:v>41912</c:v>
                </c:pt>
                <c:pt idx="105">
                  <c:v>41943</c:v>
                </c:pt>
                <c:pt idx="106">
                  <c:v>41973</c:v>
                </c:pt>
                <c:pt idx="107">
                  <c:v>42004</c:v>
                </c:pt>
                <c:pt idx="108">
                  <c:v>42035</c:v>
                </c:pt>
                <c:pt idx="109">
                  <c:v>42063</c:v>
                </c:pt>
                <c:pt idx="110">
                  <c:v>42094</c:v>
                </c:pt>
                <c:pt idx="111">
                  <c:v>42124</c:v>
                </c:pt>
                <c:pt idx="112">
                  <c:v>42155</c:v>
                </c:pt>
                <c:pt idx="113">
                  <c:v>42185</c:v>
                </c:pt>
                <c:pt idx="114">
                  <c:v>42216</c:v>
                </c:pt>
                <c:pt idx="115">
                  <c:v>42247</c:v>
                </c:pt>
                <c:pt idx="116">
                  <c:v>42277</c:v>
                </c:pt>
                <c:pt idx="117">
                  <c:v>42308</c:v>
                </c:pt>
                <c:pt idx="118">
                  <c:v>42338</c:v>
                </c:pt>
                <c:pt idx="119">
                  <c:v>42369</c:v>
                </c:pt>
                <c:pt idx="120">
                  <c:v>42400</c:v>
                </c:pt>
                <c:pt idx="121">
                  <c:v>42429</c:v>
                </c:pt>
                <c:pt idx="122">
                  <c:v>42460</c:v>
                </c:pt>
                <c:pt idx="123">
                  <c:v>42490</c:v>
                </c:pt>
                <c:pt idx="124">
                  <c:v>42521</c:v>
                </c:pt>
                <c:pt idx="125">
                  <c:v>42551</c:v>
                </c:pt>
                <c:pt idx="126">
                  <c:v>42582</c:v>
                </c:pt>
                <c:pt idx="127">
                  <c:v>42613</c:v>
                </c:pt>
                <c:pt idx="128">
                  <c:v>42643</c:v>
                </c:pt>
                <c:pt idx="129">
                  <c:v>42674</c:v>
                </c:pt>
                <c:pt idx="130">
                  <c:v>42704</c:v>
                </c:pt>
                <c:pt idx="131">
                  <c:v>42735</c:v>
                </c:pt>
                <c:pt idx="132">
                  <c:v>42766</c:v>
                </c:pt>
                <c:pt idx="133">
                  <c:v>42794</c:v>
                </c:pt>
                <c:pt idx="134">
                  <c:v>42825</c:v>
                </c:pt>
                <c:pt idx="135">
                  <c:v>42855</c:v>
                </c:pt>
                <c:pt idx="136">
                  <c:v>42886</c:v>
                </c:pt>
                <c:pt idx="137">
                  <c:v>42916</c:v>
                </c:pt>
                <c:pt idx="138">
                  <c:v>42947</c:v>
                </c:pt>
                <c:pt idx="139">
                  <c:v>42978</c:v>
                </c:pt>
                <c:pt idx="140">
                  <c:v>43008</c:v>
                </c:pt>
                <c:pt idx="141">
                  <c:v>43039</c:v>
                </c:pt>
                <c:pt idx="142">
                  <c:v>43069</c:v>
                </c:pt>
              </c:numCache>
            </c:numRef>
          </c:cat>
          <c:val>
            <c:numRef>
              <c:f>a!$C$2:$C$144</c:f>
              <c:numCache>
                <c:formatCode>General</c:formatCode>
                <c:ptCount val="143"/>
                <c:pt idx="0">
                  <c:v>69.178347000000002</c:v>
                </c:pt>
                <c:pt idx="1">
                  <c:v>69.039991000000001</c:v>
                </c:pt>
                <c:pt idx="2">
                  <c:v>69.178071000000003</c:v>
                </c:pt>
                <c:pt idx="3">
                  <c:v>69.108892999999995</c:v>
                </c:pt>
                <c:pt idx="4">
                  <c:v>69.039783999999997</c:v>
                </c:pt>
                <c:pt idx="5">
                  <c:v>69.246903000000003</c:v>
                </c:pt>
                <c:pt idx="6">
                  <c:v>69.454644000000002</c:v>
                </c:pt>
                <c:pt idx="7">
                  <c:v>69.385188999999997</c:v>
                </c:pt>
                <c:pt idx="8">
                  <c:v>69.523959000000005</c:v>
                </c:pt>
                <c:pt idx="9">
                  <c:v>69.454435000000004</c:v>
                </c:pt>
                <c:pt idx="10">
                  <c:v>69.940617000000003</c:v>
                </c:pt>
                <c:pt idx="11">
                  <c:v>71.059666000000007</c:v>
                </c:pt>
                <c:pt idx="12">
                  <c:v>71.486024</c:v>
                </c:pt>
                <c:pt idx="13">
                  <c:v>71.557509999999994</c:v>
                </c:pt>
                <c:pt idx="14">
                  <c:v>71.986855000000006</c:v>
                </c:pt>
                <c:pt idx="15">
                  <c:v>72.490763000000001</c:v>
                </c:pt>
                <c:pt idx="16">
                  <c:v>73.650615999999999</c:v>
                </c:pt>
                <c:pt idx="17">
                  <c:v>74.387122000000005</c:v>
                </c:pt>
                <c:pt idx="18">
                  <c:v>75.056606000000002</c:v>
                </c:pt>
                <c:pt idx="19">
                  <c:v>75.732114999999993</c:v>
                </c:pt>
                <c:pt idx="20">
                  <c:v>76.792365000000004</c:v>
                </c:pt>
                <c:pt idx="21">
                  <c:v>77.560288999999997</c:v>
                </c:pt>
                <c:pt idx="22">
                  <c:v>79.731977000000001</c:v>
                </c:pt>
                <c:pt idx="23">
                  <c:v>81.326616000000001</c:v>
                </c:pt>
                <c:pt idx="24">
                  <c:v>82.383861999999993</c:v>
                </c:pt>
                <c:pt idx="25">
                  <c:v>83.537235999999993</c:v>
                </c:pt>
                <c:pt idx="26">
                  <c:v>85.124443999999997</c:v>
                </c:pt>
                <c:pt idx="27">
                  <c:v>85.890563999999998</c:v>
                </c:pt>
                <c:pt idx="28">
                  <c:v>86.663578999999999</c:v>
                </c:pt>
                <c:pt idx="29">
                  <c:v>88.136859999999999</c:v>
                </c:pt>
                <c:pt idx="30">
                  <c:v>89.106364999999997</c:v>
                </c:pt>
                <c:pt idx="31">
                  <c:v>89.641002999999998</c:v>
                </c:pt>
                <c:pt idx="32">
                  <c:v>89.909925999999999</c:v>
                </c:pt>
                <c:pt idx="33">
                  <c:v>89.280557000000002</c:v>
                </c:pt>
                <c:pt idx="34">
                  <c:v>88.298471000000006</c:v>
                </c:pt>
                <c:pt idx="35">
                  <c:v>87.533717999999993</c:v>
                </c:pt>
                <c:pt idx="36">
                  <c:v>87.199251000000004</c:v>
                </c:pt>
                <c:pt idx="37">
                  <c:v>86.970005</c:v>
                </c:pt>
                <c:pt idx="38">
                  <c:v>87.111940000000004</c:v>
                </c:pt>
                <c:pt idx="39">
                  <c:v>87.319526999999994</c:v>
                </c:pt>
                <c:pt idx="40">
                  <c:v>87.716919000000004</c:v>
                </c:pt>
                <c:pt idx="41">
                  <c:v>88.456372000000002</c:v>
                </c:pt>
                <c:pt idx="42">
                  <c:v>88.771187999999995</c:v>
                </c:pt>
                <c:pt idx="43">
                  <c:v>89.912253000000007</c:v>
                </c:pt>
                <c:pt idx="44">
                  <c:v>90.754731000000007</c:v>
                </c:pt>
                <c:pt idx="45">
                  <c:v>91.474778999999998</c:v>
                </c:pt>
                <c:pt idx="46">
                  <c:v>91.763015999999993</c:v>
                </c:pt>
                <c:pt idx="47">
                  <c:v>93.035309999999996</c:v>
                </c:pt>
                <c:pt idx="48">
                  <c:v>93.591103000000004</c:v>
                </c:pt>
                <c:pt idx="49">
                  <c:v>93.844173999999995</c:v>
                </c:pt>
                <c:pt idx="50">
                  <c:v>94.596710000000002</c:v>
                </c:pt>
                <c:pt idx="51">
                  <c:v>95.143951999999999</c:v>
                </c:pt>
                <c:pt idx="52">
                  <c:v>95.984358999999998</c:v>
                </c:pt>
                <c:pt idx="53">
                  <c:v>96.035517999999996</c:v>
                </c:pt>
                <c:pt idx="54">
                  <c:v>96.573509000000001</c:v>
                </c:pt>
                <c:pt idx="55">
                  <c:v>97.477243999999999</c:v>
                </c:pt>
                <c:pt idx="56">
                  <c:v>97.791706000000005</c:v>
                </c:pt>
                <c:pt idx="57">
                  <c:v>98.304623000000007</c:v>
                </c:pt>
                <c:pt idx="58">
                  <c:v>99.696027000000001</c:v>
                </c:pt>
                <c:pt idx="59">
                  <c:v>100</c:v>
                </c:pt>
                <c:pt idx="60">
                  <c:v>100.4014</c:v>
                </c:pt>
                <c:pt idx="61">
                  <c:v>100.973286</c:v>
                </c:pt>
                <c:pt idx="62">
                  <c:v>101.94475</c:v>
                </c:pt>
                <c:pt idx="63">
                  <c:v>102.53236</c:v>
                </c:pt>
                <c:pt idx="64">
                  <c:v>103.224863</c:v>
                </c:pt>
                <c:pt idx="65">
                  <c:v>104.063565</c:v>
                </c:pt>
                <c:pt idx="66">
                  <c:v>105.37070799999999</c:v>
                </c:pt>
                <c:pt idx="67">
                  <c:v>106.53558099999999</c:v>
                </c:pt>
                <c:pt idx="68">
                  <c:v>107.705235</c:v>
                </c:pt>
                <c:pt idx="69">
                  <c:v>107.94606400000001</c:v>
                </c:pt>
                <c:pt idx="70">
                  <c:v>107.851935</c:v>
                </c:pt>
                <c:pt idx="71">
                  <c:v>107.660174</c:v>
                </c:pt>
                <c:pt idx="72">
                  <c:v>107.650808</c:v>
                </c:pt>
                <c:pt idx="73">
                  <c:v>107.68364200000001</c:v>
                </c:pt>
                <c:pt idx="74">
                  <c:v>107.936267</c:v>
                </c:pt>
                <c:pt idx="75">
                  <c:v>108.66904700000001</c:v>
                </c:pt>
                <c:pt idx="76">
                  <c:v>109.392456</c:v>
                </c:pt>
                <c:pt idx="77">
                  <c:v>109.582362</c:v>
                </c:pt>
                <c:pt idx="78">
                  <c:v>110.20939199999999</c:v>
                </c:pt>
                <c:pt idx="79">
                  <c:v>111.668564</c:v>
                </c:pt>
                <c:pt idx="80">
                  <c:v>113.638733</c:v>
                </c:pt>
                <c:pt idx="81">
                  <c:v>113.830555</c:v>
                </c:pt>
                <c:pt idx="82">
                  <c:v>113.501471</c:v>
                </c:pt>
                <c:pt idx="83">
                  <c:v>113.55231999999999</c:v>
                </c:pt>
                <c:pt idx="84">
                  <c:v>114.025719</c:v>
                </c:pt>
                <c:pt idx="85">
                  <c:v>114.33575500000001</c:v>
                </c:pt>
                <c:pt idx="86">
                  <c:v>114.853925</c:v>
                </c:pt>
                <c:pt idx="87">
                  <c:v>114.733558</c:v>
                </c:pt>
                <c:pt idx="88">
                  <c:v>114.890972</c:v>
                </c:pt>
                <c:pt idx="89">
                  <c:v>115.28883999999999</c:v>
                </c:pt>
                <c:pt idx="90">
                  <c:v>115.689238</c:v>
                </c:pt>
                <c:pt idx="91">
                  <c:v>115.98204699999999</c:v>
                </c:pt>
                <c:pt idx="92">
                  <c:v>116.46430100000001</c:v>
                </c:pt>
                <c:pt idx="93">
                  <c:v>116.85888199999999</c:v>
                </c:pt>
                <c:pt idx="94">
                  <c:v>117.046908</c:v>
                </c:pt>
                <c:pt idx="95">
                  <c:v>117.101569</c:v>
                </c:pt>
                <c:pt idx="96">
                  <c:v>117.027912</c:v>
                </c:pt>
                <c:pt idx="97">
                  <c:v>117.1536</c:v>
                </c:pt>
                <c:pt idx="98">
                  <c:v>116.942958</c:v>
                </c:pt>
                <c:pt idx="99">
                  <c:v>116.727782</c:v>
                </c:pt>
                <c:pt idx="100">
                  <c:v>116.850459</c:v>
                </c:pt>
                <c:pt idx="101">
                  <c:v>117.24211099999999</c:v>
                </c:pt>
                <c:pt idx="102">
                  <c:v>118.062579</c:v>
                </c:pt>
                <c:pt idx="103">
                  <c:v>118.95562200000001</c:v>
                </c:pt>
                <c:pt idx="104">
                  <c:v>119.36454000000001</c:v>
                </c:pt>
                <c:pt idx="105">
                  <c:v>118.956048</c:v>
                </c:pt>
                <c:pt idx="106">
                  <c:v>118.758554</c:v>
                </c:pt>
                <c:pt idx="107">
                  <c:v>118.801129</c:v>
                </c:pt>
                <c:pt idx="108">
                  <c:v>118.487173</c:v>
                </c:pt>
                <c:pt idx="109">
                  <c:v>117.730727</c:v>
                </c:pt>
                <c:pt idx="110">
                  <c:v>117.3</c:v>
                </c:pt>
                <c:pt idx="111">
                  <c:v>116.8</c:v>
                </c:pt>
                <c:pt idx="112">
                  <c:v>116.3</c:v>
                </c:pt>
                <c:pt idx="113">
                  <c:v>115.6</c:v>
                </c:pt>
                <c:pt idx="114">
                  <c:v>115.5</c:v>
                </c:pt>
                <c:pt idx="115">
                  <c:v>115.6</c:v>
                </c:pt>
                <c:pt idx="116">
                  <c:v>115.021143</c:v>
                </c:pt>
                <c:pt idx="117">
                  <c:v>114.473983</c:v>
                </c:pt>
                <c:pt idx="118">
                  <c:v>113.448291</c:v>
                </c:pt>
                <c:pt idx="119">
                  <c:v>112.183519</c:v>
                </c:pt>
                <c:pt idx="120">
                  <c:v>111.845483</c:v>
                </c:pt>
                <c:pt idx="121">
                  <c:v>111.55565900000001</c:v>
                </c:pt>
                <c:pt idx="122">
                  <c:v>109.936217</c:v>
                </c:pt>
                <c:pt idx="123">
                  <c:v>108.595686</c:v>
                </c:pt>
                <c:pt idx="124">
                  <c:v>108.526984</c:v>
                </c:pt>
                <c:pt idx="125">
                  <c:v>109.411</c:v>
                </c:pt>
                <c:pt idx="126">
                  <c:v>110.153869</c:v>
                </c:pt>
                <c:pt idx="127">
                  <c:v>109.823408</c:v>
                </c:pt>
                <c:pt idx="128">
                  <c:v>109.493937</c:v>
                </c:pt>
                <c:pt idx="129">
                  <c:v>109.05596199999999</c:v>
                </c:pt>
                <c:pt idx="130">
                  <c:v>109.383129</c:v>
                </c:pt>
                <c:pt idx="131">
                  <c:v>104.26346599999999</c:v>
                </c:pt>
                <c:pt idx="132">
                  <c:v>103.924806</c:v>
                </c:pt>
                <c:pt idx="133">
                  <c:v>103.616519</c:v>
                </c:pt>
                <c:pt idx="134">
                  <c:v>103.01971399999999</c:v>
                </c:pt>
                <c:pt idx="135">
                  <c:v>102.95147799999999</c:v>
                </c:pt>
                <c:pt idx="136">
                  <c:v>102.480417</c:v>
                </c:pt>
                <c:pt idx="137">
                  <c:v>102.260488</c:v>
                </c:pt>
                <c:pt idx="138">
                  <c:v>102.64510199999999</c:v>
                </c:pt>
                <c:pt idx="139">
                  <c:v>102.74106999999999</c:v>
                </c:pt>
                <c:pt idx="140">
                  <c:v>103.044404</c:v>
                </c:pt>
                <c:pt idx="141">
                  <c:v>103.26076999999999</c:v>
                </c:pt>
                <c:pt idx="142">
                  <c:v>103.421468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492864"/>
        <c:axId val="139492304"/>
      </c:lineChart>
      <c:dateAx>
        <c:axId val="1394911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491744"/>
        <c:crosses val="autoZero"/>
        <c:auto val="1"/>
        <c:lblOffset val="100"/>
        <c:baseTimeUnit val="months"/>
      </c:dateAx>
      <c:valAx>
        <c:axId val="139491744"/>
        <c:scaling>
          <c:orientation val="minMax"/>
          <c:max val="1300"/>
          <c:min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491184"/>
        <c:crosses val="autoZero"/>
        <c:crossBetween val="between"/>
      </c:valAx>
      <c:valAx>
        <c:axId val="139492304"/>
        <c:scaling>
          <c:orientation val="minMax"/>
          <c:max val="120"/>
          <c:min val="6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492864"/>
        <c:crosses val="max"/>
        <c:crossBetween val="between"/>
      </c:valAx>
      <c:dateAx>
        <c:axId val="13949286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39492304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 smtClean="0"/>
              <a:t>指数和发改委生猪饲料均价相关性（周频）</a:t>
            </a:r>
            <a:endParaRPr lang="zh-CN" altLang="en-US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指数与现货!$C$1</c:f>
              <c:strCache>
                <c:ptCount val="1"/>
                <c:pt idx="0">
                  <c:v>猪饲料指数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指数与现货!$A$2:$A$120</c:f>
              <c:numCache>
                <c:formatCode>m/d/yyyy</c:formatCode>
                <c:ptCount val="119"/>
                <c:pt idx="0">
                  <c:v>42167</c:v>
                </c:pt>
                <c:pt idx="1">
                  <c:v>42174</c:v>
                </c:pt>
                <c:pt idx="2">
                  <c:v>42181</c:v>
                </c:pt>
                <c:pt idx="3">
                  <c:v>42186</c:v>
                </c:pt>
                <c:pt idx="4">
                  <c:v>42193</c:v>
                </c:pt>
                <c:pt idx="5">
                  <c:v>42200</c:v>
                </c:pt>
                <c:pt idx="6">
                  <c:v>42207</c:v>
                </c:pt>
                <c:pt idx="7">
                  <c:v>42214</c:v>
                </c:pt>
                <c:pt idx="8">
                  <c:v>42221</c:v>
                </c:pt>
                <c:pt idx="9">
                  <c:v>42228</c:v>
                </c:pt>
                <c:pt idx="10">
                  <c:v>42235</c:v>
                </c:pt>
                <c:pt idx="11">
                  <c:v>42242</c:v>
                </c:pt>
                <c:pt idx="12">
                  <c:v>42249</c:v>
                </c:pt>
                <c:pt idx="13">
                  <c:v>42256</c:v>
                </c:pt>
                <c:pt idx="14">
                  <c:v>42263</c:v>
                </c:pt>
                <c:pt idx="15">
                  <c:v>42270</c:v>
                </c:pt>
                <c:pt idx="16">
                  <c:v>42291</c:v>
                </c:pt>
                <c:pt idx="17">
                  <c:v>42298</c:v>
                </c:pt>
                <c:pt idx="18">
                  <c:v>42305</c:v>
                </c:pt>
                <c:pt idx="19">
                  <c:v>42312</c:v>
                </c:pt>
                <c:pt idx="20">
                  <c:v>42319</c:v>
                </c:pt>
                <c:pt idx="21">
                  <c:v>42326</c:v>
                </c:pt>
                <c:pt idx="22">
                  <c:v>42333</c:v>
                </c:pt>
                <c:pt idx="23">
                  <c:v>42340</c:v>
                </c:pt>
                <c:pt idx="24">
                  <c:v>42347</c:v>
                </c:pt>
                <c:pt idx="25">
                  <c:v>42354</c:v>
                </c:pt>
                <c:pt idx="26">
                  <c:v>42361</c:v>
                </c:pt>
                <c:pt idx="27">
                  <c:v>42368</c:v>
                </c:pt>
                <c:pt idx="28">
                  <c:v>42375</c:v>
                </c:pt>
                <c:pt idx="29">
                  <c:v>42382</c:v>
                </c:pt>
                <c:pt idx="30">
                  <c:v>42389</c:v>
                </c:pt>
                <c:pt idx="31">
                  <c:v>42396</c:v>
                </c:pt>
                <c:pt idx="32">
                  <c:v>42403</c:v>
                </c:pt>
                <c:pt idx="33">
                  <c:v>42417</c:v>
                </c:pt>
                <c:pt idx="34">
                  <c:v>42424</c:v>
                </c:pt>
                <c:pt idx="35">
                  <c:v>42431</c:v>
                </c:pt>
                <c:pt idx="36">
                  <c:v>42438</c:v>
                </c:pt>
                <c:pt idx="37">
                  <c:v>42445</c:v>
                </c:pt>
                <c:pt idx="38">
                  <c:v>42452</c:v>
                </c:pt>
                <c:pt idx="39">
                  <c:v>42459</c:v>
                </c:pt>
                <c:pt idx="40">
                  <c:v>42466</c:v>
                </c:pt>
                <c:pt idx="41">
                  <c:v>42473</c:v>
                </c:pt>
                <c:pt idx="42">
                  <c:v>42480</c:v>
                </c:pt>
                <c:pt idx="43">
                  <c:v>42487</c:v>
                </c:pt>
                <c:pt idx="44">
                  <c:v>42494</c:v>
                </c:pt>
                <c:pt idx="45">
                  <c:v>42501</c:v>
                </c:pt>
                <c:pt idx="46">
                  <c:v>42508</c:v>
                </c:pt>
                <c:pt idx="47">
                  <c:v>42515</c:v>
                </c:pt>
                <c:pt idx="48">
                  <c:v>42522</c:v>
                </c:pt>
                <c:pt idx="49">
                  <c:v>42529</c:v>
                </c:pt>
                <c:pt idx="50">
                  <c:v>42536</c:v>
                </c:pt>
                <c:pt idx="51">
                  <c:v>42543</c:v>
                </c:pt>
                <c:pt idx="52">
                  <c:v>42550</c:v>
                </c:pt>
                <c:pt idx="53">
                  <c:v>42557</c:v>
                </c:pt>
                <c:pt idx="54">
                  <c:v>42564</c:v>
                </c:pt>
                <c:pt idx="55">
                  <c:v>42571</c:v>
                </c:pt>
                <c:pt idx="56">
                  <c:v>42578</c:v>
                </c:pt>
                <c:pt idx="57">
                  <c:v>42585</c:v>
                </c:pt>
                <c:pt idx="58">
                  <c:v>42592</c:v>
                </c:pt>
                <c:pt idx="59">
                  <c:v>42599</c:v>
                </c:pt>
                <c:pt idx="60">
                  <c:v>42606</c:v>
                </c:pt>
                <c:pt idx="61">
                  <c:v>42613</c:v>
                </c:pt>
                <c:pt idx="62">
                  <c:v>42620</c:v>
                </c:pt>
                <c:pt idx="63">
                  <c:v>42627</c:v>
                </c:pt>
                <c:pt idx="64">
                  <c:v>42634</c:v>
                </c:pt>
                <c:pt idx="65">
                  <c:v>42641</c:v>
                </c:pt>
                <c:pt idx="66">
                  <c:v>42655</c:v>
                </c:pt>
                <c:pt idx="67">
                  <c:v>42669</c:v>
                </c:pt>
                <c:pt idx="68">
                  <c:v>42676</c:v>
                </c:pt>
                <c:pt idx="69">
                  <c:v>42683</c:v>
                </c:pt>
                <c:pt idx="70">
                  <c:v>42690</c:v>
                </c:pt>
                <c:pt idx="71">
                  <c:v>42697</c:v>
                </c:pt>
                <c:pt idx="72">
                  <c:v>42704</c:v>
                </c:pt>
                <c:pt idx="73">
                  <c:v>42711</c:v>
                </c:pt>
                <c:pt idx="74">
                  <c:v>42718</c:v>
                </c:pt>
                <c:pt idx="75">
                  <c:v>42725</c:v>
                </c:pt>
                <c:pt idx="76">
                  <c:v>42732</c:v>
                </c:pt>
                <c:pt idx="77">
                  <c:v>42739</c:v>
                </c:pt>
                <c:pt idx="78">
                  <c:v>42746</c:v>
                </c:pt>
                <c:pt idx="79">
                  <c:v>42753</c:v>
                </c:pt>
                <c:pt idx="80">
                  <c:v>42774</c:v>
                </c:pt>
                <c:pt idx="81">
                  <c:v>42781</c:v>
                </c:pt>
                <c:pt idx="82">
                  <c:v>42788</c:v>
                </c:pt>
                <c:pt idx="83">
                  <c:v>42802</c:v>
                </c:pt>
                <c:pt idx="84">
                  <c:v>42816</c:v>
                </c:pt>
                <c:pt idx="85">
                  <c:v>42823</c:v>
                </c:pt>
                <c:pt idx="86">
                  <c:v>42837</c:v>
                </c:pt>
                <c:pt idx="87">
                  <c:v>42844</c:v>
                </c:pt>
                <c:pt idx="88">
                  <c:v>42851</c:v>
                </c:pt>
                <c:pt idx="89">
                  <c:v>42858</c:v>
                </c:pt>
                <c:pt idx="90">
                  <c:v>42865</c:v>
                </c:pt>
                <c:pt idx="91">
                  <c:v>42872</c:v>
                </c:pt>
                <c:pt idx="92">
                  <c:v>42879</c:v>
                </c:pt>
                <c:pt idx="93">
                  <c:v>42886</c:v>
                </c:pt>
                <c:pt idx="94">
                  <c:v>42893</c:v>
                </c:pt>
                <c:pt idx="95">
                  <c:v>42900</c:v>
                </c:pt>
                <c:pt idx="96">
                  <c:v>42907</c:v>
                </c:pt>
                <c:pt idx="97">
                  <c:v>42914</c:v>
                </c:pt>
                <c:pt idx="98">
                  <c:v>42921</c:v>
                </c:pt>
                <c:pt idx="99">
                  <c:v>42928</c:v>
                </c:pt>
                <c:pt idx="100">
                  <c:v>42935</c:v>
                </c:pt>
                <c:pt idx="101">
                  <c:v>42942</c:v>
                </c:pt>
                <c:pt idx="102">
                  <c:v>42949</c:v>
                </c:pt>
                <c:pt idx="103">
                  <c:v>42956</c:v>
                </c:pt>
                <c:pt idx="104">
                  <c:v>42963</c:v>
                </c:pt>
                <c:pt idx="105">
                  <c:v>42970</c:v>
                </c:pt>
                <c:pt idx="106">
                  <c:v>42991</c:v>
                </c:pt>
                <c:pt idx="107">
                  <c:v>42998</c:v>
                </c:pt>
                <c:pt idx="108">
                  <c:v>43005</c:v>
                </c:pt>
                <c:pt idx="109">
                  <c:v>43019</c:v>
                </c:pt>
                <c:pt idx="110">
                  <c:v>43033</c:v>
                </c:pt>
                <c:pt idx="111">
                  <c:v>43047</c:v>
                </c:pt>
                <c:pt idx="112">
                  <c:v>43054</c:v>
                </c:pt>
                <c:pt idx="113">
                  <c:v>43061</c:v>
                </c:pt>
                <c:pt idx="114">
                  <c:v>43075</c:v>
                </c:pt>
                <c:pt idx="115">
                  <c:v>43082</c:v>
                </c:pt>
                <c:pt idx="116">
                  <c:v>43089</c:v>
                </c:pt>
                <c:pt idx="117">
                  <c:v>43096</c:v>
                </c:pt>
                <c:pt idx="118">
                  <c:v>43103</c:v>
                </c:pt>
              </c:numCache>
            </c:numRef>
          </c:cat>
          <c:val>
            <c:numRef>
              <c:f>指数与现货!$C$2:$C$120</c:f>
              <c:numCache>
                <c:formatCode>General</c:formatCode>
                <c:ptCount val="119"/>
                <c:pt idx="0">
                  <c:v>991.08263399999998</c:v>
                </c:pt>
                <c:pt idx="1">
                  <c:v>998.19970899999998</c:v>
                </c:pt>
                <c:pt idx="2">
                  <c:v>1001.5265460000001</c:v>
                </c:pt>
                <c:pt idx="3">
                  <c:v>1002.054753</c:v>
                </c:pt>
                <c:pt idx="4">
                  <c:v>972.33888899999999</c:v>
                </c:pt>
                <c:pt idx="5">
                  <c:v>990.94027100000005</c:v>
                </c:pt>
                <c:pt idx="6">
                  <c:v>991.24776859999997</c:v>
                </c:pt>
                <c:pt idx="7">
                  <c:v>962.32832980000001</c:v>
                </c:pt>
                <c:pt idx="8">
                  <c:v>962.58570329999998</c:v>
                </c:pt>
                <c:pt idx="9">
                  <c:v>971.09234070000002</c:v>
                </c:pt>
                <c:pt idx="10">
                  <c:v>967.7642353</c:v>
                </c:pt>
                <c:pt idx="11">
                  <c:v>964.47606719999999</c:v>
                </c:pt>
                <c:pt idx="12">
                  <c:v>936.56879409999999</c:v>
                </c:pt>
                <c:pt idx="13">
                  <c:v>944.3338463</c:v>
                </c:pt>
                <c:pt idx="14">
                  <c:v>949.05951970000001</c:v>
                </c:pt>
                <c:pt idx="15">
                  <c:v>912.58548150000001</c:v>
                </c:pt>
                <c:pt idx="16">
                  <c:v>898.66099699999995</c:v>
                </c:pt>
                <c:pt idx="17">
                  <c:v>896.67822249999995</c:v>
                </c:pt>
                <c:pt idx="18">
                  <c:v>901.20705969999995</c:v>
                </c:pt>
                <c:pt idx="19">
                  <c:v>899.74251040000001</c:v>
                </c:pt>
                <c:pt idx="20">
                  <c:v>895.53362089999996</c:v>
                </c:pt>
                <c:pt idx="21">
                  <c:v>900.82853</c:v>
                </c:pt>
                <c:pt idx="22">
                  <c:v>891.95598659999996</c:v>
                </c:pt>
                <c:pt idx="23">
                  <c:v>910.18581889999996</c:v>
                </c:pt>
                <c:pt idx="24">
                  <c:v>894.97132009999996</c:v>
                </c:pt>
                <c:pt idx="25">
                  <c:v>909.00953370000002</c:v>
                </c:pt>
                <c:pt idx="26">
                  <c:v>918.07919170000002</c:v>
                </c:pt>
                <c:pt idx="27">
                  <c:v>908.82786810000005</c:v>
                </c:pt>
                <c:pt idx="28">
                  <c:v>915.51770590000001</c:v>
                </c:pt>
                <c:pt idx="29">
                  <c:v>916.75303240000005</c:v>
                </c:pt>
                <c:pt idx="30">
                  <c:v>922.77524889999995</c:v>
                </c:pt>
                <c:pt idx="31">
                  <c:v>931.66324120000002</c:v>
                </c:pt>
                <c:pt idx="32">
                  <c:v>935.0876389</c:v>
                </c:pt>
                <c:pt idx="33">
                  <c:v>932.73052700000005</c:v>
                </c:pt>
                <c:pt idx="34">
                  <c:v>903.33451490000004</c:v>
                </c:pt>
                <c:pt idx="35">
                  <c:v>893.43171810000001</c:v>
                </c:pt>
                <c:pt idx="36">
                  <c:v>888.3256318</c:v>
                </c:pt>
                <c:pt idx="37">
                  <c:v>875.13843420000001</c:v>
                </c:pt>
                <c:pt idx="38">
                  <c:v>906.82867510000005</c:v>
                </c:pt>
                <c:pt idx="39">
                  <c:v>874.98142700000005</c:v>
                </c:pt>
                <c:pt idx="40">
                  <c:v>870.49322729999994</c:v>
                </c:pt>
                <c:pt idx="41">
                  <c:v>891.44346440000004</c:v>
                </c:pt>
                <c:pt idx="42">
                  <c:v>934.95671960000004</c:v>
                </c:pt>
                <c:pt idx="43">
                  <c:v>947.59370739999997</c:v>
                </c:pt>
                <c:pt idx="44">
                  <c:v>950.99434099999996</c:v>
                </c:pt>
                <c:pt idx="45">
                  <c:v>962.06098940000004</c:v>
                </c:pt>
                <c:pt idx="46">
                  <c:v>986.79913969999996</c:v>
                </c:pt>
                <c:pt idx="47">
                  <c:v>961.45089129999997</c:v>
                </c:pt>
                <c:pt idx="48">
                  <c:v>1011.744193</c:v>
                </c:pt>
                <c:pt idx="49">
                  <c:v>1044.46667</c:v>
                </c:pt>
                <c:pt idx="50">
                  <c:v>1060.865045</c:v>
                </c:pt>
                <c:pt idx="51">
                  <c:v>1033.431853</c:v>
                </c:pt>
                <c:pt idx="52">
                  <c:v>1052.26001</c:v>
                </c:pt>
                <c:pt idx="53">
                  <c:v>1022.121165</c:v>
                </c:pt>
                <c:pt idx="54">
                  <c:v>1023.081407</c:v>
                </c:pt>
                <c:pt idx="55">
                  <c:v>980.69007629999999</c:v>
                </c:pt>
                <c:pt idx="56">
                  <c:v>969.67550610000001</c:v>
                </c:pt>
                <c:pt idx="57">
                  <c:v>951.11850019999997</c:v>
                </c:pt>
                <c:pt idx="58">
                  <c:v>963.41344930000002</c:v>
                </c:pt>
                <c:pt idx="59">
                  <c:v>981.73596120000002</c:v>
                </c:pt>
                <c:pt idx="60">
                  <c:v>962.34756730000004</c:v>
                </c:pt>
                <c:pt idx="61">
                  <c:v>951.24640609999994</c:v>
                </c:pt>
                <c:pt idx="62">
                  <c:v>944.95237280000003</c:v>
                </c:pt>
                <c:pt idx="63">
                  <c:v>948.32588929999997</c:v>
                </c:pt>
                <c:pt idx="64">
                  <c:v>962.80056709999997</c:v>
                </c:pt>
                <c:pt idx="65">
                  <c:v>921.39638019999995</c:v>
                </c:pt>
                <c:pt idx="66">
                  <c:v>933.09443529999999</c:v>
                </c:pt>
                <c:pt idx="67">
                  <c:v>965.1082017</c:v>
                </c:pt>
                <c:pt idx="68">
                  <c:v>967.18134220000002</c:v>
                </c:pt>
                <c:pt idx="69">
                  <c:v>1000.650038</c:v>
                </c:pt>
                <c:pt idx="70">
                  <c:v>1027.2840940000001</c:v>
                </c:pt>
                <c:pt idx="71">
                  <c:v>1049.3986769999999</c:v>
                </c:pt>
                <c:pt idx="72">
                  <c:v>1043.303682</c:v>
                </c:pt>
                <c:pt idx="73">
                  <c:v>1049.6998020000001</c:v>
                </c:pt>
                <c:pt idx="74">
                  <c:v>1032.2791580000001</c:v>
                </c:pt>
                <c:pt idx="75">
                  <c:v>1009.142712</c:v>
                </c:pt>
                <c:pt idx="76">
                  <c:v>1017.858611</c:v>
                </c:pt>
                <c:pt idx="77">
                  <c:v>1014.797173</c:v>
                </c:pt>
                <c:pt idx="78">
                  <c:v>1008.339712</c:v>
                </c:pt>
                <c:pt idx="79">
                  <c:v>1039.3165630000001</c:v>
                </c:pt>
                <c:pt idx="80">
                  <c:v>1063.9586340000001</c:v>
                </c:pt>
                <c:pt idx="81">
                  <c:v>1053.090248</c:v>
                </c:pt>
                <c:pt idx="82">
                  <c:v>1058.6387569999999</c:v>
                </c:pt>
                <c:pt idx="83">
                  <c:v>1075.1337209999999</c:v>
                </c:pt>
                <c:pt idx="84">
                  <c:v>1060.4885449999999</c:v>
                </c:pt>
                <c:pt idx="85">
                  <c:v>1045.7187650000001</c:v>
                </c:pt>
                <c:pt idx="86">
                  <c:v>1021.592635</c:v>
                </c:pt>
                <c:pt idx="87">
                  <c:v>1018.791656</c:v>
                </c:pt>
                <c:pt idx="88">
                  <c:v>1029.4461510000001</c:v>
                </c:pt>
                <c:pt idx="89">
                  <c:v>1034.240135</c:v>
                </c:pt>
                <c:pt idx="90">
                  <c:v>1025.1315649999999</c:v>
                </c:pt>
                <c:pt idx="91">
                  <c:v>1025.233909</c:v>
                </c:pt>
                <c:pt idx="92">
                  <c:v>1010.297147</c:v>
                </c:pt>
                <c:pt idx="93">
                  <c:v>995.87210240000002</c:v>
                </c:pt>
                <c:pt idx="94">
                  <c:v>1009.914705</c:v>
                </c:pt>
                <c:pt idx="95">
                  <c:v>1026.6667170000001</c:v>
                </c:pt>
                <c:pt idx="96">
                  <c:v>1025.0399950000001</c:v>
                </c:pt>
                <c:pt idx="97">
                  <c:v>1034.8865149999999</c:v>
                </c:pt>
                <c:pt idx="98">
                  <c:v>1044.2320910000001</c:v>
                </c:pt>
                <c:pt idx="99">
                  <c:v>1059.0126439999999</c:v>
                </c:pt>
                <c:pt idx="100">
                  <c:v>1049.225375</c:v>
                </c:pt>
                <c:pt idx="101">
                  <c:v>1037.7036539999999</c:v>
                </c:pt>
                <c:pt idx="102">
                  <c:v>1028.581404</c:v>
                </c:pt>
                <c:pt idx="103">
                  <c:v>1046.354613</c:v>
                </c:pt>
                <c:pt idx="104">
                  <c:v>1042.0483409999999</c:v>
                </c:pt>
                <c:pt idx="105">
                  <c:v>1049.7312429999999</c:v>
                </c:pt>
                <c:pt idx="106">
                  <c:v>1026.74665</c:v>
                </c:pt>
                <c:pt idx="107">
                  <c:v>1035.1721970000001</c:v>
                </c:pt>
                <c:pt idx="108">
                  <c:v>1046.8301200000001</c:v>
                </c:pt>
                <c:pt idx="109">
                  <c:v>1029.551604</c:v>
                </c:pt>
                <c:pt idx="110">
                  <c:v>1035.407279</c:v>
                </c:pt>
                <c:pt idx="111">
                  <c:v>1035.9148419999999</c:v>
                </c:pt>
                <c:pt idx="112">
                  <c:v>1042.812357</c:v>
                </c:pt>
                <c:pt idx="113">
                  <c:v>1055.068669</c:v>
                </c:pt>
                <c:pt idx="114">
                  <c:v>1074.5844529999999</c:v>
                </c:pt>
                <c:pt idx="115">
                  <c:v>1061.8114949999999</c:v>
                </c:pt>
                <c:pt idx="116">
                  <c:v>1077.2157689999999</c:v>
                </c:pt>
                <c:pt idx="117">
                  <c:v>1077.1684359999999</c:v>
                </c:pt>
                <c:pt idx="118">
                  <c:v>1083.916023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495664"/>
        <c:axId val="139496224"/>
      </c:lineChart>
      <c:lineChart>
        <c:grouping val="standard"/>
        <c:varyColors val="0"/>
        <c:ser>
          <c:idx val="0"/>
          <c:order val="0"/>
          <c:tx>
            <c:strRef>
              <c:f>指数与现货!$B$1</c:f>
              <c:strCache>
                <c:ptCount val="1"/>
                <c:pt idx="0">
                  <c:v>（发改委）生猪饲料平均价（元/公斤)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指数与现货!$A$2:$A$120</c:f>
              <c:numCache>
                <c:formatCode>m/d/yyyy</c:formatCode>
                <c:ptCount val="119"/>
                <c:pt idx="0">
                  <c:v>42167</c:v>
                </c:pt>
                <c:pt idx="1">
                  <c:v>42174</c:v>
                </c:pt>
                <c:pt idx="2">
                  <c:v>42181</c:v>
                </c:pt>
                <c:pt idx="3">
                  <c:v>42186</c:v>
                </c:pt>
                <c:pt idx="4">
                  <c:v>42193</c:v>
                </c:pt>
                <c:pt idx="5">
                  <c:v>42200</c:v>
                </c:pt>
                <c:pt idx="6">
                  <c:v>42207</c:v>
                </c:pt>
                <c:pt idx="7">
                  <c:v>42214</c:v>
                </c:pt>
                <c:pt idx="8">
                  <c:v>42221</c:v>
                </c:pt>
                <c:pt idx="9">
                  <c:v>42228</c:v>
                </c:pt>
                <c:pt idx="10">
                  <c:v>42235</c:v>
                </c:pt>
                <c:pt idx="11">
                  <c:v>42242</c:v>
                </c:pt>
                <c:pt idx="12">
                  <c:v>42249</c:v>
                </c:pt>
                <c:pt idx="13">
                  <c:v>42256</c:v>
                </c:pt>
                <c:pt idx="14">
                  <c:v>42263</c:v>
                </c:pt>
                <c:pt idx="15">
                  <c:v>42270</c:v>
                </c:pt>
                <c:pt idx="16">
                  <c:v>42291</c:v>
                </c:pt>
                <c:pt idx="17">
                  <c:v>42298</c:v>
                </c:pt>
                <c:pt idx="18">
                  <c:v>42305</c:v>
                </c:pt>
                <c:pt idx="19">
                  <c:v>42312</c:v>
                </c:pt>
                <c:pt idx="20">
                  <c:v>42319</c:v>
                </c:pt>
                <c:pt idx="21">
                  <c:v>42326</c:v>
                </c:pt>
                <c:pt idx="22">
                  <c:v>42333</c:v>
                </c:pt>
                <c:pt idx="23">
                  <c:v>42340</c:v>
                </c:pt>
                <c:pt idx="24">
                  <c:v>42347</c:v>
                </c:pt>
                <c:pt idx="25">
                  <c:v>42354</c:v>
                </c:pt>
                <c:pt idx="26">
                  <c:v>42361</c:v>
                </c:pt>
                <c:pt idx="27">
                  <c:v>42368</c:v>
                </c:pt>
                <c:pt idx="28">
                  <c:v>42375</c:v>
                </c:pt>
                <c:pt idx="29">
                  <c:v>42382</c:v>
                </c:pt>
                <c:pt idx="30">
                  <c:v>42389</c:v>
                </c:pt>
                <c:pt idx="31">
                  <c:v>42396</c:v>
                </c:pt>
                <c:pt idx="32">
                  <c:v>42403</c:v>
                </c:pt>
                <c:pt idx="33">
                  <c:v>42417</c:v>
                </c:pt>
                <c:pt idx="34">
                  <c:v>42424</c:v>
                </c:pt>
                <c:pt idx="35">
                  <c:v>42431</c:v>
                </c:pt>
                <c:pt idx="36">
                  <c:v>42438</c:v>
                </c:pt>
                <c:pt idx="37">
                  <c:v>42445</c:v>
                </c:pt>
                <c:pt idx="38">
                  <c:v>42452</c:v>
                </c:pt>
                <c:pt idx="39">
                  <c:v>42459</c:v>
                </c:pt>
                <c:pt idx="40">
                  <c:v>42466</c:v>
                </c:pt>
                <c:pt idx="41">
                  <c:v>42473</c:v>
                </c:pt>
                <c:pt idx="42">
                  <c:v>42480</c:v>
                </c:pt>
                <c:pt idx="43">
                  <c:v>42487</c:v>
                </c:pt>
                <c:pt idx="44">
                  <c:v>42494</c:v>
                </c:pt>
                <c:pt idx="45">
                  <c:v>42501</c:v>
                </c:pt>
                <c:pt idx="46">
                  <c:v>42508</c:v>
                </c:pt>
                <c:pt idx="47">
                  <c:v>42515</c:v>
                </c:pt>
                <c:pt idx="48">
                  <c:v>42522</c:v>
                </c:pt>
                <c:pt idx="49">
                  <c:v>42529</c:v>
                </c:pt>
                <c:pt idx="50">
                  <c:v>42536</c:v>
                </c:pt>
                <c:pt idx="51">
                  <c:v>42543</c:v>
                </c:pt>
                <c:pt idx="52">
                  <c:v>42550</c:v>
                </c:pt>
                <c:pt idx="53">
                  <c:v>42557</c:v>
                </c:pt>
                <c:pt idx="54">
                  <c:v>42564</c:v>
                </c:pt>
                <c:pt idx="55">
                  <c:v>42571</c:v>
                </c:pt>
                <c:pt idx="56">
                  <c:v>42578</c:v>
                </c:pt>
                <c:pt idx="57">
                  <c:v>42585</c:v>
                </c:pt>
                <c:pt idx="58">
                  <c:v>42592</c:v>
                </c:pt>
                <c:pt idx="59">
                  <c:v>42599</c:v>
                </c:pt>
                <c:pt idx="60">
                  <c:v>42606</c:v>
                </c:pt>
                <c:pt idx="61">
                  <c:v>42613</c:v>
                </c:pt>
                <c:pt idx="62">
                  <c:v>42620</c:v>
                </c:pt>
                <c:pt idx="63">
                  <c:v>42627</c:v>
                </c:pt>
                <c:pt idx="64">
                  <c:v>42634</c:v>
                </c:pt>
                <c:pt idx="65">
                  <c:v>42641</c:v>
                </c:pt>
                <c:pt idx="66">
                  <c:v>42655</c:v>
                </c:pt>
                <c:pt idx="67">
                  <c:v>42669</c:v>
                </c:pt>
                <c:pt idx="68">
                  <c:v>42676</c:v>
                </c:pt>
                <c:pt idx="69">
                  <c:v>42683</c:v>
                </c:pt>
                <c:pt idx="70">
                  <c:v>42690</c:v>
                </c:pt>
                <c:pt idx="71">
                  <c:v>42697</c:v>
                </c:pt>
                <c:pt idx="72">
                  <c:v>42704</c:v>
                </c:pt>
                <c:pt idx="73">
                  <c:v>42711</c:v>
                </c:pt>
                <c:pt idx="74">
                  <c:v>42718</c:v>
                </c:pt>
                <c:pt idx="75">
                  <c:v>42725</c:v>
                </c:pt>
                <c:pt idx="76">
                  <c:v>42732</c:v>
                </c:pt>
                <c:pt idx="77">
                  <c:v>42739</c:v>
                </c:pt>
                <c:pt idx="78">
                  <c:v>42746</c:v>
                </c:pt>
                <c:pt idx="79">
                  <c:v>42753</c:v>
                </c:pt>
                <c:pt idx="80">
                  <c:v>42774</c:v>
                </c:pt>
                <c:pt idx="81">
                  <c:v>42781</c:v>
                </c:pt>
                <c:pt idx="82">
                  <c:v>42788</c:v>
                </c:pt>
                <c:pt idx="83">
                  <c:v>42802</c:v>
                </c:pt>
                <c:pt idx="84">
                  <c:v>42816</c:v>
                </c:pt>
                <c:pt idx="85">
                  <c:v>42823</c:v>
                </c:pt>
                <c:pt idx="86">
                  <c:v>42837</c:v>
                </c:pt>
                <c:pt idx="87">
                  <c:v>42844</c:v>
                </c:pt>
                <c:pt idx="88">
                  <c:v>42851</c:v>
                </c:pt>
                <c:pt idx="89">
                  <c:v>42858</c:v>
                </c:pt>
                <c:pt idx="90">
                  <c:v>42865</c:v>
                </c:pt>
                <c:pt idx="91">
                  <c:v>42872</c:v>
                </c:pt>
                <c:pt idx="92">
                  <c:v>42879</c:v>
                </c:pt>
                <c:pt idx="93">
                  <c:v>42886</c:v>
                </c:pt>
                <c:pt idx="94">
                  <c:v>42893</c:v>
                </c:pt>
                <c:pt idx="95">
                  <c:v>42900</c:v>
                </c:pt>
                <c:pt idx="96">
                  <c:v>42907</c:v>
                </c:pt>
                <c:pt idx="97">
                  <c:v>42914</c:v>
                </c:pt>
                <c:pt idx="98">
                  <c:v>42921</c:v>
                </c:pt>
                <c:pt idx="99">
                  <c:v>42928</c:v>
                </c:pt>
                <c:pt idx="100">
                  <c:v>42935</c:v>
                </c:pt>
                <c:pt idx="101">
                  <c:v>42942</c:v>
                </c:pt>
                <c:pt idx="102">
                  <c:v>42949</c:v>
                </c:pt>
                <c:pt idx="103">
                  <c:v>42956</c:v>
                </c:pt>
                <c:pt idx="104">
                  <c:v>42963</c:v>
                </c:pt>
                <c:pt idx="105">
                  <c:v>42970</c:v>
                </c:pt>
                <c:pt idx="106">
                  <c:v>42991</c:v>
                </c:pt>
                <c:pt idx="107">
                  <c:v>42998</c:v>
                </c:pt>
                <c:pt idx="108">
                  <c:v>43005</c:v>
                </c:pt>
                <c:pt idx="109">
                  <c:v>43019</c:v>
                </c:pt>
                <c:pt idx="110">
                  <c:v>43033</c:v>
                </c:pt>
                <c:pt idx="111">
                  <c:v>43047</c:v>
                </c:pt>
                <c:pt idx="112">
                  <c:v>43054</c:v>
                </c:pt>
                <c:pt idx="113">
                  <c:v>43061</c:v>
                </c:pt>
                <c:pt idx="114">
                  <c:v>43075</c:v>
                </c:pt>
                <c:pt idx="115">
                  <c:v>43082</c:v>
                </c:pt>
                <c:pt idx="116">
                  <c:v>43089</c:v>
                </c:pt>
                <c:pt idx="117">
                  <c:v>43096</c:v>
                </c:pt>
                <c:pt idx="118">
                  <c:v>43103</c:v>
                </c:pt>
              </c:numCache>
            </c:numRef>
          </c:cat>
          <c:val>
            <c:numRef>
              <c:f>指数与现货!$B$2:$B$120</c:f>
              <c:numCache>
                <c:formatCode>General</c:formatCode>
                <c:ptCount val="119"/>
                <c:pt idx="0">
                  <c:v>2.65</c:v>
                </c:pt>
                <c:pt idx="1">
                  <c:v>2.65</c:v>
                </c:pt>
                <c:pt idx="2">
                  <c:v>2.67</c:v>
                </c:pt>
                <c:pt idx="3">
                  <c:v>2.7</c:v>
                </c:pt>
                <c:pt idx="4">
                  <c:v>2.73</c:v>
                </c:pt>
                <c:pt idx="5">
                  <c:v>2.77</c:v>
                </c:pt>
                <c:pt idx="6">
                  <c:v>2.76</c:v>
                </c:pt>
                <c:pt idx="7">
                  <c:v>2.72</c:v>
                </c:pt>
                <c:pt idx="8">
                  <c:v>2.69</c:v>
                </c:pt>
                <c:pt idx="9">
                  <c:v>2.69</c:v>
                </c:pt>
                <c:pt idx="10">
                  <c:v>2.66</c:v>
                </c:pt>
                <c:pt idx="11">
                  <c:v>2.63</c:v>
                </c:pt>
                <c:pt idx="12">
                  <c:v>2.63</c:v>
                </c:pt>
                <c:pt idx="13">
                  <c:v>2.6</c:v>
                </c:pt>
                <c:pt idx="14">
                  <c:v>2.61</c:v>
                </c:pt>
                <c:pt idx="15">
                  <c:v>2.58</c:v>
                </c:pt>
                <c:pt idx="16">
                  <c:v>2.57</c:v>
                </c:pt>
                <c:pt idx="17">
                  <c:v>2.52</c:v>
                </c:pt>
                <c:pt idx="18">
                  <c:v>2.4700000000000002</c:v>
                </c:pt>
                <c:pt idx="19">
                  <c:v>2.4500000000000002</c:v>
                </c:pt>
                <c:pt idx="20">
                  <c:v>2.4300000000000002</c:v>
                </c:pt>
                <c:pt idx="21">
                  <c:v>2.42</c:v>
                </c:pt>
                <c:pt idx="22">
                  <c:v>2.42</c:v>
                </c:pt>
                <c:pt idx="23">
                  <c:v>2.4300000000000002</c:v>
                </c:pt>
                <c:pt idx="24">
                  <c:v>2.4500000000000002</c:v>
                </c:pt>
                <c:pt idx="25">
                  <c:v>2.44</c:v>
                </c:pt>
                <c:pt idx="26">
                  <c:v>2.44</c:v>
                </c:pt>
                <c:pt idx="27">
                  <c:v>2.4500000000000002</c:v>
                </c:pt>
                <c:pt idx="28">
                  <c:v>2.44</c:v>
                </c:pt>
                <c:pt idx="29">
                  <c:v>2.44</c:v>
                </c:pt>
                <c:pt idx="30">
                  <c:v>2.4500000000000002</c:v>
                </c:pt>
                <c:pt idx="31">
                  <c:v>2.4500000000000002</c:v>
                </c:pt>
                <c:pt idx="32">
                  <c:v>2.46</c:v>
                </c:pt>
                <c:pt idx="33">
                  <c:v>2.4500000000000002</c:v>
                </c:pt>
                <c:pt idx="34">
                  <c:v>2.4300000000000002</c:v>
                </c:pt>
                <c:pt idx="35">
                  <c:v>2.39</c:v>
                </c:pt>
                <c:pt idx="36">
                  <c:v>2.37</c:v>
                </c:pt>
                <c:pt idx="37">
                  <c:v>2.33</c:v>
                </c:pt>
                <c:pt idx="38">
                  <c:v>2.31</c:v>
                </c:pt>
                <c:pt idx="39">
                  <c:v>2.2999999999999998</c:v>
                </c:pt>
                <c:pt idx="40">
                  <c:v>2.2799999999999998</c:v>
                </c:pt>
                <c:pt idx="41">
                  <c:v>2.27</c:v>
                </c:pt>
                <c:pt idx="42">
                  <c:v>2.2999999999999998</c:v>
                </c:pt>
                <c:pt idx="43">
                  <c:v>2.33</c:v>
                </c:pt>
                <c:pt idx="44">
                  <c:v>2.34</c:v>
                </c:pt>
                <c:pt idx="45">
                  <c:v>2.36</c:v>
                </c:pt>
                <c:pt idx="46">
                  <c:v>2.4300000000000002</c:v>
                </c:pt>
                <c:pt idx="47">
                  <c:v>2.4500000000000002</c:v>
                </c:pt>
                <c:pt idx="48">
                  <c:v>2.4700000000000002</c:v>
                </c:pt>
                <c:pt idx="49">
                  <c:v>2.52</c:v>
                </c:pt>
                <c:pt idx="50">
                  <c:v>2.59</c:v>
                </c:pt>
                <c:pt idx="51">
                  <c:v>2.63</c:v>
                </c:pt>
                <c:pt idx="52">
                  <c:v>2.66</c:v>
                </c:pt>
                <c:pt idx="53">
                  <c:v>2.7</c:v>
                </c:pt>
                <c:pt idx="54">
                  <c:v>2.66</c:v>
                </c:pt>
                <c:pt idx="55">
                  <c:v>2.65</c:v>
                </c:pt>
                <c:pt idx="56">
                  <c:v>2.58</c:v>
                </c:pt>
                <c:pt idx="57">
                  <c:v>2.5499999999999998</c:v>
                </c:pt>
                <c:pt idx="58">
                  <c:v>2.54</c:v>
                </c:pt>
                <c:pt idx="59">
                  <c:v>2.54</c:v>
                </c:pt>
                <c:pt idx="60">
                  <c:v>2.5499999999999998</c:v>
                </c:pt>
                <c:pt idx="61">
                  <c:v>2.5299999999999998</c:v>
                </c:pt>
                <c:pt idx="62">
                  <c:v>2.54</c:v>
                </c:pt>
                <c:pt idx="63">
                  <c:v>2.5499999999999998</c:v>
                </c:pt>
                <c:pt idx="64">
                  <c:v>2.57</c:v>
                </c:pt>
                <c:pt idx="65">
                  <c:v>2.5299999999999998</c:v>
                </c:pt>
                <c:pt idx="66">
                  <c:v>2.4700000000000002</c:v>
                </c:pt>
                <c:pt idx="67">
                  <c:v>2.4900000000000002</c:v>
                </c:pt>
                <c:pt idx="68">
                  <c:v>2.52</c:v>
                </c:pt>
                <c:pt idx="69">
                  <c:v>2.4900000000000002</c:v>
                </c:pt>
                <c:pt idx="70">
                  <c:v>2.5299999999999998</c:v>
                </c:pt>
                <c:pt idx="71">
                  <c:v>2.56</c:v>
                </c:pt>
                <c:pt idx="72">
                  <c:v>2.57</c:v>
                </c:pt>
                <c:pt idx="73">
                  <c:v>2.57</c:v>
                </c:pt>
                <c:pt idx="74">
                  <c:v>2.56</c:v>
                </c:pt>
                <c:pt idx="75">
                  <c:v>2.56</c:v>
                </c:pt>
                <c:pt idx="76">
                  <c:v>2.54</c:v>
                </c:pt>
                <c:pt idx="77">
                  <c:v>2.4900000000000002</c:v>
                </c:pt>
                <c:pt idx="78">
                  <c:v>2.4500000000000002</c:v>
                </c:pt>
                <c:pt idx="79">
                  <c:v>2.44</c:v>
                </c:pt>
                <c:pt idx="80">
                  <c:v>2.4300000000000002</c:v>
                </c:pt>
                <c:pt idx="81">
                  <c:v>2.4300000000000002</c:v>
                </c:pt>
                <c:pt idx="82">
                  <c:v>2.4</c:v>
                </c:pt>
                <c:pt idx="83">
                  <c:v>2.39</c:v>
                </c:pt>
                <c:pt idx="84">
                  <c:v>2.38</c:v>
                </c:pt>
                <c:pt idx="85">
                  <c:v>2.35</c:v>
                </c:pt>
                <c:pt idx="86">
                  <c:v>2.35</c:v>
                </c:pt>
                <c:pt idx="87">
                  <c:v>2.37</c:v>
                </c:pt>
                <c:pt idx="88">
                  <c:v>2.38</c:v>
                </c:pt>
                <c:pt idx="89">
                  <c:v>2.38</c:v>
                </c:pt>
                <c:pt idx="90">
                  <c:v>2.39</c:v>
                </c:pt>
                <c:pt idx="91">
                  <c:v>2.37</c:v>
                </c:pt>
                <c:pt idx="92">
                  <c:v>2.35</c:v>
                </c:pt>
                <c:pt idx="93">
                  <c:v>2.3199999999999998</c:v>
                </c:pt>
                <c:pt idx="94">
                  <c:v>2.31</c:v>
                </c:pt>
                <c:pt idx="95">
                  <c:v>2.31</c:v>
                </c:pt>
                <c:pt idx="96">
                  <c:v>2.31</c:v>
                </c:pt>
                <c:pt idx="97">
                  <c:v>2.2999999999999998</c:v>
                </c:pt>
                <c:pt idx="98">
                  <c:v>2.34</c:v>
                </c:pt>
                <c:pt idx="99">
                  <c:v>2.4</c:v>
                </c:pt>
                <c:pt idx="100">
                  <c:v>2.38</c:v>
                </c:pt>
                <c:pt idx="101">
                  <c:v>2.38</c:v>
                </c:pt>
                <c:pt idx="102">
                  <c:v>2.37</c:v>
                </c:pt>
                <c:pt idx="103">
                  <c:v>2.36</c:v>
                </c:pt>
                <c:pt idx="104">
                  <c:v>2.35</c:v>
                </c:pt>
                <c:pt idx="105">
                  <c:v>2.35</c:v>
                </c:pt>
                <c:pt idx="106">
                  <c:v>2.36</c:v>
                </c:pt>
                <c:pt idx="107">
                  <c:v>2.37</c:v>
                </c:pt>
                <c:pt idx="108">
                  <c:v>2.39</c:v>
                </c:pt>
                <c:pt idx="109">
                  <c:v>2.38</c:v>
                </c:pt>
                <c:pt idx="110">
                  <c:v>2.42</c:v>
                </c:pt>
                <c:pt idx="111">
                  <c:v>2.42</c:v>
                </c:pt>
                <c:pt idx="112">
                  <c:v>2.42</c:v>
                </c:pt>
                <c:pt idx="113">
                  <c:v>2.44</c:v>
                </c:pt>
                <c:pt idx="114">
                  <c:v>2.4500000000000002</c:v>
                </c:pt>
                <c:pt idx="115">
                  <c:v>2.4500000000000002</c:v>
                </c:pt>
                <c:pt idx="116">
                  <c:v>2.44</c:v>
                </c:pt>
                <c:pt idx="117">
                  <c:v>2.4500000000000002</c:v>
                </c:pt>
                <c:pt idx="118">
                  <c:v>2.46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497344"/>
        <c:axId val="139496784"/>
      </c:lineChart>
      <c:dateAx>
        <c:axId val="1394956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496224"/>
        <c:crosses val="autoZero"/>
        <c:auto val="1"/>
        <c:lblOffset val="100"/>
        <c:baseTimeUnit val="days"/>
      </c:dateAx>
      <c:valAx>
        <c:axId val="139496224"/>
        <c:scaling>
          <c:orientation val="minMax"/>
          <c:min val="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495664"/>
        <c:crosses val="autoZero"/>
        <c:crossBetween val="between"/>
      </c:valAx>
      <c:valAx>
        <c:axId val="139496784"/>
        <c:scaling>
          <c:orientation val="minMax"/>
          <c:min val="2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497344"/>
        <c:crosses val="max"/>
        <c:crossBetween val="between"/>
      </c:valAx>
      <c:dateAx>
        <c:axId val="13949734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3949678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指数与成分品种主力合约价格</a:t>
            </a:r>
            <a:endParaRPr lang="en-US" altLang="zh-CN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index_cmt!$D$1</c:f>
              <c:strCache>
                <c:ptCount val="1"/>
                <c:pt idx="0">
                  <c:v>index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index_cmt!$A$2:$A$2930</c:f>
              <c:numCache>
                <c:formatCode>m/d/yyyy</c:formatCode>
                <c:ptCount val="2929"/>
                <c:pt idx="0">
                  <c:v>38721</c:v>
                </c:pt>
                <c:pt idx="1">
                  <c:v>38722</c:v>
                </c:pt>
                <c:pt idx="2">
                  <c:v>38723</c:v>
                </c:pt>
                <c:pt idx="3">
                  <c:v>38726</c:v>
                </c:pt>
                <c:pt idx="4">
                  <c:v>38727</c:v>
                </c:pt>
                <c:pt idx="5">
                  <c:v>38728</c:v>
                </c:pt>
                <c:pt idx="6">
                  <c:v>38729</c:v>
                </c:pt>
                <c:pt idx="7">
                  <c:v>38730</c:v>
                </c:pt>
                <c:pt idx="8">
                  <c:v>38733</c:v>
                </c:pt>
                <c:pt idx="9">
                  <c:v>38734</c:v>
                </c:pt>
                <c:pt idx="10">
                  <c:v>38735</c:v>
                </c:pt>
                <c:pt idx="11">
                  <c:v>38736</c:v>
                </c:pt>
                <c:pt idx="12">
                  <c:v>38737</c:v>
                </c:pt>
                <c:pt idx="13">
                  <c:v>38740</c:v>
                </c:pt>
                <c:pt idx="14">
                  <c:v>38741</c:v>
                </c:pt>
                <c:pt idx="15">
                  <c:v>38742</c:v>
                </c:pt>
                <c:pt idx="16">
                  <c:v>38754</c:v>
                </c:pt>
                <c:pt idx="17">
                  <c:v>38755</c:v>
                </c:pt>
                <c:pt idx="18">
                  <c:v>38756</c:v>
                </c:pt>
                <c:pt idx="19">
                  <c:v>38757</c:v>
                </c:pt>
                <c:pt idx="20">
                  <c:v>38758</c:v>
                </c:pt>
                <c:pt idx="21">
                  <c:v>38761</c:v>
                </c:pt>
                <c:pt idx="22">
                  <c:v>38762</c:v>
                </c:pt>
                <c:pt idx="23">
                  <c:v>38763</c:v>
                </c:pt>
                <c:pt idx="24">
                  <c:v>38764</c:v>
                </c:pt>
                <c:pt idx="25">
                  <c:v>38765</c:v>
                </c:pt>
                <c:pt idx="26">
                  <c:v>38768</c:v>
                </c:pt>
                <c:pt idx="27">
                  <c:v>38769</c:v>
                </c:pt>
                <c:pt idx="28">
                  <c:v>38770</c:v>
                </c:pt>
                <c:pt idx="29">
                  <c:v>38771</c:v>
                </c:pt>
                <c:pt idx="30">
                  <c:v>38772</c:v>
                </c:pt>
                <c:pt idx="31">
                  <c:v>38775</c:v>
                </c:pt>
                <c:pt idx="32">
                  <c:v>38776</c:v>
                </c:pt>
                <c:pt idx="33">
                  <c:v>38777</c:v>
                </c:pt>
                <c:pt idx="34">
                  <c:v>38778</c:v>
                </c:pt>
                <c:pt idx="35">
                  <c:v>38779</c:v>
                </c:pt>
                <c:pt idx="36">
                  <c:v>38782</c:v>
                </c:pt>
                <c:pt idx="37">
                  <c:v>38783</c:v>
                </c:pt>
                <c:pt idx="38">
                  <c:v>38784</c:v>
                </c:pt>
                <c:pt idx="39">
                  <c:v>38785</c:v>
                </c:pt>
                <c:pt idx="40">
                  <c:v>38786</c:v>
                </c:pt>
                <c:pt idx="41">
                  <c:v>38789</c:v>
                </c:pt>
                <c:pt idx="42">
                  <c:v>38790</c:v>
                </c:pt>
                <c:pt idx="43">
                  <c:v>38791</c:v>
                </c:pt>
                <c:pt idx="44">
                  <c:v>38792</c:v>
                </c:pt>
                <c:pt idx="45">
                  <c:v>38793</c:v>
                </c:pt>
                <c:pt idx="46">
                  <c:v>38796</c:v>
                </c:pt>
                <c:pt idx="47">
                  <c:v>38797</c:v>
                </c:pt>
                <c:pt idx="48">
                  <c:v>38798</c:v>
                </c:pt>
                <c:pt idx="49">
                  <c:v>38799</c:v>
                </c:pt>
                <c:pt idx="50">
                  <c:v>38800</c:v>
                </c:pt>
                <c:pt idx="51">
                  <c:v>38803</c:v>
                </c:pt>
                <c:pt idx="52">
                  <c:v>38804</c:v>
                </c:pt>
                <c:pt idx="53">
                  <c:v>38805</c:v>
                </c:pt>
                <c:pt idx="54">
                  <c:v>38806</c:v>
                </c:pt>
                <c:pt idx="55">
                  <c:v>38807</c:v>
                </c:pt>
                <c:pt idx="56">
                  <c:v>38810</c:v>
                </c:pt>
                <c:pt idx="57">
                  <c:v>38811</c:v>
                </c:pt>
                <c:pt idx="58">
                  <c:v>38812</c:v>
                </c:pt>
                <c:pt idx="59">
                  <c:v>38813</c:v>
                </c:pt>
                <c:pt idx="60">
                  <c:v>38814</c:v>
                </c:pt>
                <c:pt idx="61">
                  <c:v>38817</c:v>
                </c:pt>
                <c:pt idx="62">
                  <c:v>38818</c:v>
                </c:pt>
                <c:pt idx="63">
                  <c:v>38819</c:v>
                </c:pt>
                <c:pt idx="64">
                  <c:v>38820</c:v>
                </c:pt>
                <c:pt idx="65">
                  <c:v>38821</c:v>
                </c:pt>
                <c:pt idx="66">
                  <c:v>38824</c:v>
                </c:pt>
                <c:pt idx="67">
                  <c:v>38825</c:v>
                </c:pt>
                <c:pt idx="68">
                  <c:v>38826</c:v>
                </c:pt>
                <c:pt idx="69">
                  <c:v>38827</c:v>
                </c:pt>
                <c:pt idx="70">
                  <c:v>38828</c:v>
                </c:pt>
                <c:pt idx="71">
                  <c:v>38831</c:v>
                </c:pt>
                <c:pt idx="72">
                  <c:v>38832</c:v>
                </c:pt>
                <c:pt idx="73">
                  <c:v>38833</c:v>
                </c:pt>
                <c:pt idx="74">
                  <c:v>38834</c:v>
                </c:pt>
                <c:pt idx="75">
                  <c:v>38835</c:v>
                </c:pt>
                <c:pt idx="76">
                  <c:v>38845</c:v>
                </c:pt>
                <c:pt idx="77">
                  <c:v>38846</c:v>
                </c:pt>
                <c:pt idx="78">
                  <c:v>38847</c:v>
                </c:pt>
                <c:pt idx="79">
                  <c:v>38848</c:v>
                </c:pt>
                <c:pt idx="80">
                  <c:v>38849</c:v>
                </c:pt>
                <c:pt idx="81">
                  <c:v>38852</c:v>
                </c:pt>
                <c:pt idx="82">
                  <c:v>38853</c:v>
                </c:pt>
                <c:pt idx="83">
                  <c:v>38854</c:v>
                </c:pt>
                <c:pt idx="84">
                  <c:v>38855</c:v>
                </c:pt>
                <c:pt idx="85">
                  <c:v>38856</c:v>
                </c:pt>
                <c:pt idx="86">
                  <c:v>38859</c:v>
                </c:pt>
                <c:pt idx="87">
                  <c:v>38860</c:v>
                </c:pt>
                <c:pt idx="88">
                  <c:v>38861</c:v>
                </c:pt>
                <c:pt idx="89">
                  <c:v>38862</c:v>
                </c:pt>
                <c:pt idx="90">
                  <c:v>38863</c:v>
                </c:pt>
                <c:pt idx="91">
                  <c:v>38866</c:v>
                </c:pt>
                <c:pt idx="92">
                  <c:v>38867</c:v>
                </c:pt>
                <c:pt idx="93">
                  <c:v>38868</c:v>
                </c:pt>
                <c:pt idx="94">
                  <c:v>38869</c:v>
                </c:pt>
                <c:pt idx="95">
                  <c:v>38870</c:v>
                </c:pt>
                <c:pt idx="96">
                  <c:v>38873</c:v>
                </c:pt>
                <c:pt idx="97">
                  <c:v>38874</c:v>
                </c:pt>
                <c:pt idx="98">
                  <c:v>38875</c:v>
                </c:pt>
                <c:pt idx="99">
                  <c:v>38876</c:v>
                </c:pt>
                <c:pt idx="100">
                  <c:v>38877</c:v>
                </c:pt>
                <c:pt idx="101">
                  <c:v>38880</c:v>
                </c:pt>
                <c:pt idx="102">
                  <c:v>38881</c:v>
                </c:pt>
                <c:pt idx="103">
                  <c:v>38882</c:v>
                </c:pt>
                <c:pt idx="104">
                  <c:v>38883</c:v>
                </c:pt>
                <c:pt idx="105">
                  <c:v>38884</c:v>
                </c:pt>
                <c:pt idx="106">
                  <c:v>38887</c:v>
                </c:pt>
                <c:pt idx="107">
                  <c:v>38888</c:v>
                </c:pt>
                <c:pt idx="108">
                  <c:v>38889</c:v>
                </c:pt>
                <c:pt idx="109">
                  <c:v>38890</c:v>
                </c:pt>
                <c:pt idx="110">
                  <c:v>38891</c:v>
                </c:pt>
                <c:pt idx="111">
                  <c:v>38894</c:v>
                </c:pt>
                <c:pt idx="112">
                  <c:v>38895</c:v>
                </c:pt>
                <c:pt idx="113">
                  <c:v>38896</c:v>
                </c:pt>
                <c:pt idx="114">
                  <c:v>38897</c:v>
                </c:pt>
                <c:pt idx="115">
                  <c:v>38898</c:v>
                </c:pt>
                <c:pt idx="116">
                  <c:v>38901</c:v>
                </c:pt>
                <c:pt idx="117">
                  <c:v>38902</c:v>
                </c:pt>
                <c:pt idx="118">
                  <c:v>38903</c:v>
                </c:pt>
                <c:pt idx="119">
                  <c:v>38904</c:v>
                </c:pt>
                <c:pt idx="120">
                  <c:v>38905</c:v>
                </c:pt>
                <c:pt idx="121">
                  <c:v>38908</c:v>
                </c:pt>
                <c:pt idx="122">
                  <c:v>38909</c:v>
                </c:pt>
                <c:pt idx="123">
                  <c:v>38910</c:v>
                </c:pt>
                <c:pt idx="124">
                  <c:v>38911</c:v>
                </c:pt>
                <c:pt idx="125">
                  <c:v>38912</c:v>
                </c:pt>
                <c:pt idx="126">
                  <c:v>38915</c:v>
                </c:pt>
                <c:pt idx="127">
                  <c:v>38916</c:v>
                </c:pt>
                <c:pt idx="128">
                  <c:v>38917</c:v>
                </c:pt>
                <c:pt idx="129">
                  <c:v>38918</c:v>
                </c:pt>
                <c:pt idx="130">
                  <c:v>38919</c:v>
                </c:pt>
                <c:pt idx="131">
                  <c:v>38922</c:v>
                </c:pt>
                <c:pt idx="132">
                  <c:v>38923</c:v>
                </c:pt>
                <c:pt idx="133">
                  <c:v>38924</c:v>
                </c:pt>
                <c:pt idx="134">
                  <c:v>38925</c:v>
                </c:pt>
                <c:pt idx="135">
                  <c:v>38926</c:v>
                </c:pt>
                <c:pt idx="136">
                  <c:v>38929</c:v>
                </c:pt>
                <c:pt idx="137">
                  <c:v>38930</c:v>
                </c:pt>
                <c:pt idx="138">
                  <c:v>38931</c:v>
                </c:pt>
                <c:pt idx="139">
                  <c:v>38932</c:v>
                </c:pt>
                <c:pt idx="140">
                  <c:v>38933</c:v>
                </c:pt>
                <c:pt idx="141">
                  <c:v>38936</c:v>
                </c:pt>
                <c:pt idx="142">
                  <c:v>38937</c:v>
                </c:pt>
                <c:pt idx="143">
                  <c:v>38938</c:v>
                </c:pt>
                <c:pt idx="144">
                  <c:v>38939</c:v>
                </c:pt>
                <c:pt idx="145">
                  <c:v>38940</c:v>
                </c:pt>
                <c:pt idx="146">
                  <c:v>38943</c:v>
                </c:pt>
                <c:pt idx="147">
                  <c:v>38944</c:v>
                </c:pt>
                <c:pt idx="148">
                  <c:v>38945</c:v>
                </c:pt>
                <c:pt idx="149">
                  <c:v>38946</c:v>
                </c:pt>
                <c:pt idx="150">
                  <c:v>38947</c:v>
                </c:pt>
                <c:pt idx="151">
                  <c:v>38950</c:v>
                </c:pt>
                <c:pt idx="152">
                  <c:v>38951</c:v>
                </c:pt>
                <c:pt idx="153">
                  <c:v>38952</c:v>
                </c:pt>
                <c:pt idx="154">
                  <c:v>38953</c:v>
                </c:pt>
                <c:pt idx="155">
                  <c:v>38954</c:v>
                </c:pt>
                <c:pt idx="156">
                  <c:v>38957</c:v>
                </c:pt>
                <c:pt idx="157">
                  <c:v>38958</c:v>
                </c:pt>
                <c:pt idx="158">
                  <c:v>38959</c:v>
                </c:pt>
                <c:pt idx="159">
                  <c:v>38960</c:v>
                </c:pt>
                <c:pt idx="160">
                  <c:v>38961</c:v>
                </c:pt>
                <c:pt idx="161">
                  <c:v>38964</c:v>
                </c:pt>
                <c:pt idx="162">
                  <c:v>38965</c:v>
                </c:pt>
                <c:pt idx="163">
                  <c:v>38966</c:v>
                </c:pt>
                <c:pt idx="164">
                  <c:v>38967</c:v>
                </c:pt>
                <c:pt idx="165">
                  <c:v>38968</c:v>
                </c:pt>
                <c:pt idx="166">
                  <c:v>38971</c:v>
                </c:pt>
                <c:pt idx="167">
                  <c:v>38972</c:v>
                </c:pt>
                <c:pt idx="168">
                  <c:v>38973</c:v>
                </c:pt>
                <c:pt idx="169">
                  <c:v>38974</c:v>
                </c:pt>
                <c:pt idx="170">
                  <c:v>38975</c:v>
                </c:pt>
                <c:pt idx="171">
                  <c:v>38978</c:v>
                </c:pt>
                <c:pt idx="172">
                  <c:v>38979</c:v>
                </c:pt>
                <c:pt idx="173">
                  <c:v>38980</c:v>
                </c:pt>
                <c:pt idx="174">
                  <c:v>38981</c:v>
                </c:pt>
                <c:pt idx="175">
                  <c:v>38982</c:v>
                </c:pt>
                <c:pt idx="176">
                  <c:v>38985</c:v>
                </c:pt>
                <c:pt idx="177">
                  <c:v>38986</c:v>
                </c:pt>
                <c:pt idx="178">
                  <c:v>38987</c:v>
                </c:pt>
                <c:pt idx="179">
                  <c:v>38988</c:v>
                </c:pt>
                <c:pt idx="180">
                  <c:v>38989</c:v>
                </c:pt>
                <c:pt idx="181">
                  <c:v>38999</c:v>
                </c:pt>
                <c:pt idx="182">
                  <c:v>39000</c:v>
                </c:pt>
                <c:pt idx="183">
                  <c:v>39001</c:v>
                </c:pt>
                <c:pt idx="184">
                  <c:v>39002</c:v>
                </c:pt>
                <c:pt idx="185">
                  <c:v>39003</c:v>
                </c:pt>
                <c:pt idx="186">
                  <c:v>39006</c:v>
                </c:pt>
                <c:pt idx="187">
                  <c:v>39007</c:v>
                </c:pt>
                <c:pt idx="188">
                  <c:v>39008</c:v>
                </c:pt>
                <c:pt idx="189">
                  <c:v>39009</c:v>
                </c:pt>
                <c:pt idx="190">
                  <c:v>39010</c:v>
                </c:pt>
                <c:pt idx="191">
                  <c:v>39013</c:v>
                </c:pt>
                <c:pt idx="192">
                  <c:v>39014</c:v>
                </c:pt>
                <c:pt idx="193">
                  <c:v>39015</c:v>
                </c:pt>
                <c:pt idx="194">
                  <c:v>39016</c:v>
                </c:pt>
                <c:pt idx="195">
                  <c:v>39017</c:v>
                </c:pt>
                <c:pt idx="196">
                  <c:v>39020</c:v>
                </c:pt>
                <c:pt idx="197">
                  <c:v>39021</c:v>
                </c:pt>
                <c:pt idx="198">
                  <c:v>39022</c:v>
                </c:pt>
                <c:pt idx="199">
                  <c:v>39023</c:v>
                </c:pt>
                <c:pt idx="200">
                  <c:v>39024</c:v>
                </c:pt>
                <c:pt idx="201">
                  <c:v>39027</c:v>
                </c:pt>
                <c:pt idx="202">
                  <c:v>39028</c:v>
                </c:pt>
                <c:pt idx="203">
                  <c:v>39029</c:v>
                </c:pt>
                <c:pt idx="204">
                  <c:v>39030</c:v>
                </c:pt>
                <c:pt idx="205">
                  <c:v>39031</c:v>
                </c:pt>
                <c:pt idx="206">
                  <c:v>39034</c:v>
                </c:pt>
                <c:pt idx="207">
                  <c:v>39035</c:v>
                </c:pt>
                <c:pt idx="208">
                  <c:v>39036</c:v>
                </c:pt>
                <c:pt idx="209">
                  <c:v>39037</c:v>
                </c:pt>
                <c:pt idx="210">
                  <c:v>39038</c:v>
                </c:pt>
                <c:pt idx="211">
                  <c:v>39041</c:v>
                </c:pt>
                <c:pt idx="212">
                  <c:v>39042</c:v>
                </c:pt>
                <c:pt idx="213">
                  <c:v>39043</c:v>
                </c:pt>
                <c:pt idx="214">
                  <c:v>39044</c:v>
                </c:pt>
                <c:pt idx="215">
                  <c:v>39045</c:v>
                </c:pt>
                <c:pt idx="216">
                  <c:v>39048</c:v>
                </c:pt>
                <c:pt idx="217">
                  <c:v>39049</c:v>
                </c:pt>
                <c:pt idx="218">
                  <c:v>39050</c:v>
                </c:pt>
                <c:pt idx="219">
                  <c:v>39051</c:v>
                </c:pt>
                <c:pt idx="220">
                  <c:v>39052</c:v>
                </c:pt>
                <c:pt idx="221">
                  <c:v>39055</c:v>
                </c:pt>
                <c:pt idx="222">
                  <c:v>39056</c:v>
                </c:pt>
                <c:pt idx="223">
                  <c:v>39057</c:v>
                </c:pt>
                <c:pt idx="224">
                  <c:v>39058</c:v>
                </c:pt>
                <c:pt idx="225">
                  <c:v>39059</c:v>
                </c:pt>
                <c:pt idx="226">
                  <c:v>39062</c:v>
                </c:pt>
                <c:pt idx="227">
                  <c:v>39063</c:v>
                </c:pt>
                <c:pt idx="228">
                  <c:v>39064</c:v>
                </c:pt>
                <c:pt idx="229">
                  <c:v>39065</c:v>
                </c:pt>
                <c:pt idx="230">
                  <c:v>39066</c:v>
                </c:pt>
                <c:pt idx="231">
                  <c:v>39069</c:v>
                </c:pt>
                <c:pt idx="232">
                  <c:v>39070</c:v>
                </c:pt>
                <c:pt idx="233">
                  <c:v>39071</c:v>
                </c:pt>
                <c:pt idx="234">
                  <c:v>39072</c:v>
                </c:pt>
                <c:pt idx="235">
                  <c:v>39073</c:v>
                </c:pt>
                <c:pt idx="236">
                  <c:v>39076</c:v>
                </c:pt>
                <c:pt idx="237">
                  <c:v>39077</c:v>
                </c:pt>
                <c:pt idx="238">
                  <c:v>39078</c:v>
                </c:pt>
                <c:pt idx="239">
                  <c:v>39079</c:v>
                </c:pt>
                <c:pt idx="240">
                  <c:v>39080</c:v>
                </c:pt>
                <c:pt idx="241">
                  <c:v>39086</c:v>
                </c:pt>
                <c:pt idx="242">
                  <c:v>39087</c:v>
                </c:pt>
                <c:pt idx="243">
                  <c:v>39090</c:v>
                </c:pt>
                <c:pt idx="244">
                  <c:v>39091</c:v>
                </c:pt>
                <c:pt idx="245">
                  <c:v>39092</c:v>
                </c:pt>
                <c:pt idx="246">
                  <c:v>39093</c:v>
                </c:pt>
                <c:pt idx="247">
                  <c:v>39094</c:v>
                </c:pt>
                <c:pt idx="248">
                  <c:v>39097</c:v>
                </c:pt>
                <c:pt idx="249">
                  <c:v>39098</c:v>
                </c:pt>
                <c:pt idx="250">
                  <c:v>39099</c:v>
                </c:pt>
                <c:pt idx="251">
                  <c:v>39100</c:v>
                </c:pt>
                <c:pt idx="252">
                  <c:v>39101</c:v>
                </c:pt>
                <c:pt idx="253">
                  <c:v>39104</c:v>
                </c:pt>
                <c:pt idx="254">
                  <c:v>39105</c:v>
                </c:pt>
                <c:pt idx="255">
                  <c:v>39106</c:v>
                </c:pt>
                <c:pt idx="256">
                  <c:v>39107</c:v>
                </c:pt>
                <c:pt idx="257">
                  <c:v>39108</c:v>
                </c:pt>
                <c:pt idx="258">
                  <c:v>39111</c:v>
                </c:pt>
                <c:pt idx="259">
                  <c:v>39112</c:v>
                </c:pt>
                <c:pt idx="260">
                  <c:v>39113</c:v>
                </c:pt>
                <c:pt idx="261">
                  <c:v>39114</c:v>
                </c:pt>
                <c:pt idx="262">
                  <c:v>39115</c:v>
                </c:pt>
                <c:pt idx="263">
                  <c:v>39118</c:v>
                </c:pt>
                <c:pt idx="264">
                  <c:v>39119</c:v>
                </c:pt>
                <c:pt idx="265">
                  <c:v>39120</c:v>
                </c:pt>
                <c:pt idx="266">
                  <c:v>39121</c:v>
                </c:pt>
                <c:pt idx="267">
                  <c:v>39122</c:v>
                </c:pt>
                <c:pt idx="268">
                  <c:v>39125</c:v>
                </c:pt>
                <c:pt idx="269">
                  <c:v>39126</c:v>
                </c:pt>
                <c:pt idx="270">
                  <c:v>39127</c:v>
                </c:pt>
                <c:pt idx="271">
                  <c:v>39128</c:v>
                </c:pt>
                <c:pt idx="272">
                  <c:v>39129</c:v>
                </c:pt>
                <c:pt idx="273">
                  <c:v>39139</c:v>
                </c:pt>
                <c:pt idx="274">
                  <c:v>39140</c:v>
                </c:pt>
                <c:pt idx="275">
                  <c:v>39141</c:v>
                </c:pt>
                <c:pt idx="276">
                  <c:v>39142</c:v>
                </c:pt>
                <c:pt idx="277">
                  <c:v>39143</c:v>
                </c:pt>
                <c:pt idx="278">
                  <c:v>39146</c:v>
                </c:pt>
                <c:pt idx="279">
                  <c:v>39147</c:v>
                </c:pt>
                <c:pt idx="280">
                  <c:v>39148</c:v>
                </c:pt>
                <c:pt idx="281">
                  <c:v>39149</c:v>
                </c:pt>
                <c:pt idx="282">
                  <c:v>39150</c:v>
                </c:pt>
                <c:pt idx="283">
                  <c:v>39153</c:v>
                </c:pt>
                <c:pt idx="284">
                  <c:v>39154</c:v>
                </c:pt>
                <c:pt idx="285">
                  <c:v>39155</c:v>
                </c:pt>
                <c:pt idx="286">
                  <c:v>39156</c:v>
                </c:pt>
                <c:pt idx="287">
                  <c:v>39157</c:v>
                </c:pt>
                <c:pt idx="288">
                  <c:v>39160</c:v>
                </c:pt>
                <c:pt idx="289">
                  <c:v>39161</c:v>
                </c:pt>
                <c:pt idx="290">
                  <c:v>39162</c:v>
                </c:pt>
                <c:pt idx="291">
                  <c:v>39163</c:v>
                </c:pt>
                <c:pt idx="292">
                  <c:v>39164</c:v>
                </c:pt>
                <c:pt idx="293">
                  <c:v>39167</c:v>
                </c:pt>
                <c:pt idx="294">
                  <c:v>39168</c:v>
                </c:pt>
                <c:pt idx="295">
                  <c:v>39169</c:v>
                </c:pt>
                <c:pt idx="296">
                  <c:v>39170</c:v>
                </c:pt>
                <c:pt idx="297">
                  <c:v>39171</c:v>
                </c:pt>
                <c:pt idx="298">
                  <c:v>39174</c:v>
                </c:pt>
                <c:pt idx="299">
                  <c:v>39175</c:v>
                </c:pt>
                <c:pt idx="300">
                  <c:v>39176</c:v>
                </c:pt>
                <c:pt idx="301">
                  <c:v>39177</c:v>
                </c:pt>
                <c:pt idx="302">
                  <c:v>39178</c:v>
                </c:pt>
                <c:pt idx="303">
                  <c:v>39181</c:v>
                </c:pt>
                <c:pt idx="304">
                  <c:v>39182</c:v>
                </c:pt>
                <c:pt idx="305">
                  <c:v>39183</c:v>
                </c:pt>
                <c:pt idx="306">
                  <c:v>39184</c:v>
                </c:pt>
                <c:pt idx="307">
                  <c:v>39185</c:v>
                </c:pt>
                <c:pt idx="308">
                  <c:v>39188</c:v>
                </c:pt>
                <c:pt idx="309">
                  <c:v>39189</c:v>
                </c:pt>
                <c:pt idx="310">
                  <c:v>39190</c:v>
                </c:pt>
                <c:pt idx="311">
                  <c:v>39191</c:v>
                </c:pt>
                <c:pt idx="312">
                  <c:v>39192</c:v>
                </c:pt>
                <c:pt idx="313">
                  <c:v>39195</c:v>
                </c:pt>
                <c:pt idx="314">
                  <c:v>39196</c:v>
                </c:pt>
                <c:pt idx="315">
                  <c:v>39197</c:v>
                </c:pt>
                <c:pt idx="316">
                  <c:v>39198</c:v>
                </c:pt>
                <c:pt idx="317">
                  <c:v>39199</c:v>
                </c:pt>
                <c:pt idx="318">
                  <c:v>39202</c:v>
                </c:pt>
                <c:pt idx="319">
                  <c:v>39210</c:v>
                </c:pt>
                <c:pt idx="320">
                  <c:v>39211</c:v>
                </c:pt>
                <c:pt idx="321">
                  <c:v>39212</c:v>
                </c:pt>
                <c:pt idx="322">
                  <c:v>39213</c:v>
                </c:pt>
                <c:pt idx="323">
                  <c:v>39216</c:v>
                </c:pt>
                <c:pt idx="324">
                  <c:v>39217</c:v>
                </c:pt>
                <c:pt idx="325">
                  <c:v>39218</c:v>
                </c:pt>
                <c:pt idx="326">
                  <c:v>39219</c:v>
                </c:pt>
                <c:pt idx="327">
                  <c:v>39220</c:v>
                </c:pt>
                <c:pt idx="328">
                  <c:v>39223</c:v>
                </c:pt>
                <c:pt idx="329">
                  <c:v>39224</c:v>
                </c:pt>
                <c:pt idx="330">
                  <c:v>39225</c:v>
                </c:pt>
                <c:pt idx="331">
                  <c:v>39226</c:v>
                </c:pt>
                <c:pt idx="332">
                  <c:v>39227</c:v>
                </c:pt>
                <c:pt idx="333">
                  <c:v>39230</c:v>
                </c:pt>
                <c:pt idx="334">
                  <c:v>39231</c:v>
                </c:pt>
                <c:pt idx="335">
                  <c:v>39232</c:v>
                </c:pt>
                <c:pt idx="336">
                  <c:v>39233</c:v>
                </c:pt>
                <c:pt idx="337">
                  <c:v>39234</c:v>
                </c:pt>
                <c:pt idx="338">
                  <c:v>39237</c:v>
                </c:pt>
                <c:pt idx="339">
                  <c:v>39238</c:v>
                </c:pt>
                <c:pt idx="340">
                  <c:v>39239</c:v>
                </c:pt>
                <c:pt idx="341">
                  <c:v>39240</c:v>
                </c:pt>
                <c:pt idx="342">
                  <c:v>39241</c:v>
                </c:pt>
                <c:pt idx="343">
                  <c:v>39244</c:v>
                </c:pt>
                <c:pt idx="344">
                  <c:v>39245</c:v>
                </c:pt>
                <c:pt idx="345">
                  <c:v>39246</c:v>
                </c:pt>
                <c:pt idx="346">
                  <c:v>39247</c:v>
                </c:pt>
                <c:pt idx="347">
                  <c:v>39248</c:v>
                </c:pt>
                <c:pt idx="348">
                  <c:v>39251</c:v>
                </c:pt>
                <c:pt idx="349">
                  <c:v>39252</c:v>
                </c:pt>
                <c:pt idx="350">
                  <c:v>39253</c:v>
                </c:pt>
                <c:pt idx="351">
                  <c:v>39254</c:v>
                </c:pt>
                <c:pt idx="352">
                  <c:v>39255</c:v>
                </c:pt>
                <c:pt idx="353">
                  <c:v>39258</c:v>
                </c:pt>
                <c:pt idx="354">
                  <c:v>39259</c:v>
                </c:pt>
                <c:pt idx="355">
                  <c:v>39260</c:v>
                </c:pt>
                <c:pt idx="356">
                  <c:v>39261</c:v>
                </c:pt>
                <c:pt idx="357">
                  <c:v>39262</c:v>
                </c:pt>
                <c:pt idx="358">
                  <c:v>39265</c:v>
                </c:pt>
                <c:pt idx="359">
                  <c:v>39266</c:v>
                </c:pt>
                <c:pt idx="360">
                  <c:v>39267</c:v>
                </c:pt>
                <c:pt idx="361">
                  <c:v>39268</c:v>
                </c:pt>
                <c:pt idx="362">
                  <c:v>39269</c:v>
                </c:pt>
                <c:pt idx="363">
                  <c:v>39272</c:v>
                </c:pt>
                <c:pt idx="364">
                  <c:v>39273</c:v>
                </c:pt>
                <c:pt idx="365">
                  <c:v>39274</c:v>
                </c:pt>
                <c:pt idx="366">
                  <c:v>39275</c:v>
                </c:pt>
                <c:pt idx="367">
                  <c:v>39276</c:v>
                </c:pt>
                <c:pt idx="368">
                  <c:v>39279</c:v>
                </c:pt>
                <c:pt idx="369">
                  <c:v>39280</c:v>
                </c:pt>
                <c:pt idx="370">
                  <c:v>39281</c:v>
                </c:pt>
                <c:pt idx="371">
                  <c:v>39282</c:v>
                </c:pt>
                <c:pt idx="372">
                  <c:v>39283</c:v>
                </c:pt>
                <c:pt idx="373">
                  <c:v>39286</c:v>
                </c:pt>
                <c:pt idx="374">
                  <c:v>39287</c:v>
                </c:pt>
                <c:pt idx="375">
                  <c:v>39288</c:v>
                </c:pt>
                <c:pt idx="376">
                  <c:v>39289</c:v>
                </c:pt>
                <c:pt idx="377">
                  <c:v>39290</c:v>
                </c:pt>
                <c:pt idx="378">
                  <c:v>39293</c:v>
                </c:pt>
                <c:pt idx="379">
                  <c:v>39294</c:v>
                </c:pt>
                <c:pt idx="380">
                  <c:v>39295</c:v>
                </c:pt>
                <c:pt idx="381">
                  <c:v>39296</c:v>
                </c:pt>
                <c:pt idx="382">
                  <c:v>39297</c:v>
                </c:pt>
                <c:pt idx="383">
                  <c:v>39300</c:v>
                </c:pt>
                <c:pt idx="384">
                  <c:v>39301</c:v>
                </c:pt>
                <c:pt idx="385">
                  <c:v>39302</c:v>
                </c:pt>
                <c:pt idx="386">
                  <c:v>39303</c:v>
                </c:pt>
                <c:pt idx="387">
                  <c:v>39304</c:v>
                </c:pt>
                <c:pt idx="388">
                  <c:v>39307</c:v>
                </c:pt>
                <c:pt idx="389">
                  <c:v>39308</c:v>
                </c:pt>
                <c:pt idx="390">
                  <c:v>39309</c:v>
                </c:pt>
                <c:pt idx="391">
                  <c:v>39310</c:v>
                </c:pt>
                <c:pt idx="392">
                  <c:v>39311</c:v>
                </c:pt>
                <c:pt idx="393">
                  <c:v>39314</c:v>
                </c:pt>
                <c:pt idx="394">
                  <c:v>39315</c:v>
                </c:pt>
                <c:pt idx="395">
                  <c:v>39316</c:v>
                </c:pt>
                <c:pt idx="396">
                  <c:v>39317</c:v>
                </c:pt>
                <c:pt idx="397">
                  <c:v>39318</c:v>
                </c:pt>
                <c:pt idx="398">
                  <c:v>39321</c:v>
                </c:pt>
                <c:pt idx="399">
                  <c:v>39322</c:v>
                </c:pt>
                <c:pt idx="400">
                  <c:v>39323</c:v>
                </c:pt>
                <c:pt idx="401">
                  <c:v>39324</c:v>
                </c:pt>
                <c:pt idx="402">
                  <c:v>39325</c:v>
                </c:pt>
                <c:pt idx="403">
                  <c:v>39328</c:v>
                </c:pt>
                <c:pt idx="404">
                  <c:v>39329</c:v>
                </c:pt>
                <c:pt idx="405">
                  <c:v>39330</c:v>
                </c:pt>
                <c:pt idx="406">
                  <c:v>39331</c:v>
                </c:pt>
                <c:pt idx="407">
                  <c:v>39332</c:v>
                </c:pt>
                <c:pt idx="408">
                  <c:v>39335</c:v>
                </c:pt>
                <c:pt idx="409">
                  <c:v>39336</c:v>
                </c:pt>
                <c:pt idx="410">
                  <c:v>39337</c:v>
                </c:pt>
                <c:pt idx="411">
                  <c:v>39338</c:v>
                </c:pt>
                <c:pt idx="412">
                  <c:v>39339</c:v>
                </c:pt>
                <c:pt idx="413">
                  <c:v>39342</c:v>
                </c:pt>
                <c:pt idx="414">
                  <c:v>39343</c:v>
                </c:pt>
                <c:pt idx="415">
                  <c:v>39344</c:v>
                </c:pt>
                <c:pt idx="416">
                  <c:v>39345</c:v>
                </c:pt>
                <c:pt idx="417">
                  <c:v>39346</c:v>
                </c:pt>
                <c:pt idx="418">
                  <c:v>39349</c:v>
                </c:pt>
                <c:pt idx="419">
                  <c:v>39350</c:v>
                </c:pt>
                <c:pt idx="420">
                  <c:v>39351</c:v>
                </c:pt>
                <c:pt idx="421">
                  <c:v>39352</c:v>
                </c:pt>
                <c:pt idx="422">
                  <c:v>39353</c:v>
                </c:pt>
                <c:pt idx="423">
                  <c:v>39363</c:v>
                </c:pt>
                <c:pt idx="424">
                  <c:v>39364</c:v>
                </c:pt>
                <c:pt idx="425">
                  <c:v>39365</c:v>
                </c:pt>
                <c:pt idx="426">
                  <c:v>39366</c:v>
                </c:pt>
                <c:pt idx="427">
                  <c:v>39367</c:v>
                </c:pt>
                <c:pt idx="428">
                  <c:v>39370</c:v>
                </c:pt>
                <c:pt idx="429">
                  <c:v>39371</c:v>
                </c:pt>
                <c:pt idx="430">
                  <c:v>39372</c:v>
                </c:pt>
                <c:pt idx="431">
                  <c:v>39373</c:v>
                </c:pt>
                <c:pt idx="432">
                  <c:v>39374</c:v>
                </c:pt>
                <c:pt idx="433">
                  <c:v>39377</c:v>
                </c:pt>
                <c:pt idx="434">
                  <c:v>39378</c:v>
                </c:pt>
                <c:pt idx="435">
                  <c:v>39379</c:v>
                </c:pt>
                <c:pt idx="436">
                  <c:v>39380</c:v>
                </c:pt>
                <c:pt idx="437">
                  <c:v>39381</c:v>
                </c:pt>
                <c:pt idx="438">
                  <c:v>39384</c:v>
                </c:pt>
                <c:pt idx="439">
                  <c:v>39385</c:v>
                </c:pt>
                <c:pt idx="440">
                  <c:v>39386</c:v>
                </c:pt>
                <c:pt idx="441">
                  <c:v>39387</c:v>
                </c:pt>
                <c:pt idx="442">
                  <c:v>39388</c:v>
                </c:pt>
                <c:pt idx="443">
                  <c:v>39391</c:v>
                </c:pt>
                <c:pt idx="444">
                  <c:v>39392</c:v>
                </c:pt>
                <c:pt idx="445">
                  <c:v>39393</c:v>
                </c:pt>
                <c:pt idx="446">
                  <c:v>39394</c:v>
                </c:pt>
                <c:pt idx="447">
                  <c:v>39395</c:v>
                </c:pt>
                <c:pt idx="448">
                  <c:v>39398</c:v>
                </c:pt>
                <c:pt idx="449">
                  <c:v>39399</c:v>
                </c:pt>
                <c:pt idx="450">
                  <c:v>39400</c:v>
                </c:pt>
                <c:pt idx="451">
                  <c:v>39401</c:v>
                </c:pt>
                <c:pt idx="452">
                  <c:v>39402</c:v>
                </c:pt>
                <c:pt idx="453">
                  <c:v>39405</c:v>
                </c:pt>
                <c:pt idx="454">
                  <c:v>39406</c:v>
                </c:pt>
                <c:pt idx="455">
                  <c:v>39407</c:v>
                </c:pt>
                <c:pt idx="456">
                  <c:v>39408</c:v>
                </c:pt>
                <c:pt idx="457">
                  <c:v>39409</c:v>
                </c:pt>
                <c:pt idx="458">
                  <c:v>39412</c:v>
                </c:pt>
                <c:pt idx="459">
                  <c:v>39413</c:v>
                </c:pt>
                <c:pt idx="460">
                  <c:v>39414</c:v>
                </c:pt>
                <c:pt idx="461">
                  <c:v>39415</c:v>
                </c:pt>
                <c:pt idx="462">
                  <c:v>39416</c:v>
                </c:pt>
                <c:pt idx="463">
                  <c:v>39419</c:v>
                </c:pt>
                <c:pt idx="464">
                  <c:v>39420</c:v>
                </c:pt>
                <c:pt idx="465">
                  <c:v>39421</c:v>
                </c:pt>
                <c:pt idx="466">
                  <c:v>39422</c:v>
                </c:pt>
                <c:pt idx="467">
                  <c:v>39423</c:v>
                </c:pt>
                <c:pt idx="468">
                  <c:v>39426</c:v>
                </c:pt>
                <c:pt idx="469">
                  <c:v>39427</c:v>
                </c:pt>
                <c:pt idx="470">
                  <c:v>39428</c:v>
                </c:pt>
                <c:pt idx="471">
                  <c:v>39429</c:v>
                </c:pt>
                <c:pt idx="472">
                  <c:v>39430</c:v>
                </c:pt>
                <c:pt idx="473">
                  <c:v>39433</c:v>
                </c:pt>
                <c:pt idx="474">
                  <c:v>39434</c:v>
                </c:pt>
                <c:pt idx="475">
                  <c:v>39435</c:v>
                </c:pt>
                <c:pt idx="476">
                  <c:v>39436</c:v>
                </c:pt>
                <c:pt idx="477">
                  <c:v>39437</c:v>
                </c:pt>
                <c:pt idx="478">
                  <c:v>39440</c:v>
                </c:pt>
                <c:pt idx="479">
                  <c:v>39441</c:v>
                </c:pt>
                <c:pt idx="480">
                  <c:v>39442</c:v>
                </c:pt>
                <c:pt idx="481">
                  <c:v>39443</c:v>
                </c:pt>
                <c:pt idx="482">
                  <c:v>39444</c:v>
                </c:pt>
                <c:pt idx="483">
                  <c:v>39449</c:v>
                </c:pt>
                <c:pt idx="484">
                  <c:v>39450</c:v>
                </c:pt>
                <c:pt idx="485">
                  <c:v>39451</c:v>
                </c:pt>
                <c:pt idx="486">
                  <c:v>39454</c:v>
                </c:pt>
                <c:pt idx="487">
                  <c:v>39455</c:v>
                </c:pt>
                <c:pt idx="488">
                  <c:v>39456</c:v>
                </c:pt>
                <c:pt idx="489">
                  <c:v>39457</c:v>
                </c:pt>
                <c:pt idx="490">
                  <c:v>39458</c:v>
                </c:pt>
                <c:pt idx="491">
                  <c:v>39461</c:v>
                </c:pt>
                <c:pt idx="492">
                  <c:v>39462</c:v>
                </c:pt>
                <c:pt idx="493">
                  <c:v>39463</c:v>
                </c:pt>
                <c:pt idx="494">
                  <c:v>39464</c:v>
                </c:pt>
                <c:pt idx="495">
                  <c:v>39465</c:v>
                </c:pt>
                <c:pt idx="496">
                  <c:v>39468</c:v>
                </c:pt>
                <c:pt idx="497">
                  <c:v>39469</c:v>
                </c:pt>
                <c:pt idx="498">
                  <c:v>39470</c:v>
                </c:pt>
                <c:pt idx="499">
                  <c:v>39471</c:v>
                </c:pt>
                <c:pt idx="500">
                  <c:v>39472</c:v>
                </c:pt>
                <c:pt idx="501">
                  <c:v>39475</c:v>
                </c:pt>
                <c:pt idx="502">
                  <c:v>39476</c:v>
                </c:pt>
                <c:pt idx="503">
                  <c:v>39477</c:v>
                </c:pt>
                <c:pt idx="504">
                  <c:v>39478</c:v>
                </c:pt>
                <c:pt idx="505">
                  <c:v>39479</c:v>
                </c:pt>
                <c:pt idx="506">
                  <c:v>39482</c:v>
                </c:pt>
                <c:pt idx="507">
                  <c:v>39483</c:v>
                </c:pt>
                <c:pt idx="508">
                  <c:v>39491</c:v>
                </c:pt>
                <c:pt idx="509">
                  <c:v>39492</c:v>
                </c:pt>
                <c:pt idx="510">
                  <c:v>39493</c:v>
                </c:pt>
                <c:pt idx="511">
                  <c:v>39496</c:v>
                </c:pt>
                <c:pt idx="512">
                  <c:v>39497</c:v>
                </c:pt>
                <c:pt idx="513">
                  <c:v>39498</c:v>
                </c:pt>
                <c:pt idx="514">
                  <c:v>39499</c:v>
                </c:pt>
                <c:pt idx="515">
                  <c:v>39500</c:v>
                </c:pt>
                <c:pt idx="516">
                  <c:v>39503</c:v>
                </c:pt>
                <c:pt idx="517">
                  <c:v>39504</c:v>
                </c:pt>
                <c:pt idx="518">
                  <c:v>39505</c:v>
                </c:pt>
                <c:pt idx="519">
                  <c:v>39506</c:v>
                </c:pt>
                <c:pt idx="520">
                  <c:v>39507</c:v>
                </c:pt>
                <c:pt idx="521">
                  <c:v>39510</c:v>
                </c:pt>
                <c:pt idx="522">
                  <c:v>39511</c:v>
                </c:pt>
                <c:pt idx="523">
                  <c:v>39512</c:v>
                </c:pt>
                <c:pt idx="524">
                  <c:v>39513</c:v>
                </c:pt>
                <c:pt idx="525">
                  <c:v>39514</c:v>
                </c:pt>
                <c:pt idx="526">
                  <c:v>39517</c:v>
                </c:pt>
                <c:pt idx="527">
                  <c:v>39518</c:v>
                </c:pt>
                <c:pt idx="528">
                  <c:v>39519</c:v>
                </c:pt>
                <c:pt idx="529">
                  <c:v>39520</c:v>
                </c:pt>
                <c:pt idx="530">
                  <c:v>39521</c:v>
                </c:pt>
                <c:pt idx="531">
                  <c:v>39524</c:v>
                </c:pt>
                <c:pt idx="532">
                  <c:v>39525</c:v>
                </c:pt>
                <c:pt idx="533">
                  <c:v>39526</c:v>
                </c:pt>
                <c:pt idx="534">
                  <c:v>39527</c:v>
                </c:pt>
                <c:pt idx="535">
                  <c:v>39528</c:v>
                </c:pt>
                <c:pt idx="536">
                  <c:v>39531</c:v>
                </c:pt>
                <c:pt idx="537">
                  <c:v>39532</c:v>
                </c:pt>
                <c:pt idx="538">
                  <c:v>39533</c:v>
                </c:pt>
                <c:pt idx="539">
                  <c:v>39534</c:v>
                </c:pt>
                <c:pt idx="540">
                  <c:v>39535</c:v>
                </c:pt>
                <c:pt idx="541">
                  <c:v>39538</c:v>
                </c:pt>
                <c:pt idx="542">
                  <c:v>39539</c:v>
                </c:pt>
                <c:pt idx="543">
                  <c:v>39540</c:v>
                </c:pt>
                <c:pt idx="544">
                  <c:v>39541</c:v>
                </c:pt>
                <c:pt idx="545">
                  <c:v>39545</c:v>
                </c:pt>
                <c:pt idx="546">
                  <c:v>39546</c:v>
                </c:pt>
                <c:pt idx="547">
                  <c:v>39547</c:v>
                </c:pt>
                <c:pt idx="548">
                  <c:v>39548</c:v>
                </c:pt>
                <c:pt idx="549">
                  <c:v>39549</c:v>
                </c:pt>
                <c:pt idx="550">
                  <c:v>39552</c:v>
                </c:pt>
                <c:pt idx="551">
                  <c:v>39553</c:v>
                </c:pt>
                <c:pt idx="552">
                  <c:v>39554</c:v>
                </c:pt>
                <c:pt idx="553">
                  <c:v>39555</c:v>
                </c:pt>
                <c:pt idx="554">
                  <c:v>39556</c:v>
                </c:pt>
                <c:pt idx="555">
                  <c:v>39559</c:v>
                </c:pt>
                <c:pt idx="556">
                  <c:v>39560</c:v>
                </c:pt>
                <c:pt idx="557">
                  <c:v>39561</c:v>
                </c:pt>
                <c:pt idx="558">
                  <c:v>39562</c:v>
                </c:pt>
                <c:pt idx="559">
                  <c:v>39563</c:v>
                </c:pt>
                <c:pt idx="560">
                  <c:v>39566</c:v>
                </c:pt>
                <c:pt idx="561">
                  <c:v>39567</c:v>
                </c:pt>
                <c:pt idx="562">
                  <c:v>39568</c:v>
                </c:pt>
                <c:pt idx="563">
                  <c:v>39573</c:v>
                </c:pt>
                <c:pt idx="564">
                  <c:v>39574</c:v>
                </c:pt>
                <c:pt idx="565">
                  <c:v>39575</c:v>
                </c:pt>
                <c:pt idx="566">
                  <c:v>39576</c:v>
                </c:pt>
                <c:pt idx="567">
                  <c:v>39577</c:v>
                </c:pt>
                <c:pt idx="568">
                  <c:v>39580</c:v>
                </c:pt>
                <c:pt idx="569">
                  <c:v>39581</c:v>
                </c:pt>
                <c:pt idx="570">
                  <c:v>39582</c:v>
                </c:pt>
                <c:pt idx="571">
                  <c:v>39583</c:v>
                </c:pt>
                <c:pt idx="572">
                  <c:v>39584</c:v>
                </c:pt>
                <c:pt idx="573">
                  <c:v>39587</c:v>
                </c:pt>
                <c:pt idx="574">
                  <c:v>39588</c:v>
                </c:pt>
                <c:pt idx="575">
                  <c:v>39589</c:v>
                </c:pt>
                <c:pt idx="576">
                  <c:v>39590</c:v>
                </c:pt>
                <c:pt idx="577">
                  <c:v>39591</c:v>
                </c:pt>
                <c:pt idx="578">
                  <c:v>39594</c:v>
                </c:pt>
                <c:pt idx="579">
                  <c:v>39595</c:v>
                </c:pt>
                <c:pt idx="580">
                  <c:v>39596</c:v>
                </c:pt>
                <c:pt idx="581">
                  <c:v>39597</c:v>
                </c:pt>
                <c:pt idx="582">
                  <c:v>39598</c:v>
                </c:pt>
                <c:pt idx="583">
                  <c:v>39601</c:v>
                </c:pt>
                <c:pt idx="584">
                  <c:v>39602</c:v>
                </c:pt>
                <c:pt idx="585">
                  <c:v>39603</c:v>
                </c:pt>
                <c:pt idx="586">
                  <c:v>39604</c:v>
                </c:pt>
                <c:pt idx="587">
                  <c:v>39605</c:v>
                </c:pt>
                <c:pt idx="588">
                  <c:v>39609</c:v>
                </c:pt>
                <c:pt idx="589">
                  <c:v>39610</c:v>
                </c:pt>
                <c:pt idx="590">
                  <c:v>39611</c:v>
                </c:pt>
                <c:pt idx="591">
                  <c:v>39612</c:v>
                </c:pt>
                <c:pt idx="592">
                  <c:v>39615</c:v>
                </c:pt>
                <c:pt idx="593">
                  <c:v>39616</c:v>
                </c:pt>
                <c:pt idx="594">
                  <c:v>39617</c:v>
                </c:pt>
                <c:pt idx="595">
                  <c:v>39618</c:v>
                </c:pt>
                <c:pt idx="596">
                  <c:v>39619</c:v>
                </c:pt>
                <c:pt idx="597">
                  <c:v>39622</c:v>
                </c:pt>
                <c:pt idx="598">
                  <c:v>39623</c:v>
                </c:pt>
                <c:pt idx="599">
                  <c:v>39624</c:v>
                </c:pt>
                <c:pt idx="600">
                  <c:v>39625</c:v>
                </c:pt>
                <c:pt idx="601">
                  <c:v>39626</c:v>
                </c:pt>
                <c:pt idx="602">
                  <c:v>39629</c:v>
                </c:pt>
                <c:pt idx="603">
                  <c:v>39630</c:v>
                </c:pt>
                <c:pt idx="604">
                  <c:v>39631</c:v>
                </c:pt>
                <c:pt idx="605">
                  <c:v>39632</c:v>
                </c:pt>
                <c:pt idx="606">
                  <c:v>39633</c:v>
                </c:pt>
                <c:pt idx="607">
                  <c:v>39636</c:v>
                </c:pt>
                <c:pt idx="608">
                  <c:v>39637</c:v>
                </c:pt>
                <c:pt idx="609">
                  <c:v>39638</c:v>
                </c:pt>
                <c:pt idx="610">
                  <c:v>39639</c:v>
                </c:pt>
                <c:pt idx="611">
                  <c:v>39640</c:v>
                </c:pt>
                <c:pt idx="612">
                  <c:v>39643</c:v>
                </c:pt>
                <c:pt idx="613">
                  <c:v>39644</c:v>
                </c:pt>
                <c:pt idx="614">
                  <c:v>39645</c:v>
                </c:pt>
                <c:pt idx="615">
                  <c:v>39646</c:v>
                </c:pt>
                <c:pt idx="616">
                  <c:v>39647</c:v>
                </c:pt>
                <c:pt idx="617">
                  <c:v>39650</c:v>
                </c:pt>
                <c:pt idx="618">
                  <c:v>39651</c:v>
                </c:pt>
                <c:pt idx="619">
                  <c:v>39652</c:v>
                </c:pt>
                <c:pt idx="620">
                  <c:v>39653</c:v>
                </c:pt>
                <c:pt idx="621">
                  <c:v>39654</c:v>
                </c:pt>
                <c:pt idx="622">
                  <c:v>39657</c:v>
                </c:pt>
                <c:pt idx="623">
                  <c:v>39658</c:v>
                </c:pt>
                <c:pt idx="624">
                  <c:v>39659</c:v>
                </c:pt>
                <c:pt idx="625">
                  <c:v>39660</c:v>
                </c:pt>
                <c:pt idx="626">
                  <c:v>39661</c:v>
                </c:pt>
                <c:pt idx="627">
                  <c:v>39664</c:v>
                </c:pt>
                <c:pt idx="628">
                  <c:v>39665</c:v>
                </c:pt>
                <c:pt idx="629">
                  <c:v>39666</c:v>
                </c:pt>
                <c:pt idx="630">
                  <c:v>39667</c:v>
                </c:pt>
                <c:pt idx="631">
                  <c:v>39668</c:v>
                </c:pt>
                <c:pt idx="632">
                  <c:v>39671</c:v>
                </c:pt>
                <c:pt idx="633">
                  <c:v>39672</c:v>
                </c:pt>
                <c:pt idx="634">
                  <c:v>39673</c:v>
                </c:pt>
                <c:pt idx="635">
                  <c:v>39674</c:v>
                </c:pt>
                <c:pt idx="636">
                  <c:v>39675</c:v>
                </c:pt>
                <c:pt idx="637">
                  <c:v>39678</c:v>
                </c:pt>
                <c:pt idx="638">
                  <c:v>39679</c:v>
                </c:pt>
                <c:pt idx="639">
                  <c:v>39680</c:v>
                </c:pt>
                <c:pt idx="640">
                  <c:v>39681</c:v>
                </c:pt>
                <c:pt idx="641">
                  <c:v>39682</c:v>
                </c:pt>
                <c:pt idx="642">
                  <c:v>39685</c:v>
                </c:pt>
                <c:pt idx="643">
                  <c:v>39686</c:v>
                </c:pt>
                <c:pt idx="644">
                  <c:v>39687</c:v>
                </c:pt>
                <c:pt idx="645">
                  <c:v>39688</c:v>
                </c:pt>
                <c:pt idx="646">
                  <c:v>39689</c:v>
                </c:pt>
                <c:pt idx="647">
                  <c:v>39692</c:v>
                </c:pt>
                <c:pt idx="648">
                  <c:v>39693</c:v>
                </c:pt>
                <c:pt idx="649">
                  <c:v>39694</c:v>
                </c:pt>
                <c:pt idx="650">
                  <c:v>39695</c:v>
                </c:pt>
                <c:pt idx="651">
                  <c:v>39696</c:v>
                </c:pt>
                <c:pt idx="652">
                  <c:v>39699</c:v>
                </c:pt>
                <c:pt idx="653">
                  <c:v>39700</c:v>
                </c:pt>
                <c:pt idx="654">
                  <c:v>39701</c:v>
                </c:pt>
                <c:pt idx="655">
                  <c:v>39702</c:v>
                </c:pt>
                <c:pt idx="656">
                  <c:v>39703</c:v>
                </c:pt>
                <c:pt idx="657">
                  <c:v>39707</c:v>
                </c:pt>
                <c:pt idx="658">
                  <c:v>39708</c:v>
                </c:pt>
                <c:pt idx="659">
                  <c:v>39709</c:v>
                </c:pt>
                <c:pt idx="660">
                  <c:v>39710</c:v>
                </c:pt>
                <c:pt idx="661">
                  <c:v>39713</c:v>
                </c:pt>
                <c:pt idx="662">
                  <c:v>39714</c:v>
                </c:pt>
                <c:pt idx="663">
                  <c:v>39715</c:v>
                </c:pt>
                <c:pt idx="664">
                  <c:v>39716</c:v>
                </c:pt>
                <c:pt idx="665">
                  <c:v>39717</c:v>
                </c:pt>
                <c:pt idx="666">
                  <c:v>39727</c:v>
                </c:pt>
                <c:pt idx="667">
                  <c:v>39728</c:v>
                </c:pt>
                <c:pt idx="668">
                  <c:v>39729</c:v>
                </c:pt>
                <c:pt idx="669">
                  <c:v>39730</c:v>
                </c:pt>
                <c:pt idx="670">
                  <c:v>39731</c:v>
                </c:pt>
                <c:pt idx="671">
                  <c:v>39734</c:v>
                </c:pt>
                <c:pt idx="672">
                  <c:v>39735</c:v>
                </c:pt>
                <c:pt idx="673">
                  <c:v>39736</c:v>
                </c:pt>
                <c:pt idx="674">
                  <c:v>39737</c:v>
                </c:pt>
                <c:pt idx="675">
                  <c:v>39738</c:v>
                </c:pt>
                <c:pt idx="676">
                  <c:v>39741</c:v>
                </c:pt>
                <c:pt idx="677">
                  <c:v>39742</c:v>
                </c:pt>
                <c:pt idx="678">
                  <c:v>39743</c:v>
                </c:pt>
                <c:pt idx="679">
                  <c:v>39744</c:v>
                </c:pt>
                <c:pt idx="680">
                  <c:v>39745</c:v>
                </c:pt>
                <c:pt idx="681">
                  <c:v>39748</c:v>
                </c:pt>
                <c:pt idx="682">
                  <c:v>39749</c:v>
                </c:pt>
                <c:pt idx="683">
                  <c:v>39750</c:v>
                </c:pt>
                <c:pt idx="684">
                  <c:v>39751</c:v>
                </c:pt>
                <c:pt idx="685">
                  <c:v>39752</c:v>
                </c:pt>
                <c:pt idx="686">
                  <c:v>39755</c:v>
                </c:pt>
                <c:pt idx="687">
                  <c:v>39756</c:v>
                </c:pt>
                <c:pt idx="688">
                  <c:v>39757</c:v>
                </c:pt>
                <c:pt idx="689">
                  <c:v>39758</c:v>
                </c:pt>
                <c:pt idx="690">
                  <c:v>39759</c:v>
                </c:pt>
                <c:pt idx="691">
                  <c:v>39762</c:v>
                </c:pt>
                <c:pt idx="692">
                  <c:v>39763</c:v>
                </c:pt>
                <c:pt idx="693">
                  <c:v>39764</c:v>
                </c:pt>
                <c:pt idx="694">
                  <c:v>39765</c:v>
                </c:pt>
                <c:pt idx="695">
                  <c:v>39766</c:v>
                </c:pt>
                <c:pt idx="696">
                  <c:v>39769</c:v>
                </c:pt>
                <c:pt idx="697">
                  <c:v>39770</c:v>
                </c:pt>
                <c:pt idx="698">
                  <c:v>39771</c:v>
                </c:pt>
                <c:pt idx="699">
                  <c:v>39772</c:v>
                </c:pt>
                <c:pt idx="700">
                  <c:v>39773</c:v>
                </c:pt>
                <c:pt idx="701">
                  <c:v>39776</c:v>
                </c:pt>
                <c:pt idx="702">
                  <c:v>39777</c:v>
                </c:pt>
                <c:pt idx="703">
                  <c:v>39778</c:v>
                </c:pt>
                <c:pt idx="704">
                  <c:v>39779</c:v>
                </c:pt>
                <c:pt idx="705">
                  <c:v>39780</c:v>
                </c:pt>
                <c:pt idx="706">
                  <c:v>39783</c:v>
                </c:pt>
                <c:pt idx="707">
                  <c:v>39784</c:v>
                </c:pt>
                <c:pt idx="708">
                  <c:v>39785</c:v>
                </c:pt>
                <c:pt idx="709">
                  <c:v>39786</c:v>
                </c:pt>
                <c:pt idx="710">
                  <c:v>39787</c:v>
                </c:pt>
                <c:pt idx="711">
                  <c:v>39790</c:v>
                </c:pt>
                <c:pt idx="712">
                  <c:v>39791</c:v>
                </c:pt>
                <c:pt idx="713">
                  <c:v>39792</c:v>
                </c:pt>
                <c:pt idx="714">
                  <c:v>39793</c:v>
                </c:pt>
                <c:pt idx="715">
                  <c:v>39794</c:v>
                </c:pt>
                <c:pt idx="716">
                  <c:v>39797</c:v>
                </c:pt>
                <c:pt idx="717">
                  <c:v>39798</c:v>
                </c:pt>
                <c:pt idx="718">
                  <c:v>39799</c:v>
                </c:pt>
                <c:pt idx="719">
                  <c:v>39800</c:v>
                </c:pt>
                <c:pt idx="720">
                  <c:v>39801</c:v>
                </c:pt>
                <c:pt idx="721">
                  <c:v>39804</c:v>
                </c:pt>
                <c:pt idx="722">
                  <c:v>39805</c:v>
                </c:pt>
                <c:pt idx="723">
                  <c:v>39806</c:v>
                </c:pt>
                <c:pt idx="724">
                  <c:v>39807</c:v>
                </c:pt>
                <c:pt idx="725">
                  <c:v>39808</c:v>
                </c:pt>
                <c:pt idx="726">
                  <c:v>39811</c:v>
                </c:pt>
                <c:pt idx="727">
                  <c:v>39812</c:v>
                </c:pt>
                <c:pt idx="728">
                  <c:v>39813</c:v>
                </c:pt>
                <c:pt idx="729">
                  <c:v>39818</c:v>
                </c:pt>
                <c:pt idx="730">
                  <c:v>39819</c:v>
                </c:pt>
                <c:pt idx="731">
                  <c:v>39820</c:v>
                </c:pt>
                <c:pt idx="732">
                  <c:v>39821</c:v>
                </c:pt>
                <c:pt idx="733">
                  <c:v>39822</c:v>
                </c:pt>
                <c:pt idx="734">
                  <c:v>39825</c:v>
                </c:pt>
                <c:pt idx="735">
                  <c:v>39826</c:v>
                </c:pt>
                <c:pt idx="736">
                  <c:v>39827</c:v>
                </c:pt>
                <c:pt idx="737">
                  <c:v>39828</c:v>
                </c:pt>
                <c:pt idx="738">
                  <c:v>39829</c:v>
                </c:pt>
                <c:pt idx="739">
                  <c:v>39832</c:v>
                </c:pt>
                <c:pt idx="740">
                  <c:v>39833</c:v>
                </c:pt>
                <c:pt idx="741">
                  <c:v>39834</c:v>
                </c:pt>
                <c:pt idx="742">
                  <c:v>39835</c:v>
                </c:pt>
                <c:pt idx="743">
                  <c:v>39836</c:v>
                </c:pt>
                <c:pt idx="744">
                  <c:v>39846</c:v>
                </c:pt>
                <c:pt idx="745">
                  <c:v>39847</c:v>
                </c:pt>
                <c:pt idx="746">
                  <c:v>39848</c:v>
                </c:pt>
                <c:pt idx="747">
                  <c:v>39849</c:v>
                </c:pt>
                <c:pt idx="748">
                  <c:v>39850</c:v>
                </c:pt>
                <c:pt idx="749">
                  <c:v>39853</c:v>
                </c:pt>
                <c:pt idx="750">
                  <c:v>39854</c:v>
                </c:pt>
                <c:pt idx="751">
                  <c:v>39855</c:v>
                </c:pt>
                <c:pt idx="752">
                  <c:v>39856</c:v>
                </c:pt>
                <c:pt idx="753">
                  <c:v>39857</c:v>
                </c:pt>
                <c:pt idx="754">
                  <c:v>39860</c:v>
                </c:pt>
                <c:pt idx="755">
                  <c:v>39861</c:v>
                </c:pt>
                <c:pt idx="756">
                  <c:v>39862</c:v>
                </c:pt>
                <c:pt idx="757">
                  <c:v>39863</c:v>
                </c:pt>
                <c:pt idx="758">
                  <c:v>39864</c:v>
                </c:pt>
                <c:pt idx="759">
                  <c:v>39867</c:v>
                </c:pt>
                <c:pt idx="760">
                  <c:v>39868</c:v>
                </c:pt>
                <c:pt idx="761">
                  <c:v>39869</c:v>
                </c:pt>
                <c:pt idx="762">
                  <c:v>39870</c:v>
                </c:pt>
                <c:pt idx="763">
                  <c:v>39871</c:v>
                </c:pt>
                <c:pt idx="764">
                  <c:v>39874</c:v>
                </c:pt>
                <c:pt idx="765">
                  <c:v>39875</c:v>
                </c:pt>
                <c:pt idx="766">
                  <c:v>39876</c:v>
                </c:pt>
                <c:pt idx="767">
                  <c:v>39877</c:v>
                </c:pt>
                <c:pt idx="768">
                  <c:v>39878</c:v>
                </c:pt>
                <c:pt idx="769">
                  <c:v>39881</c:v>
                </c:pt>
                <c:pt idx="770">
                  <c:v>39882</c:v>
                </c:pt>
                <c:pt idx="771">
                  <c:v>39883</c:v>
                </c:pt>
                <c:pt idx="772">
                  <c:v>39884</c:v>
                </c:pt>
                <c:pt idx="773">
                  <c:v>39885</c:v>
                </c:pt>
                <c:pt idx="774">
                  <c:v>39888</c:v>
                </c:pt>
                <c:pt idx="775">
                  <c:v>39889</c:v>
                </c:pt>
                <c:pt idx="776">
                  <c:v>39890</c:v>
                </c:pt>
                <c:pt idx="777">
                  <c:v>39891</c:v>
                </c:pt>
                <c:pt idx="778">
                  <c:v>39892</c:v>
                </c:pt>
                <c:pt idx="779">
                  <c:v>39895</c:v>
                </c:pt>
                <c:pt idx="780">
                  <c:v>39896</c:v>
                </c:pt>
                <c:pt idx="781">
                  <c:v>39897</c:v>
                </c:pt>
                <c:pt idx="782">
                  <c:v>39898</c:v>
                </c:pt>
                <c:pt idx="783">
                  <c:v>39899</c:v>
                </c:pt>
                <c:pt idx="784">
                  <c:v>39902</c:v>
                </c:pt>
                <c:pt idx="785">
                  <c:v>39903</c:v>
                </c:pt>
                <c:pt idx="786">
                  <c:v>39904</c:v>
                </c:pt>
                <c:pt idx="787">
                  <c:v>39905</c:v>
                </c:pt>
                <c:pt idx="788">
                  <c:v>39906</c:v>
                </c:pt>
                <c:pt idx="789">
                  <c:v>39910</c:v>
                </c:pt>
                <c:pt idx="790">
                  <c:v>39911</c:v>
                </c:pt>
                <c:pt idx="791">
                  <c:v>39912</c:v>
                </c:pt>
                <c:pt idx="792">
                  <c:v>39913</c:v>
                </c:pt>
                <c:pt idx="793">
                  <c:v>39916</c:v>
                </c:pt>
                <c:pt idx="794">
                  <c:v>39917</c:v>
                </c:pt>
                <c:pt idx="795">
                  <c:v>39918</c:v>
                </c:pt>
                <c:pt idx="796">
                  <c:v>39919</c:v>
                </c:pt>
                <c:pt idx="797">
                  <c:v>39920</c:v>
                </c:pt>
                <c:pt idx="798">
                  <c:v>39923</c:v>
                </c:pt>
                <c:pt idx="799">
                  <c:v>39924</c:v>
                </c:pt>
                <c:pt idx="800">
                  <c:v>39925</c:v>
                </c:pt>
                <c:pt idx="801">
                  <c:v>39926</c:v>
                </c:pt>
                <c:pt idx="802">
                  <c:v>39927</c:v>
                </c:pt>
                <c:pt idx="803">
                  <c:v>39930</c:v>
                </c:pt>
                <c:pt idx="804">
                  <c:v>39931</c:v>
                </c:pt>
                <c:pt idx="805">
                  <c:v>39932</c:v>
                </c:pt>
                <c:pt idx="806">
                  <c:v>39933</c:v>
                </c:pt>
                <c:pt idx="807">
                  <c:v>39937</c:v>
                </c:pt>
                <c:pt idx="808">
                  <c:v>39938</c:v>
                </c:pt>
                <c:pt idx="809">
                  <c:v>39939</c:v>
                </c:pt>
                <c:pt idx="810">
                  <c:v>39940</c:v>
                </c:pt>
                <c:pt idx="811">
                  <c:v>39941</c:v>
                </c:pt>
                <c:pt idx="812">
                  <c:v>39944</c:v>
                </c:pt>
                <c:pt idx="813">
                  <c:v>39945</c:v>
                </c:pt>
                <c:pt idx="814">
                  <c:v>39946</c:v>
                </c:pt>
                <c:pt idx="815">
                  <c:v>39947</c:v>
                </c:pt>
                <c:pt idx="816">
                  <c:v>39948</c:v>
                </c:pt>
                <c:pt idx="817">
                  <c:v>39951</c:v>
                </c:pt>
                <c:pt idx="818">
                  <c:v>39952</c:v>
                </c:pt>
                <c:pt idx="819">
                  <c:v>39953</c:v>
                </c:pt>
                <c:pt idx="820">
                  <c:v>39954</c:v>
                </c:pt>
                <c:pt idx="821">
                  <c:v>39955</c:v>
                </c:pt>
                <c:pt idx="822">
                  <c:v>39958</c:v>
                </c:pt>
                <c:pt idx="823">
                  <c:v>39959</c:v>
                </c:pt>
                <c:pt idx="824">
                  <c:v>39960</c:v>
                </c:pt>
                <c:pt idx="825">
                  <c:v>39965</c:v>
                </c:pt>
                <c:pt idx="826">
                  <c:v>39966</c:v>
                </c:pt>
                <c:pt idx="827">
                  <c:v>39967</c:v>
                </c:pt>
                <c:pt idx="828">
                  <c:v>39968</c:v>
                </c:pt>
                <c:pt idx="829">
                  <c:v>39969</c:v>
                </c:pt>
                <c:pt idx="830">
                  <c:v>39972</c:v>
                </c:pt>
                <c:pt idx="831">
                  <c:v>39973</c:v>
                </c:pt>
                <c:pt idx="832">
                  <c:v>39974</c:v>
                </c:pt>
                <c:pt idx="833">
                  <c:v>39975</c:v>
                </c:pt>
                <c:pt idx="834">
                  <c:v>39976</c:v>
                </c:pt>
                <c:pt idx="835">
                  <c:v>39979</c:v>
                </c:pt>
                <c:pt idx="836">
                  <c:v>39980</c:v>
                </c:pt>
                <c:pt idx="837">
                  <c:v>39981</c:v>
                </c:pt>
                <c:pt idx="838">
                  <c:v>39982</c:v>
                </c:pt>
                <c:pt idx="839">
                  <c:v>39983</c:v>
                </c:pt>
                <c:pt idx="840">
                  <c:v>39986</c:v>
                </c:pt>
                <c:pt idx="841">
                  <c:v>39987</c:v>
                </c:pt>
                <c:pt idx="842">
                  <c:v>39988</c:v>
                </c:pt>
                <c:pt idx="843">
                  <c:v>39989</c:v>
                </c:pt>
                <c:pt idx="844">
                  <c:v>39990</c:v>
                </c:pt>
                <c:pt idx="845">
                  <c:v>39993</c:v>
                </c:pt>
                <c:pt idx="846">
                  <c:v>39994</c:v>
                </c:pt>
                <c:pt idx="847">
                  <c:v>39995</c:v>
                </c:pt>
                <c:pt idx="848">
                  <c:v>39996</c:v>
                </c:pt>
                <c:pt idx="849">
                  <c:v>39997</c:v>
                </c:pt>
                <c:pt idx="850">
                  <c:v>40000</c:v>
                </c:pt>
                <c:pt idx="851">
                  <c:v>40001</c:v>
                </c:pt>
                <c:pt idx="852">
                  <c:v>40002</c:v>
                </c:pt>
                <c:pt idx="853">
                  <c:v>40003</c:v>
                </c:pt>
                <c:pt idx="854">
                  <c:v>40004</c:v>
                </c:pt>
                <c:pt idx="855">
                  <c:v>40007</c:v>
                </c:pt>
                <c:pt idx="856">
                  <c:v>40008</c:v>
                </c:pt>
                <c:pt idx="857">
                  <c:v>40009</c:v>
                </c:pt>
                <c:pt idx="858">
                  <c:v>40010</c:v>
                </c:pt>
                <c:pt idx="859">
                  <c:v>40011</c:v>
                </c:pt>
                <c:pt idx="860">
                  <c:v>40014</c:v>
                </c:pt>
                <c:pt idx="861">
                  <c:v>40015</c:v>
                </c:pt>
                <c:pt idx="862">
                  <c:v>40016</c:v>
                </c:pt>
                <c:pt idx="863">
                  <c:v>40017</c:v>
                </c:pt>
                <c:pt idx="864">
                  <c:v>40018</c:v>
                </c:pt>
                <c:pt idx="865">
                  <c:v>40021</c:v>
                </c:pt>
                <c:pt idx="866">
                  <c:v>40022</c:v>
                </c:pt>
                <c:pt idx="867">
                  <c:v>40023</c:v>
                </c:pt>
                <c:pt idx="868">
                  <c:v>40024</c:v>
                </c:pt>
                <c:pt idx="869">
                  <c:v>40025</c:v>
                </c:pt>
                <c:pt idx="870">
                  <c:v>40028</c:v>
                </c:pt>
                <c:pt idx="871">
                  <c:v>40029</c:v>
                </c:pt>
                <c:pt idx="872">
                  <c:v>40030</c:v>
                </c:pt>
                <c:pt idx="873">
                  <c:v>40031</c:v>
                </c:pt>
                <c:pt idx="874">
                  <c:v>40032</c:v>
                </c:pt>
                <c:pt idx="875">
                  <c:v>40035</c:v>
                </c:pt>
                <c:pt idx="876">
                  <c:v>40036</c:v>
                </c:pt>
                <c:pt idx="877">
                  <c:v>40037</c:v>
                </c:pt>
                <c:pt idx="878">
                  <c:v>40038</c:v>
                </c:pt>
                <c:pt idx="879">
                  <c:v>40039</c:v>
                </c:pt>
                <c:pt idx="880">
                  <c:v>40042</c:v>
                </c:pt>
                <c:pt idx="881">
                  <c:v>40043</c:v>
                </c:pt>
                <c:pt idx="882">
                  <c:v>40044</c:v>
                </c:pt>
                <c:pt idx="883">
                  <c:v>40045</c:v>
                </c:pt>
                <c:pt idx="884">
                  <c:v>40046</c:v>
                </c:pt>
                <c:pt idx="885">
                  <c:v>40049</c:v>
                </c:pt>
                <c:pt idx="886">
                  <c:v>40050</c:v>
                </c:pt>
                <c:pt idx="887">
                  <c:v>40051</c:v>
                </c:pt>
                <c:pt idx="888">
                  <c:v>40052</c:v>
                </c:pt>
                <c:pt idx="889">
                  <c:v>40053</c:v>
                </c:pt>
                <c:pt idx="890">
                  <c:v>40056</c:v>
                </c:pt>
                <c:pt idx="891">
                  <c:v>40057</c:v>
                </c:pt>
                <c:pt idx="892">
                  <c:v>40058</c:v>
                </c:pt>
                <c:pt idx="893">
                  <c:v>40059</c:v>
                </c:pt>
                <c:pt idx="894">
                  <c:v>40060</c:v>
                </c:pt>
                <c:pt idx="895">
                  <c:v>40063</c:v>
                </c:pt>
                <c:pt idx="896">
                  <c:v>40064</c:v>
                </c:pt>
                <c:pt idx="897">
                  <c:v>40065</c:v>
                </c:pt>
                <c:pt idx="898">
                  <c:v>40066</c:v>
                </c:pt>
                <c:pt idx="899">
                  <c:v>40067</c:v>
                </c:pt>
                <c:pt idx="900">
                  <c:v>40070</c:v>
                </c:pt>
                <c:pt idx="901">
                  <c:v>40071</c:v>
                </c:pt>
                <c:pt idx="902">
                  <c:v>40072</c:v>
                </c:pt>
                <c:pt idx="903">
                  <c:v>40073</c:v>
                </c:pt>
                <c:pt idx="904">
                  <c:v>40074</c:v>
                </c:pt>
                <c:pt idx="905">
                  <c:v>40077</c:v>
                </c:pt>
                <c:pt idx="906">
                  <c:v>40078</c:v>
                </c:pt>
                <c:pt idx="907">
                  <c:v>40079</c:v>
                </c:pt>
                <c:pt idx="908">
                  <c:v>40080</c:v>
                </c:pt>
                <c:pt idx="909">
                  <c:v>40081</c:v>
                </c:pt>
                <c:pt idx="910">
                  <c:v>40084</c:v>
                </c:pt>
                <c:pt idx="911">
                  <c:v>40085</c:v>
                </c:pt>
                <c:pt idx="912">
                  <c:v>40086</c:v>
                </c:pt>
                <c:pt idx="913">
                  <c:v>40095</c:v>
                </c:pt>
                <c:pt idx="914">
                  <c:v>40098</c:v>
                </c:pt>
                <c:pt idx="915">
                  <c:v>40099</c:v>
                </c:pt>
                <c:pt idx="916">
                  <c:v>40100</c:v>
                </c:pt>
                <c:pt idx="917">
                  <c:v>40101</c:v>
                </c:pt>
                <c:pt idx="918">
                  <c:v>40102</c:v>
                </c:pt>
                <c:pt idx="919">
                  <c:v>40105</c:v>
                </c:pt>
                <c:pt idx="920">
                  <c:v>40106</c:v>
                </c:pt>
                <c:pt idx="921">
                  <c:v>40107</c:v>
                </c:pt>
                <c:pt idx="922">
                  <c:v>40108</c:v>
                </c:pt>
                <c:pt idx="923">
                  <c:v>40109</c:v>
                </c:pt>
                <c:pt idx="924">
                  <c:v>40112</c:v>
                </c:pt>
                <c:pt idx="925">
                  <c:v>40113</c:v>
                </c:pt>
                <c:pt idx="926">
                  <c:v>40114</c:v>
                </c:pt>
                <c:pt idx="927">
                  <c:v>40115</c:v>
                </c:pt>
                <c:pt idx="928">
                  <c:v>40116</c:v>
                </c:pt>
                <c:pt idx="929">
                  <c:v>40119</c:v>
                </c:pt>
                <c:pt idx="930">
                  <c:v>40120</c:v>
                </c:pt>
                <c:pt idx="931">
                  <c:v>40121</c:v>
                </c:pt>
                <c:pt idx="932">
                  <c:v>40122</c:v>
                </c:pt>
                <c:pt idx="933">
                  <c:v>40123</c:v>
                </c:pt>
                <c:pt idx="934">
                  <c:v>40126</c:v>
                </c:pt>
                <c:pt idx="935">
                  <c:v>40127</c:v>
                </c:pt>
                <c:pt idx="936">
                  <c:v>40128</c:v>
                </c:pt>
                <c:pt idx="937">
                  <c:v>40129</c:v>
                </c:pt>
                <c:pt idx="938">
                  <c:v>40130</c:v>
                </c:pt>
                <c:pt idx="939">
                  <c:v>40133</c:v>
                </c:pt>
                <c:pt idx="940">
                  <c:v>40134</c:v>
                </c:pt>
                <c:pt idx="941">
                  <c:v>40135</c:v>
                </c:pt>
                <c:pt idx="942">
                  <c:v>40136</c:v>
                </c:pt>
                <c:pt idx="943">
                  <c:v>40137</c:v>
                </c:pt>
                <c:pt idx="944">
                  <c:v>40140</c:v>
                </c:pt>
                <c:pt idx="945">
                  <c:v>40141</c:v>
                </c:pt>
                <c:pt idx="946">
                  <c:v>40142</c:v>
                </c:pt>
                <c:pt idx="947">
                  <c:v>40143</c:v>
                </c:pt>
                <c:pt idx="948">
                  <c:v>40144</c:v>
                </c:pt>
                <c:pt idx="949">
                  <c:v>40147</c:v>
                </c:pt>
                <c:pt idx="950">
                  <c:v>40148</c:v>
                </c:pt>
                <c:pt idx="951">
                  <c:v>40149</c:v>
                </c:pt>
                <c:pt idx="952">
                  <c:v>40150</c:v>
                </c:pt>
                <c:pt idx="953">
                  <c:v>40151</c:v>
                </c:pt>
                <c:pt idx="954">
                  <c:v>40154</c:v>
                </c:pt>
                <c:pt idx="955">
                  <c:v>40155</c:v>
                </c:pt>
                <c:pt idx="956">
                  <c:v>40156</c:v>
                </c:pt>
                <c:pt idx="957">
                  <c:v>40157</c:v>
                </c:pt>
                <c:pt idx="958">
                  <c:v>40158</c:v>
                </c:pt>
                <c:pt idx="959">
                  <c:v>40161</c:v>
                </c:pt>
                <c:pt idx="960">
                  <c:v>40162</c:v>
                </c:pt>
                <c:pt idx="961">
                  <c:v>40163</c:v>
                </c:pt>
                <c:pt idx="962">
                  <c:v>40164</c:v>
                </c:pt>
                <c:pt idx="963">
                  <c:v>40165</c:v>
                </c:pt>
                <c:pt idx="964">
                  <c:v>40168</c:v>
                </c:pt>
                <c:pt idx="965">
                  <c:v>40169</c:v>
                </c:pt>
                <c:pt idx="966">
                  <c:v>40170</c:v>
                </c:pt>
                <c:pt idx="967">
                  <c:v>40171</c:v>
                </c:pt>
                <c:pt idx="968">
                  <c:v>40172</c:v>
                </c:pt>
                <c:pt idx="969">
                  <c:v>40175</c:v>
                </c:pt>
                <c:pt idx="970">
                  <c:v>40176</c:v>
                </c:pt>
                <c:pt idx="971">
                  <c:v>40177</c:v>
                </c:pt>
                <c:pt idx="972">
                  <c:v>40178</c:v>
                </c:pt>
                <c:pt idx="973">
                  <c:v>40182</c:v>
                </c:pt>
                <c:pt idx="974">
                  <c:v>40183</c:v>
                </c:pt>
                <c:pt idx="975">
                  <c:v>40184</c:v>
                </c:pt>
                <c:pt idx="976">
                  <c:v>40185</c:v>
                </c:pt>
                <c:pt idx="977">
                  <c:v>40186</c:v>
                </c:pt>
                <c:pt idx="978">
                  <c:v>40189</c:v>
                </c:pt>
                <c:pt idx="979">
                  <c:v>40190</c:v>
                </c:pt>
                <c:pt idx="980">
                  <c:v>40191</c:v>
                </c:pt>
                <c:pt idx="981">
                  <c:v>40192</c:v>
                </c:pt>
                <c:pt idx="982">
                  <c:v>40193</c:v>
                </c:pt>
                <c:pt idx="983">
                  <c:v>40196</c:v>
                </c:pt>
                <c:pt idx="984">
                  <c:v>40197</c:v>
                </c:pt>
                <c:pt idx="985">
                  <c:v>40198</c:v>
                </c:pt>
                <c:pt idx="986">
                  <c:v>40199</c:v>
                </c:pt>
                <c:pt idx="987">
                  <c:v>40200</c:v>
                </c:pt>
                <c:pt idx="988">
                  <c:v>40203</c:v>
                </c:pt>
                <c:pt idx="989">
                  <c:v>40204</c:v>
                </c:pt>
                <c:pt idx="990">
                  <c:v>40205</c:v>
                </c:pt>
                <c:pt idx="991">
                  <c:v>40206</c:v>
                </c:pt>
                <c:pt idx="992">
                  <c:v>40207</c:v>
                </c:pt>
                <c:pt idx="993">
                  <c:v>40210</c:v>
                </c:pt>
                <c:pt idx="994">
                  <c:v>40211</c:v>
                </c:pt>
                <c:pt idx="995">
                  <c:v>40212</c:v>
                </c:pt>
                <c:pt idx="996">
                  <c:v>40213</c:v>
                </c:pt>
                <c:pt idx="997">
                  <c:v>40214</c:v>
                </c:pt>
                <c:pt idx="998">
                  <c:v>40217</c:v>
                </c:pt>
                <c:pt idx="999">
                  <c:v>40218</c:v>
                </c:pt>
                <c:pt idx="1000">
                  <c:v>40219</c:v>
                </c:pt>
                <c:pt idx="1001">
                  <c:v>40220</c:v>
                </c:pt>
                <c:pt idx="1002">
                  <c:v>40221</c:v>
                </c:pt>
                <c:pt idx="1003">
                  <c:v>40231</c:v>
                </c:pt>
                <c:pt idx="1004">
                  <c:v>40232</c:v>
                </c:pt>
                <c:pt idx="1005">
                  <c:v>40233</c:v>
                </c:pt>
                <c:pt idx="1006">
                  <c:v>40234</c:v>
                </c:pt>
                <c:pt idx="1007">
                  <c:v>40235</c:v>
                </c:pt>
                <c:pt idx="1008">
                  <c:v>40238</c:v>
                </c:pt>
                <c:pt idx="1009">
                  <c:v>40239</c:v>
                </c:pt>
                <c:pt idx="1010">
                  <c:v>40240</c:v>
                </c:pt>
                <c:pt idx="1011">
                  <c:v>40241</c:v>
                </c:pt>
                <c:pt idx="1012">
                  <c:v>40242</c:v>
                </c:pt>
                <c:pt idx="1013">
                  <c:v>40245</c:v>
                </c:pt>
                <c:pt idx="1014">
                  <c:v>40246</c:v>
                </c:pt>
                <c:pt idx="1015">
                  <c:v>40247</c:v>
                </c:pt>
                <c:pt idx="1016">
                  <c:v>40248</c:v>
                </c:pt>
                <c:pt idx="1017">
                  <c:v>40249</c:v>
                </c:pt>
                <c:pt idx="1018">
                  <c:v>40252</c:v>
                </c:pt>
                <c:pt idx="1019">
                  <c:v>40253</c:v>
                </c:pt>
                <c:pt idx="1020">
                  <c:v>40254</c:v>
                </c:pt>
                <c:pt idx="1021">
                  <c:v>40255</c:v>
                </c:pt>
                <c:pt idx="1022">
                  <c:v>40256</c:v>
                </c:pt>
                <c:pt idx="1023">
                  <c:v>40259</c:v>
                </c:pt>
                <c:pt idx="1024">
                  <c:v>40260</c:v>
                </c:pt>
                <c:pt idx="1025">
                  <c:v>40261</c:v>
                </c:pt>
                <c:pt idx="1026">
                  <c:v>40262</c:v>
                </c:pt>
                <c:pt idx="1027">
                  <c:v>40263</c:v>
                </c:pt>
                <c:pt idx="1028">
                  <c:v>40266</c:v>
                </c:pt>
                <c:pt idx="1029">
                  <c:v>40267</c:v>
                </c:pt>
                <c:pt idx="1030">
                  <c:v>40268</c:v>
                </c:pt>
                <c:pt idx="1031">
                  <c:v>40269</c:v>
                </c:pt>
                <c:pt idx="1032">
                  <c:v>40270</c:v>
                </c:pt>
                <c:pt idx="1033">
                  <c:v>40274</c:v>
                </c:pt>
                <c:pt idx="1034">
                  <c:v>40275</c:v>
                </c:pt>
                <c:pt idx="1035">
                  <c:v>40276</c:v>
                </c:pt>
                <c:pt idx="1036">
                  <c:v>40277</c:v>
                </c:pt>
                <c:pt idx="1037">
                  <c:v>40280</c:v>
                </c:pt>
                <c:pt idx="1038">
                  <c:v>40281</c:v>
                </c:pt>
                <c:pt idx="1039">
                  <c:v>40282</c:v>
                </c:pt>
                <c:pt idx="1040">
                  <c:v>40283</c:v>
                </c:pt>
                <c:pt idx="1041">
                  <c:v>40284</c:v>
                </c:pt>
                <c:pt idx="1042">
                  <c:v>40287</c:v>
                </c:pt>
                <c:pt idx="1043">
                  <c:v>40288</c:v>
                </c:pt>
                <c:pt idx="1044">
                  <c:v>40289</c:v>
                </c:pt>
                <c:pt idx="1045">
                  <c:v>40290</c:v>
                </c:pt>
                <c:pt idx="1046">
                  <c:v>40291</c:v>
                </c:pt>
                <c:pt idx="1047">
                  <c:v>40294</c:v>
                </c:pt>
                <c:pt idx="1048">
                  <c:v>40295</c:v>
                </c:pt>
                <c:pt idx="1049">
                  <c:v>40296</c:v>
                </c:pt>
                <c:pt idx="1050">
                  <c:v>40297</c:v>
                </c:pt>
                <c:pt idx="1051">
                  <c:v>40298</c:v>
                </c:pt>
                <c:pt idx="1052">
                  <c:v>40302</c:v>
                </c:pt>
                <c:pt idx="1053">
                  <c:v>40303</c:v>
                </c:pt>
                <c:pt idx="1054">
                  <c:v>40304</c:v>
                </c:pt>
                <c:pt idx="1055">
                  <c:v>40305</c:v>
                </c:pt>
                <c:pt idx="1056">
                  <c:v>40308</c:v>
                </c:pt>
                <c:pt idx="1057">
                  <c:v>40309</c:v>
                </c:pt>
                <c:pt idx="1058">
                  <c:v>40310</c:v>
                </c:pt>
                <c:pt idx="1059">
                  <c:v>40311</c:v>
                </c:pt>
                <c:pt idx="1060">
                  <c:v>40312</c:v>
                </c:pt>
                <c:pt idx="1061">
                  <c:v>40315</c:v>
                </c:pt>
                <c:pt idx="1062">
                  <c:v>40316</c:v>
                </c:pt>
                <c:pt idx="1063">
                  <c:v>40317</c:v>
                </c:pt>
                <c:pt idx="1064">
                  <c:v>40318</c:v>
                </c:pt>
                <c:pt idx="1065">
                  <c:v>40319</c:v>
                </c:pt>
                <c:pt idx="1066">
                  <c:v>40322</c:v>
                </c:pt>
                <c:pt idx="1067">
                  <c:v>40323</c:v>
                </c:pt>
                <c:pt idx="1068">
                  <c:v>40324</c:v>
                </c:pt>
                <c:pt idx="1069">
                  <c:v>40325</c:v>
                </c:pt>
                <c:pt idx="1070">
                  <c:v>40326</c:v>
                </c:pt>
                <c:pt idx="1071">
                  <c:v>40329</c:v>
                </c:pt>
                <c:pt idx="1072">
                  <c:v>40330</c:v>
                </c:pt>
                <c:pt idx="1073">
                  <c:v>40331</c:v>
                </c:pt>
                <c:pt idx="1074">
                  <c:v>40332</c:v>
                </c:pt>
                <c:pt idx="1075">
                  <c:v>40333</c:v>
                </c:pt>
                <c:pt idx="1076">
                  <c:v>40336</c:v>
                </c:pt>
                <c:pt idx="1077">
                  <c:v>40337</c:v>
                </c:pt>
                <c:pt idx="1078">
                  <c:v>40338</c:v>
                </c:pt>
                <c:pt idx="1079">
                  <c:v>40339</c:v>
                </c:pt>
                <c:pt idx="1080">
                  <c:v>40340</c:v>
                </c:pt>
                <c:pt idx="1081">
                  <c:v>40346</c:v>
                </c:pt>
                <c:pt idx="1082">
                  <c:v>40347</c:v>
                </c:pt>
                <c:pt idx="1083">
                  <c:v>40350</c:v>
                </c:pt>
                <c:pt idx="1084">
                  <c:v>40351</c:v>
                </c:pt>
                <c:pt idx="1085">
                  <c:v>40352</c:v>
                </c:pt>
                <c:pt idx="1086">
                  <c:v>40353</c:v>
                </c:pt>
                <c:pt idx="1087">
                  <c:v>40354</c:v>
                </c:pt>
                <c:pt idx="1088">
                  <c:v>40357</c:v>
                </c:pt>
                <c:pt idx="1089">
                  <c:v>40358</c:v>
                </c:pt>
                <c:pt idx="1090">
                  <c:v>40359</c:v>
                </c:pt>
                <c:pt idx="1091">
                  <c:v>40360</c:v>
                </c:pt>
                <c:pt idx="1092">
                  <c:v>40361</c:v>
                </c:pt>
                <c:pt idx="1093">
                  <c:v>40364</c:v>
                </c:pt>
                <c:pt idx="1094">
                  <c:v>40365</c:v>
                </c:pt>
                <c:pt idx="1095">
                  <c:v>40366</c:v>
                </c:pt>
                <c:pt idx="1096">
                  <c:v>40367</c:v>
                </c:pt>
                <c:pt idx="1097">
                  <c:v>40368</c:v>
                </c:pt>
                <c:pt idx="1098">
                  <c:v>40371</c:v>
                </c:pt>
                <c:pt idx="1099">
                  <c:v>40372</c:v>
                </c:pt>
                <c:pt idx="1100">
                  <c:v>40373</c:v>
                </c:pt>
                <c:pt idx="1101">
                  <c:v>40374</c:v>
                </c:pt>
                <c:pt idx="1102">
                  <c:v>40375</c:v>
                </c:pt>
                <c:pt idx="1103">
                  <c:v>40378</c:v>
                </c:pt>
                <c:pt idx="1104">
                  <c:v>40379</c:v>
                </c:pt>
                <c:pt idx="1105">
                  <c:v>40380</c:v>
                </c:pt>
                <c:pt idx="1106">
                  <c:v>40381</c:v>
                </c:pt>
                <c:pt idx="1107">
                  <c:v>40382</c:v>
                </c:pt>
                <c:pt idx="1108">
                  <c:v>40385</c:v>
                </c:pt>
                <c:pt idx="1109">
                  <c:v>40386</c:v>
                </c:pt>
                <c:pt idx="1110">
                  <c:v>40387</c:v>
                </c:pt>
                <c:pt idx="1111">
                  <c:v>40388</c:v>
                </c:pt>
                <c:pt idx="1112">
                  <c:v>40389</c:v>
                </c:pt>
                <c:pt idx="1113">
                  <c:v>40392</c:v>
                </c:pt>
                <c:pt idx="1114">
                  <c:v>40393</c:v>
                </c:pt>
                <c:pt idx="1115">
                  <c:v>40394</c:v>
                </c:pt>
                <c:pt idx="1116">
                  <c:v>40395</c:v>
                </c:pt>
                <c:pt idx="1117">
                  <c:v>40396</c:v>
                </c:pt>
                <c:pt idx="1118">
                  <c:v>40399</c:v>
                </c:pt>
                <c:pt idx="1119">
                  <c:v>40400</c:v>
                </c:pt>
                <c:pt idx="1120">
                  <c:v>40401</c:v>
                </c:pt>
                <c:pt idx="1121">
                  <c:v>40402</c:v>
                </c:pt>
                <c:pt idx="1122">
                  <c:v>40403</c:v>
                </c:pt>
                <c:pt idx="1123">
                  <c:v>40406</c:v>
                </c:pt>
                <c:pt idx="1124">
                  <c:v>40407</c:v>
                </c:pt>
                <c:pt idx="1125">
                  <c:v>40408</c:v>
                </c:pt>
                <c:pt idx="1126">
                  <c:v>40409</c:v>
                </c:pt>
                <c:pt idx="1127">
                  <c:v>40410</c:v>
                </c:pt>
                <c:pt idx="1128">
                  <c:v>40413</c:v>
                </c:pt>
                <c:pt idx="1129">
                  <c:v>40414</c:v>
                </c:pt>
                <c:pt idx="1130">
                  <c:v>40415</c:v>
                </c:pt>
                <c:pt idx="1131">
                  <c:v>40416</c:v>
                </c:pt>
                <c:pt idx="1132">
                  <c:v>40417</c:v>
                </c:pt>
                <c:pt idx="1133">
                  <c:v>40420</c:v>
                </c:pt>
                <c:pt idx="1134">
                  <c:v>40421</c:v>
                </c:pt>
                <c:pt idx="1135">
                  <c:v>40422</c:v>
                </c:pt>
                <c:pt idx="1136">
                  <c:v>40423</c:v>
                </c:pt>
                <c:pt idx="1137">
                  <c:v>40424</c:v>
                </c:pt>
                <c:pt idx="1138">
                  <c:v>40427</c:v>
                </c:pt>
                <c:pt idx="1139">
                  <c:v>40428</c:v>
                </c:pt>
                <c:pt idx="1140">
                  <c:v>40429</c:v>
                </c:pt>
                <c:pt idx="1141">
                  <c:v>40430</c:v>
                </c:pt>
                <c:pt idx="1142">
                  <c:v>40431</c:v>
                </c:pt>
                <c:pt idx="1143">
                  <c:v>40434</c:v>
                </c:pt>
                <c:pt idx="1144">
                  <c:v>40435</c:v>
                </c:pt>
                <c:pt idx="1145">
                  <c:v>40436</c:v>
                </c:pt>
                <c:pt idx="1146">
                  <c:v>40437</c:v>
                </c:pt>
                <c:pt idx="1147">
                  <c:v>40438</c:v>
                </c:pt>
                <c:pt idx="1148">
                  <c:v>40441</c:v>
                </c:pt>
                <c:pt idx="1149">
                  <c:v>40442</c:v>
                </c:pt>
                <c:pt idx="1150">
                  <c:v>40448</c:v>
                </c:pt>
                <c:pt idx="1151">
                  <c:v>40449</c:v>
                </c:pt>
                <c:pt idx="1152">
                  <c:v>40450</c:v>
                </c:pt>
                <c:pt idx="1153">
                  <c:v>40451</c:v>
                </c:pt>
                <c:pt idx="1154">
                  <c:v>40459</c:v>
                </c:pt>
                <c:pt idx="1155">
                  <c:v>40462</c:v>
                </c:pt>
                <c:pt idx="1156">
                  <c:v>40463</c:v>
                </c:pt>
                <c:pt idx="1157">
                  <c:v>40464</c:v>
                </c:pt>
                <c:pt idx="1158">
                  <c:v>40465</c:v>
                </c:pt>
                <c:pt idx="1159">
                  <c:v>40466</c:v>
                </c:pt>
                <c:pt idx="1160">
                  <c:v>40469</c:v>
                </c:pt>
                <c:pt idx="1161">
                  <c:v>40470</c:v>
                </c:pt>
                <c:pt idx="1162">
                  <c:v>40471</c:v>
                </c:pt>
                <c:pt idx="1163">
                  <c:v>40472</c:v>
                </c:pt>
                <c:pt idx="1164">
                  <c:v>40473</c:v>
                </c:pt>
                <c:pt idx="1165">
                  <c:v>40476</c:v>
                </c:pt>
                <c:pt idx="1166">
                  <c:v>40477</c:v>
                </c:pt>
                <c:pt idx="1167">
                  <c:v>40478</c:v>
                </c:pt>
                <c:pt idx="1168">
                  <c:v>40479</c:v>
                </c:pt>
                <c:pt idx="1169">
                  <c:v>40480</c:v>
                </c:pt>
                <c:pt idx="1170">
                  <c:v>40483</c:v>
                </c:pt>
                <c:pt idx="1171">
                  <c:v>40484</c:v>
                </c:pt>
                <c:pt idx="1172">
                  <c:v>40485</c:v>
                </c:pt>
                <c:pt idx="1173">
                  <c:v>40486</c:v>
                </c:pt>
                <c:pt idx="1174">
                  <c:v>40487</c:v>
                </c:pt>
                <c:pt idx="1175">
                  <c:v>40490</c:v>
                </c:pt>
                <c:pt idx="1176">
                  <c:v>40491</c:v>
                </c:pt>
                <c:pt idx="1177">
                  <c:v>40492</c:v>
                </c:pt>
                <c:pt idx="1178">
                  <c:v>40493</c:v>
                </c:pt>
                <c:pt idx="1179">
                  <c:v>40494</c:v>
                </c:pt>
                <c:pt idx="1180">
                  <c:v>40497</c:v>
                </c:pt>
                <c:pt idx="1181">
                  <c:v>40498</c:v>
                </c:pt>
                <c:pt idx="1182">
                  <c:v>40499</c:v>
                </c:pt>
                <c:pt idx="1183">
                  <c:v>40500</c:v>
                </c:pt>
                <c:pt idx="1184">
                  <c:v>40501</c:v>
                </c:pt>
                <c:pt idx="1185">
                  <c:v>40504</c:v>
                </c:pt>
                <c:pt idx="1186">
                  <c:v>40505</c:v>
                </c:pt>
                <c:pt idx="1187">
                  <c:v>40506</c:v>
                </c:pt>
                <c:pt idx="1188">
                  <c:v>40507</c:v>
                </c:pt>
                <c:pt idx="1189">
                  <c:v>40508</c:v>
                </c:pt>
                <c:pt idx="1190">
                  <c:v>40511</c:v>
                </c:pt>
                <c:pt idx="1191">
                  <c:v>40512</c:v>
                </c:pt>
                <c:pt idx="1192">
                  <c:v>40513</c:v>
                </c:pt>
                <c:pt idx="1193">
                  <c:v>40514</c:v>
                </c:pt>
                <c:pt idx="1194">
                  <c:v>40515</c:v>
                </c:pt>
                <c:pt idx="1195">
                  <c:v>40518</c:v>
                </c:pt>
                <c:pt idx="1196">
                  <c:v>40519</c:v>
                </c:pt>
                <c:pt idx="1197">
                  <c:v>40520</c:v>
                </c:pt>
                <c:pt idx="1198">
                  <c:v>40521</c:v>
                </c:pt>
                <c:pt idx="1199">
                  <c:v>40522</c:v>
                </c:pt>
                <c:pt idx="1200">
                  <c:v>40525</c:v>
                </c:pt>
                <c:pt idx="1201">
                  <c:v>40526</c:v>
                </c:pt>
                <c:pt idx="1202">
                  <c:v>40527</c:v>
                </c:pt>
                <c:pt idx="1203">
                  <c:v>40528</c:v>
                </c:pt>
                <c:pt idx="1204">
                  <c:v>40529</c:v>
                </c:pt>
                <c:pt idx="1205">
                  <c:v>40532</c:v>
                </c:pt>
                <c:pt idx="1206">
                  <c:v>40533</c:v>
                </c:pt>
                <c:pt idx="1207">
                  <c:v>40534</c:v>
                </c:pt>
                <c:pt idx="1208">
                  <c:v>40535</c:v>
                </c:pt>
                <c:pt idx="1209">
                  <c:v>40536</c:v>
                </c:pt>
                <c:pt idx="1210">
                  <c:v>40539</c:v>
                </c:pt>
                <c:pt idx="1211">
                  <c:v>40540</c:v>
                </c:pt>
                <c:pt idx="1212">
                  <c:v>40541</c:v>
                </c:pt>
                <c:pt idx="1213">
                  <c:v>40542</c:v>
                </c:pt>
                <c:pt idx="1214">
                  <c:v>40543</c:v>
                </c:pt>
                <c:pt idx="1215">
                  <c:v>40547</c:v>
                </c:pt>
                <c:pt idx="1216">
                  <c:v>40548</c:v>
                </c:pt>
                <c:pt idx="1217">
                  <c:v>40549</c:v>
                </c:pt>
                <c:pt idx="1218">
                  <c:v>40550</c:v>
                </c:pt>
                <c:pt idx="1219">
                  <c:v>40553</c:v>
                </c:pt>
                <c:pt idx="1220">
                  <c:v>40554</c:v>
                </c:pt>
                <c:pt idx="1221">
                  <c:v>40555</c:v>
                </c:pt>
                <c:pt idx="1222">
                  <c:v>40556</c:v>
                </c:pt>
                <c:pt idx="1223">
                  <c:v>40557</c:v>
                </c:pt>
                <c:pt idx="1224">
                  <c:v>40560</c:v>
                </c:pt>
                <c:pt idx="1225">
                  <c:v>40561</c:v>
                </c:pt>
                <c:pt idx="1226">
                  <c:v>40562</c:v>
                </c:pt>
                <c:pt idx="1227">
                  <c:v>40563</c:v>
                </c:pt>
                <c:pt idx="1228">
                  <c:v>40564</c:v>
                </c:pt>
                <c:pt idx="1229">
                  <c:v>40567</c:v>
                </c:pt>
                <c:pt idx="1230">
                  <c:v>40568</c:v>
                </c:pt>
                <c:pt idx="1231">
                  <c:v>40569</c:v>
                </c:pt>
                <c:pt idx="1232">
                  <c:v>40570</c:v>
                </c:pt>
                <c:pt idx="1233">
                  <c:v>40571</c:v>
                </c:pt>
                <c:pt idx="1234">
                  <c:v>40574</c:v>
                </c:pt>
                <c:pt idx="1235">
                  <c:v>40575</c:v>
                </c:pt>
                <c:pt idx="1236">
                  <c:v>40583</c:v>
                </c:pt>
                <c:pt idx="1237">
                  <c:v>40584</c:v>
                </c:pt>
                <c:pt idx="1238">
                  <c:v>40585</c:v>
                </c:pt>
                <c:pt idx="1239">
                  <c:v>40588</c:v>
                </c:pt>
                <c:pt idx="1240">
                  <c:v>40589</c:v>
                </c:pt>
                <c:pt idx="1241">
                  <c:v>40590</c:v>
                </c:pt>
                <c:pt idx="1242">
                  <c:v>40591</c:v>
                </c:pt>
                <c:pt idx="1243">
                  <c:v>40592</c:v>
                </c:pt>
                <c:pt idx="1244">
                  <c:v>40595</c:v>
                </c:pt>
                <c:pt idx="1245">
                  <c:v>40596</c:v>
                </c:pt>
                <c:pt idx="1246">
                  <c:v>40597</c:v>
                </c:pt>
                <c:pt idx="1247">
                  <c:v>40598</c:v>
                </c:pt>
                <c:pt idx="1248">
                  <c:v>40599</c:v>
                </c:pt>
                <c:pt idx="1249">
                  <c:v>40602</c:v>
                </c:pt>
                <c:pt idx="1250">
                  <c:v>40603</c:v>
                </c:pt>
                <c:pt idx="1251">
                  <c:v>40604</c:v>
                </c:pt>
                <c:pt idx="1252">
                  <c:v>40605</c:v>
                </c:pt>
                <c:pt idx="1253">
                  <c:v>40606</c:v>
                </c:pt>
                <c:pt idx="1254">
                  <c:v>40609</c:v>
                </c:pt>
                <c:pt idx="1255">
                  <c:v>40610</c:v>
                </c:pt>
                <c:pt idx="1256">
                  <c:v>40611</c:v>
                </c:pt>
                <c:pt idx="1257">
                  <c:v>40612</c:v>
                </c:pt>
                <c:pt idx="1258">
                  <c:v>40613</c:v>
                </c:pt>
                <c:pt idx="1259">
                  <c:v>40616</c:v>
                </c:pt>
                <c:pt idx="1260">
                  <c:v>40617</c:v>
                </c:pt>
                <c:pt idx="1261">
                  <c:v>40618</c:v>
                </c:pt>
                <c:pt idx="1262">
                  <c:v>40619</c:v>
                </c:pt>
                <c:pt idx="1263">
                  <c:v>40620</c:v>
                </c:pt>
                <c:pt idx="1264">
                  <c:v>40623</c:v>
                </c:pt>
                <c:pt idx="1265">
                  <c:v>40624</c:v>
                </c:pt>
                <c:pt idx="1266">
                  <c:v>40625</c:v>
                </c:pt>
                <c:pt idx="1267">
                  <c:v>40626</c:v>
                </c:pt>
                <c:pt idx="1268">
                  <c:v>40627</c:v>
                </c:pt>
                <c:pt idx="1269">
                  <c:v>40630</c:v>
                </c:pt>
                <c:pt idx="1270">
                  <c:v>40631</c:v>
                </c:pt>
                <c:pt idx="1271">
                  <c:v>40632</c:v>
                </c:pt>
                <c:pt idx="1272">
                  <c:v>40633</c:v>
                </c:pt>
                <c:pt idx="1273">
                  <c:v>40634</c:v>
                </c:pt>
                <c:pt idx="1274">
                  <c:v>40639</c:v>
                </c:pt>
                <c:pt idx="1275">
                  <c:v>40640</c:v>
                </c:pt>
                <c:pt idx="1276">
                  <c:v>40641</c:v>
                </c:pt>
                <c:pt idx="1277">
                  <c:v>40644</c:v>
                </c:pt>
                <c:pt idx="1278">
                  <c:v>40645</c:v>
                </c:pt>
                <c:pt idx="1279">
                  <c:v>40646</c:v>
                </c:pt>
                <c:pt idx="1280">
                  <c:v>40647</c:v>
                </c:pt>
                <c:pt idx="1281">
                  <c:v>40648</c:v>
                </c:pt>
                <c:pt idx="1282">
                  <c:v>40651</c:v>
                </c:pt>
                <c:pt idx="1283">
                  <c:v>40652</c:v>
                </c:pt>
                <c:pt idx="1284">
                  <c:v>40653</c:v>
                </c:pt>
                <c:pt idx="1285">
                  <c:v>40654</c:v>
                </c:pt>
                <c:pt idx="1286">
                  <c:v>40655</c:v>
                </c:pt>
                <c:pt idx="1287">
                  <c:v>40658</c:v>
                </c:pt>
                <c:pt idx="1288">
                  <c:v>40659</c:v>
                </c:pt>
                <c:pt idx="1289">
                  <c:v>40660</c:v>
                </c:pt>
                <c:pt idx="1290">
                  <c:v>40661</c:v>
                </c:pt>
                <c:pt idx="1291">
                  <c:v>40662</c:v>
                </c:pt>
                <c:pt idx="1292">
                  <c:v>40666</c:v>
                </c:pt>
                <c:pt idx="1293">
                  <c:v>40667</c:v>
                </c:pt>
                <c:pt idx="1294">
                  <c:v>40668</c:v>
                </c:pt>
                <c:pt idx="1295">
                  <c:v>40669</c:v>
                </c:pt>
                <c:pt idx="1296">
                  <c:v>40672</c:v>
                </c:pt>
                <c:pt idx="1297">
                  <c:v>40673</c:v>
                </c:pt>
                <c:pt idx="1298">
                  <c:v>40674</c:v>
                </c:pt>
                <c:pt idx="1299">
                  <c:v>40675</c:v>
                </c:pt>
                <c:pt idx="1300">
                  <c:v>40676</c:v>
                </c:pt>
                <c:pt idx="1301">
                  <c:v>40679</c:v>
                </c:pt>
                <c:pt idx="1302">
                  <c:v>40680</c:v>
                </c:pt>
                <c:pt idx="1303">
                  <c:v>40681</c:v>
                </c:pt>
                <c:pt idx="1304">
                  <c:v>40682</c:v>
                </c:pt>
                <c:pt idx="1305">
                  <c:v>40683</c:v>
                </c:pt>
                <c:pt idx="1306">
                  <c:v>40686</c:v>
                </c:pt>
                <c:pt idx="1307">
                  <c:v>40687</c:v>
                </c:pt>
                <c:pt idx="1308">
                  <c:v>40688</c:v>
                </c:pt>
                <c:pt idx="1309">
                  <c:v>40689</c:v>
                </c:pt>
                <c:pt idx="1310">
                  <c:v>40690</c:v>
                </c:pt>
                <c:pt idx="1311">
                  <c:v>40693</c:v>
                </c:pt>
                <c:pt idx="1312">
                  <c:v>40694</c:v>
                </c:pt>
                <c:pt idx="1313">
                  <c:v>40695</c:v>
                </c:pt>
                <c:pt idx="1314">
                  <c:v>40696</c:v>
                </c:pt>
                <c:pt idx="1315">
                  <c:v>40697</c:v>
                </c:pt>
                <c:pt idx="1316">
                  <c:v>40701</c:v>
                </c:pt>
                <c:pt idx="1317">
                  <c:v>40702</c:v>
                </c:pt>
                <c:pt idx="1318">
                  <c:v>40703</c:v>
                </c:pt>
                <c:pt idx="1319">
                  <c:v>40704</c:v>
                </c:pt>
                <c:pt idx="1320">
                  <c:v>40707</c:v>
                </c:pt>
                <c:pt idx="1321">
                  <c:v>40708</c:v>
                </c:pt>
                <c:pt idx="1322">
                  <c:v>40709</c:v>
                </c:pt>
                <c:pt idx="1323">
                  <c:v>40710</c:v>
                </c:pt>
                <c:pt idx="1324">
                  <c:v>40711</c:v>
                </c:pt>
                <c:pt idx="1325">
                  <c:v>40714</c:v>
                </c:pt>
                <c:pt idx="1326">
                  <c:v>40715</c:v>
                </c:pt>
                <c:pt idx="1327">
                  <c:v>40716</c:v>
                </c:pt>
                <c:pt idx="1328">
                  <c:v>40717</c:v>
                </c:pt>
                <c:pt idx="1329">
                  <c:v>40718</c:v>
                </c:pt>
                <c:pt idx="1330">
                  <c:v>40721</c:v>
                </c:pt>
                <c:pt idx="1331">
                  <c:v>40722</c:v>
                </c:pt>
                <c:pt idx="1332">
                  <c:v>40723</c:v>
                </c:pt>
                <c:pt idx="1333">
                  <c:v>40724</c:v>
                </c:pt>
                <c:pt idx="1334">
                  <c:v>40725</c:v>
                </c:pt>
                <c:pt idx="1335">
                  <c:v>40728</c:v>
                </c:pt>
                <c:pt idx="1336">
                  <c:v>40729</c:v>
                </c:pt>
                <c:pt idx="1337">
                  <c:v>40730</c:v>
                </c:pt>
                <c:pt idx="1338">
                  <c:v>40731</c:v>
                </c:pt>
                <c:pt idx="1339">
                  <c:v>40732</c:v>
                </c:pt>
                <c:pt idx="1340">
                  <c:v>40735</c:v>
                </c:pt>
                <c:pt idx="1341">
                  <c:v>40736</c:v>
                </c:pt>
                <c:pt idx="1342">
                  <c:v>40737</c:v>
                </c:pt>
                <c:pt idx="1343">
                  <c:v>40738</c:v>
                </c:pt>
                <c:pt idx="1344">
                  <c:v>40739</c:v>
                </c:pt>
                <c:pt idx="1345">
                  <c:v>40742</c:v>
                </c:pt>
                <c:pt idx="1346">
                  <c:v>40743</c:v>
                </c:pt>
                <c:pt idx="1347">
                  <c:v>40744</c:v>
                </c:pt>
                <c:pt idx="1348">
                  <c:v>40745</c:v>
                </c:pt>
                <c:pt idx="1349">
                  <c:v>40746</c:v>
                </c:pt>
                <c:pt idx="1350">
                  <c:v>40749</c:v>
                </c:pt>
                <c:pt idx="1351">
                  <c:v>40750</c:v>
                </c:pt>
                <c:pt idx="1352">
                  <c:v>40751</c:v>
                </c:pt>
                <c:pt idx="1353">
                  <c:v>40752</c:v>
                </c:pt>
                <c:pt idx="1354">
                  <c:v>40753</c:v>
                </c:pt>
                <c:pt idx="1355">
                  <c:v>40756</c:v>
                </c:pt>
                <c:pt idx="1356">
                  <c:v>40757</c:v>
                </c:pt>
                <c:pt idx="1357">
                  <c:v>40758</c:v>
                </c:pt>
                <c:pt idx="1358">
                  <c:v>40759</c:v>
                </c:pt>
                <c:pt idx="1359">
                  <c:v>40760</c:v>
                </c:pt>
                <c:pt idx="1360">
                  <c:v>40763</c:v>
                </c:pt>
                <c:pt idx="1361">
                  <c:v>40764</c:v>
                </c:pt>
                <c:pt idx="1362">
                  <c:v>40765</c:v>
                </c:pt>
                <c:pt idx="1363">
                  <c:v>40766</c:v>
                </c:pt>
                <c:pt idx="1364">
                  <c:v>40767</c:v>
                </c:pt>
                <c:pt idx="1365">
                  <c:v>40770</c:v>
                </c:pt>
                <c:pt idx="1366">
                  <c:v>40771</c:v>
                </c:pt>
                <c:pt idx="1367">
                  <c:v>40772</c:v>
                </c:pt>
                <c:pt idx="1368">
                  <c:v>40773</c:v>
                </c:pt>
                <c:pt idx="1369">
                  <c:v>40774</c:v>
                </c:pt>
                <c:pt idx="1370">
                  <c:v>40777</c:v>
                </c:pt>
                <c:pt idx="1371">
                  <c:v>40778</c:v>
                </c:pt>
                <c:pt idx="1372">
                  <c:v>40779</c:v>
                </c:pt>
                <c:pt idx="1373">
                  <c:v>40780</c:v>
                </c:pt>
                <c:pt idx="1374">
                  <c:v>40781</c:v>
                </c:pt>
                <c:pt idx="1375">
                  <c:v>40784</c:v>
                </c:pt>
                <c:pt idx="1376">
                  <c:v>40785</c:v>
                </c:pt>
                <c:pt idx="1377">
                  <c:v>40786</c:v>
                </c:pt>
                <c:pt idx="1378">
                  <c:v>40787</c:v>
                </c:pt>
                <c:pt idx="1379">
                  <c:v>40788</c:v>
                </c:pt>
                <c:pt idx="1380">
                  <c:v>40791</c:v>
                </c:pt>
                <c:pt idx="1381">
                  <c:v>40792</c:v>
                </c:pt>
                <c:pt idx="1382">
                  <c:v>40793</c:v>
                </c:pt>
                <c:pt idx="1383">
                  <c:v>40794</c:v>
                </c:pt>
                <c:pt idx="1384">
                  <c:v>40795</c:v>
                </c:pt>
                <c:pt idx="1385">
                  <c:v>40799</c:v>
                </c:pt>
                <c:pt idx="1386">
                  <c:v>40800</c:v>
                </c:pt>
                <c:pt idx="1387">
                  <c:v>40801</c:v>
                </c:pt>
                <c:pt idx="1388">
                  <c:v>40802</c:v>
                </c:pt>
                <c:pt idx="1389">
                  <c:v>40805</c:v>
                </c:pt>
                <c:pt idx="1390">
                  <c:v>40806</c:v>
                </c:pt>
                <c:pt idx="1391">
                  <c:v>40807</c:v>
                </c:pt>
                <c:pt idx="1392">
                  <c:v>40808</c:v>
                </c:pt>
                <c:pt idx="1393">
                  <c:v>40809</c:v>
                </c:pt>
                <c:pt idx="1394">
                  <c:v>40812</c:v>
                </c:pt>
                <c:pt idx="1395">
                  <c:v>40813</c:v>
                </c:pt>
                <c:pt idx="1396">
                  <c:v>40814</c:v>
                </c:pt>
                <c:pt idx="1397">
                  <c:v>40815</c:v>
                </c:pt>
                <c:pt idx="1398">
                  <c:v>40816</c:v>
                </c:pt>
                <c:pt idx="1399">
                  <c:v>40826</c:v>
                </c:pt>
                <c:pt idx="1400">
                  <c:v>40827</c:v>
                </c:pt>
                <c:pt idx="1401">
                  <c:v>40828</c:v>
                </c:pt>
                <c:pt idx="1402">
                  <c:v>40829</c:v>
                </c:pt>
                <c:pt idx="1403">
                  <c:v>40830</c:v>
                </c:pt>
                <c:pt idx="1404">
                  <c:v>40833</c:v>
                </c:pt>
                <c:pt idx="1405">
                  <c:v>40834</c:v>
                </c:pt>
                <c:pt idx="1406">
                  <c:v>40835</c:v>
                </c:pt>
                <c:pt idx="1407">
                  <c:v>40836</c:v>
                </c:pt>
                <c:pt idx="1408">
                  <c:v>40837</c:v>
                </c:pt>
                <c:pt idx="1409">
                  <c:v>40840</c:v>
                </c:pt>
                <c:pt idx="1410">
                  <c:v>40841</c:v>
                </c:pt>
                <c:pt idx="1411">
                  <c:v>40842</c:v>
                </c:pt>
                <c:pt idx="1412">
                  <c:v>40843</c:v>
                </c:pt>
                <c:pt idx="1413">
                  <c:v>40844</c:v>
                </c:pt>
                <c:pt idx="1414">
                  <c:v>40847</c:v>
                </c:pt>
                <c:pt idx="1415">
                  <c:v>40848</c:v>
                </c:pt>
                <c:pt idx="1416">
                  <c:v>40849</c:v>
                </c:pt>
                <c:pt idx="1417">
                  <c:v>40850</c:v>
                </c:pt>
                <c:pt idx="1418">
                  <c:v>40851</c:v>
                </c:pt>
                <c:pt idx="1419">
                  <c:v>40854</c:v>
                </c:pt>
                <c:pt idx="1420">
                  <c:v>40855</c:v>
                </c:pt>
                <c:pt idx="1421">
                  <c:v>40856</c:v>
                </c:pt>
                <c:pt idx="1422">
                  <c:v>40857</c:v>
                </c:pt>
                <c:pt idx="1423">
                  <c:v>40858</c:v>
                </c:pt>
                <c:pt idx="1424">
                  <c:v>40861</c:v>
                </c:pt>
                <c:pt idx="1425">
                  <c:v>40862</c:v>
                </c:pt>
                <c:pt idx="1426">
                  <c:v>40863</c:v>
                </c:pt>
                <c:pt idx="1427">
                  <c:v>40864</c:v>
                </c:pt>
                <c:pt idx="1428">
                  <c:v>40865</c:v>
                </c:pt>
                <c:pt idx="1429">
                  <c:v>40868</c:v>
                </c:pt>
                <c:pt idx="1430">
                  <c:v>40869</c:v>
                </c:pt>
                <c:pt idx="1431">
                  <c:v>40870</c:v>
                </c:pt>
                <c:pt idx="1432">
                  <c:v>40871</c:v>
                </c:pt>
                <c:pt idx="1433">
                  <c:v>40872</c:v>
                </c:pt>
                <c:pt idx="1434">
                  <c:v>40875</c:v>
                </c:pt>
                <c:pt idx="1435">
                  <c:v>40876</c:v>
                </c:pt>
                <c:pt idx="1436">
                  <c:v>40877</c:v>
                </c:pt>
                <c:pt idx="1437">
                  <c:v>40878</c:v>
                </c:pt>
                <c:pt idx="1438">
                  <c:v>40879</c:v>
                </c:pt>
                <c:pt idx="1439">
                  <c:v>40882</c:v>
                </c:pt>
                <c:pt idx="1440">
                  <c:v>40883</c:v>
                </c:pt>
                <c:pt idx="1441">
                  <c:v>40884</c:v>
                </c:pt>
                <c:pt idx="1442">
                  <c:v>40885</c:v>
                </c:pt>
                <c:pt idx="1443">
                  <c:v>40886</c:v>
                </c:pt>
                <c:pt idx="1444">
                  <c:v>40889</c:v>
                </c:pt>
                <c:pt idx="1445">
                  <c:v>40890</c:v>
                </c:pt>
                <c:pt idx="1446">
                  <c:v>40891</c:v>
                </c:pt>
                <c:pt idx="1447">
                  <c:v>40892</c:v>
                </c:pt>
                <c:pt idx="1448">
                  <c:v>40893</c:v>
                </c:pt>
                <c:pt idx="1449">
                  <c:v>40896</c:v>
                </c:pt>
                <c:pt idx="1450">
                  <c:v>40897</c:v>
                </c:pt>
                <c:pt idx="1451">
                  <c:v>40898</c:v>
                </c:pt>
                <c:pt idx="1452">
                  <c:v>40899</c:v>
                </c:pt>
                <c:pt idx="1453">
                  <c:v>40900</c:v>
                </c:pt>
                <c:pt idx="1454">
                  <c:v>40903</c:v>
                </c:pt>
                <c:pt idx="1455">
                  <c:v>40904</c:v>
                </c:pt>
                <c:pt idx="1456">
                  <c:v>40905</c:v>
                </c:pt>
                <c:pt idx="1457">
                  <c:v>40906</c:v>
                </c:pt>
                <c:pt idx="1458">
                  <c:v>40907</c:v>
                </c:pt>
                <c:pt idx="1459">
                  <c:v>40912</c:v>
                </c:pt>
                <c:pt idx="1460">
                  <c:v>40913</c:v>
                </c:pt>
                <c:pt idx="1461">
                  <c:v>40914</c:v>
                </c:pt>
                <c:pt idx="1462">
                  <c:v>40917</c:v>
                </c:pt>
                <c:pt idx="1463">
                  <c:v>40918</c:v>
                </c:pt>
                <c:pt idx="1464">
                  <c:v>40919</c:v>
                </c:pt>
                <c:pt idx="1465">
                  <c:v>40920</c:v>
                </c:pt>
                <c:pt idx="1466">
                  <c:v>40921</c:v>
                </c:pt>
                <c:pt idx="1467">
                  <c:v>40924</c:v>
                </c:pt>
                <c:pt idx="1468">
                  <c:v>40925</c:v>
                </c:pt>
                <c:pt idx="1469">
                  <c:v>40926</c:v>
                </c:pt>
                <c:pt idx="1470">
                  <c:v>40927</c:v>
                </c:pt>
                <c:pt idx="1471">
                  <c:v>40928</c:v>
                </c:pt>
                <c:pt idx="1472">
                  <c:v>40938</c:v>
                </c:pt>
                <c:pt idx="1473">
                  <c:v>40939</c:v>
                </c:pt>
                <c:pt idx="1474">
                  <c:v>40940</c:v>
                </c:pt>
                <c:pt idx="1475">
                  <c:v>40941</c:v>
                </c:pt>
                <c:pt idx="1476">
                  <c:v>40942</c:v>
                </c:pt>
                <c:pt idx="1477">
                  <c:v>40945</c:v>
                </c:pt>
                <c:pt idx="1478">
                  <c:v>40946</c:v>
                </c:pt>
                <c:pt idx="1479">
                  <c:v>40947</c:v>
                </c:pt>
                <c:pt idx="1480">
                  <c:v>40948</c:v>
                </c:pt>
                <c:pt idx="1481">
                  <c:v>40949</c:v>
                </c:pt>
                <c:pt idx="1482">
                  <c:v>40952</c:v>
                </c:pt>
                <c:pt idx="1483">
                  <c:v>40953</c:v>
                </c:pt>
                <c:pt idx="1484">
                  <c:v>40954</c:v>
                </c:pt>
                <c:pt idx="1485">
                  <c:v>40955</c:v>
                </c:pt>
                <c:pt idx="1486">
                  <c:v>40956</c:v>
                </c:pt>
                <c:pt idx="1487">
                  <c:v>40959</c:v>
                </c:pt>
                <c:pt idx="1488">
                  <c:v>40960</c:v>
                </c:pt>
                <c:pt idx="1489">
                  <c:v>40961</c:v>
                </c:pt>
                <c:pt idx="1490">
                  <c:v>40962</c:v>
                </c:pt>
                <c:pt idx="1491">
                  <c:v>40963</c:v>
                </c:pt>
                <c:pt idx="1492">
                  <c:v>40966</c:v>
                </c:pt>
                <c:pt idx="1493">
                  <c:v>40967</c:v>
                </c:pt>
                <c:pt idx="1494">
                  <c:v>40968</c:v>
                </c:pt>
                <c:pt idx="1495">
                  <c:v>40969</c:v>
                </c:pt>
                <c:pt idx="1496">
                  <c:v>40970</c:v>
                </c:pt>
                <c:pt idx="1497">
                  <c:v>40973</c:v>
                </c:pt>
                <c:pt idx="1498">
                  <c:v>40974</c:v>
                </c:pt>
                <c:pt idx="1499">
                  <c:v>40975</c:v>
                </c:pt>
                <c:pt idx="1500">
                  <c:v>40976</c:v>
                </c:pt>
                <c:pt idx="1501">
                  <c:v>40977</c:v>
                </c:pt>
                <c:pt idx="1502">
                  <c:v>40980</c:v>
                </c:pt>
                <c:pt idx="1503">
                  <c:v>40981</c:v>
                </c:pt>
                <c:pt idx="1504">
                  <c:v>40982</c:v>
                </c:pt>
                <c:pt idx="1505">
                  <c:v>40983</c:v>
                </c:pt>
                <c:pt idx="1506">
                  <c:v>40984</c:v>
                </c:pt>
                <c:pt idx="1507">
                  <c:v>40987</c:v>
                </c:pt>
                <c:pt idx="1508">
                  <c:v>40988</c:v>
                </c:pt>
                <c:pt idx="1509">
                  <c:v>40989</c:v>
                </c:pt>
                <c:pt idx="1510">
                  <c:v>40990</c:v>
                </c:pt>
                <c:pt idx="1511">
                  <c:v>40991</c:v>
                </c:pt>
                <c:pt idx="1512">
                  <c:v>40994</c:v>
                </c:pt>
                <c:pt idx="1513">
                  <c:v>40995</c:v>
                </c:pt>
                <c:pt idx="1514">
                  <c:v>40996</c:v>
                </c:pt>
                <c:pt idx="1515">
                  <c:v>40997</c:v>
                </c:pt>
                <c:pt idx="1516">
                  <c:v>40998</c:v>
                </c:pt>
                <c:pt idx="1517">
                  <c:v>41004</c:v>
                </c:pt>
                <c:pt idx="1518">
                  <c:v>41005</c:v>
                </c:pt>
                <c:pt idx="1519">
                  <c:v>41008</c:v>
                </c:pt>
                <c:pt idx="1520">
                  <c:v>41009</c:v>
                </c:pt>
                <c:pt idx="1521">
                  <c:v>41010</c:v>
                </c:pt>
                <c:pt idx="1522">
                  <c:v>41011</c:v>
                </c:pt>
                <c:pt idx="1523">
                  <c:v>41012</c:v>
                </c:pt>
                <c:pt idx="1524">
                  <c:v>41015</c:v>
                </c:pt>
                <c:pt idx="1525">
                  <c:v>41016</c:v>
                </c:pt>
                <c:pt idx="1526">
                  <c:v>41017</c:v>
                </c:pt>
                <c:pt idx="1527">
                  <c:v>41018</c:v>
                </c:pt>
                <c:pt idx="1528">
                  <c:v>41019</c:v>
                </c:pt>
                <c:pt idx="1529">
                  <c:v>41022</c:v>
                </c:pt>
                <c:pt idx="1530">
                  <c:v>41023</c:v>
                </c:pt>
                <c:pt idx="1531">
                  <c:v>41024</c:v>
                </c:pt>
                <c:pt idx="1532">
                  <c:v>41025</c:v>
                </c:pt>
                <c:pt idx="1533">
                  <c:v>41026</c:v>
                </c:pt>
                <c:pt idx="1534">
                  <c:v>41031</c:v>
                </c:pt>
                <c:pt idx="1535">
                  <c:v>41032</c:v>
                </c:pt>
                <c:pt idx="1536">
                  <c:v>41033</c:v>
                </c:pt>
                <c:pt idx="1537">
                  <c:v>41036</c:v>
                </c:pt>
                <c:pt idx="1538">
                  <c:v>41037</c:v>
                </c:pt>
                <c:pt idx="1539">
                  <c:v>41038</c:v>
                </c:pt>
                <c:pt idx="1540">
                  <c:v>41039</c:v>
                </c:pt>
                <c:pt idx="1541">
                  <c:v>41040</c:v>
                </c:pt>
                <c:pt idx="1542">
                  <c:v>41043</c:v>
                </c:pt>
                <c:pt idx="1543">
                  <c:v>41044</c:v>
                </c:pt>
                <c:pt idx="1544">
                  <c:v>41045</c:v>
                </c:pt>
                <c:pt idx="1545">
                  <c:v>41046</c:v>
                </c:pt>
                <c:pt idx="1546">
                  <c:v>41047</c:v>
                </c:pt>
                <c:pt idx="1547">
                  <c:v>41050</c:v>
                </c:pt>
                <c:pt idx="1548">
                  <c:v>41051</c:v>
                </c:pt>
                <c:pt idx="1549">
                  <c:v>41052</c:v>
                </c:pt>
                <c:pt idx="1550">
                  <c:v>41053</c:v>
                </c:pt>
                <c:pt idx="1551">
                  <c:v>41054</c:v>
                </c:pt>
                <c:pt idx="1552">
                  <c:v>41057</c:v>
                </c:pt>
                <c:pt idx="1553">
                  <c:v>41058</c:v>
                </c:pt>
                <c:pt idx="1554">
                  <c:v>41059</c:v>
                </c:pt>
                <c:pt idx="1555">
                  <c:v>41060</c:v>
                </c:pt>
                <c:pt idx="1556">
                  <c:v>41061</c:v>
                </c:pt>
                <c:pt idx="1557">
                  <c:v>41064</c:v>
                </c:pt>
                <c:pt idx="1558">
                  <c:v>41065</c:v>
                </c:pt>
                <c:pt idx="1559">
                  <c:v>41066</c:v>
                </c:pt>
                <c:pt idx="1560">
                  <c:v>41067</c:v>
                </c:pt>
                <c:pt idx="1561">
                  <c:v>41068</c:v>
                </c:pt>
                <c:pt idx="1562">
                  <c:v>41071</c:v>
                </c:pt>
                <c:pt idx="1563">
                  <c:v>41072</c:v>
                </c:pt>
                <c:pt idx="1564">
                  <c:v>41073</c:v>
                </c:pt>
                <c:pt idx="1565">
                  <c:v>41074</c:v>
                </c:pt>
                <c:pt idx="1566">
                  <c:v>41075</c:v>
                </c:pt>
                <c:pt idx="1567">
                  <c:v>41078</c:v>
                </c:pt>
                <c:pt idx="1568">
                  <c:v>41079</c:v>
                </c:pt>
                <c:pt idx="1569">
                  <c:v>41080</c:v>
                </c:pt>
                <c:pt idx="1570">
                  <c:v>41081</c:v>
                </c:pt>
                <c:pt idx="1571">
                  <c:v>41085</c:v>
                </c:pt>
                <c:pt idx="1572">
                  <c:v>41086</c:v>
                </c:pt>
                <c:pt idx="1573">
                  <c:v>41087</c:v>
                </c:pt>
                <c:pt idx="1574">
                  <c:v>41088</c:v>
                </c:pt>
                <c:pt idx="1575">
                  <c:v>41089</c:v>
                </c:pt>
                <c:pt idx="1576">
                  <c:v>41092</c:v>
                </c:pt>
                <c:pt idx="1577">
                  <c:v>41093</c:v>
                </c:pt>
                <c:pt idx="1578">
                  <c:v>41094</c:v>
                </c:pt>
                <c:pt idx="1579">
                  <c:v>41095</c:v>
                </c:pt>
                <c:pt idx="1580">
                  <c:v>41096</c:v>
                </c:pt>
                <c:pt idx="1581">
                  <c:v>41099</c:v>
                </c:pt>
                <c:pt idx="1582">
                  <c:v>41100</c:v>
                </c:pt>
                <c:pt idx="1583">
                  <c:v>41101</c:v>
                </c:pt>
                <c:pt idx="1584">
                  <c:v>41102</c:v>
                </c:pt>
                <c:pt idx="1585">
                  <c:v>41103</c:v>
                </c:pt>
                <c:pt idx="1586">
                  <c:v>41106</c:v>
                </c:pt>
                <c:pt idx="1587">
                  <c:v>41107</c:v>
                </c:pt>
                <c:pt idx="1588">
                  <c:v>41108</c:v>
                </c:pt>
                <c:pt idx="1589">
                  <c:v>41109</c:v>
                </c:pt>
                <c:pt idx="1590">
                  <c:v>41110</c:v>
                </c:pt>
                <c:pt idx="1591">
                  <c:v>41113</c:v>
                </c:pt>
                <c:pt idx="1592">
                  <c:v>41114</c:v>
                </c:pt>
                <c:pt idx="1593">
                  <c:v>41115</c:v>
                </c:pt>
                <c:pt idx="1594">
                  <c:v>41116</c:v>
                </c:pt>
                <c:pt idx="1595">
                  <c:v>41117</c:v>
                </c:pt>
                <c:pt idx="1596">
                  <c:v>41120</c:v>
                </c:pt>
                <c:pt idx="1597">
                  <c:v>41121</c:v>
                </c:pt>
                <c:pt idx="1598">
                  <c:v>41122</c:v>
                </c:pt>
                <c:pt idx="1599">
                  <c:v>41123</c:v>
                </c:pt>
                <c:pt idx="1600">
                  <c:v>41124</c:v>
                </c:pt>
                <c:pt idx="1601">
                  <c:v>41127</c:v>
                </c:pt>
                <c:pt idx="1602">
                  <c:v>41128</c:v>
                </c:pt>
                <c:pt idx="1603">
                  <c:v>41129</c:v>
                </c:pt>
                <c:pt idx="1604">
                  <c:v>41130</c:v>
                </c:pt>
                <c:pt idx="1605">
                  <c:v>41131</c:v>
                </c:pt>
                <c:pt idx="1606">
                  <c:v>41134</c:v>
                </c:pt>
                <c:pt idx="1607">
                  <c:v>41135</c:v>
                </c:pt>
                <c:pt idx="1608">
                  <c:v>41136</c:v>
                </c:pt>
                <c:pt idx="1609">
                  <c:v>41137</c:v>
                </c:pt>
                <c:pt idx="1610">
                  <c:v>41138</c:v>
                </c:pt>
                <c:pt idx="1611">
                  <c:v>41141</c:v>
                </c:pt>
                <c:pt idx="1612">
                  <c:v>41142</c:v>
                </c:pt>
                <c:pt idx="1613">
                  <c:v>41143</c:v>
                </c:pt>
                <c:pt idx="1614">
                  <c:v>41144</c:v>
                </c:pt>
                <c:pt idx="1615">
                  <c:v>41145</c:v>
                </c:pt>
                <c:pt idx="1616">
                  <c:v>41148</c:v>
                </c:pt>
                <c:pt idx="1617">
                  <c:v>41149</c:v>
                </c:pt>
                <c:pt idx="1618">
                  <c:v>41150</c:v>
                </c:pt>
                <c:pt idx="1619">
                  <c:v>41151</c:v>
                </c:pt>
                <c:pt idx="1620">
                  <c:v>41152</c:v>
                </c:pt>
                <c:pt idx="1621">
                  <c:v>41155</c:v>
                </c:pt>
                <c:pt idx="1622">
                  <c:v>41156</c:v>
                </c:pt>
                <c:pt idx="1623">
                  <c:v>41157</c:v>
                </c:pt>
                <c:pt idx="1624">
                  <c:v>41158</c:v>
                </c:pt>
                <c:pt idx="1625">
                  <c:v>41159</c:v>
                </c:pt>
                <c:pt idx="1626">
                  <c:v>41162</c:v>
                </c:pt>
                <c:pt idx="1627">
                  <c:v>41163</c:v>
                </c:pt>
                <c:pt idx="1628">
                  <c:v>41164</c:v>
                </c:pt>
                <c:pt idx="1629">
                  <c:v>41165</c:v>
                </c:pt>
                <c:pt idx="1630">
                  <c:v>41166</c:v>
                </c:pt>
                <c:pt idx="1631">
                  <c:v>41169</c:v>
                </c:pt>
                <c:pt idx="1632">
                  <c:v>41170</c:v>
                </c:pt>
                <c:pt idx="1633">
                  <c:v>41171</c:v>
                </c:pt>
                <c:pt idx="1634">
                  <c:v>41172</c:v>
                </c:pt>
                <c:pt idx="1635">
                  <c:v>41173</c:v>
                </c:pt>
                <c:pt idx="1636">
                  <c:v>41176</c:v>
                </c:pt>
                <c:pt idx="1637">
                  <c:v>41177</c:v>
                </c:pt>
                <c:pt idx="1638">
                  <c:v>41178</c:v>
                </c:pt>
                <c:pt idx="1639">
                  <c:v>41179</c:v>
                </c:pt>
                <c:pt idx="1640">
                  <c:v>41180</c:v>
                </c:pt>
                <c:pt idx="1641">
                  <c:v>41190</c:v>
                </c:pt>
                <c:pt idx="1642">
                  <c:v>41191</c:v>
                </c:pt>
                <c:pt idx="1643">
                  <c:v>41192</c:v>
                </c:pt>
                <c:pt idx="1644">
                  <c:v>41193</c:v>
                </c:pt>
                <c:pt idx="1645">
                  <c:v>41194</c:v>
                </c:pt>
                <c:pt idx="1646">
                  <c:v>41197</c:v>
                </c:pt>
                <c:pt idx="1647">
                  <c:v>41198</c:v>
                </c:pt>
                <c:pt idx="1648">
                  <c:v>41199</c:v>
                </c:pt>
                <c:pt idx="1649">
                  <c:v>41200</c:v>
                </c:pt>
                <c:pt idx="1650">
                  <c:v>41201</c:v>
                </c:pt>
                <c:pt idx="1651">
                  <c:v>41204</c:v>
                </c:pt>
                <c:pt idx="1652">
                  <c:v>41205</c:v>
                </c:pt>
                <c:pt idx="1653">
                  <c:v>41206</c:v>
                </c:pt>
                <c:pt idx="1654">
                  <c:v>41207</c:v>
                </c:pt>
                <c:pt idx="1655">
                  <c:v>41208</c:v>
                </c:pt>
                <c:pt idx="1656">
                  <c:v>41211</c:v>
                </c:pt>
                <c:pt idx="1657">
                  <c:v>41212</c:v>
                </c:pt>
                <c:pt idx="1658">
                  <c:v>41213</c:v>
                </c:pt>
                <c:pt idx="1659">
                  <c:v>41214</c:v>
                </c:pt>
                <c:pt idx="1660">
                  <c:v>41215</c:v>
                </c:pt>
                <c:pt idx="1661">
                  <c:v>41218</c:v>
                </c:pt>
                <c:pt idx="1662">
                  <c:v>41219</c:v>
                </c:pt>
                <c:pt idx="1663">
                  <c:v>41220</c:v>
                </c:pt>
                <c:pt idx="1664">
                  <c:v>41221</c:v>
                </c:pt>
                <c:pt idx="1665">
                  <c:v>41222</c:v>
                </c:pt>
                <c:pt idx="1666">
                  <c:v>41225</c:v>
                </c:pt>
                <c:pt idx="1667">
                  <c:v>41226</c:v>
                </c:pt>
                <c:pt idx="1668">
                  <c:v>41227</c:v>
                </c:pt>
                <c:pt idx="1669">
                  <c:v>41228</c:v>
                </c:pt>
                <c:pt idx="1670">
                  <c:v>41229</c:v>
                </c:pt>
                <c:pt idx="1671">
                  <c:v>41232</c:v>
                </c:pt>
                <c:pt idx="1672">
                  <c:v>41233</c:v>
                </c:pt>
                <c:pt idx="1673">
                  <c:v>41234</c:v>
                </c:pt>
                <c:pt idx="1674">
                  <c:v>41235</c:v>
                </c:pt>
                <c:pt idx="1675">
                  <c:v>41236</c:v>
                </c:pt>
                <c:pt idx="1676">
                  <c:v>41239</c:v>
                </c:pt>
                <c:pt idx="1677">
                  <c:v>41240</c:v>
                </c:pt>
                <c:pt idx="1678">
                  <c:v>41241</c:v>
                </c:pt>
                <c:pt idx="1679">
                  <c:v>41242</c:v>
                </c:pt>
                <c:pt idx="1680">
                  <c:v>41243</c:v>
                </c:pt>
                <c:pt idx="1681">
                  <c:v>41246</c:v>
                </c:pt>
                <c:pt idx="1682">
                  <c:v>41247</c:v>
                </c:pt>
                <c:pt idx="1683">
                  <c:v>41248</c:v>
                </c:pt>
                <c:pt idx="1684">
                  <c:v>41249</c:v>
                </c:pt>
                <c:pt idx="1685">
                  <c:v>41250</c:v>
                </c:pt>
                <c:pt idx="1686">
                  <c:v>41253</c:v>
                </c:pt>
                <c:pt idx="1687">
                  <c:v>41254</c:v>
                </c:pt>
                <c:pt idx="1688">
                  <c:v>41255</c:v>
                </c:pt>
                <c:pt idx="1689">
                  <c:v>41256</c:v>
                </c:pt>
                <c:pt idx="1690">
                  <c:v>41257</c:v>
                </c:pt>
                <c:pt idx="1691">
                  <c:v>41260</c:v>
                </c:pt>
                <c:pt idx="1692">
                  <c:v>41261</c:v>
                </c:pt>
                <c:pt idx="1693">
                  <c:v>41262</c:v>
                </c:pt>
                <c:pt idx="1694">
                  <c:v>41263</c:v>
                </c:pt>
                <c:pt idx="1695">
                  <c:v>41264</c:v>
                </c:pt>
                <c:pt idx="1696">
                  <c:v>41267</c:v>
                </c:pt>
                <c:pt idx="1697">
                  <c:v>41268</c:v>
                </c:pt>
                <c:pt idx="1698">
                  <c:v>41269</c:v>
                </c:pt>
                <c:pt idx="1699">
                  <c:v>41270</c:v>
                </c:pt>
                <c:pt idx="1700">
                  <c:v>41271</c:v>
                </c:pt>
                <c:pt idx="1701">
                  <c:v>41274</c:v>
                </c:pt>
                <c:pt idx="1702">
                  <c:v>41278</c:v>
                </c:pt>
                <c:pt idx="1703">
                  <c:v>41281</c:v>
                </c:pt>
                <c:pt idx="1704">
                  <c:v>41282</c:v>
                </c:pt>
                <c:pt idx="1705">
                  <c:v>41283</c:v>
                </c:pt>
                <c:pt idx="1706">
                  <c:v>41284</c:v>
                </c:pt>
                <c:pt idx="1707">
                  <c:v>41285</c:v>
                </c:pt>
                <c:pt idx="1708">
                  <c:v>41288</c:v>
                </c:pt>
                <c:pt idx="1709">
                  <c:v>41289</c:v>
                </c:pt>
                <c:pt idx="1710">
                  <c:v>41290</c:v>
                </c:pt>
                <c:pt idx="1711">
                  <c:v>41291</c:v>
                </c:pt>
                <c:pt idx="1712">
                  <c:v>41292</c:v>
                </c:pt>
                <c:pt idx="1713">
                  <c:v>41295</c:v>
                </c:pt>
                <c:pt idx="1714">
                  <c:v>41296</c:v>
                </c:pt>
                <c:pt idx="1715">
                  <c:v>41297</c:v>
                </c:pt>
                <c:pt idx="1716">
                  <c:v>41298</c:v>
                </c:pt>
                <c:pt idx="1717">
                  <c:v>41299</c:v>
                </c:pt>
                <c:pt idx="1718">
                  <c:v>41302</c:v>
                </c:pt>
                <c:pt idx="1719">
                  <c:v>41303</c:v>
                </c:pt>
                <c:pt idx="1720">
                  <c:v>41304</c:v>
                </c:pt>
                <c:pt idx="1721">
                  <c:v>41305</c:v>
                </c:pt>
                <c:pt idx="1722">
                  <c:v>41306</c:v>
                </c:pt>
                <c:pt idx="1723">
                  <c:v>41309</c:v>
                </c:pt>
                <c:pt idx="1724">
                  <c:v>41310</c:v>
                </c:pt>
                <c:pt idx="1725">
                  <c:v>41311</c:v>
                </c:pt>
                <c:pt idx="1726">
                  <c:v>41312</c:v>
                </c:pt>
                <c:pt idx="1727">
                  <c:v>41313</c:v>
                </c:pt>
                <c:pt idx="1728">
                  <c:v>41323</c:v>
                </c:pt>
                <c:pt idx="1729">
                  <c:v>41324</c:v>
                </c:pt>
                <c:pt idx="1730">
                  <c:v>41325</c:v>
                </c:pt>
                <c:pt idx="1731">
                  <c:v>41326</c:v>
                </c:pt>
                <c:pt idx="1732">
                  <c:v>41327</c:v>
                </c:pt>
                <c:pt idx="1733">
                  <c:v>41330</c:v>
                </c:pt>
                <c:pt idx="1734">
                  <c:v>41331</c:v>
                </c:pt>
                <c:pt idx="1735">
                  <c:v>41332</c:v>
                </c:pt>
                <c:pt idx="1736">
                  <c:v>41333</c:v>
                </c:pt>
                <c:pt idx="1737">
                  <c:v>41334</c:v>
                </c:pt>
                <c:pt idx="1738">
                  <c:v>41337</c:v>
                </c:pt>
                <c:pt idx="1739">
                  <c:v>41338</c:v>
                </c:pt>
                <c:pt idx="1740">
                  <c:v>41339</c:v>
                </c:pt>
                <c:pt idx="1741">
                  <c:v>41340</c:v>
                </c:pt>
                <c:pt idx="1742">
                  <c:v>41341</c:v>
                </c:pt>
                <c:pt idx="1743">
                  <c:v>41344</c:v>
                </c:pt>
                <c:pt idx="1744">
                  <c:v>41345</c:v>
                </c:pt>
                <c:pt idx="1745">
                  <c:v>41346</c:v>
                </c:pt>
                <c:pt idx="1746">
                  <c:v>41347</c:v>
                </c:pt>
                <c:pt idx="1747">
                  <c:v>41348</c:v>
                </c:pt>
                <c:pt idx="1748">
                  <c:v>41351</c:v>
                </c:pt>
                <c:pt idx="1749">
                  <c:v>41352</c:v>
                </c:pt>
                <c:pt idx="1750">
                  <c:v>41353</c:v>
                </c:pt>
                <c:pt idx="1751">
                  <c:v>41354</c:v>
                </c:pt>
                <c:pt idx="1752">
                  <c:v>41355</c:v>
                </c:pt>
                <c:pt idx="1753">
                  <c:v>41358</c:v>
                </c:pt>
                <c:pt idx="1754">
                  <c:v>41359</c:v>
                </c:pt>
                <c:pt idx="1755">
                  <c:v>41360</c:v>
                </c:pt>
                <c:pt idx="1756">
                  <c:v>41361</c:v>
                </c:pt>
                <c:pt idx="1757">
                  <c:v>41362</c:v>
                </c:pt>
                <c:pt idx="1758">
                  <c:v>41365</c:v>
                </c:pt>
                <c:pt idx="1759">
                  <c:v>41366</c:v>
                </c:pt>
                <c:pt idx="1760">
                  <c:v>41367</c:v>
                </c:pt>
                <c:pt idx="1761">
                  <c:v>41372</c:v>
                </c:pt>
                <c:pt idx="1762">
                  <c:v>41373</c:v>
                </c:pt>
                <c:pt idx="1763">
                  <c:v>41374</c:v>
                </c:pt>
                <c:pt idx="1764">
                  <c:v>41375</c:v>
                </c:pt>
                <c:pt idx="1765">
                  <c:v>41376</c:v>
                </c:pt>
                <c:pt idx="1766">
                  <c:v>41379</c:v>
                </c:pt>
                <c:pt idx="1767">
                  <c:v>41380</c:v>
                </c:pt>
                <c:pt idx="1768">
                  <c:v>41381</c:v>
                </c:pt>
                <c:pt idx="1769">
                  <c:v>41382</c:v>
                </c:pt>
                <c:pt idx="1770">
                  <c:v>41383</c:v>
                </c:pt>
                <c:pt idx="1771">
                  <c:v>41386</c:v>
                </c:pt>
                <c:pt idx="1772">
                  <c:v>41387</c:v>
                </c:pt>
                <c:pt idx="1773">
                  <c:v>41388</c:v>
                </c:pt>
                <c:pt idx="1774">
                  <c:v>41389</c:v>
                </c:pt>
                <c:pt idx="1775">
                  <c:v>41390</c:v>
                </c:pt>
                <c:pt idx="1776">
                  <c:v>41396</c:v>
                </c:pt>
                <c:pt idx="1777">
                  <c:v>41397</c:v>
                </c:pt>
                <c:pt idx="1778">
                  <c:v>41400</c:v>
                </c:pt>
                <c:pt idx="1779">
                  <c:v>41401</c:v>
                </c:pt>
                <c:pt idx="1780">
                  <c:v>41402</c:v>
                </c:pt>
                <c:pt idx="1781">
                  <c:v>41403</c:v>
                </c:pt>
                <c:pt idx="1782">
                  <c:v>41404</c:v>
                </c:pt>
                <c:pt idx="1783">
                  <c:v>41407</c:v>
                </c:pt>
                <c:pt idx="1784">
                  <c:v>41408</c:v>
                </c:pt>
                <c:pt idx="1785">
                  <c:v>41409</c:v>
                </c:pt>
                <c:pt idx="1786">
                  <c:v>41410</c:v>
                </c:pt>
                <c:pt idx="1787">
                  <c:v>41411</c:v>
                </c:pt>
                <c:pt idx="1788">
                  <c:v>41414</c:v>
                </c:pt>
                <c:pt idx="1789">
                  <c:v>41415</c:v>
                </c:pt>
                <c:pt idx="1790">
                  <c:v>41416</c:v>
                </c:pt>
                <c:pt idx="1791">
                  <c:v>41417</c:v>
                </c:pt>
                <c:pt idx="1792">
                  <c:v>41418</c:v>
                </c:pt>
                <c:pt idx="1793">
                  <c:v>41421</c:v>
                </c:pt>
                <c:pt idx="1794">
                  <c:v>41422</c:v>
                </c:pt>
                <c:pt idx="1795">
                  <c:v>41423</c:v>
                </c:pt>
                <c:pt idx="1796">
                  <c:v>41424</c:v>
                </c:pt>
                <c:pt idx="1797">
                  <c:v>41425</c:v>
                </c:pt>
                <c:pt idx="1798">
                  <c:v>41428</c:v>
                </c:pt>
                <c:pt idx="1799">
                  <c:v>41429</c:v>
                </c:pt>
                <c:pt idx="1800">
                  <c:v>41430</c:v>
                </c:pt>
                <c:pt idx="1801">
                  <c:v>41431</c:v>
                </c:pt>
                <c:pt idx="1802">
                  <c:v>41432</c:v>
                </c:pt>
                <c:pt idx="1803">
                  <c:v>41438</c:v>
                </c:pt>
                <c:pt idx="1804">
                  <c:v>41439</c:v>
                </c:pt>
                <c:pt idx="1805">
                  <c:v>41442</c:v>
                </c:pt>
                <c:pt idx="1806">
                  <c:v>41443</c:v>
                </c:pt>
                <c:pt idx="1807">
                  <c:v>41444</c:v>
                </c:pt>
                <c:pt idx="1808">
                  <c:v>41445</c:v>
                </c:pt>
                <c:pt idx="1809">
                  <c:v>41446</c:v>
                </c:pt>
                <c:pt idx="1810">
                  <c:v>41449</c:v>
                </c:pt>
                <c:pt idx="1811">
                  <c:v>41450</c:v>
                </c:pt>
                <c:pt idx="1812">
                  <c:v>41451</c:v>
                </c:pt>
                <c:pt idx="1813">
                  <c:v>41452</c:v>
                </c:pt>
                <c:pt idx="1814">
                  <c:v>41453</c:v>
                </c:pt>
                <c:pt idx="1815">
                  <c:v>41456</c:v>
                </c:pt>
                <c:pt idx="1816">
                  <c:v>41457</c:v>
                </c:pt>
                <c:pt idx="1817">
                  <c:v>41458</c:v>
                </c:pt>
                <c:pt idx="1818">
                  <c:v>41459</c:v>
                </c:pt>
                <c:pt idx="1819">
                  <c:v>41460</c:v>
                </c:pt>
                <c:pt idx="1820">
                  <c:v>41463</c:v>
                </c:pt>
                <c:pt idx="1821">
                  <c:v>41464</c:v>
                </c:pt>
                <c:pt idx="1822">
                  <c:v>41465</c:v>
                </c:pt>
                <c:pt idx="1823">
                  <c:v>41466</c:v>
                </c:pt>
                <c:pt idx="1824">
                  <c:v>41467</c:v>
                </c:pt>
                <c:pt idx="1825">
                  <c:v>41470</c:v>
                </c:pt>
                <c:pt idx="1826">
                  <c:v>41471</c:v>
                </c:pt>
                <c:pt idx="1827">
                  <c:v>41472</c:v>
                </c:pt>
                <c:pt idx="1828">
                  <c:v>41473</c:v>
                </c:pt>
                <c:pt idx="1829">
                  <c:v>41474</c:v>
                </c:pt>
                <c:pt idx="1830">
                  <c:v>41477</c:v>
                </c:pt>
                <c:pt idx="1831">
                  <c:v>41478</c:v>
                </c:pt>
                <c:pt idx="1832">
                  <c:v>41479</c:v>
                </c:pt>
                <c:pt idx="1833">
                  <c:v>41480</c:v>
                </c:pt>
                <c:pt idx="1834">
                  <c:v>41481</c:v>
                </c:pt>
                <c:pt idx="1835">
                  <c:v>41484</c:v>
                </c:pt>
                <c:pt idx="1836">
                  <c:v>41485</c:v>
                </c:pt>
                <c:pt idx="1837">
                  <c:v>41486</c:v>
                </c:pt>
                <c:pt idx="1838">
                  <c:v>41487</c:v>
                </c:pt>
                <c:pt idx="1839">
                  <c:v>41488</c:v>
                </c:pt>
                <c:pt idx="1840">
                  <c:v>41491</c:v>
                </c:pt>
                <c:pt idx="1841">
                  <c:v>41492</c:v>
                </c:pt>
                <c:pt idx="1842">
                  <c:v>41493</c:v>
                </c:pt>
                <c:pt idx="1843">
                  <c:v>41494</c:v>
                </c:pt>
                <c:pt idx="1844">
                  <c:v>41495</c:v>
                </c:pt>
                <c:pt idx="1845">
                  <c:v>41498</c:v>
                </c:pt>
                <c:pt idx="1846">
                  <c:v>41499</c:v>
                </c:pt>
                <c:pt idx="1847">
                  <c:v>41500</c:v>
                </c:pt>
                <c:pt idx="1848">
                  <c:v>41501</c:v>
                </c:pt>
                <c:pt idx="1849">
                  <c:v>41502</c:v>
                </c:pt>
                <c:pt idx="1850">
                  <c:v>41505</c:v>
                </c:pt>
                <c:pt idx="1851">
                  <c:v>41506</c:v>
                </c:pt>
                <c:pt idx="1852">
                  <c:v>41507</c:v>
                </c:pt>
                <c:pt idx="1853">
                  <c:v>41508</c:v>
                </c:pt>
                <c:pt idx="1854">
                  <c:v>41509</c:v>
                </c:pt>
                <c:pt idx="1855">
                  <c:v>41512</c:v>
                </c:pt>
                <c:pt idx="1856">
                  <c:v>41513</c:v>
                </c:pt>
                <c:pt idx="1857">
                  <c:v>41514</c:v>
                </c:pt>
                <c:pt idx="1858">
                  <c:v>41515</c:v>
                </c:pt>
                <c:pt idx="1859">
                  <c:v>41516</c:v>
                </c:pt>
                <c:pt idx="1860">
                  <c:v>41519</c:v>
                </c:pt>
                <c:pt idx="1861">
                  <c:v>41520</c:v>
                </c:pt>
                <c:pt idx="1862">
                  <c:v>41521</c:v>
                </c:pt>
                <c:pt idx="1863">
                  <c:v>41522</c:v>
                </c:pt>
                <c:pt idx="1864">
                  <c:v>41523</c:v>
                </c:pt>
                <c:pt idx="1865">
                  <c:v>41526</c:v>
                </c:pt>
                <c:pt idx="1866">
                  <c:v>41527</c:v>
                </c:pt>
                <c:pt idx="1867">
                  <c:v>41528</c:v>
                </c:pt>
                <c:pt idx="1868">
                  <c:v>41529</c:v>
                </c:pt>
                <c:pt idx="1869">
                  <c:v>41530</c:v>
                </c:pt>
                <c:pt idx="1870">
                  <c:v>41533</c:v>
                </c:pt>
                <c:pt idx="1871">
                  <c:v>41534</c:v>
                </c:pt>
                <c:pt idx="1872">
                  <c:v>41535</c:v>
                </c:pt>
                <c:pt idx="1873">
                  <c:v>41540</c:v>
                </c:pt>
                <c:pt idx="1874">
                  <c:v>41541</c:v>
                </c:pt>
                <c:pt idx="1875">
                  <c:v>41542</c:v>
                </c:pt>
                <c:pt idx="1876">
                  <c:v>41543</c:v>
                </c:pt>
                <c:pt idx="1877">
                  <c:v>41544</c:v>
                </c:pt>
                <c:pt idx="1878">
                  <c:v>41547</c:v>
                </c:pt>
                <c:pt idx="1879">
                  <c:v>41555</c:v>
                </c:pt>
                <c:pt idx="1880">
                  <c:v>41556</c:v>
                </c:pt>
                <c:pt idx="1881">
                  <c:v>41557</c:v>
                </c:pt>
                <c:pt idx="1882">
                  <c:v>41558</c:v>
                </c:pt>
                <c:pt idx="1883">
                  <c:v>41561</c:v>
                </c:pt>
                <c:pt idx="1884">
                  <c:v>41562</c:v>
                </c:pt>
                <c:pt idx="1885">
                  <c:v>41563</c:v>
                </c:pt>
                <c:pt idx="1886">
                  <c:v>41564</c:v>
                </c:pt>
                <c:pt idx="1887">
                  <c:v>41565</c:v>
                </c:pt>
                <c:pt idx="1888">
                  <c:v>41568</c:v>
                </c:pt>
                <c:pt idx="1889">
                  <c:v>41569</c:v>
                </c:pt>
                <c:pt idx="1890">
                  <c:v>41570</c:v>
                </c:pt>
                <c:pt idx="1891">
                  <c:v>41571</c:v>
                </c:pt>
                <c:pt idx="1892">
                  <c:v>41572</c:v>
                </c:pt>
                <c:pt idx="1893">
                  <c:v>41575</c:v>
                </c:pt>
                <c:pt idx="1894">
                  <c:v>41576</c:v>
                </c:pt>
                <c:pt idx="1895">
                  <c:v>41577</c:v>
                </c:pt>
                <c:pt idx="1896">
                  <c:v>41578</c:v>
                </c:pt>
                <c:pt idx="1897">
                  <c:v>41579</c:v>
                </c:pt>
                <c:pt idx="1898">
                  <c:v>41582</c:v>
                </c:pt>
                <c:pt idx="1899">
                  <c:v>41583</c:v>
                </c:pt>
                <c:pt idx="1900">
                  <c:v>41584</c:v>
                </c:pt>
                <c:pt idx="1901">
                  <c:v>41585</c:v>
                </c:pt>
                <c:pt idx="1902">
                  <c:v>41586</c:v>
                </c:pt>
                <c:pt idx="1903">
                  <c:v>41589</c:v>
                </c:pt>
                <c:pt idx="1904">
                  <c:v>41590</c:v>
                </c:pt>
                <c:pt idx="1905">
                  <c:v>41591</c:v>
                </c:pt>
                <c:pt idx="1906">
                  <c:v>41592</c:v>
                </c:pt>
                <c:pt idx="1907">
                  <c:v>41593</c:v>
                </c:pt>
                <c:pt idx="1908">
                  <c:v>41596</c:v>
                </c:pt>
                <c:pt idx="1909">
                  <c:v>41597</c:v>
                </c:pt>
                <c:pt idx="1910">
                  <c:v>41598</c:v>
                </c:pt>
                <c:pt idx="1911">
                  <c:v>41599</c:v>
                </c:pt>
                <c:pt idx="1912">
                  <c:v>41600</c:v>
                </c:pt>
                <c:pt idx="1913">
                  <c:v>41603</c:v>
                </c:pt>
                <c:pt idx="1914">
                  <c:v>41604</c:v>
                </c:pt>
                <c:pt idx="1915">
                  <c:v>41605</c:v>
                </c:pt>
                <c:pt idx="1916">
                  <c:v>41606</c:v>
                </c:pt>
                <c:pt idx="1917">
                  <c:v>41607</c:v>
                </c:pt>
                <c:pt idx="1918">
                  <c:v>41610</c:v>
                </c:pt>
                <c:pt idx="1919">
                  <c:v>41611</c:v>
                </c:pt>
                <c:pt idx="1920">
                  <c:v>41612</c:v>
                </c:pt>
                <c:pt idx="1921">
                  <c:v>41613</c:v>
                </c:pt>
                <c:pt idx="1922">
                  <c:v>41614</c:v>
                </c:pt>
                <c:pt idx="1923">
                  <c:v>41617</c:v>
                </c:pt>
                <c:pt idx="1924">
                  <c:v>41618</c:v>
                </c:pt>
                <c:pt idx="1925">
                  <c:v>41619</c:v>
                </c:pt>
                <c:pt idx="1926">
                  <c:v>41620</c:v>
                </c:pt>
                <c:pt idx="1927">
                  <c:v>41621</c:v>
                </c:pt>
                <c:pt idx="1928">
                  <c:v>41624</c:v>
                </c:pt>
                <c:pt idx="1929">
                  <c:v>41625</c:v>
                </c:pt>
                <c:pt idx="1930">
                  <c:v>41626</c:v>
                </c:pt>
                <c:pt idx="1931">
                  <c:v>41627</c:v>
                </c:pt>
                <c:pt idx="1932">
                  <c:v>41628</c:v>
                </c:pt>
                <c:pt idx="1933">
                  <c:v>41631</c:v>
                </c:pt>
                <c:pt idx="1934">
                  <c:v>41632</c:v>
                </c:pt>
                <c:pt idx="1935">
                  <c:v>41633</c:v>
                </c:pt>
                <c:pt idx="1936">
                  <c:v>41634</c:v>
                </c:pt>
                <c:pt idx="1937">
                  <c:v>41635</c:v>
                </c:pt>
                <c:pt idx="1938">
                  <c:v>41638</c:v>
                </c:pt>
                <c:pt idx="1939">
                  <c:v>41639</c:v>
                </c:pt>
                <c:pt idx="1940">
                  <c:v>41641</c:v>
                </c:pt>
                <c:pt idx="1941">
                  <c:v>41642</c:v>
                </c:pt>
                <c:pt idx="1942">
                  <c:v>41645</c:v>
                </c:pt>
                <c:pt idx="1943">
                  <c:v>41646</c:v>
                </c:pt>
                <c:pt idx="1944">
                  <c:v>41647</c:v>
                </c:pt>
                <c:pt idx="1945">
                  <c:v>41648</c:v>
                </c:pt>
                <c:pt idx="1946">
                  <c:v>41649</c:v>
                </c:pt>
                <c:pt idx="1947">
                  <c:v>41652</c:v>
                </c:pt>
                <c:pt idx="1948">
                  <c:v>41653</c:v>
                </c:pt>
                <c:pt idx="1949">
                  <c:v>41654</c:v>
                </c:pt>
                <c:pt idx="1950">
                  <c:v>41655</c:v>
                </c:pt>
                <c:pt idx="1951">
                  <c:v>41656</c:v>
                </c:pt>
                <c:pt idx="1952">
                  <c:v>41659</c:v>
                </c:pt>
                <c:pt idx="1953">
                  <c:v>41660</c:v>
                </c:pt>
                <c:pt idx="1954">
                  <c:v>41661</c:v>
                </c:pt>
                <c:pt idx="1955">
                  <c:v>41662</c:v>
                </c:pt>
                <c:pt idx="1956">
                  <c:v>41663</c:v>
                </c:pt>
                <c:pt idx="1957">
                  <c:v>41666</c:v>
                </c:pt>
                <c:pt idx="1958">
                  <c:v>41667</c:v>
                </c:pt>
                <c:pt idx="1959">
                  <c:v>41668</c:v>
                </c:pt>
                <c:pt idx="1960">
                  <c:v>41669</c:v>
                </c:pt>
                <c:pt idx="1961">
                  <c:v>41677</c:v>
                </c:pt>
                <c:pt idx="1962">
                  <c:v>41680</c:v>
                </c:pt>
                <c:pt idx="1963">
                  <c:v>41681</c:v>
                </c:pt>
                <c:pt idx="1964">
                  <c:v>41682</c:v>
                </c:pt>
                <c:pt idx="1965">
                  <c:v>41683</c:v>
                </c:pt>
                <c:pt idx="1966">
                  <c:v>41684</c:v>
                </c:pt>
                <c:pt idx="1967">
                  <c:v>41687</c:v>
                </c:pt>
                <c:pt idx="1968">
                  <c:v>41688</c:v>
                </c:pt>
                <c:pt idx="1969">
                  <c:v>41689</c:v>
                </c:pt>
                <c:pt idx="1970">
                  <c:v>41690</c:v>
                </c:pt>
                <c:pt idx="1971">
                  <c:v>41691</c:v>
                </c:pt>
                <c:pt idx="1972">
                  <c:v>41694</c:v>
                </c:pt>
                <c:pt idx="1973">
                  <c:v>41695</c:v>
                </c:pt>
                <c:pt idx="1974">
                  <c:v>41696</c:v>
                </c:pt>
                <c:pt idx="1975">
                  <c:v>41697</c:v>
                </c:pt>
                <c:pt idx="1976">
                  <c:v>41698</c:v>
                </c:pt>
                <c:pt idx="1977">
                  <c:v>41701</c:v>
                </c:pt>
                <c:pt idx="1978">
                  <c:v>41702</c:v>
                </c:pt>
                <c:pt idx="1979">
                  <c:v>41703</c:v>
                </c:pt>
                <c:pt idx="1980">
                  <c:v>41704</c:v>
                </c:pt>
                <c:pt idx="1981">
                  <c:v>41705</c:v>
                </c:pt>
                <c:pt idx="1982">
                  <c:v>41708</c:v>
                </c:pt>
                <c:pt idx="1983">
                  <c:v>41709</c:v>
                </c:pt>
                <c:pt idx="1984">
                  <c:v>41710</c:v>
                </c:pt>
                <c:pt idx="1985">
                  <c:v>41711</c:v>
                </c:pt>
                <c:pt idx="1986">
                  <c:v>41712</c:v>
                </c:pt>
                <c:pt idx="1987">
                  <c:v>41715</c:v>
                </c:pt>
                <c:pt idx="1988">
                  <c:v>41716</c:v>
                </c:pt>
                <c:pt idx="1989">
                  <c:v>41717</c:v>
                </c:pt>
                <c:pt idx="1990">
                  <c:v>41718</c:v>
                </c:pt>
                <c:pt idx="1991">
                  <c:v>41719</c:v>
                </c:pt>
                <c:pt idx="1992">
                  <c:v>41722</c:v>
                </c:pt>
                <c:pt idx="1993">
                  <c:v>41723</c:v>
                </c:pt>
                <c:pt idx="1994">
                  <c:v>41724</c:v>
                </c:pt>
                <c:pt idx="1995">
                  <c:v>41725</c:v>
                </c:pt>
                <c:pt idx="1996">
                  <c:v>41726</c:v>
                </c:pt>
                <c:pt idx="1997">
                  <c:v>41729</c:v>
                </c:pt>
                <c:pt idx="1998">
                  <c:v>41730</c:v>
                </c:pt>
                <c:pt idx="1999">
                  <c:v>41731</c:v>
                </c:pt>
                <c:pt idx="2000">
                  <c:v>41732</c:v>
                </c:pt>
                <c:pt idx="2001">
                  <c:v>41733</c:v>
                </c:pt>
                <c:pt idx="2002">
                  <c:v>41737</c:v>
                </c:pt>
                <c:pt idx="2003">
                  <c:v>41738</c:v>
                </c:pt>
                <c:pt idx="2004">
                  <c:v>41739</c:v>
                </c:pt>
                <c:pt idx="2005">
                  <c:v>41740</c:v>
                </c:pt>
                <c:pt idx="2006">
                  <c:v>41743</c:v>
                </c:pt>
                <c:pt idx="2007">
                  <c:v>41744</c:v>
                </c:pt>
                <c:pt idx="2008">
                  <c:v>41745</c:v>
                </c:pt>
                <c:pt idx="2009">
                  <c:v>41746</c:v>
                </c:pt>
                <c:pt idx="2010">
                  <c:v>41747</c:v>
                </c:pt>
                <c:pt idx="2011">
                  <c:v>41750</c:v>
                </c:pt>
                <c:pt idx="2012">
                  <c:v>41751</c:v>
                </c:pt>
                <c:pt idx="2013">
                  <c:v>41752</c:v>
                </c:pt>
                <c:pt idx="2014">
                  <c:v>41753</c:v>
                </c:pt>
                <c:pt idx="2015">
                  <c:v>41754</c:v>
                </c:pt>
                <c:pt idx="2016">
                  <c:v>41757</c:v>
                </c:pt>
                <c:pt idx="2017">
                  <c:v>41758</c:v>
                </c:pt>
                <c:pt idx="2018">
                  <c:v>41759</c:v>
                </c:pt>
                <c:pt idx="2019">
                  <c:v>41764</c:v>
                </c:pt>
                <c:pt idx="2020">
                  <c:v>41765</c:v>
                </c:pt>
                <c:pt idx="2021">
                  <c:v>41766</c:v>
                </c:pt>
                <c:pt idx="2022">
                  <c:v>41767</c:v>
                </c:pt>
                <c:pt idx="2023">
                  <c:v>41768</c:v>
                </c:pt>
                <c:pt idx="2024">
                  <c:v>41771</c:v>
                </c:pt>
                <c:pt idx="2025">
                  <c:v>41772</c:v>
                </c:pt>
                <c:pt idx="2026">
                  <c:v>41773</c:v>
                </c:pt>
                <c:pt idx="2027">
                  <c:v>41774</c:v>
                </c:pt>
                <c:pt idx="2028">
                  <c:v>41775</c:v>
                </c:pt>
                <c:pt idx="2029">
                  <c:v>41778</c:v>
                </c:pt>
                <c:pt idx="2030">
                  <c:v>41779</c:v>
                </c:pt>
                <c:pt idx="2031">
                  <c:v>41780</c:v>
                </c:pt>
                <c:pt idx="2032">
                  <c:v>41781</c:v>
                </c:pt>
                <c:pt idx="2033">
                  <c:v>41782</c:v>
                </c:pt>
                <c:pt idx="2034">
                  <c:v>41785</c:v>
                </c:pt>
                <c:pt idx="2035">
                  <c:v>41786</c:v>
                </c:pt>
                <c:pt idx="2036">
                  <c:v>41787</c:v>
                </c:pt>
                <c:pt idx="2037">
                  <c:v>41788</c:v>
                </c:pt>
                <c:pt idx="2038">
                  <c:v>41789</c:v>
                </c:pt>
                <c:pt idx="2039">
                  <c:v>41793</c:v>
                </c:pt>
                <c:pt idx="2040">
                  <c:v>41794</c:v>
                </c:pt>
                <c:pt idx="2041">
                  <c:v>41795</c:v>
                </c:pt>
                <c:pt idx="2042">
                  <c:v>41796</c:v>
                </c:pt>
                <c:pt idx="2043">
                  <c:v>41799</c:v>
                </c:pt>
                <c:pt idx="2044">
                  <c:v>41800</c:v>
                </c:pt>
                <c:pt idx="2045">
                  <c:v>41801</c:v>
                </c:pt>
                <c:pt idx="2046">
                  <c:v>41802</c:v>
                </c:pt>
                <c:pt idx="2047">
                  <c:v>41803</c:v>
                </c:pt>
                <c:pt idx="2048">
                  <c:v>41806</c:v>
                </c:pt>
                <c:pt idx="2049">
                  <c:v>41807</c:v>
                </c:pt>
                <c:pt idx="2050">
                  <c:v>41808</c:v>
                </c:pt>
                <c:pt idx="2051">
                  <c:v>41809</c:v>
                </c:pt>
                <c:pt idx="2052">
                  <c:v>41810</c:v>
                </c:pt>
                <c:pt idx="2053">
                  <c:v>41813</c:v>
                </c:pt>
                <c:pt idx="2054">
                  <c:v>41814</c:v>
                </c:pt>
                <c:pt idx="2055">
                  <c:v>41815</c:v>
                </c:pt>
                <c:pt idx="2056">
                  <c:v>41816</c:v>
                </c:pt>
                <c:pt idx="2057">
                  <c:v>41817</c:v>
                </c:pt>
                <c:pt idx="2058">
                  <c:v>41820</c:v>
                </c:pt>
                <c:pt idx="2059">
                  <c:v>41821</c:v>
                </c:pt>
                <c:pt idx="2060">
                  <c:v>41822</c:v>
                </c:pt>
                <c:pt idx="2061">
                  <c:v>41823</c:v>
                </c:pt>
                <c:pt idx="2062">
                  <c:v>41824</c:v>
                </c:pt>
                <c:pt idx="2063">
                  <c:v>41827</c:v>
                </c:pt>
                <c:pt idx="2064">
                  <c:v>41828</c:v>
                </c:pt>
                <c:pt idx="2065">
                  <c:v>41829</c:v>
                </c:pt>
                <c:pt idx="2066">
                  <c:v>41830</c:v>
                </c:pt>
                <c:pt idx="2067">
                  <c:v>41831</c:v>
                </c:pt>
                <c:pt idx="2068">
                  <c:v>41834</c:v>
                </c:pt>
                <c:pt idx="2069">
                  <c:v>41835</c:v>
                </c:pt>
                <c:pt idx="2070">
                  <c:v>41836</c:v>
                </c:pt>
                <c:pt idx="2071">
                  <c:v>41837</c:v>
                </c:pt>
                <c:pt idx="2072">
                  <c:v>41838</c:v>
                </c:pt>
                <c:pt idx="2073">
                  <c:v>41841</c:v>
                </c:pt>
                <c:pt idx="2074">
                  <c:v>41842</c:v>
                </c:pt>
                <c:pt idx="2075">
                  <c:v>41843</c:v>
                </c:pt>
                <c:pt idx="2076">
                  <c:v>41844</c:v>
                </c:pt>
                <c:pt idx="2077">
                  <c:v>41845</c:v>
                </c:pt>
                <c:pt idx="2078">
                  <c:v>41848</c:v>
                </c:pt>
                <c:pt idx="2079">
                  <c:v>41849</c:v>
                </c:pt>
                <c:pt idx="2080">
                  <c:v>41850</c:v>
                </c:pt>
                <c:pt idx="2081">
                  <c:v>41851</c:v>
                </c:pt>
                <c:pt idx="2082">
                  <c:v>41852</c:v>
                </c:pt>
                <c:pt idx="2083">
                  <c:v>41855</c:v>
                </c:pt>
                <c:pt idx="2084">
                  <c:v>41856</c:v>
                </c:pt>
                <c:pt idx="2085">
                  <c:v>41857</c:v>
                </c:pt>
                <c:pt idx="2086">
                  <c:v>41858</c:v>
                </c:pt>
                <c:pt idx="2087">
                  <c:v>41859</c:v>
                </c:pt>
                <c:pt idx="2088">
                  <c:v>41862</c:v>
                </c:pt>
                <c:pt idx="2089">
                  <c:v>41863</c:v>
                </c:pt>
                <c:pt idx="2090">
                  <c:v>41864</c:v>
                </c:pt>
                <c:pt idx="2091">
                  <c:v>41865</c:v>
                </c:pt>
                <c:pt idx="2092">
                  <c:v>41866</c:v>
                </c:pt>
                <c:pt idx="2093">
                  <c:v>41869</c:v>
                </c:pt>
                <c:pt idx="2094">
                  <c:v>41870</c:v>
                </c:pt>
                <c:pt idx="2095">
                  <c:v>41871</c:v>
                </c:pt>
                <c:pt idx="2096">
                  <c:v>41872</c:v>
                </c:pt>
                <c:pt idx="2097">
                  <c:v>41873</c:v>
                </c:pt>
                <c:pt idx="2098">
                  <c:v>41876</c:v>
                </c:pt>
                <c:pt idx="2099">
                  <c:v>41877</c:v>
                </c:pt>
                <c:pt idx="2100">
                  <c:v>41878</c:v>
                </c:pt>
                <c:pt idx="2101">
                  <c:v>41879</c:v>
                </c:pt>
                <c:pt idx="2102">
                  <c:v>41880</c:v>
                </c:pt>
                <c:pt idx="2103">
                  <c:v>41883</c:v>
                </c:pt>
                <c:pt idx="2104">
                  <c:v>41884</c:v>
                </c:pt>
                <c:pt idx="2105">
                  <c:v>41885</c:v>
                </c:pt>
                <c:pt idx="2106">
                  <c:v>41886</c:v>
                </c:pt>
                <c:pt idx="2107">
                  <c:v>41887</c:v>
                </c:pt>
                <c:pt idx="2108">
                  <c:v>41891</c:v>
                </c:pt>
                <c:pt idx="2109">
                  <c:v>41892</c:v>
                </c:pt>
                <c:pt idx="2110">
                  <c:v>41893</c:v>
                </c:pt>
                <c:pt idx="2111">
                  <c:v>41894</c:v>
                </c:pt>
                <c:pt idx="2112">
                  <c:v>41897</c:v>
                </c:pt>
                <c:pt idx="2113">
                  <c:v>41898</c:v>
                </c:pt>
                <c:pt idx="2114">
                  <c:v>41899</c:v>
                </c:pt>
                <c:pt idx="2115">
                  <c:v>41900</c:v>
                </c:pt>
                <c:pt idx="2116">
                  <c:v>41901</c:v>
                </c:pt>
                <c:pt idx="2117">
                  <c:v>41904</c:v>
                </c:pt>
                <c:pt idx="2118">
                  <c:v>41905</c:v>
                </c:pt>
                <c:pt idx="2119">
                  <c:v>41906</c:v>
                </c:pt>
                <c:pt idx="2120">
                  <c:v>41907</c:v>
                </c:pt>
                <c:pt idx="2121">
                  <c:v>41908</c:v>
                </c:pt>
                <c:pt idx="2122">
                  <c:v>41911</c:v>
                </c:pt>
                <c:pt idx="2123">
                  <c:v>41912</c:v>
                </c:pt>
                <c:pt idx="2124">
                  <c:v>41920</c:v>
                </c:pt>
                <c:pt idx="2125">
                  <c:v>41921</c:v>
                </c:pt>
                <c:pt idx="2126">
                  <c:v>41922</c:v>
                </c:pt>
                <c:pt idx="2127">
                  <c:v>41925</c:v>
                </c:pt>
                <c:pt idx="2128">
                  <c:v>41926</c:v>
                </c:pt>
                <c:pt idx="2129">
                  <c:v>41927</c:v>
                </c:pt>
                <c:pt idx="2130">
                  <c:v>41928</c:v>
                </c:pt>
                <c:pt idx="2131">
                  <c:v>41929</c:v>
                </c:pt>
                <c:pt idx="2132">
                  <c:v>41932</c:v>
                </c:pt>
                <c:pt idx="2133">
                  <c:v>41933</c:v>
                </c:pt>
                <c:pt idx="2134">
                  <c:v>41934</c:v>
                </c:pt>
                <c:pt idx="2135">
                  <c:v>41935</c:v>
                </c:pt>
                <c:pt idx="2136">
                  <c:v>41936</c:v>
                </c:pt>
                <c:pt idx="2137">
                  <c:v>41939</c:v>
                </c:pt>
                <c:pt idx="2138">
                  <c:v>41940</c:v>
                </c:pt>
                <c:pt idx="2139">
                  <c:v>41941</c:v>
                </c:pt>
                <c:pt idx="2140">
                  <c:v>41942</c:v>
                </c:pt>
                <c:pt idx="2141">
                  <c:v>41943</c:v>
                </c:pt>
                <c:pt idx="2142">
                  <c:v>41946</c:v>
                </c:pt>
                <c:pt idx="2143">
                  <c:v>41947</c:v>
                </c:pt>
                <c:pt idx="2144">
                  <c:v>41948</c:v>
                </c:pt>
                <c:pt idx="2145">
                  <c:v>41949</c:v>
                </c:pt>
                <c:pt idx="2146">
                  <c:v>41950</c:v>
                </c:pt>
                <c:pt idx="2147">
                  <c:v>41953</c:v>
                </c:pt>
                <c:pt idx="2148">
                  <c:v>41954</c:v>
                </c:pt>
                <c:pt idx="2149">
                  <c:v>41955</c:v>
                </c:pt>
                <c:pt idx="2150">
                  <c:v>41956</c:v>
                </c:pt>
                <c:pt idx="2151">
                  <c:v>41957</c:v>
                </c:pt>
                <c:pt idx="2152">
                  <c:v>41960</c:v>
                </c:pt>
                <c:pt idx="2153">
                  <c:v>41961</c:v>
                </c:pt>
                <c:pt idx="2154">
                  <c:v>41962</c:v>
                </c:pt>
                <c:pt idx="2155">
                  <c:v>41963</c:v>
                </c:pt>
                <c:pt idx="2156">
                  <c:v>41964</c:v>
                </c:pt>
                <c:pt idx="2157">
                  <c:v>41967</c:v>
                </c:pt>
                <c:pt idx="2158">
                  <c:v>41968</c:v>
                </c:pt>
                <c:pt idx="2159">
                  <c:v>41969</c:v>
                </c:pt>
                <c:pt idx="2160">
                  <c:v>41970</c:v>
                </c:pt>
                <c:pt idx="2161">
                  <c:v>41971</c:v>
                </c:pt>
                <c:pt idx="2162">
                  <c:v>41974</c:v>
                </c:pt>
                <c:pt idx="2163">
                  <c:v>41975</c:v>
                </c:pt>
                <c:pt idx="2164">
                  <c:v>41976</c:v>
                </c:pt>
                <c:pt idx="2165">
                  <c:v>41977</c:v>
                </c:pt>
                <c:pt idx="2166">
                  <c:v>41978</c:v>
                </c:pt>
                <c:pt idx="2167">
                  <c:v>41981</c:v>
                </c:pt>
                <c:pt idx="2168">
                  <c:v>41982</c:v>
                </c:pt>
                <c:pt idx="2169">
                  <c:v>41983</c:v>
                </c:pt>
                <c:pt idx="2170">
                  <c:v>41984</c:v>
                </c:pt>
                <c:pt idx="2171">
                  <c:v>41985</c:v>
                </c:pt>
                <c:pt idx="2172">
                  <c:v>41988</c:v>
                </c:pt>
                <c:pt idx="2173">
                  <c:v>41989</c:v>
                </c:pt>
                <c:pt idx="2174">
                  <c:v>41990</c:v>
                </c:pt>
                <c:pt idx="2175">
                  <c:v>41991</c:v>
                </c:pt>
                <c:pt idx="2176">
                  <c:v>41992</c:v>
                </c:pt>
                <c:pt idx="2177">
                  <c:v>41995</c:v>
                </c:pt>
                <c:pt idx="2178">
                  <c:v>41996</c:v>
                </c:pt>
                <c:pt idx="2179">
                  <c:v>41997</c:v>
                </c:pt>
                <c:pt idx="2180">
                  <c:v>41998</c:v>
                </c:pt>
                <c:pt idx="2181">
                  <c:v>41999</c:v>
                </c:pt>
                <c:pt idx="2182">
                  <c:v>42002</c:v>
                </c:pt>
                <c:pt idx="2183">
                  <c:v>42003</c:v>
                </c:pt>
                <c:pt idx="2184">
                  <c:v>42004</c:v>
                </c:pt>
                <c:pt idx="2185">
                  <c:v>42009</c:v>
                </c:pt>
                <c:pt idx="2186">
                  <c:v>42010</c:v>
                </c:pt>
                <c:pt idx="2187">
                  <c:v>42011</c:v>
                </c:pt>
                <c:pt idx="2188">
                  <c:v>42012</c:v>
                </c:pt>
                <c:pt idx="2189">
                  <c:v>42013</c:v>
                </c:pt>
                <c:pt idx="2190">
                  <c:v>42016</c:v>
                </c:pt>
                <c:pt idx="2191">
                  <c:v>42017</c:v>
                </c:pt>
                <c:pt idx="2192">
                  <c:v>42018</c:v>
                </c:pt>
                <c:pt idx="2193">
                  <c:v>42019</c:v>
                </c:pt>
                <c:pt idx="2194">
                  <c:v>42020</c:v>
                </c:pt>
                <c:pt idx="2195">
                  <c:v>42023</c:v>
                </c:pt>
                <c:pt idx="2196">
                  <c:v>42024</c:v>
                </c:pt>
                <c:pt idx="2197">
                  <c:v>42025</c:v>
                </c:pt>
                <c:pt idx="2198">
                  <c:v>42026</c:v>
                </c:pt>
                <c:pt idx="2199">
                  <c:v>42027</c:v>
                </c:pt>
                <c:pt idx="2200">
                  <c:v>42030</c:v>
                </c:pt>
                <c:pt idx="2201">
                  <c:v>42031</c:v>
                </c:pt>
                <c:pt idx="2202">
                  <c:v>42032</c:v>
                </c:pt>
                <c:pt idx="2203">
                  <c:v>42033</c:v>
                </c:pt>
                <c:pt idx="2204">
                  <c:v>42034</c:v>
                </c:pt>
                <c:pt idx="2205">
                  <c:v>42037</c:v>
                </c:pt>
                <c:pt idx="2206">
                  <c:v>42038</c:v>
                </c:pt>
                <c:pt idx="2207">
                  <c:v>42039</c:v>
                </c:pt>
                <c:pt idx="2208">
                  <c:v>42040</c:v>
                </c:pt>
                <c:pt idx="2209">
                  <c:v>42041</c:v>
                </c:pt>
                <c:pt idx="2210">
                  <c:v>42044</c:v>
                </c:pt>
                <c:pt idx="2211">
                  <c:v>42045</c:v>
                </c:pt>
                <c:pt idx="2212">
                  <c:v>42046</c:v>
                </c:pt>
                <c:pt idx="2213">
                  <c:v>42047</c:v>
                </c:pt>
                <c:pt idx="2214">
                  <c:v>42048</c:v>
                </c:pt>
                <c:pt idx="2215">
                  <c:v>42051</c:v>
                </c:pt>
                <c:pt idx="2216">
                  <c:v>42052</c:v>
                </c:pt>
                <c:pt idx="2217">
                  <c:v>42060</c:v>
                </c:pt>
                <c:pt idx="2218">
                  <c:v>42061</c:v>
                </c:pt>
                <c:pt idx="2219">
                  <c:v>42062</c:v>
                </c:pt>
                <c:pt idx="2220">
                  <c:v>42065</c:v>
                </c:pt>
                <c:pt idx="2221">
                  <c:v>42066</c:v>
                </c:pt>
                <c:pt idx="2222">
                  <c:v>42067</c:v>
                </c:pt>
                <c:pt idx="2223">
                  <c:v>42068</c:v>
                </c:pt>
                <c:pt idx="2224">
                  <c:v>42069</c:v>
                </c:pt>
                <c:pt idx="2225">
                  <c:v>42072</c:v>
                </c:pt>
                <c:pt idx="2226">
                  <c:v>42073</c:v>
                </c:pt>
                <c:pt idx="2227">
                  <c:v>42074</c:v>
                </c:pt>
                <c:pt idx="2228">
                  <c:v>42075</c:v>
                </c:pt>
                <c:pt idx="2229">
                  <c:v>42076</c:v>
                </c:pt>
                <c:pt idx="2230">
                  <c:v>42079</c:v>
                </c:pt>
                <c:pt idx="2231">
                  <c:v>42080</c:v>
                </c:pt>
                <c:pt idx="2232">
                  <c:v>42081</c:v>
                </c:pt>
                <c:pt idx="2233">
                  <c:v>42082</c:v>
                </c:pt>
                <c:pt idx="2234">
                  <c:v>42083</c:v>
                </c:pt>
                <c:pt idx="2235">
                  <c:v>42086</c:v>
                </c:pt>
                <c:pt idx="2236">
                  <c:v>42087</c:v>
                </c:pt>
                <c:pt idx="2237">
                  <c:v>42088</c:v>
                </c:pt>
                <c:pt idx="2238">
                  <c:v>42089</c:v>
                </c:pt>
                <c:pt idx="2239">
                  <c:v>42090</c:v>
                </c:pt>
                <c:pt idx="2240">
                  <c:v>42093</c:v>
                </c:pt>
                <c:pt idx="2241">
                  <c:v>42094</c:v>
                </c:pt>
                <c:pt idx="2242">
                  <c:v>42095</c:v>
                </c:pt>
                <c:pt idx="2243">
                  <c:v>42096</c:v>
                </c:pt>
                <c:pt idx="2244">
                  <c:v>42097</c:v>
                </c:pt>
                <c:pt idx="2245">
                  <c:v>42101</c:v>
                </c:pt>
                <c:pt idx="2246">
                  <c:v>42102</c:v>
                </c:pt>
                <c:pt idx="2247">
                  <c:v>42103</c:v>
                </c:pt>
                <c:pt idx="2248">
                  <c:v>42104</c:v>
                </c:pt>
                <c:pt idx="2249">
                  <c:v>42107</c:v>
                </c:pt>
                <c:pt idx="2250">
                  <c:v>42108</c:v>
                </c:pt>
                <c:pt idx="2251">
                  <c:v>42109</c:v>
                </c:pt>
                <c:pt idx="2252">
                  <c:v>42110</c:v>
                </c:pt>
                <c:pt idx="2253">
                  <c:v>42111</c:v>
                </c:pt>
                <c:pt idx="2254">
                  <c:v>42114</c:v>
                </c:pt>
                <c:pt idx="2255">
                  <c:v>42115</c:v>
                </c:pt>
                <c:pt idx="2256">
                  <c:v>42116</c:v>
                </c:pt>
                <c:pt idx="2257">
                  <c:v>42117</c:v>
                </c:pt>
                <c:pt idx="2258">
                  <c:v>42118</c:v>
                </c:pt>
                <c:pt idx="2259">
                  <c:v>42121</c:v>
                </c:pt>
                <c:pt idx="2260">
                  <c:v>42122</c:v>
                </c:pt>
                <c:pt idx="2261">
                  <c:v>42123</c:v>
                </c:pt>
                <c:pt idx="2262">
                  <c:v>42124</c:v>
                </c:pt>
                <c:pt idx="2263">
                  <c:v>42128</c:v>
                </c:pt>
                <c:pt idx="2264">
                  <c:v>42129</c:v>
                </c:pt>
                <c:pt idx="2265">
                  <c:v>42130</c:v>
                </c:pt>
                <c:pt idx="2266">
                  <c:v>42131</c:v>
                </c:pt>
                <c:pt idx="2267">
                  <c:v>42132</c:v>
                </c:pt>
                <c:pt idx="2268">
                  <c:v>42135</c:v>
                </c:pt>
                <c:pt idx="2269">
                  <c:v>42136</c:v>
                </c:pt>
                <c:pt idx="2270">
                  <c:v>42137</c:v>
                </c:pt>
                <c:pt idx="2271">
                  <c:v>42138</c:v>
                </c:pt>
                <c:pt idx="2272">
                  <c:v>42139</c:v>
                </c:pt>
                <c:pt idx="2273">
                  <c:v>42142</c:v>
                </c:pt>
                <c:pt idx="2274">
                  <c:v>42143</c:v>
                </c:pt>
                <c:pt idx="2275">
                  <c:v>42144</c:v>
                </c:pt>
                <c:pt idx="2276">
                  <c:v>42145</c:v>
                </c:pt>
                <c:pt idx="2277">
                  <c:v>42146</c:v>
                </c:pt>
                <c:pt idx="2278">
                  <c:v>42149</c:v>
                </c:pt>
                <c:pt idx="2279">
                  <c:v>42150</c:v>
                </c:pt>
                <c:pt idx="2280">
                  <c:v>42151</c:v>
                </c:pt>
                <c:pt idx="2281">
                  <c:v>42152</c:v>
                </c:pt>
                <c:pt idx="2282">
                  <c:v>42153</c:v>
                </c:pt>
                <c:pt idx="2283">
                  <c:v>42156</c:v>
                </c:pt>
                <c:pt idx="2284">
                  <c:v>42157</c:v>
                </c:pt>
                <c:pt idx="2285">
                  <c:v>42158</c:v>
                </c:pt>
                <c:pt idx="2286">
                  <c:v>42159</c:v>
                </c:pt>
                <c:pt idx="2287">
                  <c:v>42160</c:v>
                </c:pt>
                <c:pt idx="2288">
                  <c:v>42163</c:v>
                </c:pt>
                <c:pt idx="2289">
                  <c:v>42164</c:v>
                </c:pt>
                <c:pt idx="2290">
                  <c:v>42165</c:v>
                </c:pt>
                <c:pt idx="2291">
                  <c:v>42166</c:v>
                </c:pt>
                <c:pt idx="2292">
                  <c:v>42167</c:v>
                </c:pt>
                <c:pt idx="2293">
                  <c:v>42170</c:v>
                </c:pt>
                <c:pt idx="2294">
                  <c:v>42171</c:v>
                </c:pt>
                <c:pt idx="2295">
                  <c:v>42172</c:v>
                </c:pt>
                <c:pt idx="2296">
                  <c:v>42173</c:v>
                </c:pt>
                <c:pt idx="2297">
                  <c:v>42174</c:v>
                </c:pt>
                <c:pt idx="2298">
                  <c:v>42178</c:v>
                </c:pt>
                <c:pt idx="2299">
                  <c:v>42179</c:v>
                </c:pt>
                <c:pt idx="2300">
                  <c:v>42180</c:v>
                </c:pt>
                <c:pt idx="2301">
                  <c:v>42181</c:v>
                </c:pt>
                <c:pt idx="2302">
                  <c:v>42184</c:v>
                </c:pt>
                <c:pt idx="2303">
                  <c:v>42185</c:v>
                </c:pt>
                <c:pt idx="2304">
                  <c:v>42186</c:v>
                </c:pt>
                <c:pt idx="2305">
                  <c:v>42187</c:v>
                </c:pt>
                <c:pt idx="2306">
                  <c:v>42188</c:v>
                </c:pt>
                <c:pt idx="2307">
                  <c:v>42191</c:v>
                </c:pt>
                <c:pt idx="2308">
                  <c:v>42192</c:v>
                </c:pt>
                <c:pt idx="2309">
                  <c:v>42193</c:v>
                </c:pt>
                <c:pt idx="2310">
                  <c:v>42194</c:v>
                </c:pt>
                <c:pt idx="2311">
                  <c:v>42195</c:v>
                </c:pt>
                <c:pt idx="2312">
                  <c:v>42198</c:v>
                </c:pt>
                <c:pt idx="2313">
                  <c:v>42199</c:v>
                </c:pt>
                <c:pt idx="2314">
                  <c:v>42200</c:v>
                </c:pt>
                <c:pt idx="2315">
                  <c:v>42201</c:v>
                </c:pt>
                <c:pt idx="2316">
                  <c:v>42202</c:v>
                </c:pt>
                <c:pt idx="2317">
                  <c:v>42205</c:v>
                </c:pt>
                <c:pt idx="2318">
                  <c:v>42206</c:v>
                </c:pt>
                <c:pt idx="2319">
                  <c:v>42207</c:v>
                </c:pt>
                <c:pt idx="2320">
                  <c:v>42208</c:v>
                </c:pt>
                <c:pt idx="2321">
                  <c:v>42209</c:v>
                </c:pt>
                <c:pt idx="2322">
                  <c:v>42212</c:v>
                </c:pt>
                <c:pt idx="2323">
                  <c:v>42213</c:v>
                </c:pt>
                <c:pt idx="2324">
                  <c:v>42214</c:v>
                </c:pt>
                <c:pt idx="2325">
                  <c:v>42215</c:v>
                </c:pt>
                <c:pt idx="2326">
                  <c:v>42216</c:v>
                </c:pt>
                <c:pt idx="2327">
                  <c:v>42219</c:v>
                </c:pt>
                <c:pt idx="2328">
                  <c:v>42220</c:v>
                </c:pt>
                <c:pt idx="2329">
                  <c:v>42221</c:v>
                </c:pt>
                <c:pt idx="2330">
                  <c:v>42222</c:v>
                </c:pt>
                <c:pt idx="2331">
                  <c:v>42223</c:v>
                </c:pt>
                <c:pt idx="2332">
                  <c:v>42226</c:v>
                </c:pt>
                <c:pt idx="2333">
                  <c:v>42227</c:v>
                </c:pt>
                <c:pt idx="2334">
                  <c:v>42228</c:v>
                </c:pt>
                <c:pt idx="2335">
                  <c:v>42229</c:v>
                </c:pt>
                <c:pt idx="2336">
                  <c:v>42230</c:v>
                </c:pt>
                <c:pt idx="2337">
                  <c:v>42233</c:v>
                </c:pt>
                <c:pt idx="2338">
                  <c:v>42234</c:v>
                </c:pt>
                <c:pt idx="2339">
                  <c:v>42235</c:v>
                </c:pt>
                <c:pt idx="2340">
                  <c:v>42236</c:v>
                </c:pt>
                <c:pt idx="2341">
                  <c:v>42237</c:v>
                </c:pt>
                <c:pt idx="2342">
                  <c:v>42240</c:v>
                </c:pt>
                <c:pt idx="2343">
                  <c:v>42241</c:v>
                </c:pt>
                <c:pt idx="2344">
                  <c:v>42242</c:v>
                </c:pt>
                <c:pt idx="2345">
                  <c:v>42243</c:v>
                </c:pt>
                <c:pt idx="2346">
                  <c:v>42244</c:v>
                </c:pt>
                <c:pt idx="2347">
                  <c:v>42247</c:v>
                </c:pt>
                <c:pt idx="2348">
                  <c:v>42248</c:v>
                </c:pt>
                <c:pt idx="2349">
                  <c:v>42249</c:v>
                </c:pt>
                <c:pt idx="2350">
                  <c:v>42254</c:v>
                </c:pt>
                <c:pt idx="2351">
                  <c:v>42255</c:v>
                </c:pt>
                <c:pt idx="2352">
                  <c:v>42256</c:v>
                </c:pt>
                <c:pt idx="2353">
                  <c:v>42257</c:v>
                </c:pt>
                <c:pt idx="2354">
                  <c:v>42258</c:v>
                </c:pt>
                <c:pt idx="2355">
                  <c:v>42261</c:v>
                </c:pt>
                <c:pt idx="2356">
                  <c:v>42262</c:v>
                </c:pt>
                <c:pt idx="2357">
                  <c:v>42263</c:v>
                </c:pt>
                <c:pt idx="2358">
                  <c:v>42264</c:v>
                </c:pt>
                <c:pt idx="2359">
                  <c:v>42265</c:v>
                </c:pt>
                <c:pt idx="2360">
                  <c:v>42268</c:v>
                </c:pt>
                <c:pt idx="2361">
                  <c:v>42269</c:v>
                </c:pt>
                <c:pt idx="2362">
                  <c:v>42270</c:v>
                </c:pt>
                <c:pt idx="2363">
                  <c:v>42271</c:v>
                </c:pt>
                <c:pt idx="2364">
                  <c:v>42272</c:v>
                </c:pt>
                <c:pt idx="2365">
                  <c:v>42275</c:v>
                </c:pt>
                <c:pt idx="2366">
                  <c:v>42276</c:v>
                </c:pt>
                <c:pt idx="2367">
                  <c:v>42277</c:v>
                </c:pt>
                <c:pt idx="2368">
                  <c:v>42285</c:v>
                </c:pt>
                <c:pt idx="2369">
                  <c:v>42286</c:v>
                </c:pt>
                <c:pt idx="2370">
                  <c:v>42289</c:v>
                </c:pt>
                <c:pt idx="2371">
                  <c:v>42290</c:v>
                </c:pt>
                <c:pt idx="2372">
                  <c:v>42291</c:v>
                </c:pt>
                <c:pt idx="2373">
                  <c:v>42292</c:v>
                </c:pt>
                <c:pt idx="2374">
                  <c:v>42293</c:v>
                </c:pt>
                <c:pt idx="2375">
                  <c:v>42296</c:v>
                </c:pt>
                <c:pt idx="2376">
                  <c:v>42297</c:v>
                </c:pt>
                <c:pt idx="2377">
                  <c:v>42298</c:v>
                </c:pt>
                <c:pt idx="2378">
                  <c:v>42299</c:v>
                </c:pt>
                <c:pt idx="2379">
                  <c:v>42300</c:v>
                </c:pt>
                <c:pt idx="2380">
                  <c:v>42303</c:v>
                </c:pt>
                <c:pt idx="2381">
                  <c:v>42304</c:v>
                </c:pt>
                <c:pt idx="2382">
                  <c:v>42305</c:v>
                </c:pt>
                <c:pt idx="2383">
                  <c:v>42306</c:v>
                </c:pt>
                <c:pt idx="2384">
                  <c:v>42307</c:v>
                </c:pt>
                <c:pt idx="2385">
                  <c:v>42310</c:v>
                </c:pt>
                <c:pt idx="2386">
                  <c:v>42311</c:v>
                </c:pt>
                <c:pt idx="2387">
                  <c:v>42312</c:v>
                </c:pt>
                <c:pt idx="2388">
                  <c:v>42313</c:v>
                </c:pt>
                <c:pt idx="2389">
                  <c:v>42314</c:v>
                </c:pt>
                <c:pt idx="2390">
                  <c:v>42317</c:v>
                </c:pt>
                <c:pt idx="2391">
                  <c:v>42318</c:v>
                </c:pt>
                <c:pt idx="2392">
                  <c:v>42319</c:v>
                </c:pt>
                <c:pt idx="2393">
                  <c:v>42320</c:v>
                </c:pt>
                <c:pt idx="2394">
                  <c:v>42321</c:v>
                </c:pt>
                <c:pt idx="2395">
                  <c:v>42324</c:v>
                </c:pt>
                <c:pt idx="2396">
                  <c:v>42325</c:v>
                </c:pt>
                <c:pt idx="2397">
                  <c:v>42326</c:v>
                </c:pt>
                <c:pt idx="2398">
                  <c:v>42327</c:v>
                </c:pt>
                <c:pt idx="2399">
                  <c:v>42328</c:v>
                </c:pt>
                <c:pt idx="2400">
                  <c:v>42331</c:v>
                </c:pt>
                <c:pt idx="2401">
                  <c:v>42332</c:v>
                </c:pt>
                <c:pt idx="2402">
                  <c:v>42333</c:v>
                </c:pt>
                <c:pt idx="2403">
                  <c:v>42334</c:v>
                </c:pt>
                <c:pt idx="2404">
                  <c:v>42335</c:v>
                </c:pt>
                <c:pt idx="2405">
                  <c:v>42338</c:v>
                </c:pt>
                <c:pt idx="2406">
                  <c:v>42339</c:v>
                </c:pt>
                <c:pt idx="2407">
                  <c:v>42340</c:v>
                </c:pt>
                <c:pt idx="2408">
                  <c:v>42341</c:v>
                </c:pt>
                <c:pt idx="2409">
                  <c:v>42342</c:v>
                </c:pt>
                <c:pt idx="2410">
                  <c:v>42345</c:v>
                </c:pt>
                <c:pt idx="2411">
                  <c:v>42346</c:v>
                </c:pt>
                <c:pt idx="2412">
                  <c:v>42347</c:v>
                </c:pt>
                <c:pt idx="2413">
                  <c:v>42348</c:v>
                </c:pt>
                <c:pt idx="2414">
                  <c:v>42349</c:v>
                </c:pt>
                <c:pt idx="2415">
                  <c:v>42352</c:v>
                </c:pt>
                <c:pt idx="2416">
                  <c:v>42353</c:v>
                </c:pt>
                <c:pt idx="2417">
                  <c:v>42354</c:v>
                </c:pt>
                <c:pt idx="2418">
                  <c:v>42355</c:v>
                </c:pt>
                <c:pt idx="2419">
                  <c:v>42356</c:v>
                </c:pt>
                <c:pt idx="2420">
                  <c:v>42359</c:v>
                </c:pt>
                <c:pt idx="2421">
                  <c:v>42360</c:v>
                </c:pt>
                <c:pt idx="2422">
                  <c:v>42361</c:v>
                </c:pt>
                <c:pt idx="2423">
                  <c:v>42362</c:v>
                </c:pt>
                <c:pt idx="2424">
                  <c:v>42363</c:v>
                </c:pt>
                <c:pt idx="2425">
                  <c:v>42366</c:v>
                </c:pt>
                <c:pt idx="2426">
                  <c:v>42367</c:v>
                </c:pt>
                <c:pt idx="2427">
                  <c:v>42368</c:v>
                </c:pt>
                <c:pt idx="2428">
                  <c:v>42369</c:v>
                </c:pt>
                <c:pt idx="2429">
                  <c:v>42373</c:v>
                </c:pt>
                <c:pt idx="2430">
                  <c:v>42374</c:v>
                </c:pt>
                <c:pt idx="2431">
                  <c:v>42375</c:v>
                </c:pt>
                <c:pt idx="2432">
                  <c:v>42376</c:v>
                </c:pt>
                <c:pt idx="2433">
                  <c:v>42377</c:v>
                </c:pt>
                <c:pt idx="2434">
                  <c:v>42380</c:v>
                </c:pt>
                <c:pt idx="2435">
                  <c:v>42381</c:v>
                </c:pt>
                <c:pt idx="2436">
                  <c:v>42382</c:v>
                </c:pt>
                <c:pt idx="2437">
                  <c:v>42383</c:v>
                </c:pt>
                <c:pt idx="2438">
                  <c:v>42384</c:v>
                </c:pt>
                <c:pt idx="2439">
                  <c:v>42387</c:v>
                </c:pt>
                <c:pt idx="2440">
                  <c:v>42388</c:v>
                </c:pt>
                <c:pt idx="2441">
                  <c:v>42389</c:v>
                </c:pt>
                <c:pt idx="2442">
                  <c:v>42390</c:v>
                </c:pt>
                <c:pt idx="2443">
                  <c:v>42391</c:v>
                </c:pt>
                <c:pt idx="2444">
                  <c:v>42394</c:v>
                </c:pt>
                <c:pt idx="2445">
                  <c:v>42395</c:v>
                </c:pt>
                <c:pt idx="2446">
                  <c:v>42396</c:v>
                </c:pt>
                <c:pt idx="2447">
                  <c:v>42397</c:v>
                </c:pt>
                <c:pt idx="2448">
                  <c:v>42398</c:v>
                </c:pt>
                <c:pt idx="2449">
                  <c:v>42401</c:v>
                </c:pt>
                <c:pt idx="2450">
                  <c:v>42402</c:v>
                </c:pt>
                <c:pt idx="2451">
                  <c:v>42403</c:v>
                </c:pt>
                <c:pt idx="2452">
                  <c:v>42404</c:v>
                </c:pt>
                <c:pt idx="2453">
                  <c:v>42405</c:v>
                </c:pt>
                <c:pt idx="2454">
                  <c:v>42415</c:v>
                </c:pt>
                <c:pt idx="2455">
                  <c:v>42416</c:v>
                </c:pt>
                <c:pt idx="2456">
                  <c:v>42417</c:v>
                </c:pt>
                <c:pt idx="2457">
                  <c:v>42418</c:v>
                </c:pt>
                <c:pt idx="2458">
                  <c:v>42419</c:v>
                </c:pt>
                <c:pt idx="2459">
                  <c:v>42422</c:v>
                </c:pt>
                <c:pt idx="2460">
                  <c:v>42423</c:v>
                </c:pt>
                <c:pt idx="2461">
                  <c:v>42424</c:v>
                </c:pt>
                <c:pt idx="2462">
                  <c:v>42425</c:v>
                </c:pt>
                <c:pt idx="2463">
                  <c:v>42426</c:v>
                </c:pt>
                <c:pt idx="2464">
                  <c:v>42429</c:v>
                </c:pt>
                <c:pt idx="2465">
                  <c:v>42430</c:v>
                </c:pt>
                <c:pt idx="2466">
                  <c:v>42431</c:v>
                </c:pt>
                <c:pt idx="2467">
                  <c:v>42432</c:v>
                </c:pt>
                <c:pt idx="2468">
                  <c:v>42433</c:v>
                </c:pt>
                <c:pt idx="2469">
                  <c:v>42436</c:v>
                </c:pt>
                <c:pt idx="2470">
                  <c:v>42437</c:v>
                </c:pt>
                <c:pt idx="2471">
                  <c:v>42438</c:v>
                </c:pt>
                <c:pt idx="2472">
                  <c:v>42439</c:v>
                </c:pt>
                <c:pt idx="2473">
                  <c:v>42440</c:v>
                </c:pt>
                <c:pt idx="2474">
                  <c:v>42443</c:v>
                </c:pt>
                <c:pt idx="2475">
                  <c:v>42444</c:v>
                </c:pt>
                <c:pt idx="2476">
                  <c:v>42445</c:v>
                </c:pt>
                <c:pt idx="2477">
                  <c:v>42446</c:v>
                </c:pt>
                <c:pt idx="2478">
                  <c:v>42447</c:v>
                </c:pt>
                <c:pt idx="2479">
                  <c:v>42450</c:v>
                </c:pt>
                <c:pt idx="2480">
                  <c:v>42451</c:v>
                </c:pt>
                <c:pt idx="2481">
                  <c:v>42452</c:v>
                </c:pt>
                <c:pt idx="2482">
                  <c:v>42453</c:v>
                </c:pt>
                <c:pt idx="2483">
                  <c:v>42454</c:v>
                </c:pt>
                <c:pt idx="2484">
                  <c:v>42457</c:v>
                </c:pt>
                <c:pt idx="2485">
                  <c:v>42458</c:v>
                </c:pt>
                <c:pt idx="2486">
                  <c:v>42459</c:v>
                </c:pt>
                <c:pt idx="2487">
                  <c:v>42460</c:v>
                </c:pt>
                <c:pt idx="2488">
                  <c:v>42461</c:v>
                </c:pt>
                <c:pt idx="2489">
                  <c:v>42465</c:v>
                </c:pt>
                <c:pt idx="2490">
                  <c:v>42466</c:v>
                </c:pt>
                <c:pt idx="2491">
                  <c:v>42467</c:v>
                </c:pt>
                <c:pt idx="2492">
                  <c:v>42468</c:v>
                </c:pt>
                <c:pt idx="2493">
                  <c:v>42471</c:v>
                </c:pt>
                <c:pt idx="2494">
                  <c:v>42472</c:v>
                </c:pt>
                <c:pt idx="2495">
                  <c:v>42473</c:v>
                </c:pt>
                <c:pt idx="2496">
                  <c:v>42474</c:v>
                </c:pt>
                <c:pt idx="2497">
                  <c:v>42475</c:v>
                </c:pt>
                <c:pt idx="2498">
                  <c:v>42478</c:v>
                </c:pt>
                <c:pt idx="2499">
                  <c:v>42479</c:v>
                </c:pt>
                <c:pt idx="2500">
                  <c:v>42480</c:v>
                </c:pt>
                <c:pt idx="2501">
                  <c:v>42481</c:v>
                </c:pt>
                <c:pt idx="2502">
                  <c:v>42482</c:v>
                </c:pt>
                <c:pt idx="2503">
                  <c:v>42485</c:v>
                </c:pt>
                <c:pt idx="2504">
                  <c:v>42486</c:v>
                </c:pt>
                <c:pt idx="2505">
                  <c:v>42487</c:v>
                </c:pt>
                <c:pt idx="2506">
                  <c:v>42488</c:v>
                </c:pt>
                <c:pt idx="2507">
                  <c:v>42489</c:v>
                </c:pt>
                <c:pt idx="2508">
                  <c:v>42493</c:v>
                </c:pt>
                <c:pt idx="2509">
                  <c:v>42494</c:v>
                </c:pt>
                <c:pt idx="2510">
                  <c:v>42495</c:v>
                </c:pt>
                <c:pt idx="2511">
                  <c:v>42496</c:v>
                </c:pt>
                <c:pt idx="2512">
                  <c:v>42499</c:v>
                </c:pt>
                <c:pt idx="2513">
                  <c:v>42500</c:v>
                </c:pt>
                <c:pt idx="2514">
                  <c:v>42501</c:v>
                </c:pt>
                <c:pt idx="2515">
                  <c:v>42502</c:v>
                </c:pt>
                <c:pt idx="2516">
                  <c:v>42503</c:v>
                </c:pt>
                <c:pt idx="2517">
                  <c:v>42506</c:v>
                </c:pt>
                <c:pt idx="2518">
                  <c:v>42507</c:v>
                </c:pt>
                <c:pt idx="2519">
                  <c:v>42508</c:v>
                </c:pt>
                <c:pt idx="2520">
                  <c:v>42509</c:v>
                </c:pt>
                <c:pt idx="2521">
                  <c:v>42510</c:v>
                </c:pt>
                <c:pt idx="2522">
                  <c:v>42513</c:v>
                </c:pt>
                <c:pt idx="2523">
                  <c:v>42514</c:v>
                </c:pt>
                <c:pt idx="2524">
                  <c:v>42515</c:v>
                </c:pt>
                <c:pt idx="2525">
                  <c:v>42516</c:v>
                </c:pt>
                <c:pt idx="2526">
                  <c:v>42517</c:v>
                </c:pt>
                <c:pt idx="2527">
                  <c:v>42520</c:v>
                </c:pt>
                <c:pt idx="2528">
                  <c:v>42521</c:v>
                </c:pt>
                <c:pt idx="2529">
                  <c:v>42522</c:v>
                </c:pt>
                <c:pt idx="2530">
                  <c:v>42523</c:v>
                </c:pt>
                <c:pt idx="2531">
                  <c:v>42524</c:v>
                </c:pt>
                <c:pt idx="2532">
                  <c:v>42527</c:v>
                </c:pt>
                <c:pt idx="2533">
                  <c:v>42528</c:v>
                </c:pt>
                <c:pt idx="2534">
                  <c:v>42529</c:v>
                </c:pt>
                <c:pt idx="2535">
                  <c:v>42534</c:v>
                </c:pt>
                <c:pt idx="2536">
                  <c:v>42535</c:v>
                </c:pt>
                <c:pt idx="2537">
                  <c:v>42536</c:v>
                </c:pt>
                <c:pt idx="2538">
                  <c:v>42537</c:v>
                </c:pt>
                <c:pt idx="2539">
                  <c:v>42538</c:v>
                </c:pt>
                <c:pt idx="2540">
                  <c:v>42541</c:v>
                </c:pt>
                <c:pt idx="2541">
                  <c:v>42542</c:v>
                </c:pt>
                <c:pt idx="2542">
                  <c:v>42543</c:v>
                </c:pt>
                <c:pt idx="2543">
                  <c:v>42544</c:v>
                </c:pt>
                <c:pt idx="2544">
                  <c:v>42545</c:v>
                </c:pt>
                <c:pt idx="2545">
                  <c:v>42548</c:v>
                </c:pt>
                <c:pt idx="2546">
                  <c:v>42549</c:v>
                </c:pt>
                <c:pt idx="2547">
                  <c:v>42550</c:v>
                </c:pt>
                <c:pt idx="2548">
                  <c:v>42551</c:v>
                </c:pt>
                <c:pt idx="2549">
                  <c:v>42552</c:v>
                </c:pt>
                <c:pt idx="2550">
                  <c:v>42555</c:v>
                </c:pt>
                <c:pt idx="2551">
                  <c:v>42556</c:v>
                </c:pt>
                <c:pt idx="2552">
                  <c:v>42557</c:v>
                </c:pt>
                <c:pt idx="2553">
                  <c:v>42558</c:v>
                </c:pt>
                <c:pt idx="2554">
                  <c:v>42559</c:v>
                </c:pt>
                <c:pt idx="2555">
                  <c:v>42562</c:v>
                </c:pt>
                <c:pt idx="2556">
                  <c:v>42563</c:v>
                </c:pt>
                <c:pt idx="2557">
                  <c:v>42564</c:v>
                </c:pt>
                <c:pt idx="2558">
                  <c:v>42565</c:v>
                </c:pt>
                <c:pt idx="2559">
                  <c:v>42566</c:v>
                </c:pt>
                <c:pt idx="2560">
                  <c:v>42569</c:v>
                </c:pt>
                <c:pt idx="2561">
                  <c:v>42570</c:v>
                </c:pt>
                <c:pt idx="2562">
                  <c:v>42571</c:v>
                </c:pt>
                <c:pt idx="2563">
                  <c:v>42572</c:v>
                </c:pt>
                <c:pt idx="2564">
                  <c:v>42573</c:v>
                </c:pt>
                <c:pt idx="2565">
                  <c:v>42576</c:v>
                </c:pt>
                <c:pt idx="2566">
                  <c:v>42577</c:v>
                </c:pt>
                <c:pt idx="2567">
                  <c:v>42578</c:v>
                </c:pt>
                <c:pt idx="2568">
                  <c:v>42579</c:v>
                </c:pt>
                <c:pt idx="2569">
                  <c:v>42580</c:v>
                </c:pt>
                <c:pt idx="2570">
                  <c:v>42583</c:v>
                </c:pt>
                <c:pt idx="2571">
                  <c:v>42584</c:v>
                </c:pt>
                <c:pt idx="2572">
                  <c:v>42585</c:v>
                </c:pt>
                <c:pt idx="2573">
                  <c:v>42586</c:v>
                </c:pt>
                <c:pt idx="2574">
                  <c:v>42587</c:v>
                </c:pt>
                <c:pt idx="2575">
                  <c:v>42590</c:v>
                </c:pt>
                <c:pt idx="2576">
                  <c:v>42591</c:v>
                </c:pt>
                <c:pt idx="2577">
                  <c:v>42592</c:v>
                </c:pt>
                <c:pt idx="2578">
                  <c:v>42593</c:v>
                </c:pt>
                <c:pt idx="2579">
                  <c:v>42594</c:v>
                </c:pt>
                <c:pt idx="2580">
                  <c:v>42597</c:v>
                </c:pt>
                <c:pt idx="2581">
                  <c:v>42598</c:v>
                </c:pt>
                <c:pt idx="2582">
                  <c:v>42599</c:v>
                </c:pt>
                <c:pt idx="2583">
                  <c:v>42600</c:v>
                </c:pt>
                <c:pt idx="2584">
                  <c:v>42601</c:v>
                </c:pt>
                <c:pt idx="2585">
                  <c:v>42604</c:v>
                </c:pt>
                <c:pt idx="2586">
                  <c:v>42605</c:v>
                </c:pt>
                <c:pt idx="2587">
                  <c:v>42606</c:v>
                </c:pt>
                <c:pt idx="2588">
                  <c:v>42607</c:v>
                </c:pt>
                <c:pt idx="2589">
                  <c:v>42608</c:v>
                </c:pt>
                <c:pt idx="2590">
                  <c:v>42611</c:v>
                </c:pt>
                <c:pt idx="2591">
                  <c:v>42612</c:v>
                </c:pt>
                <c:pt idx="2592">
                  <c:v>42613</c:v>
                </c:pt>
                <c:pt idx="2593">
                  <c:v>42614</c:v>
                </c:pt>
                <c:pt idx="2594">
                  <c:v>42615</c:v>
                </c:pt>
                <c:pt idx="2595">
                  <c:v>42618</c:v>
                </c:pt>
                <c:pt idx="2596">
                  <c:v>42619</c:v>
                </c:pt>
                <c:pt idx="2597">
                  <c:v>42620</c:v>
                </c:pt>
                <c:pt idx="2598">
                  <c:v>42621</c:v>
                </c:pt>
                <c:pt idx="2599">
                  <c:v>42622</c:v>
                </c:pt>
                <c:pt idx="2600">
                  <c:v>42625</c:v>
                </c:pt>
                <c:pt idx="2601">
                  <c:v>42626</c:v>
                </c:pt>
                <c:pt idx="2602">
                  <c:v>42627</c:v>
                </c:pt>
                <c:pt idx="2603">
                  <c:v>42632</c:v>
                </c:pt>
                <c:pt idx="2604">
                  <c:v>42633</c:v>
                </c:pt>
                <c:pt idx="2605">
                  <c:v>42634</c:v>
                </c:pt>
                <c:pt idx="2606">
                  <c:v>42635</c:v>
                </c:pt>
                <c:pt idx="2607">
                  <c:v>42636</c:v>
                </c:pt>
                <c:pt idx="2608">
                  <c:v>42639</c:v>
                </c:pt>
                <c:pt idx="2609">
                  <c:v>42640</c:v>
                </c:pt>
                <c:pt idx="2610">
                  <c:v>42641</c:v>
                </c:pt>
                <c:pt idx="2611">
                  <c:v>42642</c:v>
                </c:pt>
                <c:pt idx="2612">
                  <c:v>42643</c:v>
                </c:pt>
                <c:pt idx="2613">
                  <c:v>42653</c:v>
                </c:pt>
                <c:pt idx="2614">
                  <c:v>42654</c:v>
                </c:pt>
                <c:pt idx="2615">
                  <c:v>42655</c:v>
                </c:pt>
                <c:pt idx="2616">
                  <c:v>42656</c:v>
                </c:pt>
                <c:pt idx="2617">
                  <c:v>42657</c:v>
                </c:pt>
                <c:pt idx="2618">
                  <c:v>42660</c:v>
                </c:pt>
                <c:pt idx="2619">
                  <c:v>42661</c:v>
                </c:pt>
                <c:pt idx="2620">
                  <c:v>42662</c:v>
                </c:pt>
                <c:pt idx="2621">
                  <c:v>42663</c:v>
                </c:pt>
                <c:pt idx="2622">
                  <c:v>42664</c:v>
                </c:pt>
                <c:pt idx="2623">
                  <c:v>42667</c:v>
                </c:pt>
                <c:pt idx="2624">
                  <c:v>42668</c:v>
                </c:pt>
                <c:pt idx="2625">
                  <c:v>42669</c:v>
                </c:pt>
                <c:pt idx="2626">
                  <c:v>42670</c:v>
                </c:pt>
                <c:pt idx="2627">
                  <c:v>42671</c:v>
                </c:pt>
                <c:pt idx="2628">
                  <c:v>42674</c:v>
                </c:pt>
                <c:pt idx="2629">
                  <c:v>42675</c:v>
                </c:pt>
                <c:pt idx="2630">
                  <c:v>42676</c:v>
                </c:pt>
                <c:pt idx="2631">
                  <c:v>42677</c:v>
                </c:pt>
                <c:pt idx="2632">
                  <c:v>42678</c:v>
                </c:pt>
                <c:pt idx="2633">
                  <c:v>42681</c:v>
                </c:pt>
                <c:pt idx="2634">
                  <c:v>42682</c:v>
                </c:pt>
                <c:pt idx="2635">
                  <c:v>42683</c:v>
                </c:pt>
                <c:pt idx="2636">
                  <c:v>42684</c:v>
                </c:pt>
                <c:pt idx="2637">
                  <c:v>42685</c:v>
                </c:pt>
                <c:pt idx="2638">
                  <c:v>42688</c:v>
                </c:pt>
                <c:pt idx="2639">
                  <c:v>42689</c:v>
                </c:pt>
                <c:pt idx="2640">
                  <c:v>42690</c:v>
                </c:pt>
                <c:pt idx="2641">
                  <c:v>42691</c:v>
                </c:pt>
                <c:pt idx="2642">
                  <c:v>42692</c:v>
                </c:pt>
                <c:pt idx="2643">
                  <c:v>42695</c:v>
                </c:pt>
                <c:pt idx="2644">
                  <c:v>42696</c:v>
                </c:pt>
                <c:pt idx="2645">
                  <c:v>42697</c:v>
                </c:pt>
                <c:pt idx="2646">
                  <c:v>42698</c:v>
                </c:pt>
                <c:pt idx="2647">
                  <c:v>42699</c:v>
                </c:pt>
                <c:pt idx="2648">
                  <c:v>42702</c:v>
                </c:pt>
                <c:pt idx="2649">
                  <c:v>42703</c:v>
                </c:pt>
                <c:pt idx="2650">
                  <c:v>42704</c:v>
                </c:pt>
                <c:pt idx="2651">
                  <c:v>42705</c:v>
                </c:pt>
                <c:pt idx="2652">
                  <c:v>42706</c:v>
                </c:pt>
                <c:pt idx="2653">
                  <c:v>42709</c:v>
                </c:pt>
                <c:pt idx="2654">
                  <c:v>42710</c:v>
                </c:pt>
                <c:pt idx="2655">
                  <c:v>42711</c:v>
                </c:pt>
                <c:pt idx="2656">
                  <c:v>42712</c:v>
                </c:pt>
                <c:pt idx="2657">
                  <c:v>42713</c:v>
                </c:pt>
                <c:pt idx="2658">
                  <c:v>42716</c:v>
                </c:pt>
                <c:pt idx="2659">
                  <c:v>42717</c:v>
                </c:pt>
                <c:pt idx="2660">
                  <c:v>42718</c:v>
                </c:pt>
                <c:pt idx="2661">
                  <c:v>42719</c:v>
                </c:pt>
                <c:pt idx="2662">
                  <c:v>42720</c:v>
                </c:pt>
                <c:pt idx="2663">
                  <c:v>42723</c:v>
                </c:pt>
                <c:pt idx="2664">
                  <c:v>42724</c:v>
                </c:pt>
                <c:pt idx="2665">
                  <c:v>42725</c:v>
                </c:pt>
                <c:pt idx="2666">
                  <c:v>42726</c:v>
                </c:pt>
                <c:pt idx="2667">
                  <c:v>42727</c:v>
                </c:pt>
                <c:pt idx="2668">
                  <c:v>42730</c:v>
                </c:pt>
                <c:pt idx="2669">
                  <c:v>42731</c:v>
                </c:pt>
                <c:pt idx="2670">
                  <c:v>42732</c:v>
                </c:pt>
                <c:pt idx="2671">
                  <c:v>42733</c:v>
                </c:pt>
                <c:pt idx="2672">
                  <c:v>42734</c:v>
                </c:pt>
                <c:pt idx="2673">
                  <c:v>42738</c:v>
                </c:pt>
                <c:pt idx="2674">
                  <c:v>42739</c:v>
                </c:pt>
                <c:pt idx="2675">
                  <c:v>42740</c:v>
                </c:pt>
                <c:pt idx="2676">
                  <c:v>42741</c:v>
                </c:pt>
                <c:pt idx="2677">
                  <c:v>42744</c:v>
                </c:pt>
                <c:pt idx="2678">
                  <c:v>42745</c:v>
                </c:pt>
                <c:pt idx="2679">
                  <c:v>42746</c:v>
                </c:pt>
                <c:pt idx="2680">
                  <c:v>42747</c:v>
                </c:pt>
                <c:pt idx="2681">
                  <c:v>42748</c:v>
                </c:pt>
                <c:pt idx="2682">
                  <c:v>42751</c:v>
                </c:pt>
                <c:pt idx="2683">
                  <c:v>42752</c:v>
                </c:pt>
                <c:pt idx="2684">
                  <c:v>42753</c:v>
                </c:pt>
                <c:pt idx="2685">
                  <c:v>42754</c:v>
                </c:pt>
                <c:pt idx="2686">
                  <c:v>42755</c:v>
                </c:pt>
                <c:pt idx="2687">
                  <c:v>42758</c:v>
                </c:pt>
                <c:pt idx="2688">
                  <c:v>42759</c:v>
                </c:pt>
                <c:pt idx="2689">
                  <c:v>42760</c:v>
                </c:pt>
                <c:pt idx="2690">
                  <c:v>42761</c:v>
                </c:pt>
                <c:pt idx="2691">
                  <c:v>42769</c:v>
                </c:pt>
                <c:pt idx="2692">
                  <c:v>42772</c:v>
                </c:pt>
                <c:pt idx="2693">
                  <c:v>42773</c:v>
                </c:pt>
                <c:pt idx="2694">
                  <c:v>42774</c:v>
                </c:pt>
                <c:pt idx="2695">
                  <c:v>42775</c:v>
                </c:pt>
                <c:pt idx="2696">
                  <c:v>42776</c:v>
                </c:pt>
                <c:pt idx="2697">
                  <c:v>42779</c:v>
                </c:pt>
                <c:pt idx="2698">
                  <c:v>42780</c:v>
                </c:pt>
                <c:pt idx="2699">
                  <c:v>42781</c:v>
                </c:pt>
                <c:pt idx="2700">
                  <c:v>42782</c:v>
                </c:pt>
                <c:pt idx="2701">
                  <c:v>42783</c:v>
                </c:pt>
                <c:pt idx="2702">
                  <c:v>42786</c:v>
                </c:pt>
                <c:pt idx="2703">
                  <c:v>42787</c:v>
                </c:pt>
                <c:pt idx="2704">
                  <c:v>42788</c:v>
                </c:pt>
                <c:pt idx="2705">
                  <c:v>42789</c:v>
                </c:pt>
                <c:pt idx="2706">
                  <c:v>42790</c:v>
                </c:pt>
                <c:pt idx="2707">
                  <c:v>42793</c:v>
                </c:pt>
                <c:pt idx="2708">
                  <c:v>42794</c:v>
                </c:pt>
                <c:pt idx="2709">
                  <c:v>42795</c:v>
                </c:pt>
                <c:pt idx="2710">
                  <c:v>42796</c:v>
                </c:pt>
                <c:pt idx="2711">
                  <c:v>42797</c:v>
                </c:pt>
                <c:pt idx="2712">
                  <c:v>42800</c:v>
                </c:pt>
                <c:pt idx="2713">
                  <c:v>42801</c:v>
                </c:pt>
                <c:pt idx="2714">
                  <c:v>42802</c:v>
                </c:pt>
                <c:pt idx="2715">
                  <c:v>42803</c:v>
                </c:pt>
                <c:pt idx="2716">
                  <c:v>42804</c:v>
                </c:pt>
                <c:pt idx="2717">
                  <c:v>42807</c:v>
                </c:pt>
                <c:pt idx="2718">
                  <c:v>42808</c:v>
                </c:pt>
                <c:pt idx="2719">
                  <c:v>42809</c:v>
                </c:pt>
                <c:pt idx="2720">
                  <c:v>42810</c:v>
                </c:pt>
                <c:pt idx="2721">
                  <c:v>42811</c:v>
                </c:pt>
                <c:pt idx="2722">
                  <c:v>42814</c:v>
                </c:pt>
                <c:pt idx="2723">
                  <c:v>42815</c:v>
                </c:pt>
                <c:pt idx="2724">
                  <c:v>42816</c:v>
                </c:pt>
                <c:pt idx="2725">
                  <c:v>42817</c:v>
                </c:pt>
                <c:pt idx="2726">
                  <c:v>42818</c:v>
                </c:pt>
                <c:pt idx="2727">
                  <c:v>42821</c:v>
                </c:pt>
                <c:pt idx="2728">
                  <c:v>42822</c:v>
                </c:pt>
                <c:pt idx="2729">
                  <c:v>42823</c:v>
                </c:pt>
                <c:pt idx="2730">
                  <c:v>42824</c:v>
                </c:pt>
                <c:pt idx="2731">
                  <c:v>42825</c:v>
                </c:pt>
                <c:pt idx="2732">
                  <c:v>42830</c:v>
                </c:pt>
                <c:pt idx="2733">
                  <c:v>42831</c:v>
                </c:pt>
                <c:pt idx="2734">
                  <c:v>42832</c:v>
                </c:pt>
                <c:pt idx="2735">
                  <c:v>42835</c:v>
                </c:pt>
                <c:pt idx="2736">
                  <c:v>42836</c:v>
                </c:pt>
                <c:pt idx="2737">
                  <c:v>42837</c:v>
                </c:pt>
                <c:pt idx="2738">
                  <c:v>42838</c:v>
                </c:pt>
                <c:pt idx="2739">
                  <c:v>42839</c:v>
                </c:pt>
                <c:pt idx="2740">
                  <c:v>42842</c:v>
                </c:pt>
                <c:pt idx="2741">
                  <c:v>42843</c:v>
                </c:pt>
                <c:pt idx="2742">
                  <c:v>42844</c:v>
                </c:pt>
                <c:pt idx="2743">
                  <c:v>42845</c:v>
                </c:pt>
                <c:pt idx="2744">
                  <c:v>42846</c:v>
                </c:pt>
                <c:pt idx="2745">
                  <c:v>42849</c:v>
                </c:pt>
                <c:pt idx="2746">
                  <c:v>42850</c:v>
                </c:pt>
                <c:pt idx="2747">
                  <c:v>42851</c:v>
                </c:pt>
                <c:pt idx="2748">
                  <c:v>42852</c:v>
                </c:pt>
                <c:pt idx="2749">
                  <c:v>42853</c:v>
                </c:pt>
                <c:pt idx="2750">
                  <c:v>42857</c:v>
                </c:pt>
                <c:pt idx="2751">
                  <c:v>42858</c:v>
                </c:pt>
                <c:pt idx="2752">
                  <c:v>42859</c:v>
                </c:pt>
                <c:pt idx="2753">
                  <c:v>42860</c:v>
                </c:pt>
                <c:pt idx="2754">
                  <c:v>42863</c:v>
                </c:pt>
                <c:pt idx="2755">
                  <c:v>42864</c:v>
                </c:pt>
                <c:pt idx="2756">
                  <c:v>42865</c:v>
                </c:pt>
                <c:pt idx="2757">
                  <c:v>42866</c:v>
                </c:pt>
                <c:pt idx="2758">
                  <c:v>42867</c:v>
                </c:pt>
                <c:pt idx="2759">
                  <c:v>42870</c:v>
                </c:pt>
                <c:pt idx="2760">
                  <c:v>42871</c:v>
                </c:pt>
                <c:pt idx="2761">
                  <c:v>42872</c:v>
                </c:pt>
                <c:pt idx="2762">
                  <c:v>42873</c:v>
                </c:pt>
                <c:pt idx="2763">
                  <c:v>42874</c:v>
                </c:pt>
                <c:pt idx="2764">
                  <c:v>42877</c:v>
                </c:pt>
                <c:pt idx="2765">
                  <c:v>42878</c:v>
                </c:pt>
                <c:pt idx="2766">
                  <c:v>42879</c:v>
                </c:pt>
                <c:pt idx="2767">
                  <c:v>42880</c:v>
                </c:pt>
                <c:pt idx="2768">
                  <c:v>42881</c:v>
                </c:pt>
                <c:pt idx="2769">
                  <c:v>42886</c:v>
                </c:pt>
                <c:pt idx="2770">
                  <c:v>42887</c:v>
                </c:pt>
                <c:pt idx="2771">
                  <c:v>42888</c:v>
                </c:pt>
                <c:pt idx="2772">
                  <c:v>42891</c:v>
                </c:pt>
                <c:pt idx="2773">
                  <c:v>42892</c:v>
                </c:pt>
                <c:pt idx="2774">
                  <c:v>42893</c:v>
                </c:pt>
                <c:pt idx="2775">
                  <c:v>42894</c:v>
                </c:pt>
                <c:pt idx="2776">
                  <c:v>42895</c:v>
                </c:pt>
                <c:pt idx="2777">
                  <c:v>42898</c:v>
                </c:pt>
                <c:pt idx="2778">
                  <c:v>42899</c:v>
                </c:pt>
                <c:pt idx="2779">
                  <c:v>42900</c:v>
                </c:pt>
                <c:pt idx="2780">
                  <c:v>42901</c:v>
                </c:pt>
                <c:pt idx="2781">
                  <c:v>42902</c:v>
                </c:pt>
                <c:pt idx="2782">
                  <c:v>42905</c:v>
                </c:pt>
                <c:pt idx="2783">
                  <c:v>42906</c:v>
                </c:pt>
                <c:pt idx="2784">
                  <c:v>42907</c:v>
                </c:pt>
                <c:pt idx="2785">
                  <c:v>42908</c:v>
                </c:pt>
                <c:pt idx="2786">
                  <c:v>42909</c:v>
                </c:pt>
                <c:pt idx="2787">
                  <c:v>42912</c:v>
                </c:pt>
                <c:pt idx="2788">
                  <c:v>42913</c:v>
                </c:pt>
                <c:pt idx="2789">
                  <c:v>42914</c:v>
                </c:pt>
                <c:pt idx="2790">
                  <c:v>42915</c:v>
                </c:pt>
                <c:pt idx="2791">
                  <c:v>42916</c:v>
                </c:pt>
                <c:pt idx="2792">
                  <c:v>42919</c:v>
                </c:pt>
                <c:pt idx="2793">
                  <c:v>42920</c:v>
                </c:pt>
                <c:pt idx="2794">
                  <c:v>42921</c:v>
                </c:pt>
                <c:pt idx="2795">
                  <c:v>42922</c:v>
                </c:pt>
                <c:pt idx="2796">
                  <c:v>42923</c:v>
                </c:pt>
                <c:pt idx="2797">
                  <c:v>42926</c:v>
                </c:pt>
                <c:pt idx="2798">
                  <c:v>42927</c:v>
                </c:pt>
                <c:pt idx="2799">
                  <c:v>42928</c:v>
                </c:pt>
                <c:pt idx="2800">
                  <c:v>42929</c:v>
                </c:pt>
                <c:pt idx="2801">
                  <c:v>42930</c:v>
                </c:pt>
                <c:pt idx="2802">
                  <c:v>42933</c:v>
                </c:pt>
                <c:pt idx="2803">
                  <c:v>42934</c:v>
                </c:pt>
                <c:pt idx="2804">
                  <c:v>42935</c:v>
                </c:pt>
                <c:pt idx="2805">
                  <c:v>42936</c:v>
                </c:pt>
                <c:pt idx="2806">
                  <c:v>42937</c:v>
                </c:pt>
                <c:pt idx="2807">
                  <c:v>42940</c:v>
                </c:pt>
                <c:pt idx="2808">
                  <c:v>42941</c:v>
                </c:pt>
                <c:pt idx="2809">
                  <c:v>42942</c:v>
                </c:pt>
                <c:pt idx="2810">
                  <c:v>42943</c:v>
                </c:pt>
                <c:pt idx="2811">
                  <c:v>42944</c:v>
                </c:pt>
                <c:pt idx="2812">
                  <c:v>42947</c:v>
                </c:pt>
                <c:pt idx="2813">
                  <c:v>42948</c:v>
                </c:pt>
                <c:pt idx="2814">
                  <c:v>42949</c:v>
                </c:pt>
                <c:pt idx="2815">
                  <c:v>42950</c:v>
                </c:pt>
                <c:pt idx="2816">
                  <c:v>42951</c:v>
                </c:pt>
                <c:pt idx="2817">
                  <c:v>42954</c:v>
                </c:pt>
                <c:pt idx="2818">
                  <c:v>42955</c:v>
                </c:pt>
                <c:pt idx="2819">
                  <c:v>42956</c:v>
                </c:pt>
                <c:pt idx="2820">
                  <c:v>42957</c:v>
                </c:pt>
                <c:pt idx="2821">
                  <c:v>42958</c:v>
                </c:pt>
                <c:pt idx="2822">
                  <c:v>42961</c:v>
                </c:pt>
                <c:pt idx="2823">
                  <c:v>42962</c:v>
                </c:pt>
                <c:pt idx="2824">
                  <c:v>42963</c:v>
                </c:pt>
                <c:pt idx="2825">
                  <c:v>42964</c:v>
                </c:pt>
                <c:pt idx="2826">
                  <c:v>42965</c:v>
                </c:pt>
                <c:pt idx="2827">
                  <c:v>42968</c:v>
                </c:pt>
                <c:pt idx="2828">
                  <c:v>42969</c:v>
                </c:pt>
                <c:pt idx="2829">
                  <c:v>42970</c:v>
                </c:pt>
                <c:pt idx="2830">
                  <c:v>42971</c:v>
                </c:pt>
                <c:pt idx="2831">
                  <c:v>42972</c:v>
                </c:pt>
                <c:pt idx="2832">
                  <c:v>42975</c:v>
                </c:pt>
                <c:pt idx="2833">
                  <c:v>42976</c:v>
                </c:pt>
                <c:pt idx="2834">
                  <c:v>42977</c:v>
                </c:pt>
                <c:pt idx="2835">
                  <c:v>42978</c:v>
                </c:pt>
                <c:pt idx="2836">
                  <c:v>42979</c:v>
                </c:pt>
                <c:pt idx="2837">
                  <c:v>42982</c:v>
                </c:pt>
                <c:pt idx="2838">
                  <c:v>42983</c:v>
                </c:pt>
                <c:pt idx="2839">
                  <c:v>42984</c:v>
                </c:pt>
                <c:pt idx="2840">
                  <c:v>42985</c:v>
                </c:pt>
                <c:pt idx="2841">
                  <c:v>42986</c:v>
                </c:pt>
                <c:pt idx="2842">
                  <c:v>42989</c:v>
                </c:pt>
                <c:pt idx="2843">
                  <c:v>42990</c:v>
                </c:pt>
                <c:pt idx="2844">
                  <c:v>42991</c:v>
                </c:pt>
                <c:pt idx="2845">
                  <c:v>42992</c:v>
                </c:pt>
                <c:pt idx="2846">
                  <c:v>42993</c:v>
                </c:pt>
                <c:pt idx="2847">
                  <c:v>42996</c:v>
                </c:pt>
                <c:pt idx="2848">
                  <c:v>42997</c:v>
                </c:pt>
                <c:pt idx="2849">
                  <c:v>42998</c:v>
                </c:pt>
                <c:pt idx="2850">
                  <c:v>42999</c:v>
                </c:pt>
                <c:pt idx="2851">
                  <c:v>43000</c:v>
                </c:pt>
                <c:pt idx="2852">
                  <c:v>43003</c:v>
                </c:pt>
                <c:pt idx="2853">
                  <c:v>43004</c:v>
                </c:pt>
                <c:pt idx="2854">
                  <c:v>43005</c:v>
                </c:pt>
                <c:pt idx="2855">
                  <c:v>43006</c:v>
                </c:pt>
                <c:pt idx="2856">
                  <c:v>43007</c:v>
                </c:pt>
                <c:pt idx="2857">
                  <c:v>43017</c:v>
                </c:pt>
                <c:pt idx="2858">
                  <c:v>43018</c:v>
                </c:pt>
                <c:pt idx="2859">
                  <c:v>43019</c:v>
                </c:pt>
                <c:pt idx="2860">
                  <c:v>43020</c:v>
                </c:pt>
                <c:pt idx="2861">
                  <c:v>43021</c:v>
                </c:pt>
                <c:pt idx="2862">
                  <c:v>43024</c:v>
                </c:pt>
                <c:pt idx="2863">
                  <c:v>43025</c:v>
                </c:pt>
                <c:pt idx="2864">
                  <c:v>43026</c:v>
                </c:pt>
                <c:pt idx="2865">
                  <c:v>43027</c:v>
                </c:pt>
                <c:pt idx="2866">
                  <c:v>43028</c:v>
                </c:pt>
                <c:pt idx="2867">
                  <c:v>43031</c:v>
                </c:pt>
                <c:pt idx="2868">
                  <c:v>43032</c:v>
                </c:pt>
                <c:pt idx="2869">
                  <c:v>43033</c:v>
                </c:pt>
                <c:pt idx="2870">
                  <c:v>43034</c:v>
                </c:pt>
                <c:pt idx="2871">
                  <c:v>43035</c:v>
                </c:pt>
                <c:pt idx="2872">
                  <c:v>43038</c:v>
                </c:pt>
                <c:pt idx="2873">
                  <c:v>43039</c:v>
                </c:pt>
                <c:pt idx="2874">
                  <c:v>43040</c:v>
                </c:pt>
                <c:pt idx="2875">
                  <c:v>43041</c:v>
                </c:pt>
                <c:pt idx="2876">
                  <c:v>43042</c:v>
                </c:pt>
                <c:pt idx="2877">
                  <c:v>43045</c:v>
                </c:pt>
                <c:pt idx="2878">
                  <c:v>43046</c:v>
                </c:pt>
                <c:pt idx="2879">
                  <c:v>43047</c:v>
                </c:pt>
                <c:pt idx="2880">
                  <c:v>43048</c:v>
                </c:pt>
                <c:pt idx="2881">
                  <c:v>43049</c:v>
                </c:pt>
                <c:pt idx="2882">
                  <c:v>43052</c:v>
                </c:pt>
                <c:pt idx="2883">
                  <c:v>43053</c:v>
                </c:pt>
                <c:pt idx="2884">
                  <c:v>43054</c:v>
                </c:pt>
                <c:pt idx="2885">
                  <c:v>43055</c:v>
                </c:pt>
                <c:pt idx="2886">
                  <c:v>43056</c:v>
                </c:pt>
                <c:pt idx="2887">
                  <c:v>43059</c:v>
                </c:pt>
                <c:pt idx="2888">
                  <c:v>43060</c:v>
                </c:pt>
                <c:pt idx="2889">
                  <c:v>43061</c:v>
                </c:pt>
                <c:pt idx="2890">
                  <c:v>43062</c:v>
                </c:pt>
                <c:pt idx="2891">
                  <c:v>43063</c:v>
                </c:pt>
                <c:pt idx="2892">
                  <c:v>43066</c:v>
                </c:pt>
                <c:pt idx="2893">
                  <c:v>43067</c:v>
                </c:pt>
                <c:pt idx="2894">
                  <c:v>43068</c:v>
                </c:pt>
                <c:pt idx="2895">
                  <c:v>43069</c:v>
                </c:pt>
                <c:pt idx="2896">
                  <c:v>43070</c:v>
                </c:pt>
                <c:pt idx="2897">
                  <c:v>43073</c:v>
                </c:pt>
                <c:pt idx="2898">
                  <c:v>43074</c:v>
                </c:pt>
                <c:pt idx="2899">
                  <c:v>43075</c:v>
                </c:pt>
                <c:pt idx="2900">
                  <c:v>43076</c:v>
                </c:pt>
                <c:pt idx="2901">
                  <c:v>43077</c:v>
                </c:pt>
                <c:pt idx="2902">
                  <c:v>43080</c:v>
                </c:pt>
                <c:pt idx="2903">
                  <c:v>43081</c:v>
                </c:pt>
                <c:pt idx="2904">
                  <c:v>43082</c:v>
                </c:pt>
                <c:pt idx="2905">
                  <c:v>43083</c:v>
                </c:pt>
                <c:pt idx="2906">
                  <c:v>43084</c:v>
                </c:pt>
                <c:pt idx="2907">
                  <c:v>43087</c:v>
                </c:pt>
                <c:pt idx="2908">
                  <c:v>43088</c:v>
                </c:pt>
                <c:pt idx="2909">
                  <c:v>43089</c:v>
                </c:pt>
                <c:pt idx="2910">
                  <c:v>43090</c:v>
                </c:pt>
                <c:pt idx="2911">
                  <c:v>43091</c:v>
                </c:pt>
                <c:pt idx="2912">
                  <c:v>43094</c:v>
                </c:pt>
                <c:pt idx="2913">
                  <c:v>43095</c:v>
                </c:pt>
                <c:pt idx="2914">
                  <c:v>43096</c:v>
                </c:pt>
                <c:pt idx="2915">
                  <c:v>43097</c:v>
                </c:pt>
                <c:pt idx="2916">
                  <c:v>43098</c:v>
                </c:pt>
                <c:pt idx="2917">
                  <c:v>43102</c:v>
                </c:pt>
                <c:pt idx="2918">
                  <c:v>43103</c:v>
                </c:pt>
                <c:pt idx="2919">
                  <c:v>43104</c:v>
                </c:pt>
                <c:pt idx="2920">
                  <c:v>43105</c:v>
                </c:pt>
                <c:pt idx="2921">
                  <c:v>43108</c:v>
                </c:pt>
                <c:pt idx="2922">
                  <c:v>43109</c:v>
                </c:pt>
                <c:pt idx="2923">
                  <c:v>43110</c:v>
                </c:pt>
                <c:pt idx="2924">
                  <c:v>43111</c:v>
                </c:pt>
                <c:pt idx="2925">
                  <c:v>43112</c:v>
                </c:pt>
                <c:pt idx="2926">
                  <c:v>43115</c:v>
                </c:pt>
                <c:pt idx="2927">
                  <c:v>43116</c:v>
                </c:pt>
                <c:pt idx="2928">
                  <c:v>43117</c:v>
                </c:pt>
              </c:numCache>
            </c:numRef>
          </c:cat>
          <c:val>
            <c:numRef>
              <c:f>index_cmt!$D$2:$D$2930</c:f>
              <c:numCache>
                <c:formatCode>General</c:formatCode>
                <c:ptCount val="2929"/>
                <c:pt idx="0">
                  <c:v>1000</c:v>
                </c:pt>
                <c:pt idx="1">
                  <c:v>1001.17111897336</c:v>
                </c:pt>
                <c:pt idx="2">
                  <c:v>1001.55327358571</c:v>
                </c:pt>
                <c:pt idx="3">
                  <c:v>998.483709118702</c:v>
                </c:pt>
                <c:pt idx="4">
                  <c:v>994.03345701993305</c:v>
                </c:pt>
                <c:pt idx="5">
                  <c:v>992.14117531034594</c:v>
                </c:pt>
                <c:pt idx="6">
                  <c:v>982.47636188808997</c:v>
                </c:pt>
                <c:pt idx="7">
                  <c:v>974.99969181079598</c:v>
                </c:pt>
                <c:pt idx="8">
                  <c:v>983.95567006496594</c:v>
                </c:pt>
                <c:pt idx="9">
                  <c:v>986.85264857801405</c:v>
                </c:pt>
                <c:pt idx="10">
                  <c:v>971.98560140041104</c:v>
                </c:pt>
                <c:pt idx="11">
                  <c:v>973.16904794191203</c:v>
                </c:pt>
                <c:pt idx="12">
                  <c:v>977.43438651857105</c:v>
                </c:pt>
                <c:pt idx="13">
                  <c:v>983.35161922607494</c:v>
                </c:pt>
                <c:pt idx="14">
                  <c:v>981.26826021030797</c:v>
                </c:pt>
                <c:pt idx="15">
                  <c:v>996.73935822680198</c:v>
                </c:pt>
                <c:pt idx="16">
                  <c:v>1049.2609622899599</c:v>
                </c:pt>
                <c:pt idx="17">
                  <c:v>1051.1347526473401</c:v>
                </c:pt>
                <c:pt idx="18">
                  <c:v>1019.52686793476</c:v>
                </c:pt>
                <c:pt idx="19">
                  <c:v>1026.8371158421501</c:v>
                </c:pt>
                <c:pt idx="20">
                  <c:v>1024.8462135874399</c:v>
                </c:pt>
                <c:pt idx="21">
                  <c:v>1016.9195872730101</c:v>
                </c:pt>
                <c:pt idx="22">
                  <c:v>1018.38656788175</c:v>
                </c:pt>
                <c:pt idx="23">
                  <c:v>1019.52686793476</c:v>
                </c:pt>
                <c:pt idx="24">
                  <c:v>1026.8371158421501</c:v>
                </c:pt>
                <c:pt idx="25">
                  <c:v>1033.6049507513601</c:v>
                </c:pt>
                <c:pt idx="26">
                  <c:v>1031.46611767896</c:v>
                </c:pt>
                <c:pt idx="27">
                  <c:v>1028.3913603984199</c:v>
                </c:pt>
                <c:pt idx="28">
                  <c:v>1031.4187023172201</c:v>
                </c:pt>
                <c:pt idx="29">
                  <c:v>1021.8014852749</c:v>
                </c:pt>
                <c:pt idx="30">
                  <c:v>1024.8533947021899</c:v>
                </c:pt>
                <c:pt idx="31">
                  <c:v>1020.37406587515</c:v>
                </c:pt>
                <c:pt idx="32">
                  <c:v>1017.08760179009</c:v>
                </c:pt>
                <c:pt idx="33">
                  <c:v>1014.22716082717</c:v>
                </c:pt>
                <c:pt idx="34">
                  <c:v>1008.79840904223</c:v>
                </c:pt>
                <c:pt idx="35">
                  <c:v>1021.94426538246</c:v>
                </c:pt>
                <c:pt idx="36">
                  <c:v>1013.00995190678</c:v>
                </c:pt>
                <c:pt idx="37">
                  <c:v>1010.98938509893</c:v>
                </c:pt>
                <c:pt idx="38">
                  <c:v>998.543423887931</c:v>
                </c:pt>
                <c:pt idx="39">
                  <c:v>996.52285708008003</c:v>
                </c:pt>
                <c:pt idx="40">
                  <c:v>997.50879630559803</c:v>
                </c:pt>
                <c:pt idx="41">
                  <c:v>993.80848118760696</c:v>
                </c:pt>
                <c:pt idx="42">
                  <c:v>985.19672807583595</c:v>
                </c:pt>
                <c:pt idx="43">
                  <c:v>987.25381115129801</c:v>
                </c:pt>
                <c:pt idx="44">
                  <c:v>978.59945572731306</c:v>
                </c:pt>
                <c:pt idx="45">
                  <c:v>966.71341061968803</c:v>
                </c:pt>
                <c:pt idx="46">
                  <c:v>969.98161657093897</c:v>
                </c:pt>
                <c:pt idx="47">
                  <c:v>968.58182631248906</c:v>
                </c:pt>
                <c:pt idx="48">
                  <c:v>978.55076737049706</c:v>
                </c:pt>
                <c:pt idx="49">
                  <c:v>975.605121783149</c:v>
                </c:pt>
                <c:pt idx="50">
                  <c:v>977.47353747595002</c:v>
                </c:pt>
                <c:pt idx="51">
                  <c:v>981.86766167856399</c:v>
                </c:pt>
                <c:pt idx="52">
                  <c:v>981.30774557518396</c:v>
                </c:pt>
                <c:pt idx="53">
                  <c:v>976.81015861433696</c:v>
                </c:pt>
                <c:pt idx="54">
                  <c:v>976.71886794530701</c:v>
                </c:pt>
                <c:pt idx="55">
                  <c:v>982.37888942512802</c:v>
                </c:pt>
                <c:pt idx="56">
                  <c:v>976.12852161891703</c:v>
                </c:pt>
                <c:pt idx="57">
                  <c:v>968.64268675850803</c:v>
                </c:pt>
                <c:pt idx="58">
                  <c:v>966.40302234498699</c:v>
                </c:pt>
                <c:pt idx="59">
                  <c:v>969.67731434084101</c:v>
                </c:pt>
                <c:pt idx="60">
                  <c:v>964.16335793146698</c:v>
                </c:pt>
                <c:pt idx="61">
                  <c:v>957.66346229657495</c:v>
                </c:pt>
                <c:pt idx="62">
                  <c:v>949.69682991261095</c:v>
                </c:pt>
                <c:pt idx="63">
                  <c:v>949.36209745950396</c:v>
                </c:pt>
                <c:pt idx="64">
                  <c:v>943.79336664871198</c:v>
                </c:pt>
                <c:pt idx="65">
                  <c:v>943.22736450073</c:v>
                </c:pt>
                <c:pt idx="66">
                  <c:v>949.30732305808601</c:v>
                </c:pt>
                <c:pt idx="67">
                  <c:v>949.02736500639605</c:v>
                </c:pt>
                <c:pt idx="68">
                  <c:v>950.79784568928505</c:v>
                </c:pt>
                <c:pt idx="69">
                  <c:v>947.40581352590902</c:v>
                </c:pt>
                <c:pt idx="70">
                  <c:v>937.97501296476196</c:v>
                </c:pt>
                <c:pt idx="71">
                  <c:v>947.87781351924502</c:v>
                </c:pt>
                <c:pt idx="72">
                  <c:v>940.86179498947001</c:v>
                </c:pt>
                <c:pt idx="73">
                  <c:v>948.88521125206796</c:v>
                </c:pt>
                <c:pt idx="74">
                  <c:v>957.64778324762301</c:v>
                </c:pt>
                <c:pt idx="75">
                  <c:v>965.02741871054695</c:v>
                </c:pt>
                <c:pt idx="76">
                  <c:v>973.73038137280003</c:v>
                </c:pt>
                <c:pt idx="77">
                  <c:v>984.46006136735798</c:v>
                </c:pt>
                <c:pt idx="78">
                  <c:v>991.15418949729599</c:v>
                </c:pt>
                <c:pt idx="79">
                  <c:v>994.08100776247795</c:v>
                </c:pt>
                <c:pt idx="80">
                  <c:v>998.33711416031895</c:v>
                </c:pt>
                <c:pt idx="81">
                  <c:v>1002.63599479287</c:v>
                </c:pt>
                <c:pt idx="82">
                  <c:v>983.675415647112</c:v>
                </c:pt>
                <c:pt idx="83">
                  <c:v>986.85975449499995</c:v>
                </c:pt>
                <c:pt idx="84">
                  <c:v>985.58312912464305</c:v>
                </c:pt>
                <c:pt idx="85">
                  <c:v>983.32084725042296</c:v>
                </c:pt>
                <c:pt idx="86">
                  <c:v>975.743585969631</c:v>
                </c:pt>
                <c:pt idx="87">
                  <c:v>980.15792037108702</c:v>
                </c:pt>
                <c:pt idx="88">
                  <c:v>989.35816846463001</c:v>
                </c:pt>
                <c:pt idx="89">
                  <c:v>982.97200226070902</c:v>
                </c:pt>
                <c:pt idx="90">
                  <c:v>994.77312988002598</c:v>
                </c:pt>
                <c:pt idx="91">
                  <c:v>996.20269266667196</c:v>
                </c:pt>
                <c:pt idx="92">
                  <c:v>1000.74025228096</c:v>
                </c:pt>
                <c:pt idx="93">
                  <c:v>993.66189079081096</c:v>
                </c:pt>
                <c:pt idx="94">
                  <c:v>972.51940957778197</c:v>
                </c:pt>
                <c:pt idx="95">
                  <c:v>981.50192554893499</c:v>
                </c:pt>
                <c:pt idx="96">
                  <c:v>999.38014193739502</c:v>
                </c:pt>
                <c:pt idx="97">
                  <c:v>991.05163647187396</c:v>
                </c:pt>
                <c:pt idx="98">
                  <c:v>985.44335169349404</c:v>
                </c:pt>
                <c:pt idx="99">
                  <c:v>987.22596439910899</c:v>
                </c:pt>
                <c:pt idx="100">
                  <c:v>976.46083572234102</c:v>
                </c:pt>
                <c:pt idx="101">
                  <c:v>985.98160812733204</c:v>
                </c:pt>
                <c:pt idx="102">
                  <c:v>979.92188246895796</c:v>
                </c:pt>
                <c:pt idx="103">
                  <c:v>966.56386258402199</c:v>
                </c:pt>
                <c:pt idx="104">
                  <c:v>968.83264239116897</c:v>
                </c:pt>
                <c:pt idx="105">
                  <c:v>971.00881894088104</c:v>
                </c:pt>
                <c:pt idx="106">
                  <c:v>964.91436706096897</c:v>
                </c:pt>
                <c:pt idx="107">
                  <c:v>958.24114482209097</c:v>
                </c:pt>
                <c:pt idx="108">
                  <c:v>966.96900183529795</c:v>
                </c:pt>
                <c:pt idx="109">
                  <c:v>970.48792561781204</c:v>
                </c:pt>
                <c:pt idx="110">
                  <c:v>964.30087048046505</c:v>
                </c:pt>
                <c:pt idx="111">
                  <c:v>959.855914123606</c:v>
                </c:pt>
                <c:pt idx="112">
                  <c:v>957.280386026207</c:v>
                </c:pt>
                <c:pt idx="113">
                  <c:v>960.57358936872402</c:v>
                </c:pt>
                <c:pt idx="114">
                  <c:v>960.79352210513105</c:v>
                </c:pt>
                <c:pt idx="115">
                  <c:v>965.55101445583205</c:v>
                </c:pt>
                <c:pt idx="116">
                  <c:v>971.55286307830897</c:v>
                </c:pt>
                <c:pt idx="117">
                  <c:v>967.10211901786101</c:v>
                </c:pt>
                <c:pt idx="118">
                  <c:v>959.71122153386398</c:v>
                </c:pt>
                <c:pt idx="119">
                  <c:v>956.06496827237902</c:v>
                </c:pt>
                <c:pt idx="120">
                  <c:v>954.40389734214602</c:v>
                </c:pt>
                <c:pt idx="121">
                  <c:v>945.05096834125504</c:v>
                </c:pt>
                <c:pt idx="122">
                  <c:v>947.63228414224398</c:v>
                </c:pt>
                <c:pt idx="123">
                  <c:v>947.80591524993395</c:v>
                </c:pt>
                <c:pt idx="124">
                  <c:v>943.13523845307805</c:v>
                </c:pt>
                <c:pt idx="125">
                  <c:v>938.81761157519202</c:v>
                </c:pt>
                <c:pt idx="126">
                  <c:v>940.60601198439701</c:v>
                </c:pt>
                <c:pt idx="127">
                  <c:v>938.03048388699801</c:v>
                </c:pt>
                <c:pt idx="128">
                  <c:v>935.71540245113397</c:v>
                </c:pt>
                <c:pt idx="129">
                  <c:v>937.27229471675196</c:v>
                </c:pt>
                <c:pt idx="130">
                  <c:v>923.700129798999</c:v>
                </c:pt>
                <c:pt idx="131">
                  <c:v>911.54595226071297</c:v>
                </c:pt>
                <c:pt idx="132">
                  <c:v>914.38771472323594</c:v>
                </c:pt>
                <c:pt idx="133">
                  <c:v>908.15435795717201</c:v>
                </c:pt>
                <c:pt idx="134">
                  <c:v>905.53252823105595</c:v>
                </c:pt>
                <c:pt idx="135">
                  <c:v>906.38237341407205</c:v>
                </c:pt>
                <c:pt idx="136">
                  <c:v>911.67633288621801</c:v>
                </c:pt>
                <c:pt idx="137">
                  <c:v>909.16818352153405</c:v>
                </c:pt>
                <c:pt idx="138">
                  <c:v>906.61811791517096</c:v>
                </c:pt>
                <c:pt idx="139">
                  <c:v>900.71736034050696</c:v>
                </c:pt>
                <c:pt idx="140">
                  <c:v>903.31987691569202</c:v>
                </c:pt>
                <c:pt idx="141">
                  <c:v>899.30117502357905</c:v>
                </c:pt>
                <c:pt idx="142">
                  <c:v>889.40898575068502</c:v>
                </c:pt>
                <c:pt idx="143">
                  <c:v>891.05018988005202</c:v>
                </c:pt>
                <c:pt idx="144">
                  <c:v>888.93123797330099</c:v>
                </c:pt>
                <c:pt idx="145">
                  <c:v>891.61786665082604</c:v>
                </c:pt>
                <c:pt idx="146">
                  <c:v>884.49099392467303</c:v>
                </c:pt>
                <c:pt idx="147">
                  <c:v>889.85301015554796</c:v>
                </c:pt>
                <c:pt idx="148">
                  <c:v>895.20940582433695</c:v>
                </c:pt>
                <c:pt idx="149">
                  <c:v>896.98550344378805</c:v>
                </c:pt>
                <c:pt idx="150">
                  <c:v>907.96246119944794</c:v>
                </c:pt>
                <c:pt idx="151">
                  <c:v>906.49549449477399</c:v>
                </c:pt>
                <c:pt idx="152">
                  <c:v>904.54515945062997</c:v>
                </c:pt>
                <c:pt idx="153">
                  <c:v>908.60882583943805</c:v>
                </c:pt>
                <c:pt idx="154">
                  <c:v>907.05193014137399</c:v>
                </c:pt>
                <c:pt idx="155">
                  <c:v>904.02806773863801</c:v>
                </c:pt>
                <c:pt idx="156">
                  <c:v>900.91989690459798</c:v>
                </c:pt>
                <c:pt idx="157">
                  <c:v>895.51853673911398</c:v>
                </c:pt>
                <c:pt idx="158">
                  <c:v>891.44924978821996</c:v>
                </c:pt>
                <c:pt idx="159">
                  <c:v>893.25907078019202</c:v>
                </c:pt>
                <c:pt idx="160">
                  <c:v>897.75552044968902</c:v>
                </c:pt>
                <c:pt idx="161">
                  <c:v>893.04548942089104</c:v>
                </c:pt>
                <c:pt idx="162">
                  <c:v>896.15928081701804</c:v>
                </c:pt>
                <c:pt idx="163">
                  <c:v>903.28615354317003</c:v>
                </c:pt>
                <c:pt idx="164">
                  <c:v>899.84074898391805</c:v>
                </c:pt>
                <c:pt idx="165">
                  <c:v>905.07349228679595</c:v>
                </c:pt>
                <c:pt idx="166">
                  <c:v>900.84120903538098</c:v>
                </c:pt>
                <c:pt idx="167">
                  <c:v>895.22064694850997</c:v>
                </c:pt>
                <c:pt idx="168">
                  <c:v>893.66375125044704</c:v>
                </c:pt>
                <c:pt idx="169">
                  <c:v>899.93067797730805</c:v>
                </c:pt>
                <c:pt idx="170">
                  <c:v>899.84636954600501</c:v>
                </c:pt>
                <c:pt idx="171">
                  <c:v>903.471632092037</c:v>
                </c:pt>
                <c:pt idx="172">
                  <c:v>901.26837175398396</c:v>
                </c:pt>
                <c:pt idx="173">
                  <c:v>895.30495537981301</c:v>
                </c:pt>
                <c:pt idx="174">
                  <c:v>893.22534740767105</c:v>
                </c:pt>
                <c:pt idx="175">
                  <c:v>896.24920981040702</c:v>
                </c:pt>
                <c:pt idx="176">
                  <c:v>889.63942879624699</c:v>
                </c:pt>
                <c:pt idx="177">
                  <c:v>890.93777863831394</c:v>
                </c:pt>
                <c:pt idx="178">
                  <c:v>891.33121798439504</c:v>
                </c:pt>
                <c:pt idx="179">
                  <c:v>891.46049091239297</c:v>
                </c:pt>
                <c:pt idx="180">
                  <c:v>895.47919280450606</c:v>
                </c:pt>
                <c:pt idx="181">
                  <c:v>899.32927783401306</c:v>
                </c:pt>
                <c:pt idx="182">
                  <c:v>915.20174516733698</c:v>
                </c:pt>
                <c:pt idx="183">
                  <c:v>912.82986796667797</c:v>
                </c:pt>
                <c:pt idx="184">
                  <c:v>919.45089010501204</c:v>
                </c:pt>
                <c:pt idx="185">
                  <c:v>930.55712078866998</c:v>
                </c:pt>
                <c:pt idx="186">
                  <c:v>937.38048316213099</c:v>
                </c:pt>
                <c:pt idx="187">
                  <c:v>937.46479159343403</c:v>
                </c:pt>
                <c:pt idx="188">
                  <c:v>930.06813188711203</c:v>
                </c:pt>
                <c:pt idx="189">
                  <c:v>928.94401946973801</c:v>
                </c:pt>
                <c:pt idx="190">
                  <c:v>928.64612967913399</c:v>
                </c:pt>
                <c:pt idx="191">
                  <c:v>925.85667898053805</c:v>
                </c:pt>
                <c:pt idx="192">
                  <c:v>932.98006329041402</c:v>
                </c:pt>
                <c:pt idx="193">
                  <c:v>933.08256898189995</c:v>
                </c:pt>
                <c:pt idx="194">
                  <c:v>925.95824962813401</c:v>
                </c:pt>
                <c:pt idx="195">
                  <c:v>939.61933865622802</c:v>
                </c:pt>
                <c:pt idx="196">
                  <c:v>939.99589076563598</c:v>
                </c:pt>
                <c:pt idx="197">
                  <c:v>937.27696303446703</c:v>
                </c:pt>
                <c:pt idx="198">
                  <c:v>931.49024311782398</c:v>
                </c:pt>
                <c:pt idx="199">
                  <c:v>943.83339976298805</c:v>
                </c:pt>
                <c:pt idx="200">
                  <c:v>943.67281136338795</c:v>
                </c:pt>
                <c:pt idx="201">
                  <c:v>945.37283338674604</c:v>
                </c:pt>
                <c:pt idx="202">
                  <c:v>952.91495063695402</c:v>
                </c:pt>
                <c:pt idx="203">
                  <c:v>959.98637775040095</c:v>
                </c:pt>
                <c:pt idx="204">
                  <c:v>960.91668296188095</c:v>
                </c:pt>
                <c:pt idx="205">
                  <c:v>954.40454648152502</c:v>
                </c:pt>
                <c:pt idx="206">
                  <c:v>969.57738147827195</c:v>
                </c:pt>
                <c:pt idx="207">
                  <c:v>974.01848135688203</c:v>
                </c:pt>
                <c:pt idx="208">
                  <c:v>985.22090661178004</c:v>
                </c:pt>
                <c:pt idx="209">
                  <c:v>989.81705735897003</c:v>
                </c:pt>
                <c:pt idx="210">
                  <c:v>986.32841281592198</c:v>
                </c:pt>
                <c:pt idx="211">
                  <c:v>1000.46019198077</c:v>
                </c:pt>
                <c:pt idx="212">
                  <c:v>994.63470934698796</c:v>
                </c:pt>
                <c:pt idx="213">
                  <c:v>990.08285884796396</c:v>
                </c:pt>
                <c:pt idx="214">
                  <c:v>985.53100834893996</c:v>
                </c:pt>
                <c:pt idx="215">
                  <c:v>985.11015599136601</c:v>
                </c:pt>
                <c:pt idx="216">
                  <c:v>1007.47624378401</c:v>
                </c:pt>
                <c:pt idx="217">
                  <c:v>1004.50258962589</c:v>
                </c:pt>
                <c:pt idx="218">
                  <c:v>993.46629030161796</c:v>
                </c:pt>
                <c:pt idx="219">
                  <c:v>985.41472019750404</c:v>
                </c:pt>
                <c:pt idx="220">
                  <c:v>982.612729501025</c:v>
                </c:pt>
                <c:pt idx="221">
                  <c:v>969.67705703664501</c:v>
                </c:pt>
                <c:pt idx="222">
                  <c:v>958.52446956093297</c:v>
                </c:pt>
                <c:pt idx="223">
                  <c:v>961.85252570438001</c:v>
                </c:pt>
                <c:pt idx="224">
                  <c:v>956.35375740081497</c:v>
                </c:pt>
                <c:pt idx="225">
                  <c:v>965.76756013602301</c:v>
                </c:pt>
                <c:pt idx="226">
                  <c:v>974.25105765975195</c:v>
                </c:pt>
                <c:pt idx="227">
                  <c:v>985.33165723219395</c:v>
                </c:pt>
                <c:pt idx="228">
                  <c:v>977.88367800933804</c:v>
                </c:pt>
                <c:pt idx="229">
                  <c:v>979.74982596331699</c:v>
                </c:pt>
                <c:pt idx="230">
                  <c:v>980.52508030621698</c:v>
                </c:pt>
                <c:pt idx="231">
                  <c:v>973.92988086055095</c:v>
                </c:pt>
                <c:pt idx="232">
                  <c:v>972.78361193926298</c:v>
                </c:pt>
                <c:pt idx="233">
                  <c:v>981.00684550501899</c:v>
                </c:pt>
                <c:pt idx="234">
                  <c:v>986.75480270451601</c:v>
                </c:pt>
                <c:pt idx="235">
                  <c:v>994.51288366453196</c:v>
                </c:pt>
                <c:pt idx="236">
                  <c:v>998.67710699210602</c:v>
                </c:pt>
                <c:pt idx="237">
                  <c:v>1006.42411289008</c:v>
                </c:pt>
                <c:pt idx="238">
                  <c:v>997.42562498142604</c:v>
                </c:pt>
                <c:pt idx="239">
                  <c:v>1000.44357938771</c:v>
                </c:pt>
                <c:pt idx="240">
                  <c:v>1001.37388459919</c:v>
                </c:pt>
                <c:pt idx="241">
                  <c:v>977.05858588725198</c:v>
                </c:pt>
                <c:pt idx="242">
                  <c:v>979.78305114944203</c:v>
                </c:pt>
                <c:pt idx="243">
                  <c:v>982.086664054057</c:v>
                </c:pt>
                <c:pt idx="244">
                  <c:v>975.18690040225204</c:v>
                </c:pt>
                <c:pt idx="245">
                  <c:v>972.20770871311004</c:v>
                </c:pt>
                <c:pt idx="246">
                  <c:v>984.13555053172001</c:v>
                </c:pt>
                <c:pt idx="247">
                  <c:v>984.14108806274101</c:v>
                </c:pt>
                <c:pt idx="248">
                  <c:v>1022.72106668403</c:v>
                </c:pt>
                <c:pt idx="249">
                  <c:v>1021.73538616234</c:v>
                </c:pt>
                <c:pt idx="250">
                  <c:v>1018.77834459728</c:v>
                </c:pt>
                <c:pt idx="251">
                  <c:v>1024.7282876765601</c:v>
                </c:pt>
                <c:pt idx="252">
                  <c:v>1009.14183561585</c:v>
                </c:pt>
                <c:pt idx="253">
                  <c:v>1001.15213830083</c:v>
                </c:pt>
                <c:pt idx="254">
                  <c:v>1007.42787305058</c:v>
                </c:pt>
                <c:pt idx="255">
                  <c:v>1003.31899358996</c:v>
                </c:pt>
                <c:pt idx="256">
                  <c:v>1001.75548491209</c:v>
                </c:pt>
                <c:pt idx="257">
                  <c:v>997.60925200183897</c:v>
                </c:pt>
                <c:pt idx="258">
                  <c:v>999.82911415198998</c:v>
                </c:pt>
                <c:pt idx="259">
                  <c:v>995.89099331830903</c:v>
                </c:pt>
                <c:pt idx="260">
                  <c:v>1001.82809756108</c:v>
                </c:pt>
                <c:pt idx="261">
                  <c:v>1005.6856952898301</c:v>
                </c:pt>
                <c:pt idx="262">
                  <c:v>1003.68161511499</c:v>
                </c:pt>
                <c:pt idx="263">
                  <c:v>1011.99695648871</c:v>
                </c:pt>
                <c:pt idx="264">
                  <c:v>1010.50075829918</c:v>
                </c:pt>
                <c:pt idx="265">
                  <c:v>1011.62946921409</c:v>
                </c:pt>
                <c:pt idx="266">
                  <c:v>1009.84978084128</c:v>
                </c:pt>
                <c:pt idx="267">
                  <c:v>1013.0364204940601</c:v>
                </c:pt>
                <c:pt idx="268">
                  <c:v>1012.07045394363</c:v>
                </c:pt>
                <c:pt idx="269">
                  <c:v>1003.51325026316</c:v>
                </c:pt>
                <c:pt idx="270">
                  <c:v>1005.32443754522</c:v>
                </c:pt>
                <c:pt idx="271">
                  <c:v>1003.21926044347</c:v>
                </c:pt>
                <c:pt idx="272">
                  <c:v>1009.8340313866501</c:v>
                </c:pt>
                <c:pt idx="273">
                  <c:v>1031.1745424057301</c:v>
                </c:pt>
                <c:pt idx="274">
                  <c:v>1028.98536821263</c:v>
                </c:pt>
                <c:pt idx="275">
                  <c:v>1015.02610159523</c:v>
                </c:pt>
                <c:pt idx="276">
                  <c:v>1021.56737508349</c:v>
                </c:pt>
                <c:pt idx="277">
                  <c:v>1011.92870885199</c:v>
                </c:pt>
                <c:pt idx="278">
                  <c:v>1011.3669783036401</c:v>
                </c:pt>
                <c:pt idx="279">
                  <c:v>1015.27809286925</c:v>
                </c:pt>
                <c:pt idx="280">
                  <c:v>1012.53243794601</c:v>
                </c:pt>
                <c:pt idx="281">
                  <c:v>1011.76071466931</c:v>
                </c:pt>
                <c:pt idx="282">
                  <c:v>1006.95713100819</c:v>
                </c:pt>
                <c:pt idx="283">
                  <c:v>1004.4529677225501</c:v>
                </c:pt>
                <c:pt idx="284">
                  <c:v>1007.96509610429</c:v>
                </c:pt>
                <c:pt idx="285">
                  <c:v>1004.70495899658</c:v>
                </c:pt>
                <c:pt idx="286">
                  <c:v>1007.57135973862</c:v>
                </c:pt>
                <c:pt idx="287">
                  <c:v>1002.4107884392999</c:v>
                </c:pt>
                <c:pt idx="288">
                  <c:v>1006.64739173386</c:v>
                </c:pt>
                <c:pt idx="289">
                  <c:v>1005.19319209</c:v>
                </c:pt>
                <c:pt idx="290">
                  <c:v>1007.32986810102</c:v>
                </c:pt>
                <c:pt idx="291">
                  <c:v>1004.22197572136</c:v>
                </c:pt>
                <c:pt idx="292">
                  <c:v>1004.70495899658</c:v>
                </c:pt>
                <c:pt idx="293">
                  <c:v>998.93540878502597</c:v>
                </c:pt>
                <c:pt idx="294">
                  <c:v>995.99026076984705</c:v>
                </c:pt>
                <c:pt idx="295">
                  <c:v>1000.31086115575</c:v>
                </c:pt>
                <c:pt idx="296">
                  <c:v>1000.18486551873</c:v>
                </c:pt>
                <c:pt idx="297">
                  <c:v>1003.61299680913</c:v>
                </c:pt>
                <c:pt idx="298">
                  <c:v>987.25456327027598</c:v>
                </c:pt>
                <c:pt idx="299">
                  <c:v>996.13200586148696</c:v>
                </c:pt>
                <c:pt idx="300">
                  <c:v>995.49152804000403</c:v>
                </c:pt>
                <c:pt idx="301">
                  <c:v>996.14250549790404</c:v>
                </c:pt>
                <c:pt idx="302">
                  <c:v>992.55162984303297</c:v>
                </c:pt>
                <c:pt idx="303">
                  <c:v>1002.80977462317</c:v>
                </c:pt>
                <c:pt idx="304">
                  <c:v>998.86716114831097</c:v>
                </c:pt>
                <c:pt idx="305">
                  <c:v>998.06393896235295</c:v>
                </c:pt>
                <c:pt idx="306">
                  <c:v>990.23121019470898</c:v>
                </c:pt>
                <c:pt idx="307">
                  <c:v>979.63182723098805</c:v>
                </c:pt>
                <c:pt idx="308">
                  <c:v>972.93305919646104</c:v>
                </c:pt>
                <c:pt idx="309">
                  <c:v>973.783529746299</c:v>
                </c:pt>
                <c:pt idx="310">
                  <c:v>959.861011856358</c:v>
                </c:pt>
                <c:pt idx="311">
                  <c:v>959.86626167456802</c:v>
                </c:pt>
                <c:pt idx="312">
                  <c:v>960.464740950379</c:v>
                </c:pt>
                <c:pt idx="313">
                  <c:v>963.367890419888</c:v>
                </c:pt>
                <c:pt idx="314">
                  <c:v>962.03968641304198</c:v>
                </c:pt>
                <c:pt idx="315">
                  <c:v>964.94283588255098</c:v>
                </c:pt>
                <c:pt idx="316">
                  <c:v>976.19844612238205</c:v>
                </c:pt>
                <c:pt idx="317">
                  <c:v>973.77303010988101</c:v>
                </c:pt>
                <c:pt idx="318">
                  <c:v>974.29276211256001</c:v>
                </c:pt>
                <c:pt idx="319">
                  <c:v>977.56864867489901</c:v>
                </c:pt>
                <c:pt idx="320">
                  <c:v>984.43016107390099</c:v>
                </c:pt>
                <c:pt idx="321">
                  <c:v>984.95514289478797</c:v>
                </c:pt>
                <c:pt idx="322">
                  <c:v>979.66857595844999</c:v>
                </c:pt>
                <c:pt idx="323">
                  <c:v>993.10286075496504</c:v>
                </c:pt>
                <c:pt idx="324">
                  <c:v>989.75347673770102</c:v>
                </c:pt>
                <c:pt idx="325">
                  <c:v>995.92201313313103</c:v>
                </c:pt>
                <c:pt idx="326">
                  <c:v>994.30506912479802</c:v>
                </c:pt>
                <c:pt idx="327">
                  <c:v>992.084396022443</c:v>
                </c:pt>
                <c:pt idx="328">
                  <c:v>991.564664019764</c:v>
                </c:pt>
                <c:pt idx="329">
                  <c:v>993.81683603137196</c:v>
                </c:pt>
                <c:pt idx="330">
                  <c:v>991.91640183975903</c:v>
                </c:pt>
                <c:pt idx="331">
                  <c:v>995.62277349522503</c:v>
                </c:pt>
                <c:pt idx="332">
                  <c:v>991.71165892961301</c:v>
                </c:pt>
                <c:pt idx="333">
                  <c:v>992.27863929617104</c:v>
                </c:pt>
                <c:pt idx="334">
                  <c:v>984.89739489449096</c:v>
                </c:pt>
                <c:pt idx="335">
                  <c:v>973.20079992511398</c:v>
                </c:pt>
                <c:pt idx="336">
                  <c:v>979.74207341337399</c:v>
                </c:pt>
                <c:pt idx="337">
                  <c:v>979.42183450263303</c:v>
                </c:pt>
                <c:pt idx="338">
                  <c:v>983.164954885562</c:v>
                </c:pt>
                <c:pt idx="339">
                  <c:v>983.49044361451195</c:v>
                </c:pt>
                <c:pt idx="340">
                  <c:v>984.25691707300803</c:v>
                </c:pt>
                <c:pt idx="341">
                  <c:v>978.57661377100396</c:v>
                </c:pt>
                <c:pt idx="342">
                  <c:v>975.02248684359495</c:v>
                </c:pt>
                <c:pt idx="343">
                  <c:v>970.85938100395504</c:v>
                </c:pt>
                <c:pt idx="344">
                  <c:v>966.69627516431603</c:v>
                </c:pt>
                <c:pt idx="345">
                  <c:v>957.54059220803595</c:v>
                </c:pt>
                <c:pt idx="346">
                  <c:v>961.01597186231197</c:v>
                </c:pt>
                <c:pt idx="347">
                  <c:v>956.85811584088196</c:v>
                </c:pt>
                <c:pt idx="348">
                  <c:v>957.92382893728404</c:v>
                </c:pt>
                <c:pt idx="349">
                  <c:v>949.95985471441804</c:v>
                </c:pt>
                <c:pt idx="350">
                  <c:v>939.02448338532804</c:v>
                </c:pt>
                <c:pt idx="351">
                  <c:v>947.18270088192196</c:v>
                </c:pt>
                <c:pt idx="352">
                  <c:v>940.97216594082101</c:v>
                </c:pt>
                <c:pt idx="353">
                  <c:v>935.08186991046205</c:v>
                </c:pt>
                <c:pt idx="354">
                  <c:v>929.99479606606099</c:v>
                </c:pt>
                <c:pt idx="355">
                  <c:v>917.96949851178294</c:v>
                </c:pt>
                <c:pt idx="356">
                  <c:v>914.42162649403099</c:v>
                </c:pt>
                <c:pt idx="357">
                  <c:v>919.31580607990998</c:v>
                </c:pt>
                <c:pt idx="358">
                  <c:v>925.76326575175699</c:v>
                </c:pt>
                <c:pt idx="359">
                  <c:v>927.28225325744199</c:v>
                </c:pt>
                <c:pt idx="360">
                  <c:v>916.44197040970005</c:v>
                </c:pt>
                <c:pt idx="361">
                  <c:v>911.55320200787901</c:v>
                </c:pt>
                <c:pt idx="362">
                  <c:v>911.33369863323503</c:v>
                </c:pt>
                <c:pt idx="363">
                  <c:v>906.65725336318201</c:v>
                </c:pt>
                <c:pt idx="364">
                  <c:v>896.20781716457998</c:v>
                </c:pt>
                <c:pt idx="365">
                  <c:v>895.39702317920796</c:v>
                </c:pt>
                <c:pt idx="366">
                  <c:v>901.37344173805195</c:v>
                </c:pt>
                <c:pt idx="367">
                  <c:v>907.05409896889898</c:v>
                </c:pt>
                <c:pt idx="368">
                  <c:v>898.31384179325096</c:v>
                </c:pt>
                <c:pt idx="369">
                  <c:v>899.31331110855297</c:v>
                </c:pt>
                <c:pt idx="370">
                  <c:v>898.104769130357</c:v>
                </c:pt>
                <c:pt idx="371">
                  <c:v>898.97675511462501</c:v>
                </c:pt>
                <c:pt idx="372">
                  <c:v>898.42092779131895</c:v>
                </c:pt>
                <c:pt idx="373">
                  <c:v>896.58516782443905</c:v>
                </c:pt>
                <c:pt idx="374">
                  <c:v>887.65113598562004</c:v>
                </c:pt>
                <c:pt idx="375">
                  <c:v>881.64412142732795</c:v>
                </c:pt>
                <c:pt idx="376">
                  <c:v>883.52577539337994</c:v>
                </c:pt>
                <c:pt idx="377">
                  <c:v>887.02391799693601</c:v>
                </c:pt>
                <c:pt idx="378">
                  <c:v>895.06046718527898</c:v>
                </c:pt>
                <c:pt idx="379">
                  <c:v>905.60078899511802</c:v>
                </c:pt>
                <c:pt idx="380">
                  <c:v>907.08979430158797</c:v>
                </c:pt>
                <c:pt idx="381">
                  <c:v>904.86138567512501</c:v>
                </c:pt>
                <c:pt idx="382">
                  <c:v>915.41190615144603</c:v>
                </c:pt>
                <c:pt idx="383">
                  <c:v>921.68918537152899</c:v>
                </c:pt>
                <c:pt idx="384">
                  <c:v>916.30938880192105</c:v>
                </c:pt>
                <c:pt idx="385">
                  <c:v>916.804024126331</c:v>
                </c:pt>
                <c:pt idx="386">
                  <c:v>919.46587607830702</c:v>
                </c:pt>
                <c:pt idx="387">
                  <c:v>920.55203405871202</c:v>
                </c:pt>
                <c:pt idx="388">
                  <c:v>938.84334239537895</c:v>
                </c:pt>
                <c:pt idx="389">
                  <c:v>941.46949901466701</c:v>
                </c:pt>
                <c:pt idx="390">
                  <c:v>941.31288371239395</c:v>
                </c:pt>
                <c:pt idx="391">
                  <c:v>927.32159098335103</c:v>
                </c:pt>
                <c:pt idx="392">
                  <c:v>916.45388147956396</c:v>
                </c:pt>
                <c:pt idx="393">
                  <c:v>926.76836519944095</c:v>
                </c:pt>
                <c:pt idx="394">
                  <c:v>935.54102725027496</c:v>
                </c:pt>
                <c:pt idx="395">
                  <c:v>936.46658333820699</c:v>
                </c:pt>
                <c:pt idx="396">
                  <c:v>942.10543320001102</c:v>
                </c:pt>
                <c:pt idx="397">
                  <c:v>937.69395119394301</c:v>
                </c:pt>
                <c:pt idx="398">
                  <c:v>939.10039273621396</c:v>
                </c:pt>
                <c:pt idx="399">
                  <c:v>947.891166215966</c:v>
                </c:pt>
                <c:pt idx="400">
                  <c:v>957.64491164138803</c:v>
                </c:pt>
                <c:pt idx="401">
                  <c:v>966.43728058111799</c:v>
                </c:pt>
                <c:pt idx="402">
                  <c:v>971.10632450992705</c:v>
                </c:pt>
                <c:pt idx="403">
                  <c:v>974.10109014622799</c:v>
                </c:pt>
                <c:pt idx="404">
                  <c:v>987.23121901752904</c:v>
                </c:pt>
                <c:pt idx="405">
                  <c:v>979.25846524368399</c:v>
                </c:pt>
                <c:pt idx="406">
                  <c:v>977.952926813217</c:v>
                </c:pt>
                <c:pt idx="407">
                  <c:v>986.96213857766202</c:v>
                </c:pt>
                <c:pt idx="408">
                  <c:v>1001.62702255042</c:v>
                </c:pt>
                <c:pt idx="409">
                  <c:v>1001.27821457282</c:v>
                </c:pt>
                <c:pt idx="410">
                  <c:v>1000.21185875557</c:v>
                </c:pt>
                <c:pt idx="411">
                  <c:v>1002.32962147674</c:v>
                </c:pt>
                <c:pt idx="412">
                  <c:v>994.82028401600803</c:v>
                </c:pt>
                <c:pt idx="413">
                  <c:v>1003.7995979538</c:v>
                </c:pt>
                <c:pt idx="414">
                  <c:v>1010.6013535171101</c:v>
                </c:pt>
                <c:pt idx="415">
                  <c:v>1006.34589619032</c:v>
                </c:pt>
                <c:pt idx="416">
                  <c:v>1002.36450227451</c:v>
                </c:pt>
                <c:pt idx="417">
                  <c:v>1002.94252692311</c:v>
                </c:pt>
                <c:pt idx="418">
                  <c:v>988.27265997923803</c:v>
                </c:pt>
                <c:pt idx="419">
                  <c:v>981.83466130685804</c:v>
                </c:pt>
                <c:pt idx="420">
                  <c:v>995.16410902250595</c:v>
                </c:pt>
                <c:pt idx="421">
                  <c:v>1006.19142408595</c:v>
                </c:pt>
                <c:pt idx="422">
                  <c:v>1004.0437635381199</c:v>
                </c:pt>
                <c:pt idx="423">
                  <c:v>992.23910498172597</c:v>
                </c:pt>
                <c:pt idx="424">
                  <c:v>992.36866223055097</c:v>
                </c:pt>
                <c:pt idx="425">
                  <c:v>998.28344893652297</c:v>
                </c:pt>
                <c:pt idx="426">
                  <c:v>998.502699665303</c:v>
                </c:pt>
                <c:pt idx="427">
                  <c:v>991.94510968631596</c:v>
                </c:pt>
                <c:pt idx="428">
                  <c:v>1002.05057509466</c:v>
                </c:pt>
                <c:pt idx="429">
                  <c:v>1009.89875459079</c:v>
                </c:pt>
                <c:pt idx="430">
                  <c:v>1002.96744177865</c:v>
                </c:pt>
                <c:pt idx="431">
                  <c:v>1000.81479825971</c:v>
                </c:pt>
                <c:pt idx="432">
                  <c:v>1012.56962710503</c:v>
                </c:pt>
                <c:pt idx="433">
                  <c:v>999.32488989823105</c:v>
                </c:pt>
                <c:pt idx="434">
                  <c:v>1003.64014287832</c:v>
                </c:pt>
                <c:pt idx="435">
                  <c:v>1007.7760088985</c:v>
                </c:pt>
                <c:pt idx="436">
                  <c:v>1002.33958741896</c:v>
                </c:pt>
                <c:pt idx="437">
                  <c:v>1011.33385027008</c:v>
                </c:pt>
                <c:pt idx="438">
                  <c:v>1032.0679930531901</c:v>
                </c:pt>
                <c:pt idx="439">
                  <c:v>1038.1771156324</c:v>
                </c:pt>
                <c:pt idx="440">
                  <c:v>1036.4480246577</c:v>
                </c:pt>
                <c:pt idx="441">
                  <c:v>1040.8978178577199</c:v>
                </c:pt>
                <c:pt idx="442">
                  <c:v>1038.1223029502</c:v>
                </c:pt>
                <c:pt idx="443">
                  <c:v>1049.0948053314601</c:v>
                </c:pt>
                <c:pt idx="444">
                  <c:v>1056.82837649209</c:v>
                </c:pt>
                <c:pt idx="445">
                  <c:v>1066.9687226982001</c:v>
                </c:pt>
                <c:pt idx="446">
                  <c:v>1062.1452066650199</c:v>
                </c:pt>
                <c:pt idx="447">
                  <c:v>1066.55015312507</c:v>
                </c:pt>
                <c:pt idx="448">
                  <c:v>1072.0164724312599</c:v>
                </c:pt>
                <c:pt idx="449">
                  <c:v>1070.6660872608199</c:v>
                </c:pt>
                <c:pt idx="450">
                  <c:v>1082.4906777016499</c:v>
                </c:pt>
                <c:pt idx="451">
                  <c:v>1083.63177808553</c:v>
                </c:pt>
                <c:pt idx="452">
                  <c:v>1078.3647776236901</c:v>
                </c:pt>
                <c:pt idx="453">
                  <c:v>1076.3317254113599</c:v>
                </c:pt>
                <c:pt idx="454">
                  <c:v>1052.0247923433501</c:v>
                </c:pt>
                <c:pt idx="455">
                  <c:v>1055.52283806162</c:v>
                </c:pt>
                <c:pt idx="456">
                  <c:v>1068.02511257323</c:v>
                </c:pt>
                <c:pt idx="457">
                  <c:v>1077.61234898628</c:v>
                </c:pt>
                <c:pt idx="458">
                  <c:v>1089.2475865249901</c:v>
                </c:pt>
                <c:pt idx="459">
                  <c:v>1077.33828557531</c:v>
                </c:pt>
                <c:pt idx="460">
                  <c:v>1069.9634883345</c:v>
                </c:pt>
                <c:pt idx="461">
                  <c:v>1062.7680780536</c:v>
                </c:pt>
                <c:pt idx="462">
                  <c:v>1045.2031048956001</c:v>
                </c:pt>
                <c:pt idx="463">
                  <c:v>1046.3591541928099</c:v>
                </c:pt>
                <c:pt idx="464">
                  <c:v>1044.2164766160899</c:v>
                </c:pt>
                <c:pt idx="465">
                  <c:v>1047.35076544343</c:v>
                </c:pt>
                <c:pt idx="466">
                  <c:v>1045.1482922134001</c:v>
                </c:pt>
                <c:pt idx="467">
                  <c:v>1044.0221407428501</c:v>
                </c:pt>
                <c:pt idx="468">
                  <c:v>1056.2603177857</c:v>
                </c:pt>
                <c:pt idx="469">
                  <c:v>1064.40747554835</c:v>
                </c:pt>
                <c:pt idx="470">
                  <c:v>1056.62905764774</c:v>
                </c:pt>
                <c:pt idx="471">
                  <c:v>1068.0300955443399</c:v>
                </c:pt>
                <c:pt idx="472">
                  <c:v>1063.5128050375499</c:v>
                </c:pt>
                <c:pt idx="473">
                  <c:v>1076.29194817139</c:v>
                </c:pt>
                <c:pt idx="474">
                  <c:v>1057.3780772618099</c:v>
                </c:pt>
                <c:pt idx="475">
                  <c:v>1051.86390840019</c:v>
                </c:pt>
                <c:pt idx="476">
                  <c:v>1052.25181955159</c:v>
                </c:pt>
                <c:pt idx="477">
                  <c:v>1049.9696929075999</c:v>
                </c:pt>
                <c:pt idx="478">
                  <c:v>1054.5238705812601</c:v>
                </c:pt>
                <c:pt idx="479">
                  <c:v>1049.763142814</c:v>
                </c:pt>
                <c:pt idx="480">
                  <c:v>1059.77830345032</c:v>
                </c:pt>
                <c:pt idx="481">
                  <c:v>1057.67250005697</c:v>
                </c:pt>
                <c:pt idx="482">
                  <c:v>1050.19135642269</c:v>
                </c:pt>
                <c:pt idx="483">
                  <c:v>1046.5389462308799</c:v>
                </c:pt>
                <c:pt idx="484">
                  <c:v>1053.03267966157</c:v>
                </c:pt>
                <c:pt idx="485">
                  <c:v>1057.75814277871</c:v>
                </c:pt>
                <c:pt idx="486">
                  <c:v>1053.04779308305</c:v>
                </c:pt>
                <c:pt idx="487">
                  <c:v>1057.11330346208</c:v>
                </c:pt>
                <c:pt idx="488">
                  <c:v>1059.1989556267899</c:v>
                </c:pt>
                <c:pt idx="489">
                  <c:v>1056.0704773797299</c:v>
                </c:pt>
                <c:pt idx="490">
                  <c:v>1057.7279159357399</c:v>
                </c:pt>
                <c:pt idx="491">
                  <c:v>1072.10581757359</c:v>
                </c:pt>
                <c:pt idx="492">
                  <c:v>1064.5894092891899</c:v>
                </c:pt>
                <c:pt idx="493">
                  <c:v>1048.6451311993701</c:v>
                </c:pt>
                <c:pt idx="494">
                  <c:v>1043.8667450133</c:v>
                </c:pt>
                <c:pt idx="495">
                  <c:v>1028.2885755847799</c:v>
                </c:pt>
                <c:pt idx="496">
                  <c:v>1021.8463517708</c:v>
                </c:pt>
                <c:pt idx="497">
                  <c:v>997.60832300656</c:v>
                </c:pt>
                <c:pt idx="498">
                  <c:v>1004.09109129693</c:v>
                </c:pt>
                <c:pt idx="499">
                  <c:v>997.57938207669201</c:v>
                </c:pt>
                <c:pt idx="500">
                  <c:v>1008.28270263945</c:v>
                </c:pt>
                <c:pt idx="501">
                  <c:v>1012.39713816898</c:v>
                </c:pt>
                <c:pt idx="502">
                  <c:v>1016.2076939349</c:v>
                </c:pt>
                <c:pt idx="503">
                  <c:v>1014.4760616311499</c:v>
                </c:pt>
                <c:pt idx="504">
                  <c:v>1009.62363238999</c:v>
                </c:pt>
                <c:pt idx="505">
                  <c:v>1016.25592881801</c:v>
                </c:pt>
                <c:pt idx="506">
                  <c:v>1026.1633738094099</c:v>
                </c:pt>
                <c:pt idx="507">
                  <c:v>1035.15917950997</c:v>
                </c:pt>
                <c:pt idx="508">
                  <c:v>1027.9673584378299</c:v>
                </c:pt>
                <c:pt idx="509">
                  <c:v>1049.31129421531</c:v>
                </c:pt>
                <c:pt idx="510">
                  <c:v>1055.9339436667101</c:v>
                </c:pt>
                <c:pt idx="511">
                  <c:v>1066.1597388866501</c:v>
                </c:pt>
                <c:pt idx="512">
                  <c:v>1070.19217511489</c:v>
                </c:pt>
                <c:pt idx="513">
                  <c:v>1067.8624302605399</c:v>
                </c:pt>
                <c:pt idx="514">
                  <c:v>1068.2627797903799</c:v>
                </c:pt>
                <c:pt idx="515">
                  <c:v>1058.73639037557</c:v>
                </c:pt>
                <c:pt idx="516">
                  <c:v>1073.7036746055201</c:v>
                </c:pt>
                <c:pt idx="517">
                  <c:v>1064.59692867379</c:v>
                </c:pt>
                <c:pt idx="518">
                  <c:v>1061.91989266103</c:v>
                </c:pt>
                <c:pt idx="519">
                  <c:v>1054.9547755395199</c:v>
                </c:pt>
                <c:pt idx="520">
                  <c:v>1070.1487637200901</c:v>
                </c:pt>
                <c:pt idx="521">
                  <c:v>1101.1444996084599</c:v>
                </c:pt>
                <c:pt idx="522">
                  <c:v>1100.0929791566</c:v>
                </c:pt>
                <c:pt idx="523">
                  <c:v>1082.01936845418</c:v>
                </c:pt>
                <c:pt idx="524">
                  <c:v>1095.72772223488</c:v>
                </c:pt>
                <c:pt idx="525">
                  <c:v>1083.3747686696599</c:v>
                </c:pt>
                <c:pt idx="526">
                  <c:v>1055.6927692511499</c:v>
                </c:pt>
                <c:pt idx="527">
                  <c:v>1072.00580671994</c:v>
                </c:pt>
                <c:pt idx="528">
                  <c:v>1061.07578220655</c:v>
                </c:pt>
                <c:pt idx="529">
                  <c:v>1058.99203525607</c:v>
                </c:pt>
                <c:pt idx="530">
                  <c:v>1063.1016472972899</c:v>
                </c:pt>
                <c:pt idx="531">
                  <c:v>1053.4787881162599</c:v>
                </c:pt>
                <c:pt idx="532">
                  <c:v>1020.04236714238</c:v>
                </c:pt>
                <c:pt idx="533">
                  <c:v>1030.61063003242</c:v>
                </c:pt>
                <c:pt idx="534">
                  <c:v>1010.98867958208</c:v>
                </c:pt>
                <c:pt idx="535">
                  <c:v>1016.1208711453</c:v>
                </c:pt>
                <c:pt idx="536">
                  <c:v>1016.44886835047</c:v>
                </c:pt>
                <c:pt idx="537">
                  <c:v>1023.35610361224</c:v>
                </c:pt>
                <c:pt idx="538">
                  <c:v>1029.6845202766499</c:v>
                </c:pt>
                <c:pt idx="539">
                  <c:v>1024.2773898797</c:v>
                </c:pt>
                <c:pt idx="540">
                  <c:v>1019.28507947751</c:v>
                </c:pt>
                <c:pt idx="541">
                  <c:v>1021.7161175863999</c:v>
                </c:pt>
                <c:pt idx="542">
                  <c:v>995.794691401514</c:v>
                </c:pt>
                <c:pt idx="543">
                  <c:v>994.28976304839102</c:v>
                </c:pt>
                <c:pt idx="544">
                  <c:v>994.10164700425003</c:v>
                </c:pt>
                <c:pt idx="545">
                  <c:v>1002.59580992043</c:v>
                </c:pt>
                <c:pt idx="546">
                  <c:v>998.58266764544101</c:v>
                </c:pt>
                <c:pt idx="547">
                  <c:v>1001.9832269049</c:v>
                </c:pt>
                <c:pt idx="548">
                  <c:v>1014.8281762778701</c:v>
                </c:pt>
                <c:pt idx="549">
                  <c:v>1016.2028704465901</c:v>
                </c:pt>
                <c:pt idx="550">
                  <c:v>1026.8048977548101</c:v>
                </c:pt>
                <c:pt idx="551">
                  <c:v>1040.03299783847</c:v>
                </c:pt>
                <c:pt idx="552">
                  <c:v>1038.6554807001401</c:v>
                </c:pt>
                <c:pt idx="553">
                  <c:v>1034.3106472613499</c:v>
                </c:pt>
                <c:pt idx="554">
                  <c:v>1042.01403075799</c:v>
                </c:pt>
                <c:pt idx="555">
                  <c:v>1025.26526665809</c:v>
                </c:pt>
                <c:pt idx="556">
                  <c:v>1021.04716117928</c:v>
                </c:pt>
                <c:pt idx="557">
                  <c:v>1031.30617993339</c:v>
                </c:pt>
                <c:pt idx="558">
                  <c:v>1031.76875176114</c:v>
                </c:pt>
                <c:pt idx="559">
                  <c:v>1028.0910767345499</c:v>
                </c:pt>
                <c:pt idx="560">
                  <c:v>1044.3360497349299</c:v>
                </c:pt>
                <c:pt idx="561">
                  <c:v>1042.2018074405401</c:v>
                </c:pt>
                <c:pt idx="562">
                  <c:v>1041.45528062942</c:v>
                </c:pt>
                <c:pt idx="563">
                  <c:v>1053.51878750367</c:v>
                </c:pt>
                <c:pt idx="564">
                  <c:v>1056.59649312991</c:v>
                </c:pt>
                <c:pt idx="565">
                  <c:v>1058.9230920259299</c:v>
                </c:pt>
                <c:pt idx="566">
                  <c:v>1058.1857250529799</c:v>
                </c:pt>
                <c:pt idx="567">
                  <c:v>1060.37034645731</c:v>
                </c:pt>
                <c:pt idx="568">
                  <c:v>1075.8962721610801</c:v>
                </c:pt>
                <c:pt idx="569">
                  <c:v>1068.9576947447899</c:v>
                </c:pt>
                <c:pt idx="570">
                  <c:v>1069.08135256013</c:v>
                </c:pt>
                <c:pt idx="571">
                  <c:v>1064.3548760627</c:v>
                </c:pt>
                <c:pt idx="572">
                  <c:v>1066.9516901848399</c:v>
                </c:pt>
                <c:pt idx="573">
                  <c:v>1059.1566678993499</c:v>
                </c:pt>
                <c:pt idx="574">
                  <c:v>1059.68335859431</c:v>
                </c:pt>
                <c:pt idx="575">
                  <c:v>1057.5262167045</c:v>
                </c:pt>
                <c:pt idx="576">
                  <c:v>1060.0497521212501</c:v>
                </c:pt>
                <c:pt idx="577">
                  <c:v>1050.04720883599</c:v>
                </c:pt>
                <c:pt idx="578">
                  <c:v>1064.6708904796801</c:v>
                </c:pt>
                <c:pt idx="579">
                  <c:v>1069.5393444688</c:v>
                </c:pt>
                <c:pt idx="580">
                  <c:v>1063.73200706692</c:v>
                </c:pt>
                <c:pt idx="581">
                  <c:v>1061.2588507601199</c:v>
                </c:pt>
                <c:pt idx="582">
                  <c:v>1048.4854564274401</c:v>
                </c:pt>
                <c:pt idx="583">
                  <c:v>1057.6636142770999</c:v>
                </c:pt>
                <c:pt idx="584">
                  <c:v>1058.65287679982</c:v>
                </c:pt>
                <c:pt idx="585">
                  <c:v>1053.69282442897</c:v>
                </c:pt>
                <c:pt idx="586">
                  <c:v>1058.1216061857599</c:v>
                </c:pt>
                <c:pt idx="587">
                  <c:v>1078.6213240176401</c:v>
                </c:pt>
                <c:pt idx="588">
                  <c:v>1087.09417432795</c:v>
                </c:pt>
                <c:pt idx="589">
                  <c:v>1095.30596925033</c:v>
                </c:pt>
                <c:pt idx="590">
                  <c:v>1106.41227303547</c:v>
                </c:pt>
                <c:pt idx="591">
                  <c:v>1100.7514930443699</c:v>
                </c:pt>
                <c:pt idx="592">
                  <c:v>1117.30790054263</c:v>
                </c:pt>
                <c:pt idx="593">
                  <c:v>1112.2654096282199</c:v>
                </c:pt>
                <c:pt idx="594">
                  <c:v>1121.3199096625401</c:v>
                </c:pt>
                <c:pt idx="595">
                  <c:v>1122.9778403719099</c:v>
                </c:pt>
                <c:pt idx="596">
                  <c:v>1116.6300725178</c:v>
                </c:pt>
                <c:pt idx="597">
                  <c:v>1115.30647590176</c:v>
                </c:pt>
                <c:pt idx="598">
                  <c:v>1116.78578976675</c:v>
                </c:pt>
                <c:pt idx="599">
                  <c:v>1118.6314971586701</c:v>
                </c:pt>
                <c:pt idx="600">
                  <c:v>1122.08017623093</c:v>
                </c:pt>
                <c:pt idx="601">
                  <c:v>1129.51296117263</c:v>
                </c:pt>
                <c:pt idx="602">
                  <c:v>1133.1386728840801</c:v>
                </c:pt>
                <c:pt idx="603">
                  <c:v>1130.34154212881</c:v>
                </c:pt>
                <c:pt idx="604">
                  <c:v>1141.1317735846701</c:v>
                </c:pt>
                <c:pt idx="605">
                  <c:v>1135.7632355630301</c:v>
                </c:pt>
                <c:pt idx="606">
                  <c:v>1139.80130981409</c:v>
                </c:pt>
                <c:pt idx="607">
                  <c:v>1126.74875998062</c:v>
                </c:pt>
                <c:pt idx="608">
                  <c:v>1098.93506473462</c:v>
                </c:pt>
                <c:pt idx="609">
                  <c:v>1099.7193381151701</c:v>
                </c:pt>
                <c:pt idx="610">
                  <c:v>1101.9694557903299</c:v>
                </c:pt>
                <c:pt idx="611">
                  <c:v>1112.44977566734</c:v>
                </c:pt>
                <c:pt idx="612">
                  <c:v>1107.65543779933</c:v>
                </c:pt>
                <c:pt idx="613">
                  <c:v>1114.36377617941</c:v>
                </c:pt>
                <c:pt idx="614">
                  <c:v>1107.9215305534401</c:v>
                </c:pt>
                <c:pt idx="615">
                  <c:v>1113.64952720783</c:v>
                </c:pt>
                <c:pt idx="616">
                  <c:v>1101.46528004569</c:v>
                </c:pt>
                <c:pt idx="617">
                  <c:v>1083.6557386956599</c:v>
                </c:pt>
                <c:pt idx="618">
                  <c:v>1082.93215313622</c:v>
                </c:pt>
                <c:pt idx="619">
                  <c:v>1078.2825323800901</c:v>
                </c:pt>
                <c:pt idx="620">
                  <c:v>1079.3235619268901</c:v>
                </c:pt>
                <c:pt idx="621">
                  <c:v>1077.2881857726099</c:v>
                </c:pt>
                <c:pt idx="622">
                  <c:v>1082.7547579668101</c:v>
                </c:pt>
                <c:pt idx="623">
                  <c:v>1068.6938566440599</c:v>
                </c:pt>
                <c:pt idx="624">
                  <c:v>1063.37200156174</c:v>
                </c:pt>
                <c:pt idx="625">
                  <c:v>1063.6847772551801</c:v>
                </c:pt>
                <c:pt idx="626">
                  <c:v>1043.9285573355601</c:v>
                </c:pt>
                <c:pt idx="627">
                  <c:v>1021.5861025777</c:v>
                </c:pt>
                <c:pt idx="628">
                  <c:v>998.29598415167504</c:v>
                </c:pt>
                <c:pt idx="629">
                  <c:v>1000.28467736664</c:v>
                </c:pt>
                <c:pt idx="630">
                  <c:v>997.66576447087402</c:v>
                </c:pt>
                <c:pt idx="631">
                  <c:v>1000.21465295766</c:v>
                </c:pt>
                <c:pt idx="632">
                  <c:v>976.44836855058895</c:v>
                </c:pt>
                <c:pt idx="633">
                  <c:v>983.32943380614404</c:v>
                </c:pt>
                <c:pt idx="634">
                  <c:v>1001.6711606644</c:v>
                </c:pt>
                <c:pt idx="635">
                  <c:v>1013.0571295642</c:v>
                </c:pt>
                <c:pt idx="636">
                  <c:v>988.76799623675595</c:v>
                </c:pt>
                <c:pt idx="637">
                  <c:v>998.487384202881</c:v>
                </c:pt>
                <c:pt idx="638">
                  <c:v>990.69133333668105</c:v>
                </c:pt>
                <c:pt idx="639">
                  <c:v>1003.23970742551</c:v>
                </c:pt>
                <c:pt idx="640">
                  <c:v>1006.58220588071</c:v>
                </c:pt>
                <c:pt idx="641">
                  <c:v>1007.00702062851</c:v>
                </c:pt>
                <c:pt idx="642">
                  <c:v>1015.33015971893</c:v>
                </c:pt>
                <c:pt idx="643">
                  <c:v>1011.94686960449</c:v>
                </c:pt>
                <c:pt idx="644">
                  <c:v>1025.30791500388</c:v>
                </c:pt>
                <c:pt idx="645">
                  <c:v>1020.63069529816</c:v>
                </c:pt>
                <c:pt idx="646">
                  <c:v>1021.30005623061</c:v>
                </c:pt>
                <c:pt idx="647">
                  <c:v>1029.53590932515</c:v>
                </c:pt>
                <c:pt idx="648">
                  <c:v>1012.90138561196</c:v>
                </c:pt>
                <c:pt idx="649">
                  <c:v>1007.67313400445</c:v>
                </c:pt>
                <c:pt idx="650">
                  <c:v>996.10856708367703</c:v>
                </c:pt>
                <c:pt idx="651">
                  <c:v>983.80679859540703</c:v>
                </c:pt>
                <c:pt idx="652">
                  <c:v>981.40976282379495</c:v>
                </c:pt>
                <c:pt idx="653">
                  <c:v>965.67073549321401</c:v>
                </c:pt>
                <c:pt idx="654">
                  <c:v>970.91707793674095</c:v>
                </c:pt>
                <c:pt idx="655">
                  <c:v>966.92352588705603</c:v>
                </c:pt>
                <c:pt idx="656">
                  <c:v>978.34336611973401</c:v>
                </c:pt>
                <c:pt idx="657">
                  <c:v>958.61530944847095</c:v>
                </c:pt>
                <c:pt idx="658">
                  <c:v>956.49415892604497</c:v>
                </c:pt>
                <c:pt idx="659">
                  <c:v>960.35655241464099</c:v>
                </c:pt>
                <c:pt idx="660">
                  <c:v>962.38272604800295</c:v>
                </c:pt>
                <c:pt idx="661">
                  <c:v>977.65591435127203</c:v>
                </c:pt>
                <c:pt idx="662">
                  <c:v>978.27100277568502</c:v>
                </c:pt>
                <c:pt idx="663">
                  <c:v>973.57190812152601</c:v>
                </c:pt>
                <c:pt idx="664">
                  <c:v>973.57190812152601</c:v>
                </c:pt>
                <c:pt idx="665">
                  <c:v>970.75878312163502</c:v>
                </c:pt>
                <c:pt idx="666">
                  <c:v>922.32509240807303</c:v>
                </c:pt>
                <c:pt idx="667">
                  <c:v>897.11551242512496</c:v>
                </c:pt>
                <c:pt idx="668">
                  <c:v>887.77159562484303</c:v>
                </c:pt>
                <c:pt idx="669">
                  <c:v>882.37148107521296</c:v>
                </c:pt>
                <c:pt idx="670">
                  <c:v>851.57635547350901</c:v>
                </c:pt>
                <c:pt idx="671">
                  <c:v>851.60801443652997</c:v>
                </c:pt>
                <c:pt idx="672">
                  <c:v>869.29632934742199</c:v>
                </c:pt>
                <c:pt idx="673">
                  <c:v>846.91796520037701</c:v>
                </c:pt>
                <c:pt idx="674">
                  <c:v>835.92325961398603</c:v>
                </c:pt>
                <c:pt idx="675">
                  <c:v>856.50158557782004</c:v>
                </c:pt>
                <c:pt idx="676">
                  <c:v>879.05181266698105</c:v>
                </c:pt>
                <c:pt idx="677">
                  <c:v>867.57317721726395</c:v>
                </c:pt>
                <c:pt idx="678">
                  <c:v>856.79556166301802</c:v>
                </c:pt>
                <c:pt idx="679">
                  <c:v>842.42239245135499</c:v>
                </c:pt>
                <c:pt idx="680">
                  <c:v>860.06095756321304</c:v>
                </c:pt>
                <c:pt idx="681">
                  <c:v>857.05787878519402</c:v>
                </c:pt>
                <c:pt idx="682">
                  <c:v>871.57125197595201</c:v>
                </c:pt>
                <c:pt idx="683">
                  <c:v>870.91093646150796</c:v>
                </c:pt>
                <c:pt idx="684">
                  <c:v>881.11869068137003</c:v>
                </c:pt>
                <c:pt idx="685">
                  <c:v>870.32298429111199</c:v>
                </c:pt>
                <c:pt idx="686">
                  <c:v>866.52268493854001</c:v>
                </c:pt>
                <c:pt idx="687">
                  <c:v>852.52370464011699</c:v>
                </c:pt>
                <c:pt idx="688">
                  <c:v>850.06257054611206</c:v>
                </c:pt>
                <c:pt idx="689">
                  <c:v>835.757928336296</c:v>
                </c:pt>
                <c:pt idx="690">
                  <c:v>841.58460521129996</c:v>
                </c:pt>
                <c:pt idx="691">
                  <c:v>852.46076212478602</c:v>
                </c:pt>
                <c:pt idx="692">
                  <c:v>838.53560223724503</c:v>
                </c:pt>
                <c:pt idx="693">
                  <c:v>836.650095119051</c:v>
                </c:pt>
                <c:pt idx="694">
                  <c:v>827.27314630442197</c:v>
                </c:pt>
                <c:pt idx="695">
                  <c:v>828.89652194520897</c:v>
                </c:pt>
                <c:pt idx="696">
                  <c:v>833.56890056005102</c:v>
                </c:pt>
                <c:pt idx="697">
                  <c:v>830.78662786125199</c:v>
                </c:pt>
                <c:pt idx="698">
                  <c:v>830.60267594728202</c:v>
                </c:pt>
                <c:pt idx="699">
                  <c:v>829.41618610217495</c:v>
                </c:pt>
                <c:pt idx="700">
                  <c:v>818.44805323170397</c:v>
                </c:pt>
                <c:pt idx="701">
                  <c:v>816.11646272213295</c:v>
                </c:pt>
                <c:pt idx="702">
                  <c:v>814.801206537246</c:v>
                </c:pt>
                <c:pt idx="703">
                  <c:v>813.95042893513403</c:v>
                </c:pt>
                <c:pt idx="704">
                  <c:v>811.14976104493803</c:v>
                </c:pt>
                <c:pt idx="705">
                  <c:v>802.31547037652194</c:v>
                </c:pt>
                <c:pt idx="706">
                  <c:v>789.83433301364698</c:v>
                </c:pt>
                <c:pt idx="707">
                  <c:v>778.91678691951802</c:v>
                </c:pt>
                <c:pt idx="708">
                  <c:v>772.66242184453301</c:v>
                </c:pt>
                <c:pt idx="709">
                  <c:v>773.37523551116703</c:v>
                </c:pt>
                <c:pt idx="710">
                  <c:v>745.54790972533203</c:v>
                </c:pt>
                <c:pt idx="711">
                  <c:v>753.21410574003801</c:v>
                </c:pt>
                <c:pt idx="712">
                  <c:v>751.875855565905</c:v>
                </c:pt>
                <c:pt idx="713">
                  <c:v>754.06488334214998</c:v>
                </c:pt>
                <c:pt idx="714">
                  <c:v>748.00366777683405</c:v>
                </c:pt>
                <c:pt idx="715">
                  <c:v>749.41549871655502</c:v>
                </c:pt>
                <c:pt idx="716">
                  <c:v>765.38712364701303</c:v>
                </c:pt>
                <c:pt idx="717">
                  <c:v>760.89409814829196</c:v>
                </c:pt>
                <c:pt idx="718">
                  <c:v>766.89552934156802</c:v>
                </c:pt>
                <c:pt idx="719">
                  <c:v>768.41773142967099</c:v>
                </c:pt>
                <c:pt idx="720">
                  <c:v>760.71934383001997</c:v>
                </c:pt>
                <c:pt idx="721">
                  <c:v>780.23664190225395</c:v>
                </c:pt>
                <c:pt idx="722">
                  <c:v>780.885072398999</c:v>
                </c:pt>
                <c:pt idx="723">
                  <c:v>785.26312795148795</c:v>
                </c:pt>
                <c:pt idx="724">
                  <c:v>788.01780786319102</c:v>
                </c:pt>
                <c:pt idx="725">
                  <c:v>784.30657799884295</c:v>
                </c:pt>
                <c:pt idx="726">
                  <c:v>800.83465746906199</c:v>
                </c:pt>
                <c:pt idx="727">
                  <c:v>801.39571080667099</c:v>
                </c:pt>
                <c:pt idx="728">
                  <c:v>805.91632909248699</c:v>
                </c:pt>
                <c:pt idx="729">
                  <c:v>819.01370536716195</c:v>
                </c:pt>
                <c:pt idx="730">
                  <c:v>821.79137926811097</c:v>
                </c:pt>
                <c:pt idx="731">
                  <c:v>826.57872782918503</c:v>
                </c:pt>
                <c:pt idx="732">
                  <c:v>817.37193453497798</c:v>
                </c:pt>
                <c:pt idx="733">
                  <c:v>834.74619280945899</c:v>
                </c:pt>
                <c:pt idx="734">
                  <c:v>845.76031365842198</c:v>
                </c:pt>
                <c:pt idx="735">
                  <c:v>826.86845209368698</c:v>
                </c:pt>
                <c:pt idx="736">
                  <c:v>829.48516806991302</c:v>
                </c:pt>
                <c:pt idx="737">
                  <c:v>826.30739875607799</c:v>
                </c:pt>
                <c:pt idx="738">
                  <c:v>834.03337914282497</c:v>
                </c:pt>
                <c:pt idx="739">
                  <c:v>838.44822507810795</c:v>
                </c:pt>
                <c:pt idx="740">
                  <c:v>830.11520337525997</c:v>
                </c:pt>
                <c:pt idx="741">
                  <c:v>826.55113504208896</c:v>
                </c:pt>
                <c:pt idx="742">
                  <c:v>830.39573004406498</c:v>
                </c:pt>
                <c:pt idx="743">
                  <c:v>837.05019053193496</c:v>
                </c:pt>
                <c:pt idx="744">
                  <c:v>844.43585987783695</c:v>
                </c:pt>
                <c:pt idx="745">
                  <c:v>848.151688540034</c:v>
                </c:pt>
                <c:pt idx="746">
                  <c:v>850.97994921732504</c:v>
                </c:pt>
                <c:pt idx="747">
                  <c:v>846.31676819818199</c:v>
                </c:pt>
                <c:pt idx="748">
                  <c:v>854.42444880641597</c:v>
                </c:pt>
                <c:pt idx="749">
                  <c:v>863.28173346407902</c:v>
                </c:pt>
                <c:pt idx="750">
                  <c:v>861.37323235663905</c:v>
                </c:pt>
                <c:pt idx="751">
                  <c:v>863.68642767481401</c:v>
                </c:pt>
                <c:pt idx="752">
                  <c:v>863.405901006009</c:v>
                </c:pt>
                <c:pt idx="753">
                  <c:v>865.590329984405</c:v>
                </c:pt>
                <c:pt idx="754">
                  <c:v>859.00485146427297</c:v>
                </c:pt>
                <c:pt idx="755">
                  <c:v>851.582588196757</c:v>
                </c:pt>
                <c:pt idx="756">
                  <c:v>831.54157686658903</c:v>
                </c:pt>
                <c:pt idx="757">
                  <c:v>832.44058645860298</c:v>
                </c:pt>
                <c:pt idx="758">
                  <c:v>837.217619126351</c:v>
                </c:pt>
                <c:pt idx="759">
                  <c:v>838.21011335346498</c:v>
                </c:pt>
                <c:pt idx="760">
                  <c:v>838.03731301927996</c:v>
                </c:pt>
                <c:pt idx="761">
                  <c:v>836.63275645680199</c:v>
                </c:pt>
                <c:pt idx="762">
                  <c:v>834.06267409519296</c:v>
                </c:pt>
                <c:pt idx="763">
                  <c:v>819.85722493161802</c:v>
                </c:pt>
                <c:pt idx="764">
                  <c:v>821.859687089315</c:v>
                </c:pt>
                <c:pt idx="765">
                  <c:v>822.02686078676402</c:v>
                </c:pt>
                <c:pt idx="766">
                  <c:v>829.75104531293096</c:v>
                </c:pt>
                <c:pt idx="767">
                  <c:v>833.44618834274002</c:v>
                </c:pt>
                <c:pt idx="768">
                  <c:v>830.74383675346996</c:v>
                </c:pt>
                <c:pt idx="769">
                  <c:v>837.38173826846401</c:v>
                </c:pt>
                <c:pt idx="770">
                  <c:v>837.71563673501305</c:v>
                </c:pt>
                <c:pt idx="771">
                  <c:v>836.86085666064798</c:v>
                </c:pt>
                <c:pt idx="772">
                  <c:v>833.05886612154302</c:v>
                </c:pt>
                <c:pt idx="773">
                  <c:v>839.41629292463597</c:v>
                </c:pt>
                <c:pt idx="774">
                  <c:v>849.001404904369</c:v>
                </c:pt>
                <c:pt idx="775">
                  <c:v>856.17799594539599</c:v>
                </c:pt>
                <c:pt idx="776">
                  <c:v>855.35883170746195</c:v>
                </c:pt>
                <c:pt idx="777">
                  <c:v>860.65668737670705</c:v>
                </c:pt>
                <c:pt idx="778">
                  <c:v>863.79533296226703</c:v>
                </c:pt>
                <c:pt idx="779">
                  <c:v>874.20406115948799</c:v>
                </c:pt>
                <c:pt idx="780">
                  <c:v>870.07262413338799</c:v>
                </c:pt>
                <c:pt idx="781">
                  <c:v>869.58735836200401</c:v>
                </c:pt>
                <c:pt idx="782">
                  <c:v>864.76586450503601</c:v>
                </c:pt>
                <c:pt idx="783">
                  <c:v>861.45359171687005</c:v>
                </c:pt>
                <c:pt idx="784">
                  <c:v>851.81950796204296</c:v>
                </c:pt>
                <c:pt idx="785">
                  <c:v>853.69824333382496</c:v>
                </c:pt>
                <c:pt idx="786">
                  <c:v>862.77582964440398</c:v>
                </c:pt>
                <c:pt idx="787">
                  <c:v>860.19813348264597</c:v>
                </c:pt>
                <c:pt idx="788">
                  <c:v>862.96281278567199</c:v>
                </c:pt>
                <c:pt idx="789">
                  <c:v>868.70141443076</c:v>
                </c:pt>
                <c:pt idx="790">
                  <c:v>870.23734737688596</c:v>
                </c:pt>
                <c:pt idx="791">
                  <c:v>876.82627711678595</c:v>
                </c:pt>
                <c:pt idx="792">
                  <c:v>879.77348758152505</c:v>
                </c:pt>
                <c:pt idx="793">
                  <c:v>878.50912538819296</c:v>
                </c:pt>
                <c:pt idx="794">
                  <c:v>872.049303055358</c:v>
                </c:pt>
                <c:pt idx="795">
                  <c:v>871.46164175423201</c:v>
                </c:pt>
                <c:pt idx="796">
                  <c:v>876.06944059260798</c:v>
                </c:pt>
                <c:pt idx="797">
                  <c:v>880.30327314844999</c:v>
                </c:pt>
                <c:pt idx="798">
                  <c:v>866.96514240470503</c:v>
                </c:pt>
                <c:pt idx="799">
                  <c:v>855.45232327809595</c:v>
                </c:pt>
                <c:pt idx="800">
                  <c:v>861.77858622431097</c:v>
                </c:pt>
                <c:pt idx="801">
                  <c:v>863.12753602916905</c:v>
                </c:pt>
                <c:pt idx="802">
                  <c:v>862.28611189346498</c:v>
                </c:pt>
                <c:pt idx="803">
                  <c:v>838.174190629073</c:v>
                </c:pt>
                <c:pt idx="804">
                  <c:v>838.49473315696002</c:v>
                </c:pt>
                <c:pt idx="805">
                  <c:v>842.49261079643998</c:v>
                </c:pt>
                <c:pt idx="806">
                  <c:v>849.900704774274</c:v>
                </c:pt>
                <c:pt idx="807">
                  <c:v>862.97616872433298</c:v>
                </c:pt>
                <c:pt idx="808">
                  <c:v>857.673861075535</c:v>
                </c:pt>
                <c:pt idx="809">
                  <c:v>862.69124203287799</c:v>
                </c:pt>
                <c:pt idx="810">
                  <c:v>863.03404445853505</c:v>
                </c:pt>
                <c:pt idx="811">
                  <c:v>861.45804369642406</c:v>
                </c:pt>
                <c:pt idx="812">
                  <c:v>850.05652405866397</c:v>
                </c:pt>
                <c:pt idx="813">
                  <c:v>853.06161025760503</c:v>
                </c:pt>
                <c:pt idx="814">
                  <c:v>858.84027971867897</c:v>
                </c:pt>
                <c:pt idx="815">
                  <c:v>859.18308214433603</c:v>
                </c:pt>
                <c:pt idx="816">
                  <c:v>873.33147316690599</c:v>
                </c:pt>
                <c:pt idx="817">
                  <c:v>867.90451009059598</c:v>
                </c:pt>
                <c:pt idx="818">
                  <c:v>872.13389066688399</c:v>
                </c:pt>
                <c:pt idx="819">
                  <c:v>876.95093254429696</c:v>
                </c:pt>
                <c:pt idx="820">
                  <c:v>875.75335004427495</c:v>
                </c:pt>
                <c:pt idx="821">
                  <c:v>876.22080789744302</c:v>
                </c:pt>
                <c:pt idx="822">
                  <c:v>874.54686358514402</c:v>
                </c:pt>
                <c:pt idx="823">
                  <c:v>873.79002706096696</c:v>
                </c:pt>
                <c:pt idx="824">
                  <c:v>874.15954136394805</c:v>
                </c:pt>
                <c:pt idx="825">
                  <c:v>884.13642754443197</c:v>
                </c:pt>
                <c:pt idx="826">
                  <c:v>892.74655600184201</c:v>
                </c:pt>
                <c:pt idx="827">
                  <c:v>895.98314513758999</c:v>
                </c:pt>
                <c:pt idx="828">
                  <c:v>893.926330583648</c:v>
                </c:pt>
                <c:pt idx="829">
                  <c:v>899.43342929193</c:v>
                </c:pt>
                <c:pt idx="830">
                  <c:v>894.807822535338</c:v>
                </c:pt>
                <c:pt idx="831">
                  <c:v>892.55244969328805</c:v>
                </c:pt>
                <c:pt idx="832">
                  <c:v>894.71226251497603</c:v>
                </c:pt>
                <c:pt idx="833">
                  <c:v>893.51133278581995</c:v>
                </c:pt>
                <c:pt idx="834">
                  <c:v>892.50405772487204</c:v>
                </c:pt>
                <c:pt idx="835">
                  <c:v>879.20292708146997</c:v>
                </c:pt>
                <c:pt idx="836">
                  <c:v>878.15748094630897</c:v>
                </c:pt>
                <c:pt idx="837">
                  <c:v>881.06078892821097</c:v>
                </c:pt>
                <c:pt idx="838">
                  <c:v>883.10863562813699</c:v>
                </c:pt>
                <c:pt idx="839">
                  <c:v>882.966296507739</c:v>
                </c:pt>
                <c:pt idx="840">
                  <c:v>874.086172028688</c:v>
                </c:pt>
                <c:pt idx="841">
                  <c:v>874.20096164191204</c:v>
                </c:pt>
                <c:pt idx="842">
                  <c:v>874.58206315781797</c:v>
                </c:pt>
                <c:pt idx="843">
                  <c:v>875.99167960821501</c:v>
                </c:pt>
                <c:pt idx="844">
                  <c:v>881.55668005734105</c:v>
                </c:pt>
                <c:pt idx="845">
                  <c:v>881.48780628940597</c:v>
                </c:pt>
                <c:pt idx="846">
                  <c:v>881.31332607730496</c:v>
                </c:pt>
                <c:pt idx="847">
                  <c:v>885.56972493567105</c:v>
                </c:pt>
                <c:pt idx="848">
                  <c:v>890.08325252765997</c:v>
                </c:pt>
                <c:pt idx="849">
                  <c:v>884.08664313280997</c:v>
                </c:pt>
                <c:pt idx="850">
                  <c:v>874.95398150466497</c:v>
                </c:pt>
                <c:pt idx="851">
                  <c:v>873.99893192263698</c:v>
                </c:pt>
                <c:pt idx="852">
                  <c:v>859.94409167942297</c:v>
                </c:pt>
                <c:pt idx="853">
                  <c:v>860.72006946482099</c:v>
                </c:pt>
                <c:pt idx="854">
                  <c:v>868.70024337619202</c:v>
                </c:pt>
                <c:pt idx="855">
                  <c:v>872.51125853524695</c:v>
                </c:pt>
                <c:pt idx="856">
                  <c:v>869.05838696945204</c:v>
                </c:pt>
                <c:pt idx="857">
                  <c:v>871.84088719401495</c:v>
                </c:pt>
                <c:pt idx="858">
                  <c:v>866.08763177920105</c:v>
                </c:pt>
                <c:pt idx="859">
                  <c:v>863.19493352594304</c:v>
                </c:pt>
                <c:pt idx="860">
                  <c:v>870.982260887096</c:v>
                </c:pt>
                <c:pt idx="861">
                  <c:v>870.59197620213195</c:v>
                </c:pt>
                <c:pt idx="862">
                  <c:v>869.49917908423504</c:v>
                </c:pt>
                <c:pt idx="863">
                  <c:v>872.88776846662302</c:v>
                </c:pt>
                <c:pt idx="864">
                  <c:v>872.99337491078995</c:v>
                </c:pt>
                <c:pt idx="865">
                  <c:v>870.14200091829196</c:v>
                </c:pt>
                <c:pt idx="866">
                  <c:v>872.71787983905097</c:v>
                </c:pt>
                <c:pt idx="867">
                  <c:v>873.52140713162305</c:v>
                </c:pt>
                <c:pt idx="868">
                  <c:v>873.09438977042805</c:v>
                </c:pt>
                <c:pt idx="869">
                  <c:v>883.700950032376</c:v>
                </c:pt>
                <c:pt idx="870">
                  <c:v>894.83402397873795</c:v>
                </c:pt>
                <c:pt idx="871">
                  <c:v>892.56853533191395</c:v>
                </c:pt>
                <c:pt idx="872">
                  <c:v>895.618408148664</c:v>
                </c:pt>
                <c:pt idx="873">
                  <c:v>887.15810826045094</c:v>
                </c:pt>
                <c:pt idx="874">
                  <c:v>883.68194958649997</c:v>
                </c:pt>
                <c:pt idx="875">
                  <c:v>889.20046673864795</c:v>
                </c:pt>
                <c:pt idx="876">
                  <c:v>891.01231071591906</c:v>
                </c:pt>
                <c:pt idx="877">
                  <c:v>894.89878520151694</c:v>
                </c:pt>
                <c:pt idx="878">
                  <c:v>906.31738812674803</c:v>
                </c:pt>
                <c:pt idx="879">
                  <c:v>900.96129017512999</c:v>
                </c:pt>
                <c:pt idx="880">
                  <c:v>887.50952090616397</c:v>
                </c:pt>
                <c:pt idx="881">
                  <c:v>891.58219986929305</c:v>
                </c:pt>
                <c:pt idx="882">
                  <c:v>879.309463035406</c:v>
                </c:pt>
                <c:pt idx="883">
                  <c:v>880.72502953217497</c:v>
                </c:pt>
                <c:pt idx="884">
                  <c:v>885.560424930659</c:v>
                </c:pt>
                <c:pt idx="885">
                  <c:v>903.20782059037106</c:v>
                </c:pt>
                <c:pt idx="886">
                  <c:v>902.24164028305302</c:v>
                </c:pt>
                <c:pt idx="887">
                  <c:v>901.72035230329004</c:v>
                </c:pt>
                <c:pt idx="888">
                  <c:v>904.70427660124005</c:v>
                </c:pt>
                <c:pt idx="889">
                  <c:v>912.47416381683502</c:v>
                </c:pt>
                <c:pt idx="890">
                  <c:v>907.63876841834997</c:v>
                </c:pt>
                <c:pt idx="891">
                  <c:v>905.40082519488794</c:v>
                </c:pt>
                <c:pt idx="892">
                  <c:v>891.56422442171504</c:v>
                </c:pt>
                <c:pt idx="893">
                  <c:v>894.61106278618695</c:v>
                </c:pt>
                <c:pt idx="894">
                  <c:v>890.33290626262101</c:v>
                </c:pt>
                <c:pt idx="895">
                  <c:v>885.98284794874201</c:v>
                </c:pt>
                <c:pt idx="896">
                  <c:v>889.22741623657305</c:v>
                </c:pt>
                <c:pt idx="897">
                  <c:v>890.91261444701195</c:v>
                </c:pt>
                <c:pt idx="898">
                  <c:v>890.46322825756101</c:v>
                </c:pt>
                <c:pt idx="899">
                  <c:v>885.51998017360904</c:v>
                </c:pt>
                <c:pt idx="900">
                  <c:v>878.32081341861601</c:v>
                </c:pt>
                <c:pt idx="901">
                  <c:v>880.83737607953697</c:v>
                </c:pt>
                <c:pt idx="902">
                  <c:v>891.11933209415895</c:v>
                </c:pt>
                <c:pt idx="903">
                  <c:v>890.77330472828203</c:v>
                </c:pt>
                <c:pt idx="904">
                  <c:v>894.01787301611296</c:v>
                </c:pt>
                <c:pt idx="905">
                  <c:v>891.15528298931497</c:v>
                </c:pt>
                <c:pt idx="906">
                  <c:v>888.28819910062202</c:v>
                </c:pt>
                <c:pt idx="907">
                  <c:v>885.69973464938801</c:v>
                </c:pt>
                <c:pt idx="908">
                  <c:v>878.45113541355602</c:v>
                </c:pt>
                <c:pt idx="909">
                  <c:v>876.06489474757495</c:v>
                </c:pt>
                <c:pt idx="910">
                  <c:v>869.40049755802795</c:v>
                </c:pt>
                <c:pt idx="911">
                  <c:v>872.71696763617103</c:v>
                </c:pt>
                <c:pt idx="912">
                  <c:v>874.58192032238901</c:v>
                </c:pt>
                <c:pt idx="913">
                  <c:v>880.19924769051704</c:v>
                </c:pt>
                <c:pt idx="914">
                  <c:v>887.22315383162504</c:v>
                </c:pt>
                <c:pt idx="915">
                  <c:v>893.93248964011696</c:v>
                </c:pt>
                <c:pt idx="916">
                  <c:v>896.27828554904704</c:v>
                </c:pt>
                <c:pt idx="917">
                  <c:v>896.619819053029</c:v>
                </c:pt>
                <c:pt idx="918">
                  <c:v>896.79957352881001</c:v>
                </c:pt>
                <c:pt idx="919">
                  <c:v>901.08222391427103</c:v>
                </c:pt>
                <c:pt idx="920">
                  <c:v>899.97673388822295</c:v>
                </c:pt>
                <c:pt idx="921">
                  <c:v>897.32086150857197</c:v>
                </c:pt>
                <c:pt idx="922">
                  <c:v>898.49375946303701</c:v>
                </c:pt>
                <c:pt idx="923">
                  <c:v>901.25299066626201</c:v>
                </c:pt>
                <c:pt idx="924">
                  <c:v>902.52924744430095</c:v>
                </c:pt>
                <c:pt idx="925">
                  <c:v>897.14560089468603</c:v>
                </c:pt>
                <c:pt idx="926">
                  <c:v>891.48333490761297</c:v>
                </c:pt>
                <c:pt idx="927">
                  <c:v>890.45424053377201</c:v>
                </c:pt>
                <c:pt idx="928">
                  <c:v>892.66072672397297</c:v>
                </c:pt>
                <c:pt idx="929">
                  <c:v>891.28111112236104</c:v>
                </c:pt>
                <c:pt idx="930">
                  <c:v>895.21324028004994</c:v>
                </c:pt>
                <c:pt idx="931">
                  <c:v>895.93225818317103</c:v>
                </c:pt>
                <c:pt idx="932">
                  <c:v>895.24020345141696</c:v>
                </c:pt>
                <c:pt idx="933">
                  <c:v>894.68745843839395</c:v>
                </c:pt>
                <c:pt idx="934">
                  <c:v>894.34143107251703</c:v>
                </c:pt>
                <c:pt idx="935">
                  <c:v>897.48713439866799</c:v>
                </c:pt>
                <c:pt idx="936">
                  <c:v>904.60541163955997</c:v>
                </c:pt>
                <c:pt idx="937">
                  <c:v>905.94458248412195</c:v>
                </c:pt>
                <c:pt idx="938">
                  <c:v>910.74402698745098</c:v>
                </c:pt>
                <c:pt idx="939">
                  <c:v>912.68088146398202</c:v>
                </c:pt>
                <c:pt idx="940">
                  <c:v>913.19767558184901</c:v>
                </c:pt>
                <c:pt idx="941">
                  <c:v>914.60874821672303</c:v>
                </c:pt>
                <c:pt idx="942">
                  <c:v>918.19934387043099</c:v>
                </c:pt>
                <c:pt idx="943">
                  <c:v>921.26415768248103</c:v>
                </c:pt>
                <c:pt idx="944">
                  <c:v>928.484493958342</c:v>
                </c:pt>
                <c:pt idx="945">
                  <c:v>930.29719941781798</c:v>
                </c:pt>
                <c:pt idx="946">
                  <c:v>930.06437650279599</c:v>
                </c:pt>
                <c:pt idx="947">
                  <c:v>936.10305692553197</c:v>
                </c:pt>
                <c:pt idx="948">
                  <c:v>924.10254848946795</c:v>
                </c:pt>
                <c:pt idx="949">
                  <c:v>933.17764996338201</c:v>
                </c:pt>
                <c:pt idx="950">
                  <c:v>937.66538726909596</c:v>
                </c:pt>
                <c:pt idx="951">
                  <c:v>937.31669325038695</c:v>
                </c:pt>
                <c:pt idx="952">
                  <c:v>935.50982424435301</c:v>
                </c:pt>
                <c:pt idx="953">
                  <c:v>935.57322315684598</c:v>
                </c:pt>
                <c:pt idx="954">
                  <c:v>942.21199499355203</c:v>
                </c:pt>
                <c:pt idx="955">
                  <c:v>942.18029553730503</c:v>
                </c:pt>
                <c:pt idx="956">
                  <c:v>936.52420684423203</c:v>
                </c:pt>
                <c:pt idx="957">
                  <c:v>933.26821983837203</c:v>
                </c:pt>
                <c:pt idx="958">
                  <c:v>933.12783653213796</c:v>
                </c:pt>
                <c:pt idx="959">
                  <c:v>929.72240923254606</c:v>
                </c:pt>
                <c:pt idx="960">
                  <c:v>935.87210374431004</c:v>
                </c:pt>
                <c:pt idx="961">
                  <c:v>939.31375899389798</c:v>
                </c:pt>
                <c:pt idx="962">
                  <c:v>940.35531255627404</c:v>
                </c:pt>
                <c:pt idx="963">
                  <c:v>932.88329786966801</c:v>
                </c:pt>
                <c:pt idx="964">
                  <c:v>933.61238536332996</c:v>
                </c:pt>
                <c:pt idx="965">
                  <c:v>932.04552652601797</c:v>
                </c:pt>
                <c:pt idx="966">
                  <c:v>928.49518742644204</c:v>
                </c:pt>
                <c:pt idx="967">
                  <c:v>931.34360999485205</c:v>
                </c:pt>
                <c:pt idx="968">
                  <c:v>932.17685284475203</c:v>
                </c:pt>
                <c:pt idx="969">
                  <c:v>938.40806024400695</c:v>
                </c:pt>
                <c:pt idx="970">
                  <c:v>941.40139461239801</c:v>
                </c:pt>
                <c:pt idx="971">
                  <c:v>938.14892900171401</c:v>
                </c:pt>
                <c:pt idx="972">
                  <c:v>940.69429153387603</c:v>
                </c:pt>
                <c:pt idx="973">
                  <c:v>949.16013090857405</c:v>
                </c:pt>
                <c:pt idx="974">
                  <c:v>951.27512159515402</c:v>
                </c:pt>
                <c:pt idx="975">
                  <c:v>956.49350482293698</c:v>
                </c:pt>
                <c:pt idx="976">
                  <c:v>951.55719636422305</c:v>
                </c:pt>
                <c:pt idx="977">
                  <c:v>949.95289611514102</c:v>
                </c:pt>
                <c:pt idx="978">
                  <c:v>956.28635616440204</c:v>
                </c:pt>
                <c:pt idx="979">
                  <c:v>948.86867122153001</c:v>
                </c:pt>
                <c:pt idx="980">
                  <c:v>932.81685389417601</c:v>
                </c:pt>
                <c:pt idx="981">
                  <c:v>936.545529747812</c:v>
                </c:pt>
                <c:pt idx="982">
                  <c:v>935.59352740220299</c:v>
                </c:pt>
                <c:pt idx="983">
                  <c:v>936.74386356981404</c:v>
                </c:pt>
                <c:pt idx="984">
                  <c:v>939.41916645770698</c:v>
                </c:pt>
                <c:pt idx="985">
                  <c:v>934.24044999432294</c:v>
                </c:pt>
                <c:pt idx="986">
                  <c:v>933.22674379297996</c:v>
                </c:pt>
                <c:pt idx="987">
                  <c:v>927.90258252679598</c:v>
                </c:pt>
                <c:pt idx="988">
                  <c:v>926.30268969598001</c:v>
                </c:pt>
                <c:pt idx="989">
                  <c:v>921.56030764100103</c:v>
                </c:pt>
                <c:pt idx="990">
                  <c:v>920.54219402139097</c:v>
                </c:pt>
                <c:pt idx="991">
                  <c:v>912.65291532398203</c:v>
                </c:pt>
                <c:pt idx="992">
                  <c:v>911.978580329176</c:v>
                </c:pt>
                <c:pt idx="993">
                  <c:v>904.27000578070204</c:v>
                </c:pt>
                <c:pt idx="994">
                  <c:v>901.43162841694095</c:v>
                </c:pt>
                <c:pt idx="995">
                  <c:v>907.12601281752904</c:v>
                </c:pt>
                <c:pt idx="996">
                  <c:v>902.414482690417</c:v>
                </c:pt>
                <c:pt idx="997">
                  <c:v>902.95218771895497</c:v>
                </c:pt>
                <c:pt idx="998">
                  <c:v>906.80867870232601</c:v>
                </c:pt>
                <c:pt idx="999">
                  <c:v>905.79056508271594</c:v>
                </c:pt>
                <c:pt idx="1000">
                  <c:v>906.57508553418995</c:v>
                </c:pt>
                <c:pt idx="1001">
                  <c:v>912.12402513197696</c:v>
                </c:pt>
                <c:pt idx="1002">
                  <c:v>911.71854265143998</c:v>
                </c:pt>
                <c:pt idx="1003">
                  <c:v>916.72977722068799</c:v>
                </c:pt>
                <c:pt idx="1004">
                  <c:v>924.41190725956199</c:v>
                </c:pt>
                <c:pt idx="1005">
                  <c:v>924.95401970636703</c:v>
                </c:pt>
                <c:pt idx="1006">
                  <c:v>923.53483102448695</c:v>
                </c:pt>
                <c:pt idx="1007">
                  <c:v>920.08382252165302</c:v>
                </c:pt>
                <c:pt idx="1008">
                  <c:v>925.399168951305</c:v>
                </c:pt>
                <c:pt idx="1009">
                  <c:v>922.68860671727896</c:v>
                </c:pt>
                <c:pt idx="1010">
                  <c:v>922.48586547700995</c:v>
                </c:pt>
                <c:pt idx="1011">
                  <c:v>916.90166653308995</c:v>
                </c:pt>
                <c:pt idx="1012">
                  <c:v>910.94283703649899</c:v>
                </c:pt>
                <c:pt idx="1013">
                  <c:v>915.24447726480696</c:v>
                </c:pt>
                <c:pt idx="1014">
                  <c:v>917.311556431893</c:v>
                </c:pt>
                <c:pt idx="1015">
                  <c:v>917.68618698456396</c:v>
                </c:pt>
                <c:pt idx="1016">
                  <c:v>917.92418757096596</c:v>
                </c:pt>
                <c:pt idx="1017">
                  <c:v>915.32821821187395</c:v>
                </c:pt>
                <c:pt idx="1018">
                  <c:v>919.67393262284895</c:v>
                </c:pt>
                <c:pt idx="1019">
                  <c:v>923.63179422635403</c:v>
                </c:pt>
                <c:pt idx="1020">
                  <c:v>927.96428638252905</c:v>
                </c:pt>
                <c:pt idx="1021">
                  <c:v>925.99857783557695</c:v>
                </c:pt>
                <c:pt idx="1022">
                  <c:v>932.29677853870396</c:v>
                </c:pt>
                <c:pt idx="1023">
                  <c:v>935.31586005140002</c:v>
                </c:pt>
                <c:pt idx="1024">
                  <c:v>935.72134253193701</c:v>
                </c:pt>
                <c:pt idx="1025">
                  <c:v>932.19981533683597</c:v>
                </c:pt>
                <c:pt idx="1026">
                  <c:v>934.26689450392303</c:v>
                </c:pt>
                <c:pt idx="1027">
                  <c:v>934.24044999432294</c:v>
                </c:pt>
                <c:pt idx="1028">
                  <c:v>941.66254235546103</c:v>
                </c:pt>
                <c:pt idx="1029">
                  <c:v>945.48818141096399</c:v>
                </c:pt>
                <c:pt idx="1030">
                  <c:v>944.33343782508598</c:v>
                </c:pt>
                <c:pt idx="1031">
                  <c:v>940.82072546651898</c:v>
                </c:pt>
                <c:pt idx="1032">
                  <c:v>941.59643108145997</c:v>
                </c:pt>
                <c:pt idx="1033">
                  <c:v>945.05625442082601</c:v>
                </c:pt>
                <c:pt idx="1034">
                  <c:v>942.50876666266902</c:v>
                </c:pt>
                <c:pt idx="1035">
                  <c:v>936.26345497874195</c:v>
                </c:pt>
                <c:pt idx="1036">
                  <c:v>933.07689157191101</c:v>
                </c:pt>
                <c:pt idx="1037">
                  <c:v>933.44270728804804</c:v>
                </c:pt>
                <c:pt idx="1038">
                  <c:v>935.81830573380398</c:v>
                </c:pt>
                <c:pt idx="1039">
                  <c:v>940.18605723611302</c:v>
                </c:pt>
                <c:pt idx="1040">
                  <c:v>939.10183234250201</c:v>
                </c:pt>
                <c:pt idx="1041">
                  <c:v>941.36724533159099</c:v>
                </c:pt>
                <c:pt idx="1042">
                  <c:v>942.46028506173502</c:v>
                </c:pt>
                <c:pt idx="1043">
                  <c:v>946.32118346337199</c:v>
                </c:pt>
                <c:pt idx="1044">
                  <c:v>946.14929415097004</c:v>
                </c:pt>
                <c:pt idx="1045">
                  <c:v>946.25066477110397</c:v>
                </c:pt>
                <c:pt idx="1046">
                  <c:v>948.71881900046196</c:v>
                </c:pt>
                <c:pt idx="1047">
                  <c:v>948.203151063257</c:v>
                </c:pt>
                <c:pt idx="1048">
                  <c:v>949.12430148099895</c:v>
                </c:pt>
                <c:pt idx="1049">
                  <c:v>947.70952021738503</c:v>
                </c:pt>
                <c:pt idx="1050">
                  <c:v>944.99014314682597</c:v>
                </c:pt>
                <c:pt idx="1051">
                  <c:v>945.43088497349697</c:v>
                </c:pt>
                <c:pt idx="1052">
                  <c:v>945.56751493976503</c:v>
                </c:pt>
                <c:pt idx="1053">
                  <c:v>948.53507932002196</c:v>
                </c:pt>
                <c:pt idx="1054">
                  <c:v>946.82297777769998</c:v>
                </c:pt>
                <c:pt idx="1055">
                  <c:v>941.33110200442297</c:v>
                </c:pt>
                <c:pt idx="1056">
                  <c:v>948.92378072613894</c:v>
                </c:pt>
                <c:pt idx="1057">
                  <c:v>950.24334933678495</c:v>
                </c:pt>
                <c:pt idx="1058">
                  <c:v>952.70654407665904</c:v>
                </c:pt>
                <c:pt idx="1059">
                  <c:v>950.09819678961401</c:v>
                </c:pt>
                <c:pt idx="1060">
                  <c:v>950.07180541740104</c:v>
                </c:pt>
                <c:pt idx="1061">
                  <c:v>941.18671010571404</c:v>
                </c:pt>
                <c:pt idx="1062">
                  <c:v>947.34469695539804</c:v>
                </c:pt>
                <c:pt idx="1063">
                  <c:v>949.45160817039698</c:v>
                </c:pt>
                <c:pt idx="1064">
                  <c:v>955.91749436256498</c:v>
                </c:pt>
                <c:pt idx="1065">
                  <c:v>955.24451437113601</c:v>
                </c:pt>
                <c:pt idx="1066">
                  <c:v>956.66085134656305</c:v>
                </c:pt>
                <c:pt idx="1067">
                  <c:v>950.13338528589804</c:v>
                </c:pt>
                <c:pt idx="1068">
                  <c:v>950.23455221271399</c:v>
                </c:pt>
                <c:pt idx="1069">
                  <c:v>949.895862935982</c:v>
                </c:pt>
                <c:pt idx="1070">
                  <c:v>944.88150221552496</c:v>
                </c:pt>
                <c:pt idx="1071">
                  <c:v>940.86561507712304</c:v>
                </c:pt>
                <c:pt idx="1072">
                  <c:v>940.83482514287505</c:v>
                </c:pt>
                <c:pt idx="1073">
                  <c:v>936.66938689526705</c:v>
                </c:pt>
                <c:pt idx="1074">
                  <c:v>936.36148755278305</c:v>
                </c:pt>
                <c:pt idx="1075">
                  <c:v>939.77477169232202</c:v>
                </c:pt>
                <c:pt idx="1076">
                  <c:v>933.124145894663</c:v>
                </c:pt>
                <c:pt idx="1077">
                  <c:v>930.04075390778598</c:v>
                </c:pt>
                <c:pt idx="1078">
                  <c:v>925.23752416503203</c:v>
                </c:pt>
                <c:pt idx="1079">
                  <c:v>926.48671578311098</c:v>
                </c:pt>
                <c:pt idx="1080">
                  <c:v>927.84587145207695</c:v>
                </c:pt>
                <c:pt idx="1081">
                  <c:v>930.54658854186698</c:v>
                </c:pt>
                <c:pt idx="1082">
                  <c:v>928.61122124625194</c:v>
                </c:pt>
                <c:pt idx="1083">
                  <c:v>934.92315776717805</c:v>
                </c:pt>
                <c:pt idx="1084">
                  <c:v>935.09030312452705</c:v>
                </c:pt>
                <c:pt idx="1085">
                  <c:v>934.47890300159395</c:v>
                </c:pt>
                <c:pt idx="1086">
                  <c:v>936.31549441582797</c:v>
                </c:pt>
                <c:pt idx="1087">
                  <c:v>938.23247201828497</c:v>
                </c:pt>
                <c:pt idx="1088">
                  <c:v>936.34846035835903</c:v>
                </c:pt>
                <c:pt idx="1089">
                  <c:v>931.02538367801401</c:v>
                </c:pt>
                <c:pt idx="1090">
                  <c:v>929.17024263887595</c:v>
                </c:pt>
                <c:pt idx="1091">
                  <c:v>935.03589389547403</c:v>
                </c:pt>
                <c:pt idx="1092">
                  <c:v>937.41083290692995</c:v>
                </c:pt>
                <c:pt idx="1093">
                  <c:v>938.79098614377699</c:v>
                </c:pt>
                <c:pt idx="1094">
                  <c:v>939.17187258901004</c:v>
                </c:pt>
                <c:pt idx="1095">
                  <c:v>942.16967296384905</c:v>
                </c:pt>
                <c:pt idx="1096">
                  <c:v>947.95018489739402</c:v>
                </c:pt>
                <c:pt idx="1097">
                  <c:v>954.01300090211305</c:v>
                </c:pt>
                <c:pt idx="1098">
                  <c:v>963.22149084275998</c:v>
                </c:pt>
                <c:pt idx="1099">
                  <c:v>957.46338399422905</c:v>
                </c:pt>
                <c:pt idx="1100">
                  <c:v>955.18702735683303</c:v>
                </c:pt>
                <c:pt idx="1101">
                  <c:v>954.76581175857405</c:v>
                </c:pt>
                <c:pt idx="1102">
                  <c:v>964.58372001159603</c:v>
                </c:pt>
                <c:pt idx="1103">
                  <c:v>967.10205156714096</c:v>
                </c:pt>
                <c:pt idx="1104">
                  <c:v>966.00420240146696</c:v>
                </c:pt>
                <c:pt idx="1105">
                  <c:v>968.69378824343403</c:v>
                </c:pt>
                <c:pt idx="1106">
                  <c:v>965.41544089510296</c:v>
                </c:pt>
                <c:pt idx="1107">
                  <c:v>967.12780690127204</c:v>
                </c:pt>
                <c:pt idx="1108">
                  <c:v>969.95064642826605</c:v>
                </c:pt>
                <c:pt idx="1109">
                  <c:v>965.54051421668601</c:v>
                </c:pt>
                <c:pt idx="1110">
                  <c:v>967.09438972096996</c:v>
                </c:pt>
                <c:pt idx="1111">
                  <c:v>970.22908654753098</c:v>
                </c:pt>
                <c:pt idx="1112">
                  <c:v>970.97458751201395</c:v>
                </c:pt>
                <c:pt idx="1113">
                  <c:v>986.26184825357905</c:v>
                </c:pt>
                <c:pt idx="1114">
                  <c:v>987.89207024217797</c:v>
                </c:pt>
                <c:pt idx="1115">
                  <c:v>990.93245670576096</c:v>
                </c:pt>
                <c:pt idx="1116">
                  <c:v>990.14653701428801</c:v>
                </c:pt>
                <c:pt idx="1117">
                  <c:v>988.52529696502199</c:v>
                </c:pt>
                <c:pt idx="1118">
                  <c:v>994.27822910660404</c:v>
                </c:pt>
                <c:pt idx="1119">
                  <c:v>991.31418912733398</c:v>
                </c:pt>
                <c:pt idx="1120">
                  <c:v>989.27528889917005</c:v>
                </c:pt>
                <c:pt idx="1121">
                  <c:v>988.103145816459</c:v>
                </c:pt>
                <c:pt idx="1122">
                  <c:v>995.00127522275898</c:v>
                </c:pt>
                <c:pt idx="1123">
                  <c:v>1004.60745933739</c:v>
                </c:pt>
                <c:pt idx="1124">
                  <c:v>1004.27063661247</c:v>
                </c:pt>
                <c:pt idx="1125">
                  <c:v>1005.2317041209</c:v>
                </c:pt>
                <c:pt idx="1126">
                  <c:v>1001.09552105892</c:v>
                </c:pt>
                <c:pt idx="1127">
                  <c:v>993.43841777914395</c:v>
                </c:pt>
                <c:pt idx="1128">
                  <c:v>993.99080704800701</c:v>
                </c:pt>
                <c:pt idx="1129">
                  <c:v>990.98185737208303</c:v>
                </c:pt>
                <c:pt idx="1130">
                  <c:v>984.4205506907</c:v>
                </c:pt>
                <c:pt idx="1131">
                  <c:v>985.97442619498304</c:v>
                </c:pt>
                <c:pt idx="1132">
                  <c:v>991.66897573091296</c:v>
                </c:pt>
                <c:pt idx="1133">
                  <c:v>998.892430601569</c:v>
                </c:pt>
                <c:pt idx="1134">
                  <c:v>988.47283503022004</c:v>
                </c:pt>
                <c:pt idx="1135">
                  <c:v>989.704607889199</c:v>
                </c:pt>
                <c:pt idx="1136">
                  <c:v>988.17007094071096</c:v>
                </c:pt>
                <c:pt idx="1137">
                  <c:v>990.60001180386405</c:v>
                </c:pt>
                <c:pt idx="1138">
                  <c:v>1001.2458870192</c:v>
                </c:pt>
                <c:pt idx="1139">
                  <c:v>1003.00549936838</c:v>
                </c:pt>
                <c:pt idx="1140">
                  <c:v>1012.54004046844</c:v>
                </c:pt>
                <c:pt idx="1141">
                  <c:v>1000.16542329602</c:v>
                </c:pt>
                <c:pt idx="1142">
                  <c:v>1001.52372054801</c:v>
                </c:pt>
                <c:pt idx="1143">
                  <c:v>999.83025903903297</c:v>
                </c:pt>
                <c:pt idx="1144">
                  <c:v>1000.94600321031</c:v>
                </c:pt>
                <c:pt idx="1145">
                  <c:v>1008.87528392165</c:v>
                </c:pt>
                <c:pt idx="1146">
                  <c:v>1010.35706274201</c:v>
                </c:pt>
                <c:pt idx="1147">
                  <c:v>1014.9082405474099</c:v>
                </c:pt>
                <c:pt idx="1148">
                  <c:v>1043.14582919853</c:v>
                </c:pt>
                <c:pt idx="1149">
                  <c:v>1036.9938010604201</c:v>
                </c:pt>
                <c:pt idx="1150">
                  <c:v>1048.43348635809</c:v>
                </c:pt>
                <c:pt idx="1151">
                  <c:v>1038.8019240257399</c:v>
                </c:pt>
                <c:pt idx="1152">
                  <c:v>1026.3346956770499</c:v>
                </c:pt>
                <c:pt idx="1153">
                  <c:v>1028.29717060282</c:v>
                </c:pt>
                <c:pt idx="1154">
                  <c:v>1028.64997508386</c:v>
                </c:pt>
                <c:pt idx="1155">
                  <c:v>1068.01854511174</c:v>
                </c:pt>
                <c:pt idx="1156">
                  <c:v>1066.1310411381901</c:v>
                </c:pt>
                <c:pt idx="1157">
                  <c:v>1069.8222580210499</c:v>
                </c:pt>
                <c:pt idx="1158">
                  <c:v>1071.78473294683</c:v>
                </c:pt>
                <c:pt idx="1159">
                  <c:v>1071.07471392874</c:v>
                </c:pt>
                <c:pt idx="1160">
                  <c:v>1069.09459877891</c:v>
                </c:pt>
                <c:pt idx="1161">
                  <c:v>1072.4506514047901</c:v>
                </c:pt>
                <c:pt idx="1162">
                  <c:v>1070.9027217442299</c:v>
                </c:pt>
                <c:pt idx="1163">
                  <c:v>1093.96731469212</c:v>
                </c:pt>
                <c:pt idx="1164">
                  <c:v>1086.8538943431899</c:v>
                </c:pt>
                <c:pt idx="1165">
                  <c:v>1099.6763120862399</c:v>
                </c:pt>
                <c:pt idx="1166">
                  <c:v>1093.01369281691</c:v>
                </c:pt>
                <c:pt idx="1167">
                  <c:v>1082.7795398369699</c:v>
                </c:pt>
                <c:pt idx="1168">
                  <c:v>1081.7353335750399</c:v>
                </c:pt>
                <c:pt idx="1169">
                  <c:v>1080.550817328</c:v>
                </c:pt>
                <c:pt idx="1170">
                  <c:v>1093.00139921356</c:v>
                </c:pt>
                <c:pt idx="1171">
                  <c:v>1086.76294697915</c:v>
                </c:pt>
                <c:pt idx="1172">
                  <c:v>1084.5737854707299</c:v>
                </c:pt>
                <c:pt idx="1173">
                  <c:v>1086.93404377039</c:v>
                </c:pt>
                <c:pt idx="1174">
                  <c:v>1110.83933647455</c:v>
                </c:pt>
                <c:pt idx="1175">
                  <c:v>1110.8744332522399</c:v>
                </c:pt>
                <c:pt idx="1176">
                  <c:v>1116.3714660579501</c:v>
                </c:pt>
                <c:pt idx="1177">
                  <c:v>1124.0488861776601</c:v>
                </c:pt>
                <c:pt idx="1178">
                  <c:v>1117.20501452809</c:v>
                </c:pt>
                <c:pt idx="1179">
                  <c:v>1088.09662453137</c:v>
                </c:pt>
                <c:pt idx="1180">
                  <c:v>1097.7438512989399</c:v>
                </c:pt>
                <c:pt idx="1181">
                  <c:v>1098.1518513395799</c:v>
                </c:pt>
                <c:pt idx="1182">
                  <c:v>1063.4711004416499</c:v>
                </c:pt>
                <c:pt idx="1183">
                  <c:v>1063.5772848219799</c:v>
                </c:pt>
                <c:pt idx="1184">
                  <c:v>1068.90972751236</c:v>
                </c:pt>
                <c:pt idx="1185">
                  <c:v>1063.1253484275101</c:v>
                </c:pt>
                <c:pt idx="1186">
                  <c:v>1054.61447490871</c:v>
                </c:pt>
                <c:pt idx="1187">
                  <c:v>1058.0137633408999</c:v>
                </c:pt>
                <c:pt idx="1188">
                  <c:v>1065.4449621219401</c:v>
                </c:pt>
                <c:pt idx="1189">
                  <c:v>1051.7929811603999</c:v>
                </c:pt>
                <c:pt idx="1190">
                  <c:v>1044.6317010637999</c:v>
                </c:pt>
                <c:pt idx="1191">
                  <c:v>1046.8374428132299</c:v>
                </c:pt>
                <c:pt idx="1192">
                  <c:v>1049.65471908209</c:v>
                </c:pt>
                <c:pt idx="1193">
                  <c:v>1059.2790071742199</c:v>
                </c:pt>
                <c:pt idx="1194">
                  <c:v>1055.9345459748099</c:v>
                </c:pt>
                <c:pt idx="1195">
                  <c:v>1061.9318017447499</c:v>
                </c:pt>
                <c:pt idx="1196">
                  <c:v>1061.18952536253</c:v>
                </c:pt>
                <c:pt idx="1197">
                  <c:v>1059.34648684533</c:v>
                </c:pt>
                <c:pt idx="1198">
                  <c:v>1066.6806835991499</c:v>
                </c:pt>
                <c:pt idx="1199">
                  <c:v>1066.0986714358201</c:v>
                </c:pt>
                <c:pt idx="1200">
                  <c:v>1070.83068337244</c:v>
                </c:pt>
                <c:pt idx="1201">
                  <c:v>1081.88047951678</c:v>
                </c:pt>
                <c:pt idx="1202">
                  <c:v>1080.8134572173401</c:v>
                </c:pt>
                <c:pt idx="1203">
                  <c:v>1077.7937419351499</c:v>
                </c:pt>
                <c:pt idx="1204">
                  <c:v>1079.60725809624</c:v>
                </c:pt>
                <c:pt idx="1205">
                  <c:v>1084.7314956211901</c:v>
                </c:pt>
                <c:pt idx="1206">
                  <c:v>1084.14526597842</c:v>
                </c:pt>
                <c:pt idx="1207">
                  <c:v>1084.8917598400801</c:v>
                </c:pt>
                <c:pt idx="1208">
                  <c:v>1088.4934872855999</c:v>
                </c:pt>
                <c:pt idx="1209">
                  <c:v>1093.1875419072201</c:v>
                </c:pt>
                <c:pt idx="1210">
                  <c:v>1089.39181040726</c:v>
                </c:pt>
                <c:pt idx="1211">
                  <c:v>1092.55913747001</c:v>
                </c:pt>
                <c:pt idx="1212">
                  <c:v>1084.25913792342</c:v>
                </c:pt>
                <c:pt idx="1213">
                  <c:v>1084.6808858678601</c:v>
                </c:pt>
                <c:pt idx="1214">
                  <c:v>1090.2479587344701</c:v>
                </c:pt>
                <c:pt idx="1215">
                  <c:v>1092.68566185334</c:v>
                </c:pt>
                <c:pt idx="1216">
                  <c:v>1085.5918614278501</c:v>
                </c:pt>
                <c:pt idx="1217">
                  <c:v>1089.8979079405899</c:v>
                </c:pt>
                <c:pt idx="1218">
                  <c:v>1080.0753983145701</c:v>
                </c:pt>
                <c:pt idx="1219">
                  <c:v>1079.3879491651301</c:v>
                </c:pt>
                <c:pt idx="1220">
                  <c:v>1078.31249190681</c:v>
                </c:pt>
                <c:pt idx="1221">
                  <c:v>1079.5144735484701</c:v>
                </c:pt>
                <c:pt idx="1222">
                  <c:v>1092.2807838266799</c:v>
                </c:pt>
                <c:pt idx="1223">
                  <c:v>1096.33378157275</c:v>
                </c:pt>
                <c:pt idx="1224">
                  <c:v>1103.5245840254599</c:v>
                </c:pt>
                <c:pt idx="1225">
                  <c:v>1106.5147769515399</c:v>
                </c:pt>
                <c:pt idx="1226">
                  <c:v>1110.89673809428</c:v>
                </c:pt>
                <c:pt idx="1227">
                  <c:v>1100.5807833732599</c:v>
                </c:pt>
                <c:pt idx="1228">
                  <c:v>1100.1927752643801</c:v>
                </c:pt>
                <c:pt idx="1229">
                  <c:v>1104.1782933393399</c:v>
                </c:pt>
                <c:pt idx="1230">
                  <c:v>1102.95100682102</c:v>
                </c:pt>
                <c:pt idx="1231">
                  <c:v>1088.8266681617099</c:v>
                </c:pt>
                <c:pt idx="1232">
                  <c:v>1095.24567187609</c:v>
                </c:pt>
                <c:pt idx="1233">
                  <c:v>1096.73444211997</c:v>
                </c:pt>
                <c:pt idx="1234">
                  <c:v>1101.50019389214</c:v>
                </c:pt>
                <c:pt idx="1235">
                  <c:v>1111.9468904759301</c:v>
                </c:pt>
                <c:pt idx="1236">
                  <c:v>1130.76106627742</c:v>
                </c:pt>
                <c:pt idx="1237">
                  <c:v>1137.44155371735</c:v>
                </c:pt>
                <c:pt idx="1238">
                  <c:v>1137.4204663201299</c:v>
                </c:pt>
                <c:pt idx="1239">
                  <c:v>1143.6581184183999</c:v>
                </c:pt>
                <c:pt idx="1240">
                  <c:v>1138.1205679079001</c:v>
                </c:pt>
                <c:pt idx="1241">
                  <c:v>1123.6925707286</c:v>
                </c:pt>
                <c:pt idx="1242">
                  <c:v>1128.4625399802201</c:v>
                </c:pt>
                <c:pt idx="1243">
                  <c:v>1131.1532918657499</c:v>
                </c:pt>
                <c:pt idx="1244">
                  <c:v>1124.63728612414</c:v>
                </c:pt>
                <c:pt idx="1245">
                  <c:v>1126.90629006523</c:v>
                </c:pt>
                <c:pt idx="1246">
                  <c:v>1101.4917589332499</c:v>
                </c:pt>
                <c:pt idx="1247">
                  <c:v>1099.5517183888301</c:v>
                </c:pt>
                <c:pt idx="1248">
                  <c:v>1104.4144721882301</c:v>
                </c:pt>
                <c:pt idx="1249">
                  <c:v>1118.4502437792</c:v>
                </c:pt>
                <c:pt idx="1250">
                  <c:v>1119.7492274480801</c:v>
                </c:pt>
                <c:pt idx="1251">
                  <c:v>1120.6180282136299</c:v>
                </c:pt>
                <c:pt idx="1252">
                  <c:v>1120.87529445973</c:v>
                </c:pt>
                <c:pt idx="1253">
                  <c:v>1122.26706267639</c:v>
                </c:pt>
                <c:pt idx="1254">
                  <c:v>1124.12275363192</c:v>
                </c:pt>
                <c:pt idx="1255">
                  <c:v>1120.4071542414099</c:v>
                </c:pt>
                <c:pt idx="1256">
                  <c:v>1116.48618833402</c:v>
                </c:pt>
                <c:pt idx="1257">
                  <c:v>1110.2700435576601</c:v>
                </c:pt>
                <c:pt idx="1258">
                  <c:v>1106.44975156395</c:v>
                </c:pt>
                <c:pt idx="1259">
                  <c:v>1101.5255371532701</c:v>
                </c:pt>
                <c:pt idx="1260">
                  <c:v>1099.74028549337</c:v>
                </c:pt>
                <c:pt idx="1261">
                  <c:v>1090.1024528294299</c:v>
                </c:pt>
                <c:pt idx="1262">
                  <c:v>1094.7045284527101</c:v>
                </c:pt>
                <c:pt idx="1263">
                  <c:v>1104.2539406335</c:v>
                </c:pt>
                <c:pt idx="1264">
                  <c:v>1104.7002535484701</c:v>
                </c:pt>
                <c:pt idx="1265">
                  <c:v>1101.5550106476601</c:v>
                </c:pt>
                <c:pt idx="1266">
                  <c:v>1104.7507795388501</c:v>
                </c:pt>
                <c:pt idx="1267">
                  <c:v>1103.87499570569</c:v>
                </c:pt>
                <c:pt idx="1268">
                  <c:v>1107.98023242362</c:v>
                </c:pt>
                <c:pt idx="1269">
                  <c:v>1103.6055237570199</c:v>
                </c:pt>
                <c:pt idx="1270">
                  <c:v>1101.2686967022</c:v>
                </c:pt>
                <c:pt idx="1271">
                  <c:v>1103.17605283884</c:v>
                </c:pt>
                <c:pt idx="1272">
                  <c:v>1101.6518521292101</c:v>
                </c:pt>
                <c:pt idx="1273">
                  <c:v>1109.1296987046401</c:v>
                </c:pt>
                <c:pt idx="1274">
                  <c:v>1108.5528603145301</c:v>
                </c:pt>
                <c:pt idx="1275">
                  <c:v>1104.82235802521</c:v>
                </c:pt>
                <c:pt idx="1276">
                  <c:v>1102.33395299926</c:v>
                </c:pt>
                <c:pt idx="1277">
                  <c:v>1111.0707388348601</c:v>
                </c:pt>
                <c:pt idx="1278">
                  <c:v>1103.6644707457899</c:v>
                </c:pt>
                <c:pt idx="1279">
                  <c:v>1098.3297682620801</c:v>
                </c:pt>
                <c:pt idx="1280">
                  <c:v>1098.6245032059401</c:v>
                </c:pt>
                <c:pt idx="1281">
                  <c:v>1095.2266303532499</c:v>
                </c:pt>
                <c:pt idx="1282">
                  <c:v>1094.9697899021801</c:v>
                </c:pt>
                <c:pt idx="1283">
                  <c:v>1096.94451402598</c:v>
                </c:pt>
                <c:pt idx="1284">
                  <c:v>1098.7845021754499</c:v>
                </c:pt>
                <c:pt idx="1285">
                  <c:v>1096.3508336390801</c:v>
                </c:pt>
                <c:pt idx="1286">
                  <c:v>1096.18241367117</c:v>
                </c:pt>
                <c:pt idx="1287">
                  <c:v>1098.70871318989</c:v>
                </c:pt>
                <c:pt idx="1288">
                  <c:v>1096.4813591142199</c:v>
                </c:pt>
                <c:pt idx="1289">
                  <c:v>1094.63294996635</c:v>
                </c:pt>
                <c:pt idx="1290">
                  <c:v>1094.2076895473599</c:v>
                </c:pt>
                <c:pt idx="1291">
                  <c:v>1082.88144670508</c:v>
                </c:pt>
                <c:pt idx="1292">
                  <c:v>1086.4098450329</c:v>
                </c:pt>
                <c:pt idx="1293">
                  <c:v>1085.63932367968</c:v>
                </c:pt>
                <c:pt idx="1294">
                  <c:v>1085.2814312478599</c:v>
                </c:pt>
                <c:pt idx="1295">
                  <c:v>1078.8141044799299</c:v>
                </c:pt>
                <c:pt idx="1296">
                  <c:v>1083.93407150454</c:v>
                </c:pt>
                <c:pt idx="1297">
                  <c:v>1087.97781673854</c:v>
                </c:pt>
                <c:pt idx="1298">
                  <c:v>1089.4983613346301</c:v>
                </c:pt>
                <c:pt idx="1299">
                  <c:v>1084.9768652159</c:v>
                </c:pt>
                <c:pt idx="1300">
                  <c:v>1088.33033427388</c:v>
                </c:pt>
                <c:pt idx="1301">
                  <c:v>1089.07209766507</c:v>
                </c:pt>
                <c:pt idx="1302">
                  <c:v>1082.5387127674901</c:v>
                </c:pt>
                <c:pt idx="1303">
                  <c:v>1084.9861128830701</c:v>
                </c:pt>
                <c:pt idx="1304">
                  <c:v>1089.88091311423</c:v>
                </c:pt>
                <c:pt idx="1305">
                  <c:v>1091.4859717516699</c:v>
                </c:pt>
                <c:pt idx="1306">
                  <c:v>1098.70664024336</c:v>
                </c:pt>
                <c:pt idx="1307">
                  <c:v>1098.4845303013601</c:v>
                </c:pt>
                <c:pt idx="1308">
                  <c:v>1098.58091763468</c:v>
                </c:pt>
                <c:pt idx="1309">
                  <c:v>1103.9283192570799</c:v>
                </c:pt>
                <c:pt idx="1310">
                  <c:v>1104.0247065904</c:v>
                </c:pt>
                <c:pt idx="1311">
                  <c:v>1106.9288988508399</c:v>
                </c:pt>
                <c:pt idx="1312">
                  <c:v>1103.2871339528201</c:v>
                </c:pt>
                <c:pt idx="1313">
                  <c:v>1102.1556304747301</c:v>
                </c:pt>
                <c:pt idx="1314">
                  <c:v>1104.4060651700499</c:v>
                </c:pt>
                <c:pt idx="1315">
                  <c:v>1109.0452294302299</c:v>
                </c:pt>
                <c:pt idx="1316">
                  <c:v>1101.14984960531</c:v>
                </c:pt>
                <c:pt idx="1317">
                  <c:v>1101.3426242719499</c:v>
                </c:pt>
                <c:pt idx="1318">
                  <c:v>1103.34161374992</c:v>
                </c:pt>
                <c:pt idx="1319">
                  <c:v>1102.4447924746901</c:v>
                </c:pt>
                <c:pt idx="1320">
                  <c:v>1104.85866656129</c:v>
                </c:pt>
                <c:pt idx="1321">
                  <c:v>1103.47152711222</c:v>
                </c:pt>
                <c:pt idx="1322">
                  <c:v>1101.95866505447</c:v>
                </c:pt>
                <c:pt idx="1323">
                  <c:v>1097.63380731598</c:v>
                </c:pt>
                <c:pt idx="1324">
                  <c:v>1086.61631604224</c:v>
                </c:pt>
                <c:pt idx="1325">
                  <c:v>1083.36429123113</c:v>
                </c:pt>
                <c:pt idx="1326">
                  <c:v>1086.26429273795</c:v>
                </c:pt>
                <c:pt idx="1327">
                  <c:v>1086.32715404229</c:v>
                </c:pt>
                <c:pt idx="1328">
                  <c:v>1076.9440566813601</c:v>
                </c:pt>
                <c:pt idx="1329">
                  <c:v>1080.67801815907</c:v>
                </c:pt>
                <c:pt idx="1330">
                  <c:v>1070.07541149397</c:v>
                </c:pt>
                <c:pt idx="1331">
                  <c:v>1062.5236734661</c:v>
                </c:pt>
                <c:pt idx="1332">
                  <c:v>1066.8066236683601</c:v>
                </c:pt>
                <c:pt idx="1333">
                  <c:v>1063.3492519297399</c:v>
                </c:pt>
                <c:pt idx="1334">
                  <c:v>1048.6774234971299</c:v>
                </c:pt>
                <c:pt idx="1335">
                  <c:v>1053.4800271485899</c:v>
                </c:pt>
                <c:pt idx="1336">
                  <c:v>1052.57901511974</c:v>
                </c:pt>
                <c:pt idx="1337">
                  <c:v>1054.51933404699</c:v>
                </c:pt>
                <c:pt idx="1338">
                  <c:v>1056.0864319913001</c:v>
                </c:pt>
                <c:pt idx="1339">
                  <c:v>1061.6895448425801</c:v>
                </c:pt>
                <c:pt idx="1340">
                  <c:v>1061.48283204266</c:v>
                </c:pt>
                <c:pt idx="1341">
                  <c:v>1054.1968477155001</c:v>
                </c:pt>
                <c:pt idx="1342">
                  <c:v>1067.9725524671601</c:v>
                </c:pt>
                <c:pt idx="1343">
                  <c:v>1076.9278121362399</c:v>
                </c:pt>
                <c:pt idx="1344">
                  <c:v>1075.1779821586299</c:v>
                </c:pt>
                <c:pt idx="1345">
                  <c:v>1079.6745404424501</c:v>
                </c:pt>
                <c:pt idx="1346">
                  <c:v>1078.18970875472</c:v>
                </c:pt>
                <c:pt idx="1347">
                  <c:v>1080.54945543126</c:v>
                </c:pt>
                <c:pt idx="1348">
                  <c:v>1078.7323243006599</c:v>
                </c:pt>
                <c:pt idx="1349">
                  <c:v>1080.1540611574701</c:v>
                </c:pt>
                <c:pt idx="1350">
                  <c:v>1075.95615174002</c:v>
                </c:pt>
                <c:pt idx="1351">
                  <c:v>1078.4168501460399</c:v>
                </c:pt>
                <c:pt idx="1352">
                  <c:v>1087.4352046460499</c:v>
                </c:pt>
                <c:pt idx="1353">
                  <c:v>1084.6253815089201</c:v>
                </c:pt>
                <c:pt idx="1354">
                  <c:v>1083.9818142335</c:v>
                </c:pt>
                <c:pt idx="1355">
                  <c:v>1082.7535681915199</c:v>
                </c:pt>
                <c:pt idx="1356">
                  <c:v>1082.8208693445099</c:v>
                </c:pt>
                <c:pt idx="1357">
                  <c:v>1086.02608675543</c:v>
                </c:pt>
                <c:pt idx="1358">
                  <c:v>1080.5662807194999</c:v>
                </c:pt>
                <c:pt idx="1359">
                  <c:v>1064.34670285008</c:v>
                </c:pt>
                <c:pt idx="1360">
                  <c:v>1065.8062966054499</c:v>
                </c:pt>
                <c:pt idx="1361">
                  <c:v>1058.44523299769</c:v>
                </c:pt>
                <c:pt idx="1362">
                  <c:v>1067.90322267036</c:v>
                </c:pt>
                <c:pt idx="1363">
                  <c:v>1072.1096197147999</c:v>
                </c:pt>
                <c:pt idx="1364">
                  <c:v>1077.9557671781899</c:v>
                </c:pt>
                <c:pt idx="1365">
                  <c:v>1080.30761467922</c:v>
                </c:pt>
                <c:pt idx="1366">
                  <c:v>1078.9146743927199</c:v>
                </c:pt>
                <c:pt idx="1367">
                  <c:v>1077.48464398026</c:v>
                </c:pt>
                <c:pt idx="1368">
                  <c:v>1074.4679804012201</c:v>
                </c:pt>
                <c:pt idx="1369">
                  <c:v>1070.88672268239</c:v>
                </c:pt>
                <c:pt idx="1370">
                  <c:v>1077.093137095</c:v>
                </c:pt>
                <c:pt idx="1371">
                  <c:v>1077.27446659975</c:v>
                </c:pt>
                <c:pt idx="1372">
                  <c:v>1073.8456905099099</c:v>
                </c:pt>
                <c:pt idx="1373">
                  <c:v>1069.56796264784</c:v>
                </c:pt>
                <c:pt idx="1374">
                  <c:v>1069.56796264784</c:v>
                </c:pt>
                <c:pt idx="1375">
                  <c:v>1078.3335957525001</c:v>
                </c:pt>
                <c:pt idx="1376">
                  <c:v>1082.3269659821201</c:v>
                </c:pt>
                <c:pt idx="1377">
                  <c:v>1085.8422856992299</c:v>
                </c:pt>
                <c:pt idx="1378">
                  <c:v>1083.81881327121</c:v>
                </c:pt>
                <c:pt idx="1379">
                  <c:v>1082.58659686393</c:v>
                </c:pt>
                <c:pt idx="1380">
                  <c:v>1086.95911060349</c:v>
                </c:pt>
                <c:pt idx="1381">
                  <c:v>1082.7555629933499</c:v>
                </c:pt>
                <c:pt idx="1382">
                  <c:v>1084.08256527812</c:v>
                </c:pt>
                <c:pt idx="1383">
                  <c:v>1082.27751248083</c:v>
                </c:pt>
                <c:pt idx="1384">
                  <c:v>1082.7225939924899</c:v>
                </c:pt>
                <c:pt idx="1385">
                  <c:v>1077.4764017300399</c:v>
                </c:pt>
                <c:pt idx="1386">
                  <c:v>1070.6023650499401</c:v>
                </c:pt>
                <c:pt idx="1387">
                  <c:v>1068.2285969877501</c:v>
                </c:pt>
                <c:pt idx="1388">
                  <c:v>1065.28611366065</c:v>
                </c:pt>
                <c:pt idx="1389">
                  <c:v>1061.0454759245499</c:v>
                </c:pt>
                <c:pt idx="1390">
                  <c:v>1064.2475901334401</c:v>
                </c:pt>
                <c:pt idx="1391">
                  <c:v>1059.05085137229</c:v>
                </c:pt>
                <c:pt idx="1392">
                  <c:v>1049.8071677551</c:v>
                </c:pt>
                <c:pt idx="1393">
                  <c:v>1027.9775680581599</c:v>
                </c:pt>
                <c:pt idx="1394">
                  <c:v>1011.55900562799</c:v>
                </c:pt>
                <c:pt idx="1395">
                  <c:v>1020.8109314954</c:v>
                </c:pt>
                <c:pt idx="1396">
                  <c:v>1013.78029206119</c:v>
                </c:pt>
                <c:pt idx="1397">
                  <c:v>995.18165444890894</c:v>
                </c:pt>
                <c:pt idx="1398">
                  <c:v>1011.31173812152</c:v>
                </c:pt>
                <c:pt idx="1399">
                  <c:v>999.94567507372699</c:v>
                </c:pt>
                <c:pt idx="1400">
                  <c:v>990.01376356350897</c:v>
                </c:pt>
                <c:pt idx="1401">
                  <c:v>993.23648339794499</c:v>
                </c:pt>
                <c:pt idx="1402">
                  <c:v>994.62118143422401</c:v>
                </c:pt>
                <c:pt idx="1403">
                  <c:v>1006.92273988152</c:v>
                </c:pt>
                <c:pt idx="1404">
                  <c:v>1011.27052687043</c:v>
                </c:pt>
                <c:pt idx="1405">
                  <c:v>999.70664981746404</c:v>
                </c:pt>
                <c:pt idx="1406">
                  <c:v>1000.05282432653</c:v>
                </c:pt>
                <c:pt idx="1407">
                  <c:v>987.10012811217098</c:v>
                </c:pt>
                <c:pt idx="1408">
                  <c:v>997.90159702017104</c:v>
                </c:pt>
                <c:pt idx="1409">
                  <c:v>999.89210044732295</c:v>
                </c:pt>
                <c:pt idx="1410">
                  <c:v>1003.85250167608</c:v>
                </c:pt>
                <c:pt idx="1411">
                  <c:v>1002.6202852688</c:v>
                </c:pt>
                <c:pt idx="1412">
                  <c:v>1003.94728755356</c:v>
                </c:pt>
                <c:pt idx="1413">
                  <c:v>1007.14940176246</c:v>
                </c:pt>
                <c:pt idx="1414">
                  <c:v>995.23935020041995</c:v>
                </c:pt>
                <c:pt idx="1415">
                  <c:v>994.44809417968895</c:v>
                </c:pt>
                <c:pt idx="1416">
                  <c:v>992.80376526160705</c:v>
                </c:pt>
                <c:pt idx="1417">
                  <c:v>991.05640821582597</c:v>
                </c:pt>
                <c:pt idx="1418">
                  <c:v>993.61562690787798</c:v>
                </c:pt>
                <c:pt idx="1419">
                  <c:v>984.07522228291805</c:v>
                </c:pt>
                <c:pt idx="1420">
                  <c:v>985.63712869884</c:v>
                </c:pt>
                <c:pt idx="1421">
                  <c:v>987.92023200865799</c:v>
                </c:pt>
                <c:pt idx="1422">
                  <c:v>979.78925217062499</c:v>
                </c:pt>
                <c:pt idx="1423">
                  <c:v>979.31532278320799</c:v>
                </c:pt>
                <c:pt idx="1424">
                  <c:v>980.386815311281</c:v>
                </c:pt>
                <c:pt idx="1425">
                  <c:v>976.13793532496004</c:v>
                </c:pt>
                <c:pt idx="1426">
                  <c:v>977.21767010324902</c:v>
                </c:pt>
                <c:pt idx="1427">
                  <c:v>975.76291294013402</c:v>
                </c:pt>
                <c:pt idx="1428">
                  <c:v>969.93564203745905</c:v>
                </c:pt>
                <c:pt idx="1429">
                  <c:v>963.716864249526</c:v>
                </c:pt>
                <c:pt idx="1430">
                  <c:v>953.55004860815404</c:v>
                </c:pt>
                <c:pt idx="1431">
                  <c:v>952.35080120173404</c:v>
                </c:pt>
                <c:pt idx="1432">
                  <c:v>945.35313076839395</c:v>
                </c:pt>
                <c:pt idx="1433">
                  <c:v>945.48088564674094</c:v>
                </c:pt>
                <c:pt idx="1434">
                  <c:v>953.278054351028</c:v>
                </c:pt>
                <c:pt idx="1435">
                  <c:v>956.12987292574599</c:v>
                </c:pt>
                <c:pt idx="1436">
                  <c:v>954.73693263925099</c:v>
                </c:pt>
                <c:pt idx="1437">
                  <c:v>964.74714552651994</c:v>
                </c:pt>
                <c:pt idx="1438">
                  <c:v>958.84981549700899</c:v>
                </c:pt>
                <c:pt idx="1439">
                  <c:v>961.95714382842095</c:v>
                </c:pt>
                <c:pt idx="1440">
                  <c:v>959.49271101385295</c:v>
                </c:pt>
                <c:pt idx="1441">
                  <c:v>962.12198883274004</c:v>
                </c:pt>
                <c:pt idx="1442">
                  <c:v>959.84300664803095</c:v>
                </c:pt>
                <c:pt idx="1443">
                  <c:v>968.34488774578097</c:v>
                </c:pt>
                <c:pt idx="1444">
                  <c:v>970.35036958056605</c:v>
                </c:pt>
                <c:pt idx="1445">
                  <c:v>969.14799248372594</c:v>
                </c:pt>
                <c:pt idx="1446">
                  <c:v>969.81127351716998</c:v>
                </c:pt>
                <c:pt idx="1447">
                  <c:v>969.74975069768902</c:v>
                </c:pt>
                <c:pt idx="1448">
                  <c:v>973.15268350118902</c:v>
                </c:pt>
                <c:pt idx="1449">
                  <c:v>980.96712919211802</c:v>
                </c:pt>
                <c:pt idx="1450">
                  <c:v>980.39724044550803</c:v>
                </c:pt>
                <c:pt idx="1451">
                  <c:v>977.269002217712</c:v>
                </c:pt>
                <c:pt idx="1452">
                  <c:v>976.36522285071396</c:v>
                </c:pt>
                <c:pt idx="1453">
                  <c:v>979.73949007268698</c:v>
                </c:pt>
                <c:pt idx="1454">
                  <c:v>980.66069539141097</c:v>
                </c:pt>
                <c:pt idx="1455">
                  <c:v>979.547417280128</c:v>
                </c:pt>
                <c:pt idx="1456">
                  <c:v>987.16689070813595</c:v>
                </c:pt>
                <c:pt idx="1457">
                  <c:v>989.64546539774005</c:v>
                </c:pt>
                <c:pt idx="1458">
                  <c:v>991.250209801388</c:v>
                </c:pt>
                <c:pt idx="1459">
                  <c:v>997.15060589113602</c:v>
                </c:pt>
                <c:pt idx="1460">
                  <c:v>996.17877594694198</c:v>
                </c:pt>
                <c:pt idx="1461">
                  <c:v>994.23919937764799</c:v>
                </c:pt>
                <c:pt idx="1462">
                  <c:v>997.19552240116195</c:v>
                </c:pt>
                <c:pt idx="1463">
                  <c:v>1003.43483397565</c:v>
                </c:pt>
                <c:pt idx="1464">
                  <c:v>1002.36908769231</c:v>
                </c:pt>
                <c:pt idx="1465">
                  <c:v>999.99259598003903</c:v>
                </c:pt>
                <c:pt idx="1466">
                  <c:v>994.37394890772498</c:v>
                </c:pt>
                <c:pt idx="1467">
                  <c:v>987.15872406994902</c:v>
                </c:pt>
                <c:pt idx="1468">
                  <c:v>992.11995676824995</c:v>
                </c:pt>
                <c:pt idx="1469">
                  <c:v>994.12894976212999</c:v>
                </c:pt>
                <c:pt idx="1470">
                  <c:v>993.68795130005901</c:v>
                </c:pt>
                <c:pt idx="1471">
                  <c:v>998.83293335755604</c:v>
                </c:pt>
                <c:pt idx="1472">
                  <c:v>1007.28132056149</c:v>
                </c:pt>
                <c:pt idx="1473">
                  <c:v>1009.3311467463</c:v>
                </c:pt>
                <c:pt idx="1474">
                  <c:v>1012.58963538272</c:v>
                </c:pt>
                <c:pt idx="1475">
                  <c:v>1013.0878003120901</c:v>
                </c:pt>
                <c:pt idx="1476">
                  <c:v>1017.83670041754</c:v>
                </c:pt>
                <c:pt idx="1477">
                  <c:v>1027.34675058573</c:v>
                </c:pt>
                <c:pt idx="1478">
                  <c:v>1029.57624281064</c:v>
                </c:pt>
                <c:pt idx="1479">
                  <c:v>1033.97806079317</c:v>
                </c:pt>
                <c:pt idx="1480">
                  <c:v>1032.9735642962301</c:v>
                </c:pt>
                <c:pt idx="1481">
                  <c:v>1028.3961635926901</c:v>
                </c:pt>
                <c:pt idx="1482">
                  <c:v>1033.8269779867201</c:v>
                </c:pt>
                <c:pt idx="1483">
                  <c:v>1034.6640584008301</c:v>
                </c:pt>
                <c:pt idx="1484">
                  <c:v>1031.3647365734901</c:v>
                </c:pt>
                <c:pt idx="1485">
                  <c:v>1027.31408403298</c:v>
                </c:pt>
                <c:pt idx="1486">
                  <c:v>1033.3043131427801</c:v>
                </c:pt>
                <c:pt idx="1487">
                  <c:v>1038.23287928834</c:v>
                </c:pt>
                <c:pt idx="1488">
                  <c:v>1036.94663377396</c:v>
                </c:pt>
                <c:pt idx="1489">
                  <c:v>1034.87230767459</c:v>
                </c:pt>
                <c:pt idx="1490">
                  <c:v>1034.9049742273401</c:v>
                </c:pt>
                <c:pt idx="1491">
                  <c:v>1037.6040481479699</c:v>
                </c:pt>
                <c:pt idx="1492">
                  <c:v>1043.0021959892499</c:v>
                </c:pt>
                <c:pt idx="1493">
                  <c:v>1049.8785053422901</c:v>
                </c:pt>
                <c:pt idx="1494">
                  <c:v>1053.6147423126099</c:v>
                </c:pt>
                <c:pt idx="1495">
                  <c:v>1054.49673923676</c:v>
                </c:pt>
                <c:pt idx="1496">
                  <c:v>1054.01899090285</c:v>
                </c:pt>
                <c:pt idx="1497">
                  <c:v>1056.08106704494</c:v>
                </c:pt>
                <c:pt idx="1498">
                  <c:v>1053.06349423503</c:v>
                </c:pt>
                <c:pt idx="1499">
                  <c:v>1053.0022444486301</c:v>
                </c:pt>
                <c:pt idx="1500">
                  <c:v>1051.9732480371299</c:v>
                </c:pt>
                <c:pt idx="1501">
                  <c:v>1060.7360508112499</c:v>
                </c:pt>
                <c:pt idx="1502">
                  <c:v>1063.16154235264</c:v>
                </c:pt>
                <c:pt idx="1503">
                  <c:v>1068.5637735130099</c:v>
                </c:pt>
                <c:pt idx="1504">
                  <c:v>1069.4008539271299</c:v>
                </c:pt>
                <c:pt idx="1505">
                  <c:v>1072.7655088599599</c:v>
                </c:pt>
                <c:pt idx="1506">
                  <c:v>1082.0713930734901</c:v>
                </c:pt>
                <c:pt idx="1507">
                  <c:v>1082.00605996799</c:v>
                </c:pt>
                <c:pt idx="1508">
                  <c:v>1075.44824950423</c:v>
                </c:pt>
                <c:pt idx="1509">
                  <c:v>1075.2971666977801</c:v>
                </c:pt>
                <c:pt idx="1510">
                  <c:v>1073.6883389750401</c:v>
                </c:pt>
                <c:pt idx="1511">
                  <c:v>1076.7222450613301</c:v>
                </c:pt>
                <c:pt idx="1512">
                  <c:v>1076.36291298112</c:v>
                </c:pt>
                <c:pt idx="1513">
                  <c:v>1076.6079121267101</c:v>
                </c:pt>
                <c:pt idx="1514">
                  <c:v>1079.62140161753</c:v>
                </c:pt>
                <c:pt idx="1515">
                  <c:v>1074.90925138392</c:v>
                </c:pt>
                <c:pt idx="1516">
                  <c:v>1068.00435879723</c:v>
                </c:pt>
                <c:pt idx="1517">
                  <c:v>1087.0122091763201</c:v>
                </c:pt>
                <c:pt idx="1518">
                  <c:v>1090.83011252851</c:v>
                </c:pt>
                <c:pt idx="1519">
                  <c:v>1091.3323607769801</c:v>
                </c:pt>
                <c:pt idx="1520">
                  <c:v>1087.12245879184</c:v>
                </c:pt>
                <c:pt idx="1521">
                  <c:v>1080.1563164187501</c:v>
                </c:pt>
                <c:pt idx="1522">
                  <c:v>1079.4662354919899</c:v>
                </c:pt>
                <c:pt idx="1523">
                  <c:v>1083.2882221632699</c:v>
                </c:pt>
                <c:pt idx="1524">
                  <c:v>1072.96150817644</c:v>
                </c:pt>
                <c:pt idx="1525">
                  <c:v>1077.57157543272</c:v>
                </c:pt>
                <c:pt idx="1526">
                  <c:v>1076.3506630238401</c:v>
                </c:pt>
                <c:pt idx="1527">
                  <c:v>1078.7761545652299</c:v>
                </c:pt>
                <c:pt idx="1528">
                  <c:v>1080.4380654361901</c:v>
                </c:pt>
                <c:pt idx="1529">
                  <c:v>1081.7365609078399</c:v>
                </c:pt>
                <c:pt idx="1530">
                  <c:v>1077.9145742365599</c:v>
                </c:pt>
                <c:pt idx="1531">
                  <c:v>1077.18366011886</c:v>
                </c:pt>
                <c:pt idx="1532">
                  <c:v>1077.6981583246099</c:v>
                </c:pt>
                <c:pt idx="1533">
                  <c:v>1082.7631730962</c:v>
                </c:pt>
                <c:pt idx="1534">
                  <c:v>1085.52026351166</c:v>
                </c:pt>
                <c:pt idx="1535">
                  <c:v>1080.7078142937</c:v>
                </c:pt>
                <c:pt idx="1536">
                  <c:v>1081.8770207830401</c:v>
                </c:pt>
                <c:pt idx="1537">
                  <c:v>1079.6705256571199</c:v>
                </c:pt>
                <c:pt idx="1538">
                  <c:v>1080.0855275336901</c:v>
                </c:pt>
                <c:pt idx="1539">
                  <c:v>1071.2800916773499</c:v>
                </c:pt>
                <c:pt idx="1540">
                  <c:v>1069.2543894481501</c:v>
                </c:pt>
                <c:pt idx="1541">
                  <c:v>1065.87274049352</c:v>
                </c:pt>
                <c:pt idx="1542">
                  <c:v>1053.2583270175701</c:v>
                </c:pt>
                <c:pt idx="1543">
                  <c:v>1049.9177673576601</c:v>
                </c:pt>
                <c:pt idx="1544">
                  <c:v>1048.3070670050299</c:v>
                </c:pt>
                <c:pt idx="1545">
                  <c:v>1051.8407463500801</c:v>
                </c:pt>
                <c:pt idx="1546">
                  <c:v>1051.49559627452</c:v>
                </c:pt>
                <c:pt idx="1547">
                  <c:v>1059.1751854558099</c:v>
                </c:pt>
                <c:pt idx="1548">
                  <c:v>1057.2809689696801</c:v>
                </c:pt>
                <c:pt idx="1549">
                  <c:v>1045.9485414886799</c:v>
                </c:pt>
                <c:pt idx="1550">
                  <c:v>1049.5438547757999</c:v>
                </c:pt>
                <c:pt idx="1551">
                  <c:v>1040.01935626203</c:v>
                </c:pt>
                <c:pt idx="1552">
                  <c:v>1042.2258513879599</c:v>
                </c:pt>
                <c:pt idx="1553">
                  <c:v>1045.8540361108401</c:v>
                </c:pt>
                <c:pt idx="1554">
                  <c:v>1045.37329136274</c:v>
                </c:pt>
                <c:pt idx="1555">
                  <c:v>1046.6758220050399</c:v>
                </c:pt>
                <c:pt idx="1556">
                  <c:v>1042.5792193224599</c:v>
                </c:pt>
                <c:pt idx="1557">
                  <c:v>1039.5221757960401</c:v>
                </c:pt>
                <c:pt idx="1558">
                  <c:v>1054.2485790200799</c:v>
                </c:pt>
                <c:pt idx="1559">
                  <c:v>1061.28306627442</c:v>
                </c:pt>
                <c:pt idx="1560">
                  <c:v>1065.9179387177001</c:v>
                </c:pt>
                <c:pt idx="1561">
                  <c:v>1062.7211915892699</c:v>
                </c:pt>
                <c:pt idx="1562">
                  <c:v>1071.04999162698</c:v>
                </c:pt>
                <c:pt idx="1563">
                  <c:v>1071.4896470803701</c:v>
                </c:pt>
                <c:pt idx="1564">
                  <c:v>1072.9483170425699</c:v>
                </c:pt>
                <c:pt idx="1565">
                  <c:v>1068.6955750401</c:v>
                </c:pt>
                <c:pt idx="1566">
                  <c:v>1070.5528111609899</c:v>
                </c:pt>
                <c:pt idx="1567">
                  <c:v>1074.47272987631</c:v>
                </c:pt>
                <c:pt idx="1568">
                  <c:v>1086.1133270676401</c:v>
                </c:pt>
                <c:pt idx="1569">
                  <c:v>1093.7477180247399</c:v>
                </c:pt>
                <c:pt idx="1570">
                  <c:v>1094.2202449139099</c:v>
                </c:pt>
                <c:pt idx="1571">
                  <c:v>1106.9291637676899</c:v>
                </c:pt>
                <c:pt idx="1572">
                  <c:v>1106.460745808</c:v>
                </c:pt>
                <c:pt idx="1573">
                  <c:v>1104.0241506317</c:v>
                </c:pt>
                <c:pt idx="1574">
                  <c:v>1100.30146053098</c:v>
                </c:pt>
                <c:pt idx="1575">
                  <c:v>1099.9850729617101</c:v>
                </c:pt>
                <c:pt idx="1576">
                  <c:v>1104.2789042589</c:v>
                </c:pt>
                <c:pt idx="1577">
                  <c:v>1102.0683002035</c:v>
                </c:pt>
                <c:pt idx="1578">
                  <c:v>1108.18238725634</c:v>
                </c:pt>
                <c:pt idx="1579">
                  <c:v>1115.5291531504799</c:v>
                </c:pt>
                <c:pt idx="1580">
                  <c:v>1122.0335885030599</c:v>
                </c:pt>
                <c:pt idx="1581">
                  <c:v>1129.91451522842</c:v>
                </c:pt>
                <c:pt idx="1582">
                  <c:v>1134.36037691604</c:v>
                </c:pt>
                <c:pt idx="1583">
                  <c:v>1137.02053346255</c:v>
                </c:pt>
                <c:pt idx="1584">
                  <c:v>1127.2195078726299</c:v>
                </c:pt>
                <c:pt idx="1585">
                  <c:v>1136.0067403396699</c:v>
                </c:pt>
                <c:pt idx="1586">
                  <c:v>1164.2100853962099</c:v>
                </c:pt>
                <c:pt idx="1587">
                  <c:v>1158.7714162260399</c:v>
                </c:pt>
                <c:pt idx="1588">
                  <c:v>1157.88122096047</c:v>
                </c:pt>
                <c:pt idx="1589">
                  <c:v>1163.9938951174299</c:v>
                </c:pt>
                <c:pt idx="1590">
                  <c:v>1167.0459931708299</c:v>
                </c:pt>
                <c:pt idx="1591">
                  <c:v>1164.7399635304801</c:v>
                </c:pt>
                <c:pt idx="1592">
                  <c:v>1146.6138923133101</c:v>
                </c:pt>
                <c:pt idx="1593">
                  <c:v>1148.2501559919499</c:v>
                </c:pt>
                <c:pt idx="1594">
                  <c:v>1146.0712971038199</c:v>
                </c:pt>
                <c:pt idx="1595">
                  <c:v>1145.18957988839</c:v>
                </c:pt>
                <c:pt idx="1596">
                  <c:v>1165.0409343107499</c:v>
                </c:pt>
                <c:pt idx="1597">
                  <c:v>1168.6101934231999</c:v>
                </c:pt>
                <c:pt idx="1598">
                  <c:v>1177.1433508975099</c:v>
                </c:pt>
                <c:pt idx="1599">
                  <c:v>1165.54961731965</c:v>
                </c:pt>
                <c:pt idx="1600">
                  <c:v>1162.1923094609001</c:v>
                </c:pt>
                <c:pt idx="1601">
                  <c:v>1152.4976591162699</c:v>
                </c:pt>
                <c:pt idx="1602">
                  <c:v>1153.2140543538001</c:v>
                </c:pt>
                <c:pt idx="1603">
                  <c:v>1151.58626872532</c:v>
                </c:pt>
                <c:pt idx="1604">
                  <c:v>1154.5535862772399</c:v>
                </c:pt>
                <c:pt idx="1605">
                  <c:v>1162.72218759517</c:v>
                </c:pt>
                <c:pt idx="1606">
                  <c:v>1168.2202031163799</c:v>
                </c:pt>
                <c:pt idx="1607">
                  <c:v>1166.4440516103</c:v>
                </c:pt>
                <c:pt idx="1608">
                  <c:v>1174.8076480816401</c:v>
                </c:pt>
                <c:pt idx="1609">
                  <c:v>1171.24686701934</c:v>
                </c:pt>
                <c:pt idx="1610">
                  <c:v>1167.4656566531801</c:v>
                </c:pt>
                <c:pt idx="1611">
                  <c:v>1173.05693072601</c:v>
                </c:pt>
                <c:pt idx="1612">
                  <c:v>1185.77400594853</c:v>
                </c:pt>
                <c:pt idx="1613">
                  <c:v>1189.82651391944</c:v>
                </c:pt>
                <c:pt idx="1614">
                  <c:v>1191.1872409682501</c:v>
                </c:pt>
                <c:pt idx="1615">
                  <c:v>1185.7316156977899</c:v>
                </c:pt>
                <c:pt idx="1616">
                  <c:v>1196.00701247759</c:v>
                </c:pt>
                <c:pt idx="1617">
                  <c:v>1188.3216600181099</c:v>
                </c:pt>
                <c:pt idx="1618">
                  <c:v>1191.90363620579</c:v>
                </c:pt>
                <c:pt idx="1619">
                  <c:v>1195.6127831456899</c:v>
                </c:pt>
                <c:pt idx="1620">
                  <c:v>1191.1194165670699</c:v>
                </c:pt>
                <c:pt idx="1621">
                  <c:v>1199.9620228717899</c:v>
                </c:pt>
                <c:pt idx="1622">
                  <c:v>1206.1170872794901</c:v>
                </c:pt>
                <c:pt idx="1623">
                  <c:v>1196.9565540942001</c:v>
                </c:pt>
                <c:pt idx="1624">
                  <c:v>1184.0656788436399</c:v>
                </c:pt>
                <c:pt idx="1625">
                  <c:v>1185.26956196471</c:v>
                </c:pt>
                <c:pt idx="1626">
                  <c:v>1184.06991786872</c:v>
                </c:pt>
                <c:pt idx="1627">
                  <c:v>1177.36378020137</c:v>
                </c:pt>
                <c:pt idx="1628">
                  <c:v>1176.7109703399501</c:v>
                </c:pt>
                <c:pt idx="1629">
                  <c:v>1185.46455711812</c:v>
                </c:pt>
                <c:pt idx="1630">
                  <c:v>1187.02875737049</c:v>
                </c:pt>
                <c:pt idx="1631">
                  <c:v>1170.6576425340299</c:v>
                </c:pt>
                <c:pt idx="1632">
                  <c:v>1157.6862258070601</c:v>
                </c:pt>
                <c:pt idx="1633">
                  <c:v>1160.8146263118001</c:v>
                </c:pt>
                <c:pt idx="1634">
                  <c:v>1166.3592711088199</c:v>
                </c:pt>
                <c:pt idx="1635">
                  <c:v>1160.6662604342</c:v>
                </c:pt>
                <c:pt idx="1636">
                  <c:v>1151.1284540173101</c:v>
                </c:pt>
                <c:pt idx="1637">
                  <c:v>1157.07580619638</c:v>
                </c:pt>
                <c:pt idx="1638">
                  <c:v>1152.97242992457</c:v>
                </c:pt>
                <c:pt idx="1639">
                  <c:v>1146.2239020064901</c:v>
                </c:pt>
                <c:pt idx="1640">
                  <c:v>1146.4485703354201</c:v>
                </c:pt>
                <c:pt idx="1641">
                  <c:v>1139.5220033642199</c:v>
                </c:pt>
                <c:pt idx="1642">
                  <c:v>1134.46484645073</c:v>
                </c:pt>
                <c:pt idx="1643">
                  <c:v>1130.14951892522</c:v>
                </c:pt>
                <c:pt idx="1644">
                  <c:v>1133.0829242765501</c:v>
                </c:pt>
                <c:pt idx="1645">
                  <c:v>1131.16688494302</c:v>
                </c:pt>
                <c:pt idx="1646">
                  <c:v>1116.0038922527001</c:v>
                </c:pt>
                <c:pt idx="1647">
                  <c:v>1118.5854585228799</c:v>
                </c:pt>
                <c:pt idx="1648">
                  <c:v>1120.42095637999</c:v>
                </c:pt>
                <c:pt idx="1649">
                  <c:v>1130.57766045771</c:v>
                </c:pt>
                <c:pt idx="1650">
                  <c:v>1132.1672948605301</c:v>
                </c:pt>
                <c:pt idx="1651">
                  <c:v>1136.0211629675</c:v>
                </c:pt>
                <c:pt idx="1652">
                  <c:v>1133.4101133336401</c:v>
                </c:pt>
                <c:pt idx="1653">
                  <c:v>1135.07813418978</c:v>
                </c:pt>
                <c:pt idx="1654">
                  <c:v>1139.51935547311</c:v>
                </c:pt>
                <c:pt idx="1655">
                  <c:v>1138.56296773639</c:v>
                </c:pt>
                <c:pt idx="1656">
                  <c:v>1132.72068612729</c:v>
                </c:pt>
                <c:pt idx="1657">
                  <c:v>1129.65192895468</c:v>
                </c:pt>
                <c:pt idx="1658">
                  <c:v>1134.1594259399201</c:v>
                </c:pt>
                <c:pt idx="1659">
                  <c:v>1140.15140302086</c:v>
                </c:pt>
                <c:pt idx="1660">
                  <c:v>1139.2573883974001</c:v>
                </c:pt>
                <c:pt idx="1661">
                  <c:v>1138.28436783047</c:v>
                </c:pt>
                <c:pt idx="1662">
                  <c:v>1138.14714698129</c:v>
                </c:pt>
                <c:pt idx="1663">
                  <c:v>1139.0453198123</c:v>
                </c:pt>
                <c:pt idx="1664">
                  <c:v>1135.95161339438</c:v>
                </c:pt>
                <c:pt idx="1665">
                  <c:v>1133.3277844297299</c:v>
                </c:pt>
                <c:pt idx="1666">
                  <c:v>1119.5849084737999</c:v>
                </c:pt>
                <c:pt idx="1667">
                  <c:v>1110.1291445029101</c:v>
                </c:pt>
                <c:pt idx="1668">
                  <c:v>1112.0710274292101</c:v>
                </c:pt>
                <c:pt idx="1669">
                  <c:v>1114.1874320961799</c:v>
                </c:pt>
                <c:pt idx="1670">
                  <c:v>1109.77602218636</c:v>
                </c:pt>
                <c:pt idx="1671">
                  <c:v>1115.6543734459301</c:v>
                </c:pt>
                <c:pt idx="1672">
                  <c:v>1114.20973102024</c:v>
                </c:pt>
                <c:pt idx="1673">
                  <c:v>1116.74610007724</c:v>
                </c:pt>
                <c:pt idx="1674">
                  <c:v>1118.2636225808401</c:v>
                </c:pt>
                <c:pt idx="1675">
                  <c:v>1123.94680884078</c:v>
                </c:pt>
                <c:pt idx="1676">
                  <c:v>1128.0135971932</c:v>
                </c:pt>
                <c:pt idx="1677">
                  <c:v>1127.5794052020799</c:v>
                </c:pt>
                <c:pt idx="1678">
                  <c:v>1128.76161111848</c:v>
                </c:pt>
                <c:pt idx="1679">
                  <c:v>1126.64653726078</c:v>
                </c:pt>
                <c:pt idx="1680">
                  <c:v>1126.0231923230399</c:v>
                </c:pt>
                <c:pt idx="1681">
                  <c:v>1132.35981603495</c:v>
                </c:pt>
                <c:pt idx="1682">
                  <c:v>1129.9481159654899</c:v>
                </c:pt>
                <c:pt idx="1683">
                  <c:v>1135.6957861845001</c:v>
                </c:pt>
                <c:pt idx="1684">
                  <c:v>1145.10614527905</c:v>
                </c:pt>
                <c:pt idx="1685">
                  <c:v>1145.063155973</c:v>
                </c:pt>
                <c:pt idx="1686">
                  <c:v>1142.48379760994</c:v>
                </c:pt>
                <c:pt idx="1687">
                  <c:v>1147.49635069549</c:v>
                </c:pt>
                <c:pt idx="1688">
                  <c:v>1144.5214907167599</c:v>
                </c:pt>
                <c:pt idx="1689">
                  <c:v>1143.59722063666</c:v>
                </c:pt>
                <c:pt idx="1690">
                  <c:v>1147.2900020264401</c:v>
                </c:pt>
                <c:pt idx="1691">
                  <c:v>1156.16299479536</c:v>
                </c:pt>
                <c:pt idx="1692">
                  <c:v>1153.1967326778399</c:v>
                </c:pt>
                <c:pt idx="1693">
                  <c:v>1147.4275678058</c:v>
                </c:pt>
                <c:pt idx="1694">
                  <c:v>1141.22850987326</c:v>
                </c:pt>
                <c:pt idx="1695">
                  <c:v>1139.97322213657</c:v>
                </c:pt>
                <c:pt idx="1696">
                  <c:v>1139.0059627504199</c:v>
                </c:pt>
                <c:pt idx="1697">
                  <c:v>1134.45339523963</c:v>
                </c:pt>
                <c:pt idx="1698">
                  <c:v>1135.17991451189</c:v>
                </c:pt>
                <c:pt idx="1699">
                  <c:v>1136.66734450125</c:v>
                </c:pt>
                <c:pt idx="1700">
                  <c:v>1137.69048998526</c:v>
                </c:pt>
                <c:pt idx="1701">
                  <c:v>1133.10782996023</c:v>
                </c:pt>
                <c:pt idx="1702">
                  <c:v>1129.1313191505201</c:v>
                </c:pt>
                <c:pt idx="1703">
                  <c:v>1130.6488416541199</c:v>
                </c:pt>
                <c:pt idx="1704">
                  <c:v>1135.53672575211</c:v>
                </c:pt>
                <c:pt idx="1705">
                  <c:v>1137.8452514870501</c:v>
                </c:pt>
                <c:pt idx="1706">
                  <c:v>1132.29533207587</c:v>
                </c:pt>
                <c:pt idx="1707">
                  <c:v>1130.7778095722699</c:v>
                </c:pt>
                <c:pt idx="1708">
                  <c:v>1135.7430744211599</c:v>
                </c:pt>
                <c:pt idx="1709">
                  <c:v>1139.5992151739299</c:v>
                </c:pt>
                <c:pt idx="1710">
                  <c:v>1139.9603253447499</c:v>
                </c:pt>
                <c:pt idx="1711">
                  <c:v>1140.6782467558101</c:v>
                </c:pt>
                <c:pt idx="1712">
                  <c:v>1139.9603253447499</c:v>
                </c:pt>
                <c:pt idx="1713">
                  <c:v>1139.75827560631</c:v>
                </c:pt>
                <c:pt idx="1714">
                  <c:v>1140.2483536953</c:v>
                </c:pt>
                <c:pt idx="1715">
                  <c:v>1142.0925949248799</c:v>
                </c:pt>
                <c:pt idx="1716">
                  <c:v>1134.6339503250399</c:v>
                </c:pt>
                <c:pt idx="1717">
                  <c:v>1135.1928113037</c:v>
                </c:pt>
                <c:pt idx="1718">
                  <c:v>1138.65345044081</c:v>
                </c:pt>
                <c:pt idx="1719">
                  <c:v>1139.4487526027499</c:v>
                </c:pt>
                <c:pt idx="1720">
                  <c:v>1144.22916343561</c:v>
                </c:pt>
                <c:pt idx="1721">
                  <c:v>1149.83496894466</c:v>
                </c:pt>
                <c:pt idx="1722">
                  <c:v>1147.72419401756</c:v>
                </c:pt>
                <c:pt idx="1723">
                  <c:v>1149.96823579341</c:v>
                </c:pt>
                <c:pt idx="1724">
                  <c:v>1146.5892763378099</c:v>
                </c:pt>
                <c:pt idx="1725">
                  <c:v>1147.1780456679901</c:v>
                </c:pt>
                <c:pt idx="1726">
                  <c:v>1144.19256708845</c:v>
                </c:pt>
                <c:pt idx="1727">
                  <c:v>1146.89669081075</c:v>
                </c:pt>
                <c:pt idx="1728">
                  <c:v>1135.48896013236</c:v>
                </c:pt>
                <c:pt idx="1729">
                  <c:v>1138.59511601392</c:v>
                </c:pt>
                <c:pt idx="1730">
                  <c:v>1144.8536529537701</c:v>
                </c:pt>
                <c:pt idx="1731">
                  <c:v>1141.69136223075</c:v>
                </c:pt>
                <c:pt idx="1732">
                  <c:v>1153.7806489320101</c:v>
                </c:pt>
                <c:pt idx="1733">
                  <c:v>1145.16141904707</c:v>
                </c:pt>
                <c:pt idx="1734">
                  <c:v>1142.9677473128199</c:v>
                </c:pt>
                <c:pt idx="1735">
                  <c:v>1141.6765901306601</c:v>
                </c:pt>
                <c:pt idx="1736">
                  <c:v>1143.8313976018901</c:v>
                </c:pt>
                <c:pt idx="1737">
                  <c:v>1145.38596812222</c:v>
                </c:pt>
                <c:pt idx="1738">
                  <c:v>1141.96159472605</c:v>
                </c:pt>
                <c:pt idx="1739">
                  <c:v>1146.3014374286399</c:v>
                </c:pt>
                <c:pt idx="1740">
                  <c:v>1146.1762081367301</c:v>
                </c:pt>
                <c:pt idx="1741">
                  <c:v>1148.0373745096799</c:v>
                </c:pt>
                <c:pt idx="1742">
                  <c:v>1151.4185653914001</c:v>
                </c:pt>
                <c:pt idx="1743">
                  <c:v>1151.98857458218</c:v>
                </c:pt>
                <c:pt idx="1744">
                  <c:v>1146.65553404716</c:v>
                </c:pt>
                <c:pt idx="1745">
                  <c:v>1145.40324112801</c:v>
                </c:pt>
                <c:pt idx="1746">
                  <c:v>1139.0424567489899</c:v>
                </c:pt>
                <c:pt idx="1747">
                  <c:v>1142.39773812203</c:v>
                </c:pt>
                <c:pt idx="1748">
                  <c:v>1134.5212474856901</c:v>
                </c:pt>
                <c:pt idx="1749">
                  <c:v>1136.7796929916201</c:v>
                </c:pt>
                <c:pt idx="1750">
                  <c:v>1138.3644912720699</c:v>
                </c:pt>
                <c:pt idx="1751">
                  <c:v>1142.6352419515299</c:v>
                </c:pt>
                <c:pt idx="1752">
                  <c:v>1143.33479868568</c:v>
                </c:pt>
                <c:pt idx="1753">
                  <c:v>1141.97886773183</c:v>
                </c:pt>
                <c:pt idx="1754">
                  <c:v>1142.4063746249201</c:v>
                </c:pt>
                <c:pt idx="1755">
                  <c:v>1143.6975318070899</c:v>
                </c:pt>
                <c:pt idx="1756">
                  <c:v>1148.3137426021799</c:v>
                </c:pt>
                <c:pt idx="1757">
                  <c:v>1138.2738079917101</c:v>
                </c:pt>
                <c:pt idx="1758">
                  <c:v>1132.25848372832</c:v>
                </c:pt>
                <c:pt idx="1759">
                  <c:v>1128.80388257203</c:v>
                </c:pt>
                <c:pt idx="1760">
                  <c:v>1120.3185184818999</c:v>
                </c:pt>
                <c:pt idx="1761">
                  <c:v>1109.36743281646</c:v>
                </c:pt>
                <c:pt idx="1762">
                  <c:v>1109.2853860390001</c:v>
                </c:pt>
                <c:pt idx="1763">
                  <c:v>1113.4049979178701</c:v>
                </c:pt>
                <c:pt idx="1764">
                  <c:v>1112.5499841316901</c:v>
                </c:pt>
                <c:pt idx="1765">
                  <c:v>1116.5616397244301</c:v>
                </c:pt>
                <c:pt idx="1766">
                  <c:v>1110.7838192905399</c:v>
                </c:pt>
                <c:pt idx="1767">
                  <c:v>1106.8628469781499</c:v>
                </c:pt>
                <c:pt idx="1768">
                  <c:v>1112.4636191027801</c:v>
                </c:pt>
                <c:pt idx="1769">
                  <c:v>1114.74797411738</c:v>
                </c:pt>
                <c:pt idx="1770">
                  <c:v>1117.96075319273</c:v>
                </c:pt>
                <c:pt idx="1771">
                  <c:v>1107.1737610822099</c:v>
                </c:pt>
                <c:pt idx="1772">
                  <c:v>1099.9665994198999</c:v>
                </c:pt>
                <c:pt idx="1773">
                  <c:v>1099.21090541697</c:v>
                </c:pt>
                <c:pt idx="1774">
                  <c:v>1102.30277345185</c:v>
                </c:pt>
                <c:pt idx="1775">
                  <c:v>1110.1619910823999</c:v>
                </c:pt>
                <c:pt idx="1776">
                  <c:v>1118.5005346234</c:v>
                </c:pt>
                <c:pt idx="1777">
                  <c:v>1122.65037426239</c:v>
                </c:pt>
                <c:pt idx="1778">
                  <c:v>1122.28764114098</c:v>
                </c:pt>
                <c:pt idx="1779">
                  <c:v>1123.52266105436</c:v>
                </c:pt>
                <c:pt idx="1780">
                  <c:v>1131.61506426296</c:v>
                </c:pt>
                <c:pt idx="1781">
                  <c:v>1130.6823219507701</c:v>
                </c:pt>
                <c:pt idx="1782">
                  <c:v>1133.9987390608001</c:v>
                </c:pt>
                <c:pt idx="1783">
                  <c:v>1132.8371294220001</c:v>
                </c:pt>
                <c:pt idx="1784">
                  <c:v>1133.8994192775599</c:v>
                </c:pt>
                <c:pt idx="1785">
                  <c:v>1133.6014599278301</c:v>
                </c:pt>
                <c:pt idx="1786">
                  <c:v>1134.2362428903</c:v>
                </c:pt>
                <c:pt idx="1787">
                  <c:v>1139.6081476883301</c:v>
                </c:pt>
                <c:pt idx="1788">
                  <c:v>1139.1979138010199</c:v>
                </c:pt>
                <c:pt idx="1789">
                  <c:v>1136.3996868644299</c:v>
                </c:pt>
                <c:pt idx="1790">
                  <c:v>1137.1985633818199</c:v>
                </c:pt>
                <c:pt idx="1791">
                  <c:v>1141.2102189745599</c:v>
                </c:pt>
                <c:pt idx="1792">
                  <c:v>1139.3879168646199</c:v>
                </c:pt>
                <c:pt idx="1793">
                  <c:v>1139.6599667056701</c:v>
                </c:pt>
                <c:pt idx="1794">
                  <c:v>1141.0547619225299</c:v>
                </c:pt>
                <c:pt idx="1795">
                  <c:v>1150.26559225548</c:v>
                </c:pt>
                <c:pt idx="1796">
                  <c:v>1149.6696735560199</c:v>
                </c:pt>
                <c:pt idx="1797">
                  <c:v>1152.68381306489</c:v>
                </c:pt>
                <c:pt idx="1798">
                  <c:v>1162.1882844961301</c:v>
                </c:pt>
                <c:pt idx="1799">
                  <c:v>1160.65098698158</c:v>
                </c:pt>
                <c:pt idx="1800">
                  <c:v>1164.42082049338</c:v>
                </c:pt>
                <c:pt idx="1801">
                  <c:v>1161.3678167215101</c:v>
                </c:pt>
                <c:pt idx="1802">
                  <c:v>1158.53710622412</c:v>
                </c:pt>
                <c:pt idx="1803">
                  <c:v>1157.45776857432</c:v>
                </c:pt>
                <c:pt idx="1804">
                  <c:v>1155.6856782115699</c:v>
                </c:pt>
                <c:pt idx="1805">
                  <c:v>1155.19306647284</c:v>
                </c:pt>
                <c:pt idx="1806">
                  <c:v>1159.2128577574099</c:v>
                </c:pt>
                <c:pt idx="1807">
                  <c:v>1156.45313349802</c:v>
                </c:pt>
                <c:pt idx="1808">
                  <c:v>1157.47361031419</c:v>
                </c:pt>
                <c:pt idx="1809">
                  <c:v>1149.3674749092199</c:v>
                </c:pt>
                <c:pt idx="1810">
                  <c:v>1144.2650908283599</c:v>
                </c:pt>
                <c:pt idx="1811">
                  <c:v>1147.5661114858899</c:v>
                </c:pt>
                <c:pt idx="1812">
                  <c:v>1147.1534839036999</c:v>
                </c:pt>
                <c:pt idx="1813">
                  <c:v>1147.7613331376799</c:v>
                </c:pt>
                <c:pt idx="1814">
                  <c:v>1149.09682671014</c:v>
                </c:pt>
                <c:pt idx="1815">
                  <c:v>1142.7299387483799</c:v>
                </c:pt>
                <c:pt idx="1816">
                  <c:v>1146.0043382715701</c:v>
                </c:pt>
                <c:pt idx="1817">
                  <c:v>1150.3302726009999</c:v>
                </c:pt>
                <c:pt idx="1818">
                  <c:v>1155.1398242041701</c:v>
                </c:pt>
                <c:pt idx="1819">
                  <c:v>1156.2312907119001</c:v>
                </c:pt>
                <c:pt idx="1820">
                  <c:v>1148.6975096951201</c:v>
                </c:pt>
                <c:pt idx="1821">
                  <c:v>1156.92038762985</c:v>
                </c:pt>
                <c:pt idx="1822">
                  <c:v>1160.0702177840799</c:v>
                </c:pt>
                <c:pt idx="1823">
                  <c:v>1161.82451231031</c:v>
                </c:pt>
                <c:pt idx="1824">
                  <c:v>1162.29931658229</c:v>
                </c:pt>
                <c:pt idx="1825">
                  <c:v>1153.45061264368</c:v>
                </c:pt>
                <c:pt idx="1826">
                  <c:v>1157.55990394376</c:v>
                </c:pt>
                <c:pt idx="1827">
                  <c:v>1160.8725418373499</c:v>
                </c:pt>
                <c:pt idx="1828">
                  <c:v>1157.8974689465001</c:v>
                </c:pt>
                <c:pt idx="1829">
                  <c:v>1159.90485549615</c:v>
                </c:pt>
                <c:pt idx="1830">
                  <c:v>1153.1580563079699</c:v>
                </c:pt>
                <c:pt idx="1831">
                  <c:v>1157.78044641222</c:v>
                </c:pt>
                <c:pt idx="1832">
                  <c:v>1153.7656733129099</c:v>
                </c:pt>
                <c:pt idx="1833">
                  <c:v>1149.8274149475601</c:v>
                </c:pt>
                <c:pt idx="1834">
                  <c:v>1138.5707473227201</c:v>
                </c:pt>
                <c:pt idx="1835">
                  <c:v>1131.26584066333</c:v>
                </c:pt>
                <c:pt idx="1836">
                  <c:v>1133.7908268838601</c:v>
                </c:pt>
                <c:pt idx="1837">
                  <c:v>1133.31823588002</c:v>
                </c:pt>
                <c:pt idx="1838">
                  <c:v>1135.0060608937399</c:v>
                </c:pt>
                <c:pt idx="1839">
                  <c:v>1128.6688405755499</c:v>
                </c:pt>
                <c:pt idx="1840">
                  <c:v>1130.7212357922399</c:v>
                </c:pt>
                <c:pt idx="1841">
                  <c:v>1130.3386621224599</c:v>
                </c:pt>
                <c:pt idx="1842">
                  <c:v>1127.2555684307299</c:v>
                </c:pt>
                <c:pt idx="1843">
                  <c:v>1128.7003466424701</c:v>
                </c:pt>
                <c:pt idx="1844">
                  <c:v>1133.95285808517</c:v>
                </c:pt>
                <c:pt idx="1845">
                  <c:v>1132.4945772733199</c:v>
                </c:pt>
                <c:pt idx="1846">
                  <c:v>1143.71973883124</c:v>
                </c:pt>
                <c:pt idx="1847">
                  <c:v>1140.15055153556</c:v>
                </c:pt>
                <c:pt idx="1848">
                  <c:v>1147.33393479396</c:v>
                </c:pt>
                <c:pt idx="1849">
                  <c:v>1154.0762331154399</c:v>
                </c:pt>
                <c:pt idx="1850">
                  <c:v>1156.7677514039799</c:v>
                </c:pt>
                <c:pt idx="1851">
                  <c:v>1157.6949299448499</c:v>
                </c:pt>
                <c:pt idx="1852">
                  <c:v>1156.8667704714501</c:v>
                </c:pt>
                <c:pt idx="1853">
                  <c:v>1160.25592309901</c:v>
                </c:pt>
                <c:pt idx="1854">
                  <c:v>1160.0488832306601</c:v>
                </c:pt>
                <c:pt idx="1855">
                  <c:v>1178.8760086503801</c:v>
                </c:pt>
                <c:pt idx="1856">
                  <c:v>1188.3998425944701</c:v>
                </c:pt>
                <c:pt idx="1857">
                  <c:v>1188.1838009927101</c:v>
                </c:pt>
                <c:pt idx="1858">
                  <c:v>1180.5053223969601</c:v>
                </c:pt>
                <c:pt idx="1859">
                  <c:v>1171.7016271253899</c:v>
                </c:pt>
                <c:pt idx="1860">
                  <c:v>1181.5810295390399</c:v>
                </c:pt>
                <c:pt idx="1861">
                  <c:v>1184.17352876011</c:v>
                </c:pt>
                <c:pt idx="1862">
                  <c:v>1178.23238471181</c:v>
                </c:pt>
                <c:pt idx="1863">
                  <c:v>1176.0179582938099</c:v>
                </c:pt>
                <c:pt idx="1864">
                  <c:v>1180.1947625944299</c:v>
                </c:pt>
                <c:pt idx="1865">
                  <c:v>1182.40468814573</c:v>
                </c:pt>
                <c:pt idx="1866">
                  <c:v>1174.5956844155801</c:v>
                </c:pt>
                <c:pt idx="1867">
                  <c:v>1177.1206706361099</c:v>
                </c:pt>
                <c:pt idx="1868">
                  <c:v>1181.3694888039799</c:v>
                </c:pt>
                <c:pt idx="1869">
                  <c:v>1189.9616433404999</c:v>
                </c:pt>
                <c:pt idx="1870">
                  <c:v>1185.1052081676901</c:v>
                </c:pt>
                <c:pt idx="1871">
                  <c:v>1181.9320971418899</c:v>
                </c:pt>
                <c:pt idx="1872">
                  <c:v>1184.0790105593401</c:v>
                </c:pt>
                <c:pt idx="1873">
                  <c:v>1180.4243067963</c:v>
                </c:pt>
                <c:pt idx="1874">
                  <c:v>1184.32205736132</c:v>
                </c:pt>
                <c:pt idx="1875">
                  <c:v>1184.48408856264</c:v>
                </c:pt>
                <c:pt idx="1876">
                  <c:v>1185.62280783856</c:v>
                </c:pt>
                <c:pt idx="1877">
                  <c:v>1186.1314057760301</c:v>
                </c:pt>
                <c:pt idx="1878">
                  <c:v>1184.7046310311</c:v>
                </c:pt>
                <c:pt idx="1879">
                  <c:v>1194.3769935764001</c:v>
                </c:pt>
                <c:pt idx="1880">
                  <c:v>1193.44981503552</c:v>
                </c:pt>
                <c:pt idx="1881">
                  <c:v>1195.80826918803</c:v>
                </c:pt>
                <c:pt idx="1882">
                  <c:v>1190.32621354346</c:v>
                </c:pt>
                <c:pt idx="1883">
                  <c:v>1189.40756451015</c:v>
                </c:pt>
                <c:pt idx="1884">
                  <c:v>1186.98953394304</c:v>
                </c:pt>
                <c:pt idx="1885">
                  <c:v>1183.9858828291699</c:v>
                </c:pt>
                <c:pt idx="1886">
                  <c:v>1183.40389548954</c:v>
                </c:pt>
                <c:pt idx="1887">
                  <c:v>1184.18925318063</c:v>
                </c:pt>
                <c:pt idx="1888">
                  <c:v>1182.2640048978899</c:v>
                </c:pt>
                <c:pt idx="1889">
                  <c:v>1181.94986182145</c:v>
                </c:pt>
                <c:pt idx="1890">
                  <c:v>1181.02089586685</c:v>
                </c:pt>
                <c:pt idx="1891">
                  <c:v>1181.7030351185399</c:v>
                </c:pt>
                <c:pt idx="1892">
                  <c:v>1183.18399533603</c:v>
                </c:pt>
                <c:pt idx="1893">
                  <c:v>1171.84343027664</c:v>
                </c:pt>
                <c:pt idx="1894">
                  <c:v>1167.2838679100601</c:v>
                </c:pt>
                <c:pt idx="1895">
                  <c:v>1169.1821896433901</c:v>
                </c:pt>
                <c:pt idx="1896">
                  <c:v>1168.11859094173</c:v>
                </c:pt>
                <c:pt idx="1897">
                  <c:v>1168.25771144701</c:v>
                </c:pt>
                <c:pt idx="1898">
                  <c:v>1167.9823867601101</c:v>
                </c:pt>
                <c:pt idx="1899">
                  <c:v>1173.14437056565</c:v>
                </c:pt>
                <c:pt idx="1900">
                  <c:v>1177.5181338694699</c:v>
                </c:pt>
                <c:pt idx="1901">
                  <c:v>1177.4289406980899</c:v>
                </c:pt>
                <c:pt idx="1902">
                  <c:v>1179.0668419901799</c:v>
                </c:pt>
                <c:pt idx="1903">
                  <c:v>1186.2384436928101</c:v>
                </c:pt>
                <c:pt idx="1904">
                  <c:v>1185.5305372021601</c:v>
                </c:pt>
                <c:pt idx="1905">
                  <c:v>1188.7970861067099</c:v>
                </c:pt>
                <c:pt idx="1906">
                  <c:v>1186.6317250765001</c:v>
                </c:pt>
                <c:pt idx="1907">
                  <c:v>1187.9133597033599</c:v>
                </c:pt>
                <c:pt idx="1908">
                  <c:v>1181.9123484721899</c:v>
                </c:pt>
                <c:pt idx="1909">
                  <c:v>1180.13101514605</c:v>
                </c:pt>
                <c:pt idx="1910">
                  <c:v>1182.0233926275801</c:v>
                </c:pt>
                <c:pt idx="1911">
                  <c:v>1187.1499311350101</c:v>
                </c:pt>
                <c:pt idx="1912">
                  <c:v>1189.3152921652299</c:v>
                </c:pt>
                <c:pt idx="1913">
                  <c:v>1192.2209475647401</c:v>
                </c:pt>
                <c:pt idx="1914">
                  <c:v>1192.0081129335699</c:v>
                </c:pt>
                <c:pt idx="1915">
                  <c:v>1195.0942150855999</c:v>
                </c:pt>
                <c:pt idx="1916">
                  <c:v>1194.9507830515499</c:v>
                </c:pt>
                <c:pt idx="1917">
                  <c:v>1196.6164453824899</c:v>
                </c:pt>
                <c:pt idx="1918">
                  <c:v>1200.1652315153401</c:v>
                </c:pt>
                <c:pt idx="1919">
                  <c:v>1200.1698583551399</c:v>
                </c:pt>
                <c:pt idx="1920">
                  <c:v>1200.45209558344</c:v>
                </c:pt>
                <c:pt idx="1921">
                  <c:v>1201.3358219868001</c:v>
                </c:pt>
                <c:pt idx="1922">
                  <c:v>1196.96808520791</c:v>
                </c:pt>
                <c:pt idx="1923">
                  <c:v>1199.66553281606</c:v>
                </c:pt>
                <c:pt idx="1924">
                  <c:v>1201.7568644093401</c:v>
                </c:pt>
                <c:pt idx="1925">
                  <c:v>1198.4533007863199</c:v>
                </c:pt>
                <c:pt idx="1926">
                  <c:v>1196.3203276347599</c:v>
                </c:pt>
                <c:pt idx="1927">
                  <c:v>1189.2829042865701</c:v>
                </c:pt>
                <c:pt idx="1928">
                  <c:v>1188.48708783957</c:v>
                </c:pt>
                <c:pt idx="1929">
                  <c:v>1191.0040886951999</c:v>
                </c:pt>
                <c:pt idx="1930">
                  <c:v>1192.7437804630699</c:v>
                </c:pt>
                <c:pt idx="1931">
                  <c:v>1188.5472367570701</c:v>
                </c:pt>
                <c:pt idx="1932">
                  <c:v>1191.25856488465</c:v>
                </c:pt>
                <c:pt idx="1933">
                  <c:v>1192.60960210863</c:v>
                </c:pt>
                <c:pt idx="1934">
                  <c:v>1186.5345614405301</c:v>
                </c:pt>
                <c:pt idx="1935">
                  <c:v>1184.8920333086401</c:v>
                </c:pt>
                <c:pt idx="1936">
                  <c:v>1189.6530514712199</c:v>
                </c:pt>
                <c:pt idx="1937">
                  <c:v>1188.5518635968799</c:v>
                </c:pt>
                <c:pt idx="1938">
                  <c:v>1193.3869111964</c:v>
                </c:pt>
                <c:pt idx="1939">
                  <c:v>1192.50781163285</c:v>
                </c:pt>
                <c:pt idx="1940">
                  <c:v>1190.52289735515</c:v>
                </c:pt>
                <c:pt idx="1941">
                  <c:v>1186.6085908774601</c:v>
                </c:pt>
                <c:pt idx="1942">
                  <c:v>1189.3106653254199</c:v>
                </c:pt>
                <c:pt idx="1943">
                  <c:v>1190.0370791753001</c:v>
                </c:pt>
                <c:pt idx="1944">
                  <c:v>1192.18393284628</c:v>
                </c:pt>
                <c:pt idx="1945">
                  <c:v>1195.3764523139</c:v>
                </c:pt>
                <c:pt idx="1946">
                  <c:v>1195.45048175083</c:v>
                </c:pt>
                <c:pt idx="1947">
                  <c:v>1193.92825145395</c:v>
                </c:pt>
                <c:pt idx="1948">
                  <c:v>1195.8021215762501</c:v>
                </c:pt>
                <c:pt idx="1949">
                  <c:v>1198.4209129076601</c:v>
                </c:pt>
                <c:pt idx="1950">
                  <c:v>1199.7673232918401</c:v>
                </c:pt>
                <c:pt idx="1951">
                  <c:v>1199.66090597625</c:v>
                </c:pt>
                <c:pt idx="1952">
                  <c:v>1200.3364245882401</c:v>
                </c:pt>
                <c:pt idx="1953">
                  <c:v>1198.63374753884</c:v>
                </c:pt>
                <c:pt idx="1954">
                  <c:v>1191.6796073071901</c:v>
                </c:pt>
                <c:pt idx="1955">
                  <c:v>1192.9612419340499</c:v>
                </c:pt>
                <c:pt idx="1956">
                  <c:v>1190.61543415132</c:v>
                </c:pt>
                <c:pt idx="1957">
                  <c:v>1194.73794842038</c:v>
                </c:pt>
                <c:pt idx="1958">
                  <c:v>1194.66854582326</c:v>
                </c:pt>
                <c:pt idx="1959">
                  <c:v>1194.03004192973</c:v>
                </c:pt>
                <c:pt idx="1960">
                  <c:v>1191.7906514625899</c:v>
                </c:pt>
                <c:pt idx="1961">
                  <c:v>1202.25656310862</c:v>
                </c:pt>
                <c:pt idx="1962">
                  <c:v>1198.0091241647399</c:v>
                </c:pt>
                <c:pt idx="1963">
                  <c:v>1194.34929387649</c:v>
                </c:pt>
                <c:pt idx="1964">
                  <c:v>1197.0050999263699</c:v>
                </c:pt>
                <c:pt idx="1965">
                  <c:v>1197.25957611582</c:v>
                </c:pt>
                <c:pt idx="1966">
                  <c:v>1200.34567826785</c:v>
                </c:pt>
                <c:pt idx="1967">
                  <c:v>1198.8882237282901</c:v>
                </c:pt>
                <c:pt idx="1968">
                  <c:v>1198.1109146405199</c:v>
                </c:pt>
                <c:pt idx="1969">
                  <c:v>1199.10105835946</c:v>
                </c:pt>
                <c:pt idx="1970">
                  <c:v>1198.85583584963</c:v>
                </c:pt>
                <c:pt idx="1971">
                  <c:v>1197.8333042520301</c:v>
                </c:pt>
                <c:pt idx="1972">
                  <c:v>1197.4400228683401</c:v>
                </c:pt>
                <c:pt idx="1973">
                  <c:v>1194.56212850767</c:v>
                </c:pt>
                <c:pt idx="1974">
                  <c:v>1192.9476061212999</c:v>
                </c:pt>
                <c:pt idx="1975">
                  <c:v>1192.5310391503299</c:v>
                </c:pt>
                <c:pt idx="1976">
                  <c:v>1188.2112840590501</c:v>
                </c:pt>
                <c:pt idx="1977">
                  <c:v>1195.45438791022</c:v>
                </c:pt>
                <c:pt idx="1978">
                  <c:v>1194.49523447397</c:v>
                </c:pt>
                <c:pt idx="1979">
                  <c:v>1196.74877944068</c:v>
                </c:pt>
                <c:pt idx="1980">
                  <c:v>1195.81290642765</c:v>
                </c:pt>
                <c:pt idx="1981">
                  <c:v>1199.7845466272499</c:v>
                </c:pt>
                <c:pt idx="1982">
                  <c:v>1194.76994346785</c:v>
                </c:pt>
                <c:pt idx="1983">
                  <c:v>1192.2696260151099</c:v>
                </c:pt>
                <c:pt idx="1984">
                  <c:v>1196.35301224612</c:v>
                </c:pt>
                <c:pt idx="1985">
                  <c:v>1197.4425360523401</c:v>
                </c:pt>
                <c:pt idx="1986">
                  <c:v>1200.3525889535699</c:v>
                </c:pt>
                <c:pt idx="1987">
                  <c:v>1194.05756251763</c:v>
                </c:pt>
                <c:pt idx="1988">
                  <c:v>1197.0281445191999</c:v>
                </c:pt>
                <c:pt idx="1989">
                  <c:v>1201.8052873618601</c:v>
                </c:pt>
                <c:pt idx="1990">
                  <c:v>1207.1225360229901</c:v>
                </c:pt>
                <c:pt idx="1991">
                  <c:v>1205.3671921129701</c:v>
                </c:pt>
                <c:pt idx="1992">
                  <c:v>1205.4742820597301</c:v>
                </c:pt>
                <c:pt idx="1993">
                  <c:v>1212.54687463088</c:v>
                </c:pt>
                <c:pt idx="1994">
                  <c:v>1210.1117423631299</c:v>
                </c:pt>
                <c:pt idx="1995">
                  <c:v>1214.9401021368601</c:v>
                </c:pt>
                <c:pt idx="1996">
                  <c:v>1212.7970843047799</c:v>
                </c:pt>
                <c:pt idx="1997">
                  <c:v>1213.1162392220101</c:v>
                </c:pt>
                <c:pt idx="1998">
                  <c:v>1223.35383024969</c:v>
                </c:pt>
                <c:pt idx="1999">
                  <c:v>1221.9723565684901</c:v>
                </c:pt>
                <c:pt idx="2000">
                  <c:v>1218.8903706106601</c:v>
                </c:pt>
                <c:pt idx="2001">
                  <c:v>1222.77208281855</c:v>
                </c:pt>
                <c:pt idx="2002">
                  <c:v>1222.8515877673899</c:v>
                </c:pt>
                <c:pt idx="2003">
                  <c:v>1225.39574613015</c:v>
                </c:pt>
                <c:pt idx="2004">
                  <c:v>1223.7121119195001</c:v>
                </c:pt>
                <c:pt idx="2005">
                  <c:v>1218.7921586150401</c:v>
                </c:pt>
                <c:pt idx="2006">
                  <c:v>1220.8779943315701</c:v>
                </c:pt>
                <c:pt idx="2007">
                  <c:v>1223.3940921241599</c:v>
                </c:pt>
                <c:pt idx="2008">
                  <c:v>1226.5836436009999</c:v>
                </c:pt>
                <c:pt idx="2009">
                  <c:v>1231.1388094931599</c:v>
                </c:pt>
                <c:pt idx="2010">
                  <c:v>1231.4568292885001</c:v>
                </c:pt>
                <c:pt idx="2011">
                  <c:v>1228.3982271391501</c:v>
                </c:pt>
                <c:pt idx="2012">
                  <c:v>1230.9236784551299</c:v>
                </c:pt>
                <c:pt idx="2013">
                  <c:v>1230.53083047265</c:v>
                </c:pt>
                <c:pt idx="2014">
                  <c:v>1230.31569943462</c:v>
                </c:pt>
                <c:pt idx="2015">
                  <c:v>1234.76797656945</c:v>
                </c:pt>
                <c:pt idx="2016">
                  <c:v>1245.6414475132599</c:v>
                </c:pt>
                <c:pt idx="2017">
                  <c:v>1244.3132471915201</c:v>
                </c:pt>
                <c:pt idx="2018">
                  <c:v>1248.4802418628799</c:v>
                </c:pt>
                <c:pt idx="2019">
                  <c:v>1244.14956053215</c:v>
                </c:pt>
                <c:pt idx="2020">
                  <c:v>1241.52589722055</c:v>
                </c:pt>
                <c:pt idx="2021">
                  <c:v>1240.0901313797999</c:v>
                </c:pt>
                <c:pt idx="2022">
                  <c:v>1239.8703235800699</c:v>
                </c:pt>
                <c:pt idx="2023">
                  <c:v>1240.2959088944301</c:v>
                </c:pt>
                <c:pt idx="2024">
                  <c:v>1242.52204746185</c:v>
                </c:pt>
                <c:pt idx="2025">
                  <c:v>1242.0590480539199</c:v>
                </c:pt>
                <c:pt idx="2026">
                  <c:v>1245.2065086754999</c:v>
                </c:pt>
                <c:pt idx="2027">
                  <c:v>1245.9501137852101</c:v>
                </c:pt>
                <c:pt idx="2028">
                  <c:v>1244.0794091067</c:v>
                </c:pt>
                <c:pt idx="2029">
                  <c:v>1245.3327812412999</c:v>
                </c:pt>
                <c:pt idx="2030">
                  <c:v>1250.50060291567</c:v>
                </c:pt>
                <c:pt idx="2031">
                  <c:v>1250.8607135662801</c:v>
                </c:pt>
                <c:pt idx="2032">
                  <c:v>1263.2120412060999</c:v>
                </c:pt>
                <c:pt idx="2033">
                  <c:v>1265.21837197379</c:v>
                </c:pt>
                <c:pt idx="2034">
                  <c:v>1266.00406793876</c:v>
                </c:pt>
                <c:pt idx="2035">
                  <c:v>1261.0233167322499</c:v>
                </c:pt>
                <c:pt idx="2036">
                  <c:v>1260.84559978779</c:v>
                </c:pt>
                <c:pt idx="2037">
                  <c:v>1271.85002005909</c:v>
                </c:pt>
                <c:pt idx="2038">
                  <c:v>1274.2164614773901</c:v>
                </c:pt>
                <c:pt idx="2039">
                  <c:v>1270.43763802682</c:v>
                </c:pt>
                <c:pt idx="2040">
                  <c:v>1266.9253899929299</c:v>
                </c:pt>
                <c:pt idx="2041">
                  <c:v>1263.90887869884</c:v>
                </c:pt>
                <c:pt idx="2042">
                  <c:v>1256.84229177579</c:v>
                </c:pt>
                <c:pt idx="2043">
                  <c:v>1259.456601564</c:v>
                </c:pt>
                <c:pt idx="2044">
                  <c:v>1260.8268927410099</c:v>
                </c:pt>
                <c:pt idx="2045">
                  <c:v>1263.1485270655101</c:v>
                </c:pt>
                <c:pt idx="2046">
                  <c:v>1265.06356110925</c:v>
                </c:pt>
                <c:pt idx="2047">
                  <c:v>1261.7825472879399</c:v>
                </c:pt>
                <c:pt idx="2048">
                  <c:v>1267.5717675645701</c:v>
                </c:pt>
                <c:pt idx="2049">
                  <c:v>1270.33357003007</c:v>
                </c:pt>
                <c:pt idx="2050">
                  <c:v>1265.0488753469599</c:v>
                </c:pt>
                <c:pt idx="2051">
                  <c:v>1267.6482188438899</c:v>
                </c:pt>
                <c:pt idx="2052">
                  <c:v>1267.7867867876701</c:v>
                </c:pt>
                <c:pt idx="2053">
                  <c:v>1272.99503019146</c:v>
                </c:pt>
                <c:pt idx="2054">
                  <c:v>1270.68715719693</c:v>
                </c:pt>
                <c:pt idx="2055">
                  <c:v>1271.86737382146</c:v>
                </c:pt>
                <c:pt idx="2056">
                  <c:v>1271.4994520397299</c:v>
                </c:pt>
                <c:pt idx="2057">
                  <c:v>1274.3568186043799</c:v>
                </c:pt>
                <c:pt idx="2058">
                  <c:v>1268.3123893330001</c:v>
                </c:pt>
                <c:pt idx="2059">
                  <c:v>1251.0869604608199</c:v>
                </c:pt>
                <c:pt idx="2060">
                  <c:v>1247.93812339376</c:v>
                </c:pt>
                <c:pt idx="2061">
                  <c:v>1250.10265023955</c:v>
                </c:pt>
                <c:pt idx="2062">
                  <c:v>1247.12582855096</c:v>
                </c:pt>
                <c:pt idx="2063">
                  <c:v>1240.4172287904801</c:v>
                </c:pt>
                <c:pt idx="2064">
                  <c:v>1241.2629710679801</c:v>
                </c:pt>
                <c:pt idx="2065">
                  <c:v>1240.7278121127199</c:v>
                </c:pt>
                <c:pt idx="2066">
                  <c:v>1242.7967748593701</c:v>
                </c:pt>
                <c:pt idx="2067">
                  <c:v>1244.7271696622399</c:v>
                </c:pt>
                <c:pt idx="2068">
                  <c:v>1247.7469951954499</c:v>
                </c:pt>
                <c:pt idx="2069">
                  <c:v>1250.08831562468</c:v>
                </c:pt>
                <c:pt idx="2070">
                  <c:v>1251.34074888072</c:v>
                </c:pt>
                <c:pt idx="2071">
                  <c:v>1257.0497814348701</c:v>
                </c:pt>
                <c:pt idx="2072">
                  <c:v>1255.55329941421</c:v>
                </c:pt>
                <c:pt idx="2073">
                  <c:v>1249.93407125158</c:v>
                </c:pt>
                <c:pt idx="2074">
                  <c:v>1252.4536505230799</c:v>
                </c:pt>
                <c:pt idx="2075">
                  <c:v>1249.567766996</c:v>
                </c:pt>
                <c:pt idx="2076">
                  <c:v>1252.6368026508701</c:v>
                </c:pt>
                <c:pt idx="2077">
                  <c:v>1254.27527168597</c:v>
                </c:pt>
                <c:pt idx="2078">
                  <c:v>1261.06942150594</c:v>
                </c:pt>
                <c:pt idx="2079">
                  <c:v>1270.2927215168199</c:v>
                </c:pt>
                <c:pt idx="2080">
                  <c:v>1267.9756629073599</c:v>
                </c:pt>
                <c:pt idx="2081">
                  <c:v>1273.73377396669</c:v>
                </c:pt>
                <c:pt idx="2082">
                  <c:v>1271.8131665902899</c:v>
                </c:pt>
                <c:pt idx="2083">
                  <c:v>1280.1926311489699</c:v>
                </c:pt>
                <c:pt idx="2084">
                  <c:v>1279.5256839399301</c:v>
                </c:pt>
                <c:pt idx="2085">
                  <c:v>1277.82572075298</c:v>
                </c:pt>
                <c:pt idx="2086">
                  <c:v>1281.0551493441101</c:v>
                </c:pt>
                <c:pt idx="2087">
                  <c:v>1281.7872868818599</c:v>
                </c:pt>
                <c:pt idx="2088">
                  <c:v>1287.0677035068099</c:v>
                </c:pt>
                <c:pt idx="2089">
                  <c:v>1286.7417518632899</c:v>
                </c:pt>
                <c:pt idx="2090">
                  <c:v>1288.1358219694</c:v>
                </c:pt>
                <c:pt idx="2091">
                  <c:v>1282.0580774780101</c:v>
                </c:pt>
                <c:pt idx="2092">
                  <c:v>1287.3435087436301</c:v>
                </c:pt>
                <c:pt idx="2093">
                  <c:v>1286.0697900135799</c:v>
                </c:pt>
                <c:pt idx="2094">
                  <c:v>1278.87879529357</c:v>
                </c:pt>
                <c:pt idx="2095">
                  <c:v>1279.0743662796699</c:v>
                </c:pt>
                <c:pt idx="2096">
                  <c:v>1275.41869323163</c:v>
                </c:pt>
                <c:pt idx="2097">
                  <c:v>1280.8946808426899</c:v>
                </c:pt>
                <c:pt idx="2098">
                  <c:v>1278.8136049648599</c:v>
                </c:pt>
                <c:pt idx="2099">
                  <c:v>1273.8140082174</c:v>
                </c:pt>
                <c:pt idx="2100">
                  <c:v>1277.20390530996</c:v>
                </c:pt>
                <c:pt idx="2101">
                  <c:v>1272.88629969355</c:v>
                </c:pt>
                <c:pt idx="2102">
                  <c:v>1270.60463818894</c:v>
                </c:pt>
                <c:pt idx="2103">
                  <c:v>1266.74837951412</c:v>
                </c:pt>
                <c:pt idx="2104">
                  <c:v>1272.1090303897799</c:v>
                </c:pt>
                <c:pt idx="2105">
                  <c:v>1272.84116792753</c:v>
                </c:pt>
                <c:pt idx="2106">
                  <c:v>1269.5816514923699</c:v>
                </c:pt>
                <c:pt idx="2107">
                  <c:v>1260.22433200315</c:v>
                </c:pt>
                <c:pt idx="2108">
                  <c:v>1258.6096177075799</c:v>
                </c:pt>
                <c:pt idx="2109">
                  <c:v>1250.7917929038799</c:v>
                </c:pt>
                <c:pt idx="2110">
                  <c:v>1247.5874375160899</c:v>
                </c:pt>
                <c:pt idx="2111">
                  <c:v>1250.71155865317</c:v>
                </c:pt>
                <c:pt idx="2112">
                  <c:v>1252.1407312439701</c:v>
                </c:pt>
                <c:pt idx="2113">
                  <c:v>1254.02122149502</c:v>
                </c:pt>
                <c:pt idx="2114">
                  <c:v>1251.4737840349301</c:v>
                </c:pt>
                <c:pt idx="2115">
                  <c:v>1249.81393797333</c:v>
                </c:pt>
                <c:pt idx="2116">
                  <c:v>1243.1996269303099</c:v>
                </c:pt>
                <c:pt idx="2117">
                  <c:v>1231.0391233068499</c:v>
                </c:pt>
                <c:pt idx="2118">
                  <c:v>1230.4223225045</c:v>
                </c:pt>
                <c:pt idx="2119">
                  <c:v>1230.38722001982</c:v>
                </c:pt>
                <c:pt idx="2120">
                  <c:v>1229.00317919504</c:v>
                </c:pt>
                <c:pt idx="2121">
                  <c:v>1222.8502150936099</c:v>
                </c:pt>
                <c:pt idx="2122">
                  <c:v>1222.8201272495901</c:v>
                </c:pt>
                <c:pt idx="2123">
                  <c:v>1224.8961884867499</c:v>
                </c:pt>
                <c:pt idx="2124">
                  <c:v>1227.96514857646</c:v>
                </c:pt>
                <c:pt idx="2125">
                  <c:v>1226.22005362349</c:v>
                </c:pt>
                <c:pt idx="2126">
                  <c:v>1221.4009839401299</c:v>
                </c:pt>
                <c:pt idx="2127">
                  <c:v>1223.94842140022</c:v>
                </c:pt>
                <c:pt idx="2128">
                  <c:v>1231.1795332455899</c:v>
                </c:pt>
                <c:pt idx="2129">
                  <c:v>1235.68474190043</c:v>
                </c:pt>
                <c:pt idx="2130">
                  <c:v>1237.3433415403899</c:v>
                </c:pt>
                <c:pt idx="2131">
                  <c:v>1240.0234737370299</c:v>
                </c:pt>
                <c:pt idx="2132">
                  <c:v>1238.080655427</c:v>
                </c:pt>
                <c:pt idx="2133">
                  <c:v>1237.2998394855899</c:v>
                </c:pt>
                <c:pt idx="2134">
                  <c:v>1237.6728407314899</c:v>
                </c:pt>
                <c:pt idx="2135">
                  <c:v>1236.8422912906301</c:v>
                </c:pt>
                <c:pt idx="2136">
                  <c:v>1248.3705164637799</c:v>
                </c:pt>
                <c:pt idx="2137">
                  <c:v>1245.0532920502801</c:v>
                </c:pt>
                <c:pt idx="2138">
                  <c:v>1256.0841822289001</c:v>
                </c:pt>
                <c:pt idx="2139">
                  <c:v>1256.58151722343</c:v>
                </c:pt>
                <c:pt idx="2140">
                  <c:v>1263.8724482432001</c:v>
                </c:pt>
                <c:pt idx="2141">
                  <c:v>1257.60105396221</c:v>
                </c:pt>
                <c:pt idx="2142">
                  <c:v>1257.37227986473</c:v>
                </c:pt>
                <c:pt idx="2143">
                  <c:v>1250.28525619271</c:v>
                </c:pt>
                <c:pt idx="2144">
                  <c:v>1246.43090998512</c:v>
                </c:pt>
                <c:pt idx="2145">
                  <c:v>1248.1516890661901</c:v>
                </c:pt>
                <c:pt idx="2146">
                  <c:v>1255.5172203351401</c:v>
                </c:pt>
                <c:pt idx="2147">
                  <c:v>1257.7751212103001</c:v>
                </c:pt>
                <c:pt idx="2148">
                  <c:v>1254.8010579430199</c:v>
                </c:pt>
                <c:pt idx="2149">
                  <c:v>1263.7282210947899</c:v>
                </c:pt>
                <c:pt idx="2150">
                  <c:v>1261.17191922292</c:v>
                </c:pt>
                <c:pt idx="2151">
                  <c:v>1260.5005169803101</c:v>
                </c:pt>
                <c:pt idx="2152">
                  <c:v>1258.6006973012099</c:v>
                </c:pt>
                <c:pt idx="2153">
                  <c:v>1255.7012342831199</c:v>
                </c:pt>
                <c:pt idx="2154">
                  <c:v>1251.8120746259101</c:v>
                </c:pt>
                <c:pt idx="2155">
                  <c:v>1249.06181210617</c:v>
                </c:pt>
                <c:pt idx="2156">
                  <c:v>1250.1658957940199</c:v>
                </c:pt>
                <c:pt idx="2157">
                  <c:v>1249.5094136012499</c:v>
                </c:pt>
                <c:pt idx="2158">
                  <c:v>1245.72469429289</c:v>
                </c:pt>
                <c:pt idx="2159">
                  <c:v>1251.1555924331301</c:v>
                </c:pt>
                <c:pt idx="2160">
                  <c:v>1250.5836571894299</c:v>
                </c:pt>
                <c:pt idx="2161">
                  <c:v>1254.8607381423601</c:v>
                </c:pt>
                <c:pt idx="2162">
                  <c:v>1245.4660800957399</c:v>
                </c:pt>
                <c:pt idx="2163">
                  <c:v>1248.21136926553</c:v>
                </c:pt>
                <c:pt idx="2164">
                  <c:v>1243.7900611641801</c:v>
                </c:pt>
                <c:pt idx="2165">
                  <c:v>1246.19716253769</c:v>
                </c:pt>
                <c:pt idx="2166">
                  <c:v>1247.1570190771299</c:v>
                </c:pt>
                <c:pt idx="2167">
                  <c:v>1256.4024766253999</c:v>
                </c:pt>
                <c:pt idx="2168">
                  <c:v>1258.6205907009901</c:v>
                </c:pt>
                <c:pt idx="2169">
                  <c:v>1265.90157502088</c:v>
                </c:pt>
                <c:pt idx="2170">
                  <c:v>1261.8482948154799</c:v>
                </c:pt>
                <c:pt idx="2171">
                  <c:v>1257.1683725169701</c:v>
                </c:pt>
                <c:pt idx="2172">
                  <c:v>1256.1339157283501</c:v>
                </c:pt>
                <c:pt idx="2173">
                  <c:v>1251.9761951741</c:v>
                </c:pt>
                <c:pt idx="2174">
                  <c:v>1244.9140382518101</c:v>
                </c:pt>
                <c:pt idx="2175">
                  <c:v>1245.21741259847</c:v>
                </c:pt>
                <c:pt idx="2176">
                  <c:v>1245.40639989639</c:v>
                </c:pt>
                <c:pt idx="2177">
                  <c:v>1235.68847410332</c:v>
                </c:pt>
                <c:pt idx="2178">
                  <c:v>1232.5105034882899</c:v>
                </c:pt>
                <c:pt idx="2179">
                  <c:v>1233.0973587818301</c:v>
                </c:pt>
                <c:pt idx="2180">
                  <c:v>1232.41103648938</c:v>
                </c:pt>
                <c:pt idx="2181">
                  <c:v>1236.11618219862</c:v>
                </c:pt>
                <c:pt idx="2182">
                  <c:v>1243.8298479637399</c:v>
                </c:pt>
                <c:pt idx="2183">
                  <c:v>1246.3960965355</c:v>
                </c:pt>
                <c:pt idx="2184">
                  <c:v>1243.6060472162001</c:v>
                </c:pt>
                <c:pt idx="2185">
                  <c:v>1231.61530049814</c:v>
                </c:pt>
                <c:pt idx="2186">
                  <c:v>1241.0199052446601</c:v>
                </c:pt>
                <c:pt idx="2187">
                  <c:v>1243.8845548131401</c:v>
                </c:pt>
                <c:pt idx="2188">
                  <c:v>1246.33641633616</c:v>
                </c:pt>
                <c:pt idx="2189">
                  <c:v>1244.92895830165</c:v>
                </c:pt>
                <c:pt idx="2190">
                  <c:v>1246.2717627868701</c:v>
                </c:pt>
                <c:pt idx="2191">
                  <c:v>1240.9303849456401</c:v>
                </c:pt>
                <c:pt idx="2192">
                  <c:v>1236.3200895463699</c:v>
                </c:pt>
                <c:pt idx="2193">
                  <c:v>1234.6440706148101</c:v>
                </c:pt>
                <c:pt idx="2194">
                  <c:v>1232.8884780841299</c:v>
                </c:pt>
                <c:pt idx="2195">
                  <c:v>1231.4859933995599</c:v>
                </c:pt>
                <c:pt idx="2196">
                  <c:v>1228.55171693185</c:v>
                </c:pt>
                <c:pt idx="2197">
                  <c:v>1232.3712496898199</c:v>
                </c:pt>
                <c:pt idx="2198">
                  <c:v>1234.04726862138</c:v>
                </c:pt>
                <c:pt idx="2199">
                  <c:v>1231.64514059781</c:v>
                </c:pt>
                <c:pt idx="2200">
                  <c:v>1233.5598803267401</c:v>
                </c:pt>
                <c:pt idx="2201">
                  <c:v>1236.9218648897499</c:v>
                </c:pt>
                <c:pt idx="2202">
                  <c:v>1234.51931980991</c:v>
                </c:pt>
                <c:pt idx="2203">
                  <c:v>1235.32043424323</c:v>
                </c:pt>
                <c:pt idx="2204">
                  <c:v>1237.40507531807</c:v>
                </c:pt>
                <c:pt idx="2205">
                  <c:v>1231.77655701921</c:v>
                </c:pt>
                <c:pt idx="2206">
                  <c:v>1236.0345040821601</c:v>
                </c:pt>
                <c:pt idx="2207">
                  <c:v>1246.8435158438101</c:v>
                </c:pt>
                <c:pt idx="2208">
                  <c:v>1252.4685138049899</c:v>
                </c:pt>
                <c:pt idx="2209">
                  <c:v>1249.0288373513799</c:v>
                </c:pt>
                <c:pt idx="2210">
                  <c:v>1254.1981516798201</c:v>
                </c:pt>
                <c:pt idx="2211">
                  <c:v>1258.75498800726</c:v>
                </c:pt>
                <c:pt idx="2212">
                  <c:v>1257.28504080486</c:v>
                </c:pt>
                <c:pt idx="2213">
                  <c:v>1256.6431638598101</c:v>
                </c:pt>
                <c:pt idx="2214">
                  <c:v>1259.7986505209601</c:v>
                </c:pt>
                <c:pt idx="2215">
                  <c:v>1262.98843595017</c:v>
                </c:pt>
                <c:pt idx="2216">
                  <c:v>1262.53765214143</c:v>
                </c:pt>
                <c:pt idx="2217">
                  <c:v>1272.7782843181501</c:v>
                </c:pt>
                <c:pt idx="2218">
                  <c:v>1269.5688995929099</c:v>
                </c:pt>
                <c:pt idx="2219">
                  <c:v>1279.3587479609</c:v>
                </c:pt>
                <c:pt idx="2220">
                  <c:v>1284.81657899886</c:v>
                </c:pt>
                <c:pt idx="2221">
                  <c:v>1281.27665247038</c:v>
                </c:pt>
                <c:pt idx="2222">
                  <c:v>1283.63624176914</c:v>
                </c:pt>
                <c:pt idx="2223">
                  <c:v>1279.1781976207201</c:v>
                </c:pt>
                <c:pt idx="2224">
                  <c:v>1278.4590296280301</c:v>
                </c:pt>
                <c:pt idx="2225">
                  <c:v>1276.0700126660299</c:v>
                </c:pt>
                <c:pt idx="2226">
                  <c:v>1285.1285738889701</c:v>
                </c:pt>
                <c:pt idx="2227">
                  <c:v>1290.1676756459401</c:v>
                </c:pt>
                <c:pt idx="2228">
                  <c:v>1291.1774663205999</c:v>
                </c:pt>
                <c:pt idx="2229">
                  <c:v>1289.4386560369201</c:v>
                </c:pt>
                <c:pt idx="2230">
                  <c:v>1282.5523762165401</c:v>
                </c:pt>
                <c:pt idx="2231">
                  <c:v>1283.8774186140199</c:v>
                </c:pt>
                <c:pt idx="2232">
                  <c:v>1276.7596258097001</c:v>
                </c:pt>
                <c:pt idx="2233">
                  <c:v>1276.6808128790001</c:v>
                </c:pt>
                <c:pt idx="2234">
                  <c:v>1274.4839024355899</c:v>
                </c:pt>
                <c:pt idx="2235">
                  <c:v>1284.3305929655801</c:v>
                </c:pt>
                <c:pt idx="2236">
                  <c:v>1288.19242657014</c:v>
                </c:pt>
                <c:pt idx="2237">
                  <c:v>1283.9463799283899</c:v>
                </c:pt>
                <c:pt idx="2238">
                  <c:v>1276.0256803925099</c:v>
                </c:pt>
                <c:pt idx="2239">
                  <c:v>1275.8828319556101</c:v>
                </c:pt>
                <c:pt idx="2240">
                  <c:v>1272.81405346627</c:v>
                </c:pt>
                <c:pt idx="2241">
                  <c:v>1269.10491991495</c:v>
                </c:pt>
                <c:pt idx="2242">
                  <c:v>1272.1589209797801</c:v>
                </c:pt>
                <c:pt idx="2243">
                  <c:v>1275.2621801263001</c:v>
                </c:pt>
                <c:pt idx="2244">
                  <c:v>1269.6960168952401</c:v>
                </c:pt>
                <c:pt idx="2245">
                  <c:v>1267.5779193825299</c:v>
                </c:pt>
                <c:pt idx="2246">
                  <c:v>1264.81454099968</c:v>
                </c:pt>
                <c:pt idx="2247">
                  <c:v>1261.5290269509001</c:v>
                </c:pt>
                <c:pt idx="2248">
                  <c:v>1260.2187619779199</c:v>
                </c:pt>
                <c:pt idx="2249">
                  <c:v>1263.9771536109299</c:v>
                </c:pt>
                <c:pt idx="2250">
                  <c:v>1256.39140903055</c:v>
                </c:pt>
                <c:pt idx="2251">
                  <c:v>1253.83984039896</c:v>
                </c:pt>
                <c:pt idx="2252">
                  <c:v>1249.3672065814401</c:v>
                </c:pt>
                <c:pt idx="2253">
                  <c:v>1256.9923576271799</c:v>
                </c:pt>
                <c:pt idx="2254">
                  <c:v>1257.9725934528201</c:v>
                </c:pt>
                <c:pt idx="2255">
                  <c:v>1254.48019546094</c:v>
                </c:pt>
                <c:pt idx="2256">
                  <c:v>1254.0664275747399</c:v>
                </c:pt>
                <c:pt idx="2257">
                  <c:v>1258.1991806286001</c:v>
                </c:pt>
                <c:pt idx="2258">
                  <c:v>1258.6819098291701</c:v>
                </c:pt>
                <c:pt idx="2259">
                  <c:v>1259.10060352354</c:v>
                </c:pt>
                <c:pt idx="2260">
                  <c:v>1258.7459453353699</c:v>
                </c:pt>
                <c:pt idx="2261">
                  <c:v>1253.81521135812</c:v>
                </c:pt>
                <c:pt idx="2262">
                  <c:v>1257.2287964192899</c:v>
                </c:pt>
                <c:pt idx="2263">
                  <c:v>1256.86428661478</c:v>
                </c:pt>
                <c:pt idx="2264">
                  <c:v>1255.268324768</c:v>
                </c:pt>
                <c:pt idx="2265">
                  <c:v>1257.73122885254</c:v>
                </c:pt>
                <c:pt idx="2266">
                  <c:v>1259.2434519604501</c:v>
                </c:pt>
                <c:pt idx="2267">
                  <c:v>1256.67218009619</c:v>
                </c:pt>
                <c:pt idx="2268">
                  <c:v>1257.35686743169</c:v>
                </c:pt>
                <c:pt idx="2269">
                  <c:v>1253.16007887163</c:v>
                </c:pt>
                <c:pt idx="2270">
                  <c:v>1257.5686771829601</c:v>
                </c:pt>
                <c:pt idx="2271">
                  <c:v>1254.69200521221</c:v>
                </c:pt>
                <c:pt idx="2272">
                  <c:v>1256.32244771618</c:v>
                </c:pt>
                <c:pt idx="2273">
                  <c:v>1253.93835656235</c:v>
                </c:pt>
                <c:pt idx="2274">
                  <c:v>1254.9579988533501</c:v>
                </c:pt>
                <c:pt idx="2275">
                  <c:v>1246.8698218397101</c:v>
                </c:pt>
                <c:pt idx="2276">
                  <c:v>1244.26406931827</c:v>
                </c:pt>
                <c:pt idx="2277">
                  <c:v>1239.3776676145401</c:v>
                </c:pt>
                <c:pt idx="2278">
                  <c:v>1232.7524556271201</c:v>
                </c:pt>
                <c:pt idx="2279">
                  <c:v>1225.8563241904101</c:v>
                </c:pt>
                <c:pt idx="2280">
                  <c:v>1218.84197335764</c:v>
                </c:pt>
                <c:pt idx="2281">
                  <c:v>1221.6004259323199</c:v>
                </c:pt>
                <c:pt idx="2282">
                  <c:v>1224.18154941292</c:v>
                </c:pt>
                <c:pt idx="2283">
                  <c:v>1221.38369037288</c:v>
                </c:pt>
                <c:pt idx="2284">
                  <c:v>1221.61027754866</c:v>
                </c:pt>
                <c:pt idx="2285">
                  <c:v>1222.3540745821899</c:v>
                </c:pt>
                <c:pt idx="2286">
                  <c:v>1204.00051334419</c:v>
                </c:pt>
                <c:pt idx="2287">
                  <c:v>1193.9075324057401</c:v>
                </c:pt>
                <c:pt idx="2288">
                  <c:v>1187.2379881448101</c:v>
                </c:pt>
                <c:pt idx="2289">
                  <c:v>1192.58249000826</c:v>
                </c:pt>
                <c:pt idx="2290">
                  <c:v>1190.6860538631599</c:v>
                </c:pt>
                <c:pt idx="2291">
                  <c:v>1190.45946668739</c:v>
                </c:pt>
                <c:pt idx="2292">
                  <c:v>1181.87378304868</c:v>
                </c:pt>
                <c:pt idx="2293">
                  <c:v>1173.7018672961699</c:v>
                </c:pt>
                <c:pt idx="2294">
                  <c:v>1177.2336717533999</c:v>
                </c:pt>
                <c:pt idx="2295">
                  <c:v>1187.98178517834</c:v>
                </c:pt>
                <c:pt idx="2296">
                  <c:v>1190.4052827975299</c:v>
                </c:pt>
                <c:pt idx="2297">
                  <c:v>1190.3609505239999</c:v>
                </c:pt>
                <c:pt idx="2298">
                  <c:v>1202.84294842446</c:v>
                </c:pt>
                <c:pt idx="2299">
                  <c:v>1196.02562991845</c:v>
                </c:pt>
                <c:pt idx="2300">
                  <c:v>1193.6400868683399</c:v>
                </c:pt>
                <c:pt idx="2301">
                  <c:v>1194.3282302467201</c:v>
                </c:pt>
                <c:pt idx="2302">
                  <c:v>1190.6657236262199</c:v>
                </c:pt>
                <c:pt idx="2303">
                  <c:v>1178.46223177714</c:v>
                </c:pt>
                <c:pt idx="2304">
                  <c:v>1194.9581202250499</c:v>
                </c:pt>
                <c:pt idx="2305">
                  <c:v>1200.214058909</c:v>
                </c:pt>
                <c:pt idx="2306">
                  <c:v>1209.4026514110799</c:v>
                </c:pt>
                <c:pt idx="2307">
                  <c:v>1202.0847266711401</c:v>
                </c:pt>
                <c:pt idx="2308">
                  <c:v>1190.5790570546001</c:v>
                </c:pt>
                <c:pt idx="2309">
                  <c:v>1159.52172068553</c:v>
                </c:pt>
                <c:pt idx="2310">
                  <c:v>1172.9086868582999</c:v>
                </c:pt>
                <c:pt idx="2311">
                  <c:v>1192.30092169929</c:v>
                </c:pt>
                <c:pt idx="2312">
                  <c:v>1187.0928125888099</c:v>
                </c:pt>
                <c:pt idx="2313">
                  <c:v>1182.1557377279501</c:v>
                </c:pt>
                <c:pt idx="2314">
                  <c:v>1181.7040139785699</c:v>
                </c:pt>
                <c:pt idx="2315">
                  <c:v>1192.31686489045</c:v>
                </c:pt>
                <c:pt idx="2316">
                  <c:v>1191.4187317887399</c:v>
                </c:pt>
                <c:pt idx="2317">
                  <c:v>1181.87407468422</c:v>
                </c:pt>
                <c:pt idx="2318">
                  <c:v>1178.4781749683</c:v>
                </c:pt>
                <c:pt idx="2319">
                  <c:v>1182.07070737512</c:v>
                </c:pt>
                <c:pt idx="2320">
                  <c:v>1182.18762411025</c:v>
                </c:pt>
                <c:pt idx="2321">
                  <c:v>1170.63650217502</c:v>
                </c:pt>
                <c:pt idx="2322">
                  <c:v>1142.0677550999901</c:v>
                </c:pt>
                <c:pt idx="2323">
                  <c:v>1139.38514555184</c:v>
                </c:pt>
                <c:pt idx="2324">
                  <c:v>1147.5840506996999</c:v>
                </c:pt>
                <c:pt idx="2325">
                  <c:v>1144.9699399157701</c:v>
                </c:pt>
                <c:pt idx="2326">
                  <c:v>1150.2246200948</c:v>
                </c:pt>
                <c:pt idx="2327">
                  <c:v>1145.71078102863</c:v>
                </c:pt>
                <c:pt idx="2328">
                  <c:v>1151.33059004185</c:v>
                </c:pt>
                <c:pt idx="2329">
                  <c:v>1147.89097058931</c:v>
                </c:pt>
                <c:pt idx="2330">
                  <c:v>1149.7219064825099</c:v>
                </c:pt>
                <c:pt idx="2331">
                  <c:v>1141.9483665197799</c:v>
                </c:pt>
                <c:pt idx="2332">
                  <c:v>1151.3782155419599</c:v>
                </c:pt>
                <c:pt idx="2333">
                  <c:v>1161.9457848446</c:v>
                </c:pt>
                <c:pt idx="2334">
                  <c:v>1158.03520211318</c:v>
                </c:pt>
                <c:pt idx="2335">
                  <c:v>1158.0140352242399</c:v>
                </c:pt>
                <c:pt idx="2336">
                  <c:v>1158.3156633916101</c:v>
                </c:pt>
                <c:pt idx="2337">
                  <c:v>1157.95582627965</c:v>
                </c:pt>
                <c:pt idx="2338">
                  <c:v>1162.2315378452699</c:v>
                </c:pt>
                <c:pt idx="2339">
                  <c:v>1154.0664104371699</c:v>
                </c:pt>
                <c:pt idx="2340">
                  <c:v>1148.2402242568</c:v>
                </c:pt>
                <c:pt idx="2341">
                  <c:v>1144.5677690259399</c:v>
                </c:pt>
                <c:pt idx="2342">
                  <c:v>1131.8782191072</c:v>
                </c:pt>
                <c:pt idx="2343">
                  <c:v>1141.5303204632401</c:v>
                </c:pt>
                <c:pt idx="2344">
                  <c:v>1150.1452442612799</c:v>
                </c:pt>
                <c:pt idx="2345">
                  <c:v>1148.4730600351199</c:v>
                </c:pt>
                <c:pt idx="2346">
                  <c:v>1153.7965326031999</c:v>
                </c:pt>
                <c:pt idx="2347">
                  <c:v>1135.79938528309</c:v>
                </c:pt>
                <c:pt idx="2348">
                  <c:v>1116.0930116811701</c:v>
                </c:pt>
                <c:pt idx="2349">
                  <c:v>1116.8656031274299</c:v>
                </c:pt>
                <c:pt idx="2350">
                  <c:v>1116.5904335712301</c:v>
                </c:pt>
                <c:pt idx="2351">
                  <c:v>1118.6647886872199</c:v>
                </c:pt>
                <c:pt idx="2352">
                  <c:v>1126.12548844462</c:v>
                </c:pt>
                <c:pt idx="2353">
                  <c:v>1124.1610310132201</c:v>
                </c:pt>
                <c:pt idx="2354">
                  <c:v>1129.5447364158799</c:v>
                </c:pt>
                <c:pt idx="2355">
                  <c:v>1127.88100392104</c:v>
                </c:pt>
                <c:pt idx="2356">
                  <c:v>1129.8961806915099</c:v>
                </c:pt>
                <c:pt idx="2357">
                  <c:v>1131.7608909297901</c:v>
                </c:pt>
                <c:pt idx="2358">
                  <c:v>1126.6718978587601</c:v>
                </c:pt>
                <c:pt idx="2359">
                  <c:v>1105.41312638146</c:v>
                </c:pt>
                <c:pt idx="2360">
                  <c:v>1096.8687768746599</c:v>
                </c:pt>
                <c:pt idx="2361">
                  <c:v>1093.3489347822399</c:v>
                </c:pt>
                <c:pt idx="2362">
                  <c:v>1088.2653155159301</c:v>
                </c:pt>
                <c:pt idx="2363">
                  <c:v>1090.12465194949</c:v>
                </c:pt>
                <c:pt idx="2364">
                  <c:v>1093.5585131663699</c:v>
                </c:pt>
                <c:pt idx="2365">
                  <c:v>1088.2169512734399</c:v>
                </c:pt>
                <c:pt idx="2366">
                  <c:v>1075.07262492525</c:v>
                </c:pt>
                <c:pt idx="2367">
                  <c:v>1075.14785819134</c:v>
                </c:pt>
                <c:pt idx="2368">
                  <c:v>1073.61632384578</c:v>
                </c:pt>
                <c:pt idx="2369">
                  <c:v>1075.4864078887799</c:v>
                </c:pt>
                <c:pt idx="2370">
                  <c:v>1068.8658804721899</c:v>
                </c:pt>
                <c:pt idx="2371">
                  <c:v>1061.86918672512</c:v>
                </c:pt>
                <c:pt idx="2372">
                  <c:v>1071.66025892725</c:v>
                </c:pt>
                <c:pt idx="2373">
                  <c:v>1078.7321859404201</c:v>
                </c:pt>
                <c:pt idx="2374">
                  <c:v>1077.99060088889</c:v>
                </c:pt>
                <c:pt idx="2375">
                  <c:v>1076.92658755408</c:v>
                </c:pt>
                <c:pt idx="2376">
                  <c:v>1068.6240592597401</c:v>
                </c:pt>
                <c:pt idx="2377">
                  <c:v>1069.29578484989</c:v>
                </c:pt>
                <c:pt idx="2378">
                  <c:v>1068.5541997983601</c:v>
                </c:pt>
                <c:pt idx="2379">
                  <c:v>1065.58785959223</c:v>
                </c:pt>
                <c:pt idx="2380">
                  <c:v>1072.4663296354399</c:v>
                </c:pt>
                <c:pt idx="2381">
                  <c:v>1074.3740303114801</c:v>
                </c:pt>
                <c:pt idx="2382">
                  <c:v>1074.6964585947601</c:v>
                </c:pt>
                <c:pt idx="2383">
                  <c:v>1070.1502198005701</c:v>
                </c:pt>
                <c:pt idx="2384">
                  <c:v>1067.4257008069001</c:v>
                </c:pt>
                <c:pt idx="2385">
                  <c:v>1068.1726596631499</c:v>
                </c:pt>
                <c:pt idx="2386">
                  <c:v>1068.84975905803</c:v>
                </c:pt>
                <c:pt idx="2387">
                  <c:v>1072.9499720603501</c:v>
                </c:pt>
                <c:pt idx="2388">
                  <c:v>1069.97825804949</c:v>
                </c:pt>
                <c:pt idx="2389">
                  <c:v>1067.0978987189001</c:v>
                </c:pt>
                <c:pt idx="2390">
                  <c:v>1087.7494302626901</c:v>
                </c:pt>
                <c:pt idx="2391">
                  <c:v>1073.3530074144401</c:v>
                </c:pt>
                <c:pt idx="2392">
                  <c:v>1067.9308384506901</c:v>
                </c:pt>
                <c:pt idx="2393">
                  <c:v>1076.6149068802499</c:v>
                </c:pt>
                <c:pt idx="2394">
                  <c:v>1079.47914479668</c:v>
                </c:pt>
                <c:pt idx="2395">
                  <c:v>1076.34621664418</c:v>
                </c:pt>
                <c:pt idx="2396">
                  <c:v>1068.6616758927801</c:v>
                </c:pt>
                <c:pt idx="2397">
                  <c:v>1074.24505899817</c:v>
                </c:pt>
                <c:pt idx="2398">
                  <c:v>1067.6728958240701</c:v>
                </c:pt>
                <c:pt idx="2399">
                  <c:v>1059.24677002114</c:v>
                </c:pt>
                <c:pt idx="2400">
                  <c:v>1055.46361149738</c:v>
                </c:pt>
                <c:pt idx="2401">
                  <c:v>1060.3861766899799</c:v>
                </c:pt>
                <c:pt idx="2402">
                  <c:v>1063.6644816779201</c:v>
                </c:pt>
                <c:pt idx="2403">
                  <c:v>1073.4292781475899</c:v>
                </c:pt>
                <c:pt idx="2404">
                  <c:v>1079.1157893442801</c:v>
                </c:pt>
                <c:pt idx="2405">
                  <c:v>1082.9177812544599</c:v>
                </c:pt>
                <c:pt idx="2406">
                  <c:v>1081.69919410376</c:v>
                </c:pt>
                <c:pt idx="2407">
                  <c:v>1085.4036990418799</c:v>
                </c:pt>
                <c:pt idx="2408">
                  <c:v>1084.20677566275</c:v>
                </c:pt>
                <c:pt idx="2409">
                  <c:v>1080.9247142702</c:v>
                </c:pt>
                <c:pt idx="2410">
                  <c:v>1074.5284857147601</c:v>
                </c:pt>
                <c:pt idx="2411">
                  <c:v>1066.5832974922</c:v>
                </c:pt>
                <c:pt idx="2412">
                  <c:v>1067.2602903536999</c:v>
                </c:pt>
                <c:pt idx="2413">
                  <c:v>1068.47346156151</c:v>
                </c:pt>
                <c:pt idx="2414">
                  <c:v>1075.0105046321401</c:v>
                </c:pt>
                <c:pt idx="2415">
                  <c:v>1081.6721143893001</c:v>
                </c:pt>
                <c:pt idx="2416">
                  <c:v>1084.7916974950899</c:v>
                </c:pt>
                <c:pt idx="2417">
                  <c:v>1084.0009698328599</c:v>
                </c:pt>
                <c:pt idx="2418">
                  <c:v>1086.25941801882</c:v>
                </c:pt>
                <c:pt idx="2419">
                  <c:v>1089.80144467018</c:v>
                </c:pt>
                <c:pt idx="2420">
                  <c:v>1100.2867101090901</c:v>
                </c:pt>
                <c:pt idx="2421">
                  <c:v>1105.06898768272</c:v>
                </c:pt>
                <c:pt idx="2422">
                  <c:v>1094.8166077881699</c:v>
                </c:pt>
                <c:pt idx="2423">
                  <c:v>1094.69745704455</c:v>
                </c:pt>
                <c:pt idx="2424">
                  <c:v>1090.2834635875699</c:v>
                </c:pt>
                <c:pt idx="2425">
                  <c:v>1073.90565228218</c:v>
                </c:pt>
                <c:pt idx="2426">
                  <c:v>1075.2813017767401</c:v>
                </c:pt>
                <c:pt idx="2427">
                  <c:v>1083.7843321171799</c:v>
                </c:pt>
                <c:pt idx="2428">
                  <c:v>1084.2825988632401</c:v>
                </c:pt>
                <c:pt idx="2429">
                  <c:v>1079.5003212896099</c:v>
                </c:pt>
                <c:pt idx="2430">
                  <c:v>1083.75725240272</c:v>
                </c:pt>
                <c:pt idx="2431">
                  <c:v>1091.76201599708</c:v>
                </c:pt>
                <c:pt idx="2432">
                  <c:v>1094.5403947006801</c:v>
                </c:pt>
                <c:pt idx="2433">
                  <c:v>1095.61275139329</c:v>
                </c:pt>
                <c:pt idx="2434">
                  <c:v>1092.10863634217</c:v>
                </c:pt>
                <c:pt idx="2435">
                  <c:v>1092.4065132012299</c:v>
                </c:pt>
                <c:pt idx="2436">
                  <c:v>1093.2351524637099</c:v>
                </c:pt>
                <c:pt idx="2437">
                  <c:v>1093.02393069092</c:v>
                </c:pt>
                <c:pt idx="2438">
                  <c:v>1094.0204641830501</c:v>
                </c:pt>
                <c:pt idx="2439">
                  <c:v>1102.09563503501</c:v>
                </c:pt>
                <c:pt idx="2440">
                  <c:v>1102.2472814359901</c:v>
                </c:pt>
                <c:pt idx="2441">
                  <c:v>1100.4166927384899</c:v>
                </c:pt>
                <c:pt idx="2442">
                  <c:v>1097.4650038623599</c:v>
                </c:pt>
                <c:pt idx="2443">
                  <c:v>1102.6318133813199</c:v>
                </c:pt>
                <c:pt idx="2444">
                  <c:v>1103.34130190017</c:v>
                </c:pt>
                <c:pt idx="2445">
                  <c:v>1104.09411796216</c:v>
                </c:pt>
                <c:pt idx="2446">
                  <c:v>1111.0156929781299</c:v>
                </c:pt>
                <c:pt idx="2447">
                  <c:v>1113.97279779716</c:v>
                </c:pt>
                <c:pt idx="2448">
                  <c:v>1108.89805930736</c:v>
                </c:pt>
                <c:pt idx="2449">
                  <c:v>1111.7685090401201</c:v>
                </c:pt>
                <c:pt idx="2450">
                  <c:v>1112.42925407294</c:v>
                </c:pt>
                <c:pt idx="2451">
                  <c:v>1115.0993139186901</c:v>
                </c:pt>
                <c:pt idx="2452">
                  <c:v>1121.64718887512</c:v>
                </c:pt>
                <c:pt idx="2453">
                  <c:v>1119.85992772076</c:v>
                </c:pt>
                <c:pt idx="2454">
                  <c:v>1120.7806380124</c:v>
                </c:pt>
                <c:pt idx="2455">
                  <c:v>1124.32808060665</c:v>
                </c:pt>
                <c:pt idx="2456">
                  <c:v>1112.2884395577501</c:v>
                </c:pt>
                <c:pt idx="2457">
                  <c:v>1109.83501742767</c:v>
                </c:pt>
                <c:pt idx="2458">
                  <c:v>1108.95763467917</c:v>
                </c:pt>
                <c:pt idx="2459">
                  <c:v>1096.19225728274</c:v>
                </c:pt>
                <c:pt idx="2460">
                  <c:v>1091.8118421475599</c:v>
                </c:pt>
                <c:pt idx="2461">
                  <c:v>1077.2334655530699</c:v>
                </c:pt>
                <c:pt idx="2462">
                  <c:v>1067.70135424554</c:v>
                </c:pt>
                <c:pt idx="2463">
                  <c:v>1060.45164870944</c:v>
                </c:pt>
                <c:pt idx="2464">
                  <c:v>1034.3723041609901</c:v>
                </c:pt>
                <c:pt idx="2465">
                  <c:v>1052.96256638758</c:v>
                </c:pt>
                <c:pt idx="2466">
                  <c:v>1065.42430304855</c:v>
                </c:pt>
                <c:pt idx="2467">
                  <c:v>1068.15745688626</c:v>
                </c:pt>
                <c:pt idx="2468">
                  <c:v>1075.6148650213399</c:v>
                </c:pt>
                <c:pt idx="2469">
                  <c:v>1068.46376187535</c:v>
                </c:pt>
                <c:pt idx="2470">
                  <c:v>1063.1757638031199</c:v>
                </c:pt>
                <c:pt idx="2471">
                  <c:v>1059.33525523714</c:v>
                </c:pt>
                <c:pt idx="2472">
                  <c:v>1049.72971191686</c:v>
                </c:pt>
                <c:pt idx="2473">
                  <c:v>1049.2292347696</c:v>
                </c:pt>
                <c:pt idx="2474">
                  <c:v>1051.81603833796</c:v>
                </c:pt>
                <c:pt idx="2475">
                  <c:v>1046.4796253822501</c:v>
                </c:pt>
                <c:pt idx="2476">
                  <c:v>1043.60941909195</c:v>
                </c:pt>
                <c:pt idx="2477">
                  <c:v>1041.7039880252801</c:v>
                </c:pt>
                <c:pt idx="2478">
                  <c:v>1062.8627146485401</c:v>
                </c:pt>
                <c:pt idx="2479">
                  <c:v>1076.0017472253601</c:v>
                </c:pt>
                <c:pt idx="2480">
                  <c:v>1082.3598928968599</c:v>
                </c:pt>
                <c:pt idx="2481">
                  <c:v>1081.40027882492</c:v>
                </c:pt>
                <c:pt idx="2482">
                  <c:v>1074.5827520949599</c:v>
                </c:pt>
                <c:pt idx="2483">
                  <c:v>1073.2705813846101</c:v>
                </c:pt>
                <c:pt idx="2484">
                  <c:v>1055.6323185158301</c:v>
                </c:pt>
                <c:pt idx="2485">
                  <c:v>1038.4052777010199</c:v>
                </c:pt>
                <c:pt idx="2486">
                  <c:v>1043.4221867594599</c:v>
                </c:pt>
                <c:pt idx="2487">
                  <c:v>1036.70977754003</c:v>
                </c:pt>
                <c:pt idx="2488">
                  <c:v>1034.47019896917</c:v>
                </c:pt>
                <c:pt idx="2489">
                  <c:v>1039.09486545306</c:v>
                </c:pt>
                <c:pt idx="2490">
                  <c:v>1038.0699735646999</c:v>
                </c:pt>
                <c:pt idx="2491">
                  <c:v>1038.3167067970801</c:v>
                </c:pt>
                <c:pt idx="2492">
                  <c:v>1036.03284277426</c:v>
                </c:pt>
                <c:pt idx="2493">
                  <c:v>1041.3787294758799</c:v>
                </c:pt>
                <c:pt idx="2494">
                  <c:v>1048.66684957087</c:v>
                </c:pt>
                <c:pt idx="2495">
                  <c:v>1063.0532949667199</c:v>
                </c:pt>
                <c:pt idx="2496">
                  <c:v>1077.5979026910099</c:v>
                </c:pt>
                <c:pt idx="2497">
                  <c:v>1075.0166934906999</c:v>
                </c:pt>
                <c:pt idx="2498">
                  <c:v>1087.5684558765199</c:v>
                </c:pt>
                <c:pt idx="2499">
                  <c:v>1091.01639463674</c:v>
                </c:pt>
                <c:pt idx="2500">
                  <c:v>1114.94319168471</c:v>
                </c:pt>
                <c:pt idx="2501">
                  <c:v>1151.8772586244299</c:v>
                </c:pt>
                <c:pt idx="2502">
                  <c:v>1140.91977250939</c:v>
                </c:pt>
                <c:pt idx="2503">
                  <c:v>1120.2511194275</c:v>
                </c:pt>
                <c:pt idx="2504">
                  <c:v>1130.41779390029</c:v>
                </c:pt>
                <c:pt idx="2505">
                  <c:v>1130.01289833945</c:v>
                </c:pt>
                <c:pt idx="2506">
                  <c:v>1117.7458281448501</c:v>
                </c:pt>
                <c:pt idx="2507">
                  <c:v>1126.64087749689</c:v>
                </c:pt>
                <c:pt idx="2508">
                  <c:v>1139.5659029778501</c:v>
                </c:pt>
                <c:pt idx="2509">
                  <c:v>1134.0681804409201</c:v>
                </c:pt>
                <c:pt idx="2510">
                  <c:v>1135.5296003558001</c:v>
                </c:pt>
                <c:pt idx="2511">
                  <c:v>1120.6054030432299</c:v>
                </c:pt>
                <c:pt idx="2512">
                  <c:v>1123.2308976955001</c:v>
                </c:pt>
                <c:pt idx="2513">
                  <c:v>1120.50417915302</c:v>
                </c:pt>
                <c:pt idx="2514">
                  <c:v>1147.26524512682</c:v>
                </c:pt>
                <c:pt idx="2515">
                  <c:v>1163.26494627285</c:v>
                </c:pt>
                <c:pt idx="2516">
                  <c:v>1155.6225425621301</c:v>
                </c:pt>
                <c:pt idx="2517">
                  <c:v>1162.14515698743</c:v>
                </c:pt>
                <c:pt idx="2518">
                  <c:v>1163.5053530120999</c:v>
                </c:pt>
                <c:pt idx="2519">
                  <c:v>1176.7656826293701</c:v>
                </c:pt>
                <c:pt idx="2520">
                  <c:v>1165.82717599375</c:v>
                </c:pt>
                <c:pt idx="2521">
                  <c:v>1165.09962928288</c:v>
                </c:pt>
                <c:pt idx="2522">
                  <c:v>1167.61757355181</c:v>
                </c:pt>
                <c:pt idx="2523">
                  <c:v>1146.53137192281</c:v>
                </c:pt>
                <c:pt idx="2524">
                  <c:v>1146.53769841595</c:v>
                </c:pt>
                <c:pt idx="2525">
                  <c:v>1165.3337095289801</c:v>
                </c:pt>
                <c:pt idx="2526">
                  <c:v>1177.40465843631</c:v>
                </c:pt>
                <c:pt idx="2527">
                  <c:v>1203.96960312283</c:v>
                </c:pt>
                <c:pt idx="2528">
                  <c:v>1218.2295186559199</c:v>
                </c:pt>
                <c:pt idx="2529">
                  <c:v>1206.5128533643201</c:v>
                </c:pt>
                <c:pt idx="2530">
                  <c:v>1221.9748025936201</c:v>
                </c:pt>
                <c:pt idx="2531">
                  <c:v>1224.12581026055</c:v>
                </c:pt>
                <c:pt idx="2532">
                  <c:v>1237.6391996033401</c:v>
                </c:pt>
                <c:pt idx="2533">
                  <c:v>1244.9146667120599</c:v>
                </c:pt>
                <c:pt idx="2534">
                  <c:v>1245.53466303958</c:v>
                </c:pt>
                <c:pt idx="2535">
                  <c:v>1290.67419157931</c:v>
                </c:pt>
                <c:pt idx="2536">
                  <c:v>1287.6184953936499</c:v>
                </c:pt>
                <c:pt idx="2537">
                  <c:v>1265.08985332918</c:v>
                </c:pt>
                <c:pt idx="2538">
                  <c:v>1249.15974360767</c:v>
                </c:pt>
                <c:pt idx="2539">
                  <c:v>1236.9243058787499</c:v>
                </c:pt>
                <c:pt idx="2540">
                  <c:v>1247.12261281723</c:v>
                </c:pt>
                <c:pt idx="2541">
                  <c:v>1246.19261832594</c:v>
                </c:pt>
                <c:pt idx="2542">
                  <c:v>1232.37555731252</c:v>
                </c:pt>
                <c:pt idx="2543">
                  <c:v>1236.2536976061201</c:v>
                </c:pt>
                <c:pt idx="2544">
                  <c:v>1224.1447897399601</c:v>
                </c:pt>
                <c:pt idx="2545">
                  <c:v>1225.64416861367</c:v>
                </c:pt>
                <c:pt idx="2546">
                  <c:v>1249.43810930574</c:v>
                </c:pt>
                <c:pt idx="2547">
                  <c:v>1254.8282814593299</c:v>
                </c:pt>
                <c:pt idx="2548">
                  <c:v>1259.3137650941801</c:v>
                </c:pt>
                <c:pt idx="2549">
                  <c:v>1263.31843525054</c:v>
                </c:pt>
                <c:pt idx="2550">
                  <c:v>1273.42817128509</c:v>
                </c:pt>
                <c:pt idx="2551">
                  <c:v>1242.757332552</c:v>
                </c:pt>
                <c:pt idx="2552">
                  <c:v>1218.8874739422699</c:v>
                </c:pt>
                <c:pt idx="2553">
                  <c:v>1204.9628625455</c:v>
                </c:pt>
                <c:pt idx="2554">
                  <c:v>1189.96907380841</c:v>
                </c:pt>
                <c:pt idx="2555">
                  <c:v>1202.71695748151</c:v>
                </c:pt>
                <c:pt idx="2556">
                  <c:v>1201.91349285298</c:v>
                </c:pt>
                <c:pt idx="2557">
                  <c:v>1220.03256920025</c:v>
                </c:pt>
                <c:pt idx="2558">
                  <c:v>1227.5864020070401</c:v>
                </c:pt>
                <c:pt idx="2559">
                  <c:v>1209.7583443441199</c:v>
                </c:pt>
                <c:pt idx="2560">
                  <c:v>1187.3873102827199</c:v>
                </c:pt>
                <c:pt idx="2561">
                  <c:v>1180.92933577639</c:v>
                </c:pt>
                <c:pt idx="2562">
                  <c:v>1169.4805767857299</c:v>
                </c:pt>
                <c:pt idx="2563">
                  <c:v>1169.0309206844399</c:v>
                </c:pt>
                <c:pt idx="2564">
                  <c:v>1160.97232020044</c:v>
                </c:pt>
                <c:pt idx="2565">
                  <c:v>1154.5470480479801</c:v>
                </c:pt>
                <c:pt idx="2566">
                  <c:v>1154.8902376584999</c:v>
                </c:pt>
                <c:pt idx="2567">
                  <c:v>1156.34561582162</c:v>
                </c:pt>
                <c:pt idx="2568">
                  <c:v>1156.1295334742599</c:v>
                </c:pt>
                <c:pt idx="2569">
                  <c:v>1143.2789891693401</c:v>
                </c:pt>
                <c:pt idx="2570">
                  <c:v>1142.93579955882</c:v>
                </c:pt>
                <c:pt idx="2571">
                  <c:v>1133.91753923801</c:v>
                </c:pt>
                <c:pt idx="2572">
                  <c:v>1134.21624130642</c:v>
                </c:pt>
                <c:pt idx="2573">
                  <c:v>1137.3049478010801</c:v>
                </c:pt>
                <c:pt idx="2574">
                  <c:v>1149.31658416918</c:v>
                </c:pt>
                <c:pt idx="2575">
                  <c:v>1148.60478349551</c:v>
                </c:pt>
                <c:pt idx="2576">
                  <c:v>1144.63903688509</c:v>
                </c:pt>
                <c:pt idx="2577">
                  <c:v>1148.8780641112901</c:v>
                </c:pt>
                <c:pt idx="2578">
                  <c:v>1150.00296339021</c:v>
                </c:pt>
                <c:pt idx="2579">
                  <c:v>1152.1955636796199</c:v>
                </c:pt>
                <c:pt idx="2580">
                  <c:v>1159.4915205846901</c:v>
                </c:pt>
                <c:pt idx="2581">
                  <c:v>1170.72144728439</c:v>
                </c:pt>
                <c:pt idx="2582">
                  <c:v>1170.7278026475501</c:v>
                </c:pt>
                <c:pt idx="2583">
                  <c:v>1170.2892825896699</c:v>
                </c:pt>
                <c:pt idx="2584">
                  <c:v>1157.4006061058001</c:v>
                </c:pt>
                <c:pt idx="2585">
                  <c:v>1157.64210990579</c:v>
                </c:pt>
                <c:pt idx="2586">
                  <c:v>1154.5470480479801</c:v>
                </c:pt>
                <c:pt idx="2587">
                  <c:v>1147.6069914797499</c:v>
                </c:pt>
                <c:pt idx="2588">
                  <c:v>1142.3955936904099</c:v>
                </c:pt>
                <c:pt idx="2589">
                  <c:v>1138.8874332273499</c:v>
                </c:pt>
                <c:pt idx="2590">
                  <c:v>1143.6920877745899</c:v>
                </c:pt>
                <c:pt idx="2591">
                  <c:v>1145.1601766640199</c:v>
                </c:pt>
                <c:pt idx="2592">
                  <c:v>1134.3687700222099</c:v>
                </c:pt>
                <c:pt idx="2593">
                  <c:v>1130.3648912328399</c:v>
                </c:pt>
                <c:pt idx="2594">
                  <c:v>1135.0043063379801</c:v>
                </c:pt>
                <c:pt idx="2595">
                  <c:v>1125.3123775224501</c:v>
                </c:pt>
                <c:pt idx="2596">
                  <c:v>1117.1457358647799</c:v>
                </c:pt>
                <c:pt idx="2597">
                  <c:v>1126.86308613294</c:v>
                </c:pt>
                <c:pt idx="2598">
                  <c:v>1133.9810928695899</c:v>
                </c:pt>
                <c:pt idx="2599">
                  <c:v>1135.15683505377</c:v>
                </c:pt>
                <c:pt idx="2600">
                  <c:v>1131.4389476065001</c:v>
                </c:pt>
                <c:pt idx="2601">
                  <c:v>1139.4657712747</c:v>
                </c:pt>
                <c:pt idx="2602">
                  <c:v>1130.88603101178</c:v>
                </c:pt>
                <c:pt idx="2603">
                  <c:v>1147.6260575692199</c:v>
                </c:pt>
                <c:pt idx="2604">
                  <c:v>1151.1469287586001</c:v>
                </c:pt>
                <c:pt idx="2605">
                  <c:v>1148.14719734815</c:v>
                </c:pt>
                <c:pt idx="2606">
                  <c:v>1134.9534634327199</c:v>
                </c:pt>
                <c:pt idx="2607">
                  <c:v>1126.70420205399</c:v>
                </c:pt>
                <c:pt idx="2608">
                  <c:v>1117.3363967595101</c:v>
                </c:pt>
                <c:pt idx="2609">
                  <c:v>1107.9113931966001</c:v>
                </c:pt>
                <c:pt idx="2610">
                  <c:v>1098.7723809757899</c:v>
                </c:pt>
                <c:pt idx="2611">
                  <c:v>1100.8569400915301</c:v>
                </c:pt>
                <c:pt idx="2612">
                  <c:v>1100.12607332839</c:v>
                </c:pt>
                <c:pt idx="2613">
                  <c:v>1109.5828537070799</c:v>
                </c:pt>
                <c:pt idx="2614">
                  <c:v>1116.7199265332099</c:v>
                </c:pt>
                <c:pt idx="2615">
                  <c:v>1112.722403107</c:v>
                </c:pt>
                <c:pt idx="2616">
                  <c:v>1109.8052914176001</c:v>
                </c:pt>
                <c:pt idx="2617">
                  <c:v>1112.6080065701599</c:v>
                </c:pt>
                <c:pt idx="2618">
                  <c:v>1120.1200458225901</c:v>
                </c:pt>
                <c:pt idx="2619">
                  <c:v>1121.0415734804601</c:v>
                </c:pt>
                <c:pt idx="2620">
                  <c:v>1129.3543884907599</c:v>
                </c:pt>
                <c:pt idx="2621">
                  <c:v>1141.7791234641199</c:v>
                </c:pt>
                <c:pt idx="2622">
                  <c:v>1140.0568200483699</c:v>
                </c:pt>
                <c:pt idx="2623">
                  <c:v>1150.66392115861</c:v>
                </c:pt>
                <c:pt idx="2624">
                  <c:v>1146.88883544293</c:v>
                </c:pt>
                <c:pt idx="2625">
                  <c:v>1150.8990695954501</c:v>
                </c:pt>
                <c:pt idx="2626">
                  <c:v>1175.87564680531</c:v>
                </c:pt>
                <c:pt idx="2627">
                  <c:v>1178.7546263157501</c:v>
                </c:pt>
                <c:pt idx="2628">
                  <c:v>1171.6302642159501</c:v>
                </c:pt>
                <c:pt idx="2629">
                  <c:v>1164.9889097161199</c:v>
                </c:pt>
                <c:pt idx="2630">
                  <c:v>1153.3713058638</c:v>
                </c:pt>
                <c:pt idx="2631">
                  <c:v>1155.2080058163899</c:v>
                </c:pt>
                <c:pt idx="2632">
                  <c:v>1156.8731109637099</c:v>
                </c:pt>
                <c:pt idx="2633">
                  <c:v>1164.6838522845501</c:v>
                </c:pt>
                <c:pt idx="2634">
                  <c:v>1185.80272405767</c:v>
                </c:pt>
                <c:pt idx="2635">
                  <c:v>1193.2829864943101</c:v>
                </c:pt>
                <c:pt idx="2636">
                  <c:v>1215.81274888845</c:v>
                </c:pt>
                <c:pt idx="2637">
                  <c:v>1236.1308449036901</c:v>
                </c:pt>
                <c:pt idx="2638">
                  <c:v>1228.50440911442</c:v>
                </c:pt>
                <c:pt idx="2639">
                  <c:v>1232.4729914771499</c:v>
                </c:pt>
                <c:pt idx="2640">
                  <c:v>1225.04430699722</c:v>
                </c:pt>
                <c:pt idx="2641">
                  <c:v>1223.5371741823601</c:v>
                </c:pt>
                <c:pt idx="2642">
                  <c:v>1222.1233566722501</c:v>
                </c:pt>
                <c:pt idx="2643">
                  <c:v>1223.8922273001899</c:v>
                </c:pt>
                <c:pt idx="2644">
                  <c:v>1247.1934403841301</c:v>
                </c:pt>
                <c:pt idx="2645">
                  <c:v>1251.4161202666401</c:v>
                </c:pt>
                <c:pt idx="2646">
                  <c:v>1246.6481494386801</c:v>
                </c:pt>
                <c:pt idx="2647">
                  <c:v>1230.37586963947</c:v>
                </c:pt>
                <c:pt idx="2648">
                  <c:v>1238.90102807943</c:v>
                </c:pt>
                <c:pt idx="2649">
                  <c:v>1249.54085140543</c:v>
                </c:pt>
                <c:pt idx="2650">
                  <c:v>1244.1477909570699</c:v>
                </c:pt>
                <c:pt idx="2651">
                  <c:v>1249.16180769944</c:v>
                </c:pt>
                <c:pt idx="2652">
                  <c:v>1244.1743905153801</c:v>
                </c:pt>
                <c:pt idx="2653">
                  <c:v>1250.77773086708</c:v>
                </c:pt>
                <c:pt idx="2654">
                  <c:v>1252.6529997282901</c:v>
                </c:pt>
                <c:pt idx="2655">
                  <c:v>1251.7752143038899</c:v>
                </c:pt>
                <c:pt idx="2656">
                  <c:v>1238.4222360297599</c:v>
                </c:pt>
                <c:pt idx="2657">
                  <c:v>1229.03259194457</c:v>
                </c:pt>
                <c:pt idx="2658">
                  <c:v>1230.38916941863</c:v>
                </c:pt>
                <c:pt idx="2659">
                  <c:v>1233.04247536055</c:v>
                </c:pt>
                <c:pt idx="2660">
                  <c:v>1231.0009592598799</c:v>
                </c:pt>
                <c:pt idx="2661">
                  <c:v>1229.63773189623</c:v>
                </c:pt>
                <c:pt idx="2662">
                  <c:v>1241.40138656104</c:v>
                </c:pt>
                <c:pt idx="2663">
                  <c:v>1236.5336673894001</c:v>
                </c:pt>
                <c:pt idx="2664">
                  <c:v>1212.8068613724199</c:v>
                </c:pt>
                <c:pt idx="2665">
                  <c:v>1203.4105673976401</c:v>
                </c:pt>
                <c:pt idx="2666">
                  <c:v>1199.67997934396</c:v>
                </c:pt>
                <c:pt idx="2667">
                  <c:v>1196.2619361004899</c:v>
                </c:pt>
                <c:pt idx="2668">
                  <c:v>1202.7788278876601</c:v>
                </c:pt>
                <c:pt idx="2669">
                  <c:v>1209.1693717728399</c:v>
                </c:pt>
                <c:pt idx="2670">
                  <c:v>1213.8043448092301</c:v>
                </c:pt>
                <c:pt idx="2671">
                  <c:v>1213.2457540846101</c:v>
                </c:pt>
                <c:pt idx="2672">
                  <c:v>1207.87929319456</c:v>
                </c:pt>
                <c:pt idx="2673">
                  <c:v>1205.0796896819099</c:v>
                </c:pt>
                <c:pt idx="2674">
                  <c:v>1210.1535554305001</c:v>
                </c:pt>
                <c:pt idx="2675">
                  <c:v>1212.3945682185299</c:v>
                </c:pt>
                <c:pt idx="2676">
                  <c:v>1205.2858362588499</c:v>
                </c:pt>
                <c:pt idx="2677">
                  <c:v>1197.1995705310901</c:v>
                </c:pt>
                <c:pt idx="2678">
                  <c:v>1195.61689681135</c:v>
                </c:pt>
                <c:pt idx="2679">
                  <c:v>1202.4529832983001</c:v>
                </c:pt>
                <c:pt idx="2680">
                  <c:v>1201.9874910277899</c:v>
                </c:pt>
                <c:pt idx="2681">
                  <c:v>1214.0437408340599</c:v>
                </c:pt>
                <c:pt idx="2682">
                  <c:v>1223.3934855817899</c:v>
                </c:pt>
                <c:pt idx="2683">
                  <c:v>1230.64186522262</c:v>
                </c:pt>
                <c:pt idx="2684">
                  <c:v>1239.3931199082599</c:v>
                </c:pt>
                <c:pt idx="2685">
                  <c:v>1251.0038271127601</c:v>
                </c:pt>
                <c:pt idx="2686">
                  <c:v>1248.19092382094</c:v>
                </c:pt>
                <c:pt idx="2687">
                  <c:v>1250.8641794316</c:v>
                </c:pt>
                <c:pt idx="2688">
                  <c:v>1252.3471048076599</c:v>
                </c:pt>
                <c:pt idx="2689">
                  <c:v>1238.3889865818701</c:v>
                </c:pt>
                <c:pt idx="2690">
                  <c:v>1243.0439092869899</c:v>
                </c:pt>
                <c:pt idx="2691">
                  <c:v>1244.2342395215901</c:v>
                </c:pt>
                <c:pt idx="2692">
                  <c:v>1266.03257756073</c:v>
                </c:pt>
                <c:pt idx="2693">
                  <c:v>1262.95367868577</c:v>
                </c:pt>
                <c:pt idx="2694">
                  <c:v>1268.7789819567499</c:v>
                </c:pt>
                <c:pt idx="2695">
                  <c:v>1277.61668520691</c:v>
                </c:pt>
                <c:pt idx="2696">
                  <c:v>1275.3091735230901</c:v>
                </c:pt>
                <c:pt idx="2697">
                  <c:v>1284.04712842956</c:v>
                </c:pt>
                <c:pt idx="2698">
                  <c:v>1268.3932883611899</c:v>
                </c:pt>
                <c:pt idx="2699">
                  <c:v>1255.8183471677701</c:v>
                </c:pt>
                <c:pt idx="2700">
                  <c:v>1260.1607250626901</c:v>
                </c:pt>
                <c:pt idx="2701">
                  <c:v>1249.1684575890199</c:v>
                </c:pt>
                <c:pt idx="2702">
                  <c:v>1253.38448758195</c:v>
                </c:pt>
                <c:pt idx="2703">
                  <c:v>1266.6244177332401</c:v>
                </c:pt>
                <c:pt idx="2704">
                  <c:v>1262.4349872986299</c:v>
                </c:pt>
                <c:pt idx="2705">
                  <c:v>1257.7933643726601</c:v>
                </c:pt>
                <c:pt idx="2706">
                  <c:v>1248.1377247043199</c:v>
                </c:pt>
                <c:pt idx="2707">
                  <c:v>1261.08505971414</c:v>
                </c:pt>
                <c:pt idx="2708">
                  <c:v>1262.92707912746</c:v>
                </c:pt>
                <c:pt idx="2709">
                  <c:v>1264.70259964498</c:v>
                </c:pt>
                <c:pt idx="2710">
                  <c:v>1273.5469527847199</c:v>
                </c:pt>
                <c:pt idx="2711">
                  <c:v>1272.93516294347</c:v>
                </c:pt>
                <c:pt idx="2712">
                  <c:v>1292.58558664868</c:v>
                </c:pt>
                <c:pt idx="2713">
                  <c:v>1293.7559672145401</c:v>
                </c:pt>
                <c:pt idx="2714">
                  <c:v>1282.10536067257</c:v>
                </c:pt>
                <c:pt idx="2715">
                  <c:v>1268.1405925571901</c:v>
                </c:pt>
                <c:pt idx="2716">
                  <c:v>1257.61902328007</c:v>
                </c:pt>
                <c:pt idx="2717">
                  <c:v>1251.9097804871899</c:v>
                </c:pt>
                <c:pt idx="2718">
                  <c:v>1251.0600006319401</c:v>
                </c:pt>
                <c:pt idx="2719">
                  <c:v>1245.6696245321</c:v>
                </c:pt>
                <c:pt idx="2720">
                  <c:v>1246.2105956082501</c:v>
                </c:pt>
                <c:pt idx="2721">
                  <c:v>1244.01946854891</c:v>
                </c:pt>
                <c:pt idx="2722">
                  <c:v>1256.50956184551</c:v>
                </c:pt>
                <c:pt idx="2723">
                  <c:v>1259.50976019936</c:v>
                </c:pt>
                <c:pt idx="2724">
                  <c:v>1264.6408739416399</c:v>
                </c:pt>
                <c:pt idx="2725">
                  <c:v>1261.19148548829</c:v>
                </c:pt>
                <c:pt idx="2726">
                  <c:v>1256.6115712103899</c:v>
                </c:pt>
                <c:pt idx="2727">
                  <c:v>1257.119023143</c:v>
                </c:pt>
                <c:pt idx="2728">
                  <c:v>1259.0460557985</c:v>
                </c:pt>
                <c:pt idx="2729">
                  <c:v>1247.0277954703599</c:v>
                </c:pt>
                <c:pt idx="2730">
                  <c:v>1238.5295814596</c:v>
                </c:pt>
                <c:pt idx="2731">
                  <c:v>1238.2854906565699</c:v>
                </c:pt>
                <c:pt idx="2732">
                  <c:v>1235.09303989062</c:v>
                </c:pt>
                <c:pt idx="2733">
                  <c:v>1236.1786016198801</c:v>
                </c:pt>
                <c:pt idx="2734">
                  <c:v>1233.32016984756</c:v>
                </c:pt>
                <c:pt idx="2735">
                  <c:v>1233.9047030863901</c:v>
                </c:pt>
                <c:pt idx="2736">
                  <c:v>1224.4044320947701</c:v>
                </c:pt>
                <c:pt idx="2737">
                  <c:v>1218.25719792372</c:v>
                </c:pt>
                <c:pt idx="2738">
                  <c:v>1222.1947679831301</c:v>
                </c:pt>
                <c:pt idx="2739">
                  <c:v>1229.4982217474801</c:v>
                </c:pt>
                <c:pt idx="2740">
                  <c:v>1228.1171816777</c:v>
                </c:pt>
                <c:pt idx="2741">
                  <c:v>1223.3252938076901</c:v>
                </c:pt>
                <c:pt idx="2742">
                  <c:v>1214.91700798752</c:v>
                </c:pt>
                <c:pt idx="2743">
                  <c:v>1221.23767509756</c:v>
                </c:pt>
                <c:pt idx="2744">
                  <c:v>1226.78110570322</c:v>
                </c:pt>
                <c:pt idx="2745">
                  <c:v>1233.1017728132699</c:v>
                </c:pt>
                <c:pt idx="2746">
                  <c:v>1229.97997991135</c:v>
                </c:pt>
                <c:pt idx="2747">
                  <c:v>1227.6225766294599</c:v>
                </c:pt>
                <c:pt idx="2748">
                  <c:v>1216.6577608196501</c:v>
                </c:pt>
                <c:pt idx="2749">
                  <c:v>1216.2659308463701</c:v>
                </c:pt>
                <c:pt idx="2750">
                  <c:v>1235.17012119684</c:v>
                </c:pt>
                <c:pt idx="2751">
                  <c:v>1233.33944017411</c:v>
                </c:pt>
                <c:pt idx="2752">
                  <c:v>1234.77186778137</c:v>
                </c:pt>
                <c:pt idx="2753">
                  <c:v>1233.9817843926101</c:v>
                </c:pt>
                <c:pt idx="2754">
                  <c:v>1233.00542118049</c:v>
                </c:pt>
                <c:pt idx="2755">
                  <c:v>1221.3982611521899</c:v>
                </c:pt>
                <c:pt idx="2756">
                  <c:v>1222.4773994392699</c:v>
                </c:pt>
                <c:pt idx="2757">
                  <c:v>1225.4964172662201</c:v>
                </c:pt>
                <c:pt idx="2758">
                  <c:v>1225.8561300285801</c:v>
                </c:pt>
                <c:pt idx="2759">
                  <c:v>1225.3743718646999</c:v>
                </c:pt>
                <c:pt idx="2760">
                  <c:v>1215.5400818794601</c:v>
                </c:pt>
                <c:pt idx="2761">
                  <c:v>1222.5994448407801</c:v>
                </c:pt>
                <c:pt idx="2762">
                  <c:v>1220.08787894645</c:v>
                </c:pt>
                <c:pt idx="2763">
                  <c:v>1218.0323774472399</c:v>
                </c:pt>
                <c:pt idx="2764">
                  <c:v>1208.0888889448599</c:v>
                </c:pt>
                <c:pt idx="2765">
                  <c:v>1206.3095954596099</c:v>
                </c:pt>
                <c:pt idx="2766">
                  <c:v>1204.7872396617599</c:v>
                </c:pt>
                <c:pt idx="2767">
                  <c:v>1204.0421203682999</c:v>
                </c:pt>
                <c:pt idx="2768">
                  <c:v>1200.0531627714099</c:v>
                </c:pt>
                <c:pt idx="2769">
                  <c:v>1187.5852614903199</c:v>
                </c:pt>
                <c:pt idx="2770">
                  <c:v>1188.2854166884799</c:v>
                </c:pt>
                <c:pt idx="2771">
                  <c:v>1195.7494565074601</c:v>
                </c:pt>
                <c:pt idx="2772">
                  <c:v>1201.42135595682</c:v>
                </c:pt>
                <c:pt idx="2773">
                  <c:v>1199.98892834956</c:v>
                </c:pt>
                <c:pt idx="2774">
                  <c:v>1204.33117526663</c:v>
                </c:pt>
                <c:pt idx="2775">
                  <c:v>1205.46170109119</c:v>
                </c:pt>
                <c:pt idx="2776">
                  <c:v>1215.9383352949301</c:v>
                </c:pt>
                <c:pt idx="2777">
                  <c:v>1223.76208787627</c:v>
                </c:pt>
                <c:pt idx="2778">
                  <c:v>1220.3640869604001</c:v>
                </c:pt>
                <c:pt idx="2779">
                  <c:v>1224.3080804619899</c:v>
                </c:pt>
                <c:pt idx="2780">
                  <c:v>1223.6721596856801</c:v>
                </c:pt>
                <c:pt idx="2781">
                  <c:v>1225.8882472395001</c:v>
                </c:pt>
                <c:pt idx="2782">
                  <c:v>1224.9825418914199</c:v>
                </c:pt>
                <c:pt idx="2783">
                  <c:v>1221.17344067571</c:v>
                </c:pt>
                <c:pt idx="2784">
                  <c:v>1222.36820092212</c:v>
                </c:pt>
                <c:pt idx="2785">
                  <c:v>1218.57194659078</c:v>
                </c:pt>
                <c:pt idx="2786">
                  <c:v>1216.9082750648699</c:v>
                </c:pt>
                <c:pt idx="2787">
                  <c:v>1229.36975290378</c:v>
                </c:pt>
                <c:pt idx="2788">
                  <c:v>1230.35253955808</c:v>
                </c:pt>
                <c:pt idx="2789">
                  <c:v>1234.11025323631</c:v>
                </c:pt>
                <c:pt idx="2790">
                  <c:v>1228.6695977056099</c:v>
                </c:pt>
                <c:pt idx="2791">
                  <c:v>1229.1128152163801</c:v>
                </c:pt>
                <c:pt idx="2792">
                  <c:v>1241.1760396398199</c:v>
                </c:pt>
                <c:pt idx="2793">
                  <c:v>1243.3278927717899</c:v>
                </c:pt>
                <c:pt idx="2794">
                  <c:v>1245.2549254272999</c:v>
                </c:pt>
                <c:pt idx="2795">
                  <c:v>1244.40060761669</c:v>
                </c:pt>
                <c:pt idx="2796">
                  <c:v>1243.99593075903</c:v>
                </c:pt>
                <c:pt idx="2797">
                  <c:v>1258.7955415532899</c:v>
                </c:pt>
                <c:pt idx="2798">
                  <c:v>1259.6627062482601</c:v>
                </c:pt>
                <c:pt idx="2799">
                  <c:v>1262.8808507829499</c:v>
                </c:pt>
                <c:pt idx="2800">
                  <c:v>1249.45585661629</c:v>
                </c:pt>
                <c:pt idx="2801">
                  <c:v>1238.6130862079999</c:v>
                </c:pt>
                <c:pt idx="2802">
                  <c:v>1243.7068758607099</c:v>
                </c:pt>
                <c:pt idx="2803">
                  <c:v>1251.9609990684401</c:v>
                </c:pt>
                <c:pt idx="2804">
                  <c:v>1251.2094563328001</c:v>
                </c:pt>
                <c:pt idx="2805">
                  <c:v>1252.6418839400501</c:v>
                </c:pt>
                <c:pt idx="2806">
                  <c:v>1253.56685961469</c:v>
                </c:pt>
                <c:pt idx="2807">
                  <c:v>1241.6256805927701</c:v>
                </c:pt>
                <c:pt idx="2808">
                  <c:v>1243.3921271936399</c:v>
                </c:pt>
                <c:pt idx="2809">
                  <c:v>1237.4697134990699</c:v>
                </c:pt>
                <c:pt idx="2810">
                  <c:v>1233.2103343266101</c:v>
                </c:pt>
                <c:pt idx="2811">
                  <c:v>1239.5053281119699</c:v>
                </c:pt>
                <c:pt idx="2812">
                  <c:v>1235.08849579662</c:v>
                </c:pt>
                <c:pt idx="2813">
                  <c:v>1234.7638884810101</c:v>
                </c:pt>
                <c:pt idx="2814">
                  <c:v>1226.5913597440999</c:v>
                </c:pt>
                <c:pt idx="2815">
                  <c:v>1227.4901959771501</c:v>
                </c:pt>
                <c:pt idx="2816">
                  <c:v>1226.17488958648</c:v>
                </c:pt>
                <c:pt idx="2817">
                  <c:v>1227.3954150772199</c:v>
                </c:pt>
                <c:pt idx="2818">
                  <c:v>1234.7440112376501</c:v>
                </c:pt>
                <c:pt idx="2819">
                  <c:v>1247.78604980876</c:v>
                </c:pt>
                <c:pt idx="2820">
                  <c:v>1255.38700340687</c:v>
                </c:pt>
                <c:pt idx="2821">
                  <c:v>1247.12980653918</c:v>
                </c:pt>
                <c:pt idx="2822">
                  <c:v>1245.9766023470099</c:v>
                </c:pt>
                <c:pt idx="2823">
                  <c:v>1247.3018314739199</c:v>
                </c:pt>
                <c:pt idx="2824">
                  <c:v>1242.65078694197</c:v>
                </c:pt>
                <c:pt idx="2825">
                  <c:v>1250.0542304298201</c:v>
                </c:pt>
                <c:pt idx="2826">
                  <c:v>1249.7547796174899</c:v>
                </c:pt>
                <c:pt idx="2827">
                  <c:v>1247.8433914536699</c:v>
                </c:pt>
                <c:pt idx="2828">
                  <c:v>1247.4037721759901</c:v>
                </c:pt>
                <c:pt idx="2829">
                  <c:v>1251.81270754053</c:v>
                </c:pt>
                <c:pt idx="2830">
                  <c:v>1244.6577445139801</c:v>
                </c:pt>
                <c:pt idx="2831">
                  <c:v>1244.01424383216</c:v>
                </c:pt>
                <c:pt idx="2832">
                  <c:v>1244.6450019262199</c:v>
                </c:pt>
                <c:pt idx="2833">
                  <c:v>1238.32467839787</c:v>
                </c:pt>
                <c:pt idx="2834">
                  <c:v>1229.7489168362099</c:v>
                </c:pt>
                <c:pt idx="2835">
                  <c:v>1225.0978723042599</c:v>
                </c:pt>
                <c:pt idx="2836">
                  <c:v>1226.907319766</c:v>
                </c:pt>
                <c:pt idx="2837">
                  <c:v>1234.9478926417901</c:v>
                </c:pt>
                <c:pt idx="2838">
                  <c:v>1239.15931789607</c:v>
                </c:pt>
                <c:pt idx="2839">
                  <c:v>1245.1865619059699</c:v>
                </c:pt>
                <c:pt idx="2840">
                  <c:v>1245.33310166519</c:v>
                </c:pt>
                <c:pt idx="2841">
                  <c:v>1233.71186162919</c:v>
                </c:pt>
                <c:pt idx="2842">
                  <c:v>1226.70343836186</c:v>
                </c:pt>
                <c:pt idx="2843">
                  <c:v>1226.35938849237</c:v>
                </c:pt>
                <c:pt idx="2844">
                  <c:v>1224.4034012714001</c:v>
                </c:pt>
                <c:pt idx="2845">
                  <c:v>1235.29831380516</c:v>
                </c:pt>
                <c:pt idx="2846">
                  <c:v>1233.17030164944</c:v>
                </c:pt>
                <c:pt idx="2847">
                  <c:v>1230.6217840976899</c:v>
                </c:pt>
                <c:pt idx="2848">
                  <c:v>1234.1960799640201</c:v>
                </c:pt>
                <c:pt idx="2849">
                  <c:v>1234.4509317192001</c:v>
                </c:pt>
                <c:pt idx="2850">
                  <c:v>1236.3559485891301</c:v>
                </c:pt>
                <c:pt idx="2851">
                  <c:v>1247.2763462984101</c:v>
                </c:pt>
                <c:pt idx="2852">
                  <c:v>1250.6403894667201</c:v>
                </c:pt>
                <c:pt idx="2853">
                  <c:v>1254.47590838211</c:v>
                </c:pt>
                <c:pt idx="2854">
                  <c:v>1248.3530949640201</c:v>
                </c:pt>
                <c:pt idx="2855">
                  <c:v>1241.0452208843601</c:v>
                </c:pt>
                <c:pt idx="2856">
                  <c:v>1233.2085294127201</c:v>
                </c:pt>
                <c:pt idx="2857">
                  <c:v>1228.3790886521399</c:v>
                </c:pt>
                <c:pt idx="2858">
                  <c:v>1227.3023399865201</c:v>
                </c:pt>
                <c:pt idx="2859">
                  <c:v>1227.7483305580799</c:v>
                </c:pt>
                <c:pt idx="2860">
                  <c:v>1227.0156317619501</c:v>
                </c:pt>
                <c:pt idx="2861">
                  <c:v>1237.9678859406199</c:v>
                </c:pt>
                <c:pt idx="2862">
                  <c:v>1240.7457700720299</c:v>
                </c:pt>
                <c:pt idx="2863">
                  <c:v>1240.65020066384</c:v>
                </c:pt>
                <c:pt idx="2864">
                  <c:v>1237.8149748875101</c:v>
                </c:pt>
                <c:pt idx="2865">
                  <c:v>1235.8462450787799</c:v>
                </c:pt>
                <c:pt idx="2866">
                  <c:v>1237.2160732628499</c:v>
                </c:pt>
                <c:pt idx="2867">
                  <c:v>1232.46308802883</c:v>
                </c:pt>
                <c:pt idx="2868">
                  <c:v>1232.17637980426</c:v>
                </c:pt>
                <c:pt idx="2869">
                  <c:v>1234.7312686498899</c:v>
                </c:pt>
                <c:pt idx="2870">
                  <c:v>1234.7312686498899</c:v>
                </c:pt>
                <c:pt idx="2871">
                  <c:v>1229.93368435871</c:v>
                </c:pt>
                <c:pt idx="2872">
                  <c:v>1223.46044977725</c:v>
                </c:pt>
                <c:pt idx="2873">
                  <c:v>1221.9950521849901</c:v>
                </c:pt>
                <c:pt idx="2874">
                  <c:v>1224.4480003285601</c:v>
                </c:pt>
                <c:pt idx="2875">
                  <c:v>1227.4361371579901</c:v>
                </c:pt>
                <c:pt idx="2876">
                  <c:v>1231.4054532448499</c:v>
                </c:pt>
                <c:pt idx="2877">
                  <c:v>1230.5835563344101</c:v>
                </c:pt>
                <c:pt idx="2878">
                  <c:v>1232.7880240166801</c:v>
                </c:pt>
                <c:pt idx="2879">
                  <c:v>1235.33654156843</c:v>
                </c:pt>
                <c:pt idx="2880">
                  <c:v>1236.3113495319801</c:v>
                </c:pt>
                <c:pt idx="2881">
                  <c:v>1235.62962108688</c:v>
                </c:pt>
                <c:pt idx="2882">
                  <c:v>1239.15294660219</c:v>
                </c:pt>
                <c:pt idx="2883">
                  <c:v>1243.75939207698</c:v>
                </c:pt>
                <c:pt idx="2884">
                  <c:v>1243.56188196672</c:v>
                </c:pt>
                <c:pt idx="2885">
                  <c:v>1246.4417068002101</c:v>
                </c:pt>
                <c:pt idx="2886">
                  <c:v>1242.75909893792</c:v>
                </c:pt>
                <c:pt idx="2887">
                  <c:v>1249.6592102093</c:v>
                </c:pt>
                <c:pt idx="2888">
                  <c:v>1255.72468198247</c:v>
                </c:pt>
                <c:pt idx="2889">
                  <c:v>1258.17763012604</c:v>
                </c:pt>
                <c:pt idx="2890">
                  <c:v>1262.5504207847</c:v>
                </c:pt>
                <c:pt idx="2891">
                  <c:v>1261.21284868115</c:v>
                </c:pt>
                <c:pt idx="2892">
                  <c:v>1261.52920888221</c:v>
                </c:pt>
                <c:pt idx="2893">
                  <c:v>1261.4920080428401</c:v>
                </c:pt>
                <c:pt idx="2894">
                  <c:v>1265.6034671227701</c:v>
                </c:pt>
                <c:pt idx="2895">
                  <c:v>1266.0981270433199</c:v>
                </c:pt>
                <c:pt idx="2896">
                  <c:v>1257.75314994204</c:v>
                </c:pt>
                <c:pt idx="2897">
                  <c:v>1270.1903136588101</c:v>
                </c:pt>
                <c:pt idx="2898">
                  <c:v>1274.77716019485</c:v>
                </c:pt>
                <c:pt idx="2899">
                  <c:v>1281.45035463045</c:v>
                </c:pt>
                <c:pt idx="2900">
                  <c:v>1275.33133710262</c:v>
                </c:pt>
                <c:pt idx="2901">
                  <c:v>1269.20173334889</c:v>
                </c:pt>
                <c:pt idx="2902">
                  <c:v>1267.8491357146199</c:v>
                </c:pt>
                <c:pt idx="2903">
                  <c:v>1264.9578965587</c:v>
                </c:pt>
                <c:pt idx="2904">
                  <c:v>1266.2185019173601</c:v>
                </c:pt>
                <c:pt idx="2905">
                  <c:v>1270.42051977954</c:v>
                </c:pt>
                <c:pt idx="2906">
                  <c:v>1269.4672261749799</c:v>
                </c:pt>
                <c:pt idx="2907">
                  <c:v>1281.1576161676701</c:v>
                </c:pt>
                <c:pt idx="2908">
                  <c:v>1285.88645417973</c:v>
                </c:pt>
                <c:pt idx="2909">
                  <c:v>1284.5882188103701</c:v>
                </c:pt>
                <c:pt idx="2910">
                  <c:v>1287.34775292882</c:v>
                </c:pt>
                <c:pt idx="2911">
                  <c:v>1283.2962551094699</c:v>
                </c:pt>
                <c:pt idx="2912">
                  <c:v>1276.57929819843</c:v>
                </c:pt>
                <c:pt idx="2913">
                  <c:v>1279.0315205627801</c:v>
                </c:pt>
                <c:pt idx="2914">
                  <c:v>1284.5317737943201</c:v>
                </c:pt>
                <c:pt idx="2915">
                  <c:v>1281.49628626402</c:v>
                </c:pt>
                <c:pt idx="2916">
                  <c:v>1276.54166818772</c:v>
                </c:pt>
                <c:pt idx="2917">
                  <c:v>1281.57154628544</c:v>
                </c:pt>
                <c:pt idx="2918">
                  <c:v>1292.57832441697</c:v>
                </c:pt>
                <c:pt idx="2919">
                  <c:v>1289.6369119134399</c:v>
                </c:pt>
                <c:pt idx="2920">
                  <c:v>1294.8047667170799</c:v>
                </c:pt>
                <c:pt idx="2921">
                  <c:v>1287.1219728645799</c:v>
                </c:pt>
                <c:pt idx="2922">
                  <c:v>1280.2607675791801</c:v>
                </c:pt>
                <c:pt idx="2923">
                  <c:v>1281.8600430341801</c:v>
                </c:pt>
                <c:pt idx="2924">
                  <c:v>1277.28172506494</c:v>
                </c:pt>
                <c:pt idx="2925">
                  <c:v>1273.7194173847699</c:v>
                </c:pt>
                <c:pt idx="2926">
                  <c:v>1280.6684260284901</c:v>
                </c:pt>
                <c:pt idx="2927">
                  <c:v>1277.90889191005</c:v>
                </c:pt>
                <c:pt idx="2928">
                  <c:v>1276.50403817702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758128"/>
        <c:axId val="139758688"/>
      </c:lineChart>
      <c:lineChart>
        <c:grouping val="standard"/>
        <c:varyColors val="0"/>
        <c:ser>
          <c:idx val="0"/>
          <c:order val="0"/>
          <c:tx>
            <c:strRef>
              <c:f>index_cmt!$B$1</c:f>
              <c:strCache>
                <c:ptCount val="1"/>
                <c:pt idx="0">
                  <c:v>C.DCE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index_cmt!$A$2:$A$2930</c:f>
              <c:numCache>
                <c:formatCode>m/d/yyyy</c:formatCode>
                <c:ptCount val="2929"/>
                <c:pt idx="0">
                  <c:v>38721</c:v>
                </c:pt>
                <c:pt idx="1">
                  <c:v>38722</c:v>
                </c:pt>
                <c:pt idx="2">
                  <c:v>38723</c:v>
                </c:pt>
                <c:pt idx="3">
                  <c:v>38726</c:v>
                </c:pt>
                <c:pt idx="4">
                  <c:v>38727</c:v>
                </c:pt>
                <c:pt idx="5">
                  <c:v>38728</c:v>
                </c:pt>
                <c:pt idx="6">
                  <c:v>38729</c:v>
                </c:pt>
                <c:pt idx="7">
                  <c:v>38730</c:v>
                </c:pt>
                <c:pt idx="8">
                  <c:v>38733</c:v>
                </c:pt>
                <c:pt idx="9">
                  <c:v>38734</c:v>
                </c:pt>
                <c:pt idx="10">
                  <c:v>38735</c:v>
                </c:pt>
                <c:pt idx="11">
                  <c:v>38736</c:v>
                </c:pt>
                <c:pt idx="12">
                  <c:v>38737</c:v>
                </c:pt>
                <c:pt idx="13">
                  <c:v>38740</c:v>
                </c:pt>
                <c:pt idx="14">
                  <c:v>38741</c:v>
                </c:pt>
                <c:pt idx="15">
                  <c:v>38742</c:v>
                </c:pt>
                <c:pt idx="16">
                  <c:v>38754</c:v>
                </c:pt>
                <c:pt idx="17">
                  <c:v>38755</c:v>
                </c:pt>
                <c:pt idx="18">
                  <c:v>38756</c:v>
                </c:pt>
                <c:pt idx="19">
                  <c:v>38757</c:v>
                </c:pt>
                <c:pt idx="20">
                  <c:v>38758</c:v>
                </c:pt>
                <c:pt idx="21">
                  <c:v>38761</c:v>
                </c:pt>
                <c:pt idx="22">
                  <c:v>38762</c:v>
                </c:pt>
                <c:pt idx="23">
                  <c:v>38763</c:v>
                </c:pt>
                <c:pt idx="24">
                  <c:v>38764</c:v>
                </c:pt>
                <c:pt idx="25">
                  <c:v>38765</c:v>
                </c:pt>
                <c:pt idx="26">
                  <c:v>38768</c:v>
                </c:pt>
                <c:pt idx="27">
                  <c:v>38769</c:v>
                </c:pt>
                <c:pt idx="28">
                  <c:v>38770</c:v>
                </c:pt>
                <c:pt idx="29">
                  <c:v>38771</c:v>
                </c:pt>
                <c:pt idx="30">
                  <c:v>38772</c:v>
                </c:pt>
                <c:pt idx="31">
                  <c:v>38775</c:v>
                </c:pt>
                <c:pt idx="32">
                  <c:v>38776</c:v>
                </c:pt>
                <c:pt idx="33">
                  <c:v>38777</c:v>
                </c:pt>
                <c:pt idx="34">
                  <c:v>38778</c:v>
                </c:pt>
                <c:pt idx="35">
                  <c:v>38779</c:v>
                </c:pt>
                <c:pt idx="36">
                  <c:v>38782</c:v>
                </c:pt>
                <c:pt idx="37">
                  <c:v>38783</c:v>
                </c:pt>
                <c:pt idx="38">
                  <c:v>38784</c:v>
                </c:pt>
                <c:pt idx="39">
                  <c:v>38785</c:v>
                </c:pt>
                <c:pt idx="40">
                  <c:v>38786</c:v>
                </c:pt>
                <c:pt idx="41">
                  <c:v>38789</c:v>
                </c:pt>
                <c:pt idx="42">
                  <c:v>38790</c:v>
                </c:pt>
                <c:pt idx="43">
                  <c:v>38791</c:v>
                </c:pt>
                <c:pt idx="44">
                  <c:v>38792</c:v>
                </c:pt>
                <c:pt idx="45">
                  <c:v>38793</c:v>
                </c:pt>
                <c:pt idx="46">
                  <c:v>38796</c:v>
                </c:pt>
                <c:pt idx="47">
                  <c:v>38797</c:v>
                </c:pt>
                <c:pt idx="48">
                  <c:v>38798</c:v>
                </c:pt>
                <c:pt idx="49">
                  <c:v>38799</c:v>
                </c:pt>
                <c:pt idx="50">
                  <c:v>38800</c:v>
                </c:pt>
                <c:pt idx="51">
                  <c:v>38803</c:v>
                </c:pt>
                <c:pt idx="52">
                  <c:v>38804</c:v>
                </c:pt>
                <c:pt idx="53">
                  <c:v>38805</c:v>
                </c:pt>
                <c:pt idx="54">
                  <c:v>38806</c:v>
                </c:pt>
                <c:pt idx="55">
                  <c:v>38807</c:v>
                </c:pt>
                <c:pt idx="56">
                  <c:v>38810</c:v>
                </c:pt>
                <c:pt idx="57">
                  <c:v>38811</c:v>
                </c:pt>
                <c:pt idx="58">
                  <c:v>38812</c:v>
                </c:pt>
                <c:pt idx="59">
                  <c:v>38813</c:v>
                </c:pt>
                <c:pt idx="60">
                  <c:v>38814</c:v>
                </c:pt>
                <c:pt idx="61">
                  <c:v>38817</c:v>
                </c:pt>
                <c:pt idx="62">
                  <c:v>38818</c:v>
                </c:pt>
                <c:pt idx="63">
                  <c:v>38819</c:v>
                </c:pt>
                <c:pt idx="64">
                  <c:v>38820</c:v>
                </c:pt>
                <c:pt idx="65">
                  <c:v>38821</c:v>
                </c:pt>
                <c:pt idx="66">
                  <c:v>38824</c:v>
                </c:pt>
                <c:pt idx="67">
                  <c:v>38825</c:v>
                </c:pt>
                <c:pt idx="68">
                  <c:v>38826</c:v>
                </c:pt>
                <c:pt idx="69">
                  <c:v>38827</c:v>
                </c:pt>
                <c:pt idx="70">
                  <c:v>38828</c:v>
                </c:pt>
                <c:pt idx="71">
                  <c:v>38831</c:v>
                </c:pt>
                <c:pt idx="72">
                  <c:v>38832</c:v>
                </c:pt>
                <c:pt idx="73">
                  <c:v>38833</c:v>
                </c:pt>
                <c:pt idx="74">
                  <c:v>38834</c:v>
                </c:pt>
                <c:pt idx="75">
                  <c:v>38835</c:v>
                </c:pt>
                <c:pt idx="76">
                  <c:v>38845</c:v>
                </c:pt>
                <c:pt idx="77">
                  <c:v>38846</c:v>
                </c:pt>
                <c:pt idx="78">
                  <c:v>38847</c:v>
                </c:pt>
                <c:pt idx="79">
                  <c:v>38848</c:v>
                </c:pt>
                <c:pt idx="80">
                  <c:v>38849</c:v>
                </c:pt>
                <c:pt idx="81">
                  <c:v>38852</c:v>
                </c:pt>
                <c:pt idx="82">
                  <c:v>38853</c:v>
                </c:pt>
                <c:pt idx="83">
                  <c:v>38854</c:v>
                </c:pt>
                <c:pt idx="84">
                  <c:v>38855</c:v>
                </c:pt>
                <c:pt idx="85">
                  <c:v>38856</c:v>
                </c:pt>
                <c:pt idx="86">
                  <c:v>38859</c:v>
                </c:pt>
                <c:pt idx="87">
                  <c:v>38860</c:v>
                </c:pt>
                <c:pt idx="88">
                  <c:v>38861</c:v>
                </c:pt>
                <c:pt idx="89">
                  <c:v>38862</c:v>
                </c:pt>
                <c:pt idx="90">
                  <c:v>38863</c:v>
                </c:pt>
                <c:pt idx="91">
                  <c:v>38866</c:v>
                </c:pt>
                <c:pt idx="92">
                  <c:v>38867</c:v>
                </c:pt>
                <c:pt idx="93">
                  <c:v>38868</c:v>
                </c:pt>
                <c:pt idx="94">
                  <c:v>38869</c:v>
                </c:pt>
                <c:pt idx="95">
                  <c:v>38870</c:v>
                </c:pt>
                <c:pt idx="96">
                  <c:v>38873</c:v>
                </c:pt>
                <c:pt idx="97">
                  <c:v>38874</c:v>
                </c:pt>
                <c:pt idx="98">
                  <c:v>38875</c:v>
                </c:pt>
                <c:pt idx="99">
                  <c:v>38876</c:v>
                </c:pt>
                <c:pt idx="100">
                  <c:v>38877</c:v>
                </c:pt>
                <c:pt idx="101">
                  <c:v>38880</c:v>
                </c:pt>
                <c:pt idx="102">
                  <c:v>38881</c:v>
                </c:pt>
                <c:pt idx="103">
                  <c:v>38882</c:v>
                </c:pt>
                <c:pt idx="104">
                  <c:v>38883</c:v>
                </c:pt>
                <c:pt idx="105">
                  <c:v>38884</c:v>
                </c:pt>
                <c:pt idx="106">
                  <c:v>38887</c:v>
                </c:pt>
                <c:pt idx="107">
                  <c:v>38888</c:v>
                </c:pt>
                <c:pt idx="108">
                  <c:v>38889</c:v>
                </c:pt>
                <c:pt idx="109">
                  <c:v>38890</c:v>
                </c:pt>
                <c:pt idx="110">
                  <c:v>38891</c:v>
                </c:pt>
                <c:pt idx="111">
                  <c:v>38894</c:v>
                </c:pt>
                <c:pt idx="112">
                  <c:v>38895</c:v>
                </c:pt>
                <c:pt idx="113">
                  <c:v>38896</c:v>
                </c:pt>
                <c:pt idx="114">
                  <c:v>38897</c:v>
                </c:pt>
                <c:pt idx="115">
                  <c:v>38898</c:v>
                </c:pt>
                <c:pt idx="116">
                  <c:v>38901</c:v>
                </c:pt>
                <c:pt idx="117">
                  <c:v>38902</c:v>
                </c:pt>
                <c:pt idx="118">
                  <c:v>38903</c:v>
                </c:pt>
                <c:pt idx="119">
                  <c:v>38904</c:v>
                </c:pt>
                <c:pt idx="120">
                  <c:v>38905</c:v>
                </c:pt>
                <c:pt idx="121">
                  <c:v>38908</c:v>
                </c:pt>
                <c:pt idx="122">
                  <c:v>38909</c:v>
                </c:pt>
                <c:pt idx="123">
                  <c:v>38910</c:v>
                </c:pt>
                <c:pt idx="124">
                  <c:v>38911</c:v>
                </c:pt>
                <c:pt idx="125">
                  <c:v>38912</c:v>
                </c:pt>
                <c:pt idx="126">
                  <c:v>38915</c:v>
                </c:pt>
                <c:pt idx="127">
                  <c:v>38916</c:v>
                </c:pt>
                <c:pt idx="128">
                  <c:v>38917</c:v>
                </c:pt>
                <c:pt idx="129">
                  <c:v>38918</c:v>
                </c:pt>
                <c:pt idx="130">
                  <c:v>38919</c:v>
                </c:pt>
                <c:pt idx="131">
                  <c:v>38922</c:v>
                </c:pt>
                <c:pt idx="132">
                  <c:v>38923</c:v>
                </c:pt>
                <c:pt idx="133">
                  <c:v>38924</c:v>
                </c:pt>
                <c:pt idx="134">
                  <c:v>38925</c:v>
                </c:pt>
                <c:pt idx="135">
                  <c:v>38926</c:v>
                </c:pt>
                <c:pt idx="136">
                  <c:v>38929</c:v>
                </c:pt>
                <c:pt idx="137">
                  <c:v>38930</c:v>
                </c:pt>
                <c:pt idx="138">
                  <c:v>38931</c:v>
                </c:pt>
                <c:pt idx="139">
                  <c:v>38932</c:v>
                </c:pt>
                <c:pt idx="140">
                  <c:v>38933</c:v>
                </c:pt>
                <c:pt idx="141">
                  <c:v>38936</c:v>
                </c:pt>
                <c:pt idx="142">
                  <c:v>38937</c:v>
                </c:pt>
                <c:pt idx="143">
                  <c:v>38938</c:v>
                </c:pt>
                <c:pt idx="144">
                  <c:v>38939</c:v>
                </c:pt>
                <c:pt idx="145">
                  <c:v>38940</c:v>
                </c:pt>
                <c:pt idx="146">
                  <c:v>38943</c:v>
                </c:pt>
                <c:pt idx="147">
                  <c:v>38944</c:v>
                </c:pt>
                <c:pt idx="148">
                  <c:v>38945</c:v>
                </c:pt>
                <c:pt idx="149">
                  <c:v>38946</c:v>
                </c:pt>
                <c:pt idx="150">
                  <c:v>38947</c:v>
                </c:pt>
                <c:pt idx="151">
                  <c:v>38950</c:v>
                </c:pt>
                <c:pt idx="152">
                  <c:v>38951</c:v>
                </c:pt>
                <c:pt idx="153">
                  <c:v>38952</c:v>
                </c:pt>
                <c:pt idx="154">
                  <c:v>38953</c:v>
                </c:pt>
                <c:pt idx="155">
                  <c:v>38954</c:v>
                </c:pt>
                <c:pt idx="156">
                  <c:v>38957</c:v>
                </c:pt>
                <c:pt idx="157">
                  <c:v>38958</c:v>
                </c:pt>
                <c:pt idx="158">
                  <c:v>38959</c:v>
                </c:pt>
                <c:pt idx="159">
                  <c:v>38960</c:v>
                </c:pt>
                <c:pt idx="160">
                  <c:v>38961</c:v>
                </c:pt>
                <c:pt idx="161">
                  <c:v>38964</c:v>
                </c:pt>
                <c:pt idx="162">
                  <c:v>38965</c:v>
                </c:pt>
                <c:pt idx="163">
                  <c:v>38966</c:v>
                </c:pt>
                <c:pt idx="164">
                  <c:v>38967</c:v>
                </c:pt>
                <c:pt idx="165">
                  <c:v>38968</c:v>
                </c:pt>
                <c:pt idx="166">
                  <c:v>38971</c:v>
                </c:pt>
                <c:pt idx="167">
                  <c:v>38972</c:v>
                </c:pt>
                <c:pt idx="168">
                  <c:v>38973</c:v>
                </c:pt>
                <c:pt idx="169">
                  <c:v>38974</c:v>
                </c:pt>
                <c:pt idx="170">
                  <c:v>38975</c:v>
                </c:pt>
                <c:pt idx="171">
                  <c:v>38978</c:v>
                </c:pt>
                <c:pt idx="172">
                  <c:v>38979</c:v>
                </c:pt>
                <c:pt idx="173">
                  <c:v>38980</c:v>
                </c:pt>
                <c:pt idx="174">
                  <c:v>38981</c:v>
                </c:pt>
                <c:pt idx="175">
                  <c:v>38982</c:v>
                </c:pt>
                <c:pt idx="176">
                  <c:v>38985</c:v>
                </c:pt>
                <c:pt idx="177">
                  <c:v>38986</c:v>
                </c:pt>
                <c:pt idx="178">
                  <c:v>38987</c:v>
                </c:pt>
                <c:pt idx="179">
                  <c:v>38988</c:v>
                </c:pt>
                <c:pt idx="180">
                  <c:v>38989</c:v>
                </c:pt>
                <c:pt idx="181">
                  <c:v>38999</c:v>
                </c:pt>
                <c:pt idx="182">
                  <c:v>39000</c:v>
                </c:pt>
                <c:pt idx="183">
                  <c:v>39001</c:v>
                </c:pt>
                <c:pt idx="184">
                  <c:v>39002</c:v>
                </c:pt>
                <c:pt idx="185">
                  <c:v>39003</c:v>
                </c:pt>
                <c:pt idx="186">
                  <c:v>39006</c:v>
                </c:pt>
                <c:pt idx="187">
                  <c:v>39007</c:v>
                </c:pt>
                <c:pt idx="188">
                  <c:v>39008</c:v>
                </c:pt>
                <c:pt idx="189">
                  <c:v>39009</c:v>
                </c:pt>
                <c:pt idx="190">
                  <c:v>39010</c:v>
                </c:pt>
                <c:pt idx="191">
                  <c:v>39013</c:v>
                </c:pt>
                <c:pt idx="192">
                  <c:v>39014</c:v>
                </c:pt>
                <c:pt idx="193">
                  <c:v>39015</c:v>
                </c:pt>
                <c:pt idx="194">
                  <c:v>39016</c:v>
                </c:pt>
                <c:pt idx="195">
                  <c:v>39017</c:v>
                </c:pt>
                <c:pt idx="196">
                  <c:v>39020</c:v>
                </c:pt>
                <c:pt idx="197">
                  <c:v>39021</c:v>
                </c:pt>
                <c:pt idx="198">
                  <c:v>39022</c:v>
                </c:pt>
                <c:pt idx="199">
                  <c:v>39023</c:v>
                </c:pt>
                <c:pt idx="200">
                  <c:v>39024</c:v>
                </c:pt>
                <c:pt idx="201">
                  <c:v>39027</c:v>
                </c:pt>
                <c:pt idx="202">
                  <c:v>39028</c:v>
                </c:pt>
                <c:pt idx="203">
                  <c:v>39029</c:v>
                </c:pt>
                <c:pt idx="204">
                  <c:v>39030</c:v>
                </c:pt>
                <c:pt idx="205">
                  <c:v>39031</c:v>
                </c:pt>
                <c:pt idx="206">
                  <c:v>39034</c:v>
                </c:pt>
                <c:pt idx="207">
                  <c:v>39035</c:v>
                </c:pt>
                <c:pt idx="208">
                  <c:v>39036</c:v>
                </c:pt>
                <c:pt idx="209">
                  <c:v>39037</c:v>
                </c:pt>
                <c:pt idx="210">
                  <c:v>39038</c:v>
                </c:pt>
                <c:pt idx="211">
                  <c:v>39041</c:v>
                </c:pt>
                <c:pt idx="212">
                  <c:v>39042</c:v>
                </c:pt>
                <c:pt idx="213">
                  <c:v>39043</c:v>
                </c:pt>
                <c:pt idx="214">
                  <c:v>39044</c:v>
                </c:pt>
                <c:pt idx="215">
                  <c:v>39045</c:v>
                </c:pt>
                <c:pt idx="216">
                  <c:v>39048</c:v>
                </c:pt>
                <c:pt idx="217">
                  <c:v>39049</c:v>
                </c:pt>
                <c:pt idx="218">
                  <c:v>39050</c:v>
                </c:pt>
                <c:pt idx="219">
                  <c:v>39051</c:v>
                </c:pt>
                <c:pt idx="220">
                  <c:v>39052</c:v>
                </c:pt>
                <c:pt idx="221">
                  <c:v>39055</c:v>
                </c:pt>
                <c:pt idx="222">
                  <c:v>39056</c:v>
                </c:pt>
                <c:pt idx="223">
                  <c:v>39057</c:v>
                </c:pt>
                <c:pt idx="224">
                  <c:v>39058</c:v>
                </c:pt>
                <c:pt idx="225">
                  <c:v>39059</c:v>
                </c:pt>
                <c:pt idx="226">
                  <c:v>39062</c:v>
                </c:pt>
                <c:pt idx="227">
                  <c:v>39063</c:v>
                </c:pt>
                <c:pt idx="228">
                  <c:v>39064</c:v>
                </c:pt>
                <c:pt idx="229">
                  <c:v>39065</c:v>
                </c:pt>
                <c:pt idx="230">
                  <c:v>39066</c:v>
                </c:pt>
                <c:pt idx="231">
                  <c:v>39069</c:v>
                </c:pt>
                <c:pt idx="232">
                  <c:v>39070</c:v>
                </c:pt>
                <c:pt idx="233">
                  <c:v>39071</c:v>
                </c:pt>
                <c:pt idx="234">
                  <c:v>39072</c:v>
                </c:pt>
                <c:pt idx="235">
                  <c:v>39073</c:v>
                </c:pt>
                <c:pt idx="236">
                  <c:v>39076</c:v>
                </c:pt>
                <c:pt idx="237">
                  <c:v>39077</c:v>
                </c:pt>
                <c:pt idx="238">
                  <c:v>39078</c:v>
                </c:pt>
                <c:pt idx="239">
                  <c:v>39079</c:v>
                </c:pt>
                <c:pt idx="240">
                  <c:v>39080</c:v>
                </c:pt>
                <c:pt idx="241">
                  <c:v>39086</c:v>
                </c:pt>
                <c:pt idx="242">
                  <c:v>39087</c:v>
                </c:pt>
                <c:pt idx="243">
                  <c:v>39090</c:v>
                </c:pt>
                <c:pt idx="244">
                  <c:v>39091</c:v>
                </c:pt>
                <c:pt idx="245">
                  <c:v>39092</c:v>
                </c:pt>
                <c:pt idx="246">
                  <c:v>39093</c:v>
                </c:pt>
                <c:pt idx="247">
                  <c:v>39094</c:v>
                </c:pt>
                <c:pt idx="248">
                  <c:v>39097</c:v>
                </c:pt>
                <c:pt idx="249">
                  <c:v>39098</c:v>
                </c:pt>
                <c:pt idx="250">
                  <c:v>39099</c:v>
                </c:pt>
                <c:pt idx="251">
                  <c:v>39100</c:v>
                </c:pt>
                <c:pt idx="252">
                  <c:v>39101</c:v>
                </c:pt>
                <c:pt idx="253">
                  <c:v>39104</c:v>
                </c:pt>
                <c:pt idx="254">
                  <c:v>39105</c:v>
                </c:pt>
                <c:pt idx="255">
                  <c:v>39106</c:v>
                </c:pt>
                <c:pt idx="256">
                  <c:v>39107</c:v>
                </c:pt>
                <c:pt idx="257">
                  <c:v>39108</c:v>
                </c:pt>
                <c:pt idx="258">
                  <c:v>39111</c:v>
                </c:pt>
                <c:pt idx="259">
                  <c:v>39112</c:v>
                </c:pt>
                <c:pt idx="260">
                  <c:v>39113</c:v>
                </c:pt>
                <c:pt idx="261">
                  <c:v>39114</c:v>
                </c:pt>
                <c:pt idx="262">
                  <c:v>39115</c:v>
                </c:pt>
                <c:pt idx="263">
                  <c:v>39118</c:v>
                </c:pt>
                <c:pt idx="264">
                  <c:v>39119</c:v>
                </c:pt>
                <c:pt idx="265">
                  <c:v>39120</c:v>
                </c:pt>
                <c:pt idx="266">
                  <c:v>39121</c:v>
                </c:pt>
                <c:pt idx="267">
                  <c:v>39122</c:v>
                </c:pt>
                <c:pt idx="268">
                  <c:v>39125</c:v>
                </c:pt>
                <c:pt idx="269">
                  <c:v>39126</c:v>
                </c:pt>
                <c:pt idx="270">
                  <c:v>39127</c:v>
                </c:pt>
                <c:pt idx="271">
                  <c:v>39128</c:v>
                </c:pt>
                <c:pt idx="272">
                  <c:v>39129</c:v>
                </c:pt>
                <c:pt idx="273">
                  <c:v>39139</c:v>
                </c:pt>
                <c:pt idx="274">
                  <c:v>39140</c:v>
                </c:pt>
                <c:pt idx="275">
                  <c:v>39141</c:v>
                </c:pt>
                <c:pt idx="276">
                  <c:v>39142</c:v>
                </c:pt>
                <c:pt idx="277">
                  <c:v>39143</c:v>
                </c:pt>
                <c:pt idx="278">
                  <c:v>39146</c:v>
                </c:pt>
                <c:pt idx="279">
                  <c:v>39147</c:v>
                </c:pt>
                <c:pt idx="280">
                  <c:v>39148</c:v>
                </c:pt>
                <c:pt idx="281">
                  <c:v>39149</c:v>
                </c:pt>
                <c:pt idx="282">
                  <c:v>39150</c:v>
                </c:pt>
                <c:pt idx="283">
                  <c:v>39153</c:v>
                </c:pt>
                <c:pt idx="284">
                  <c:v>39154</c:v>
                </c:pt>
                <c:pt idx="285">
                  <c:v>39155</c:v>
                </c:pt>
                <c:pt idx="286">
                  <c:v>39156</c:v>
                </c:pt>
                <c:pt idx="287">
                  <c:v>39157</c:v>
                </c:pt>
                <c:pt idx="288">
                  <c:v>39160</c:v>
                </c:pt>
                <c:pt idx="289">
                  <c:v>39161</c:v>
                </c:pt>
                <c:pt idx="290">
                  <c:v>39162</c:v>
                </c:pt>
                <c:pt idx="291">
                  <c:v>39163</c:v>
                </c:pt>
                <c:pt idx="292">
                  <c:v>39164</c:v>
                </c:pt>
                <c:pt idx="293">
                  <c:v>39167</c:v>
                </c:pt>
                <c:pt idx="294">
                  <c:v>39168</c:v>
                </c:pt>
                <c:pt idx="295">
                  <c:v>39169</c:v>
                </c:pt>
                <c:pt idx="296">
                  <c:v>39170</c:v>
                </c:pt>
                <c:pt idx="297">
                  <c:v>39171</c:v>
                </c:pt>
                <c:pt idx="298">
                  <c:v>39174</c:v>
                </c:pt>
                <c:pt idx="299">
                  <c:v>39175</c:v>
                </c:pt>
                <c:pt idx="300">
                  <c:v>39176</c:v>
                </c:pt>
                <c:pt idx="301">
                  <c:v>39177</c:v>
                </c:pt>
                <c:pt idx="302">
                  <c:v>39178</c:v>
                </c:pt>
                <c:pt idx="303">
                  <c:v>39181</c:v>
                </c:pt>
                <c:pt idx="304">
                  <c:v>39182</c:v>
                </c:pt>
                <c:pt idx="305">
                  <c:v>39183</c:v>
                </c:pt>
                <c:pt idx="306">
                  <c:v>39184</c:v>
                </c:pt>
                <c:pt idx="307">
                  <c:v>39185</c:v>
                </c:pt>
                <c:pt idx="308">
                  <c:v>39188</c:v>
                </c:pt>
                <c:pt idx="309">
                  <c:v>39189</c:v>
                </c:pt>
                <c:pt idx="310">
                  <c:v>39190</c:v>
                </c:pt>
                <c:pt idx="311">
                  <c:v>39191</c:v>
                </c:pt>
                <c:pt idx="312">
                  <c:v>39192</c:v>
                </c:pt>
                <c:pt idx="313">
                  <c:v>39195</c:v>
                </c:pt>
                <c:pt idx="314">
                  <c:v>39196</c:v>
                </c:pt>
                <c:pt idx="315">
                  <c:v>39197</c:v>
                </c:pt>
                <c:pt idx="316">
                  <c:v>39198</c:v>
                </c:pt>
                <c:pt idx="317">
                  <c:v>39199</c:v>
                </c:pt>
                <c:pt idx="318">
                  <c:v>39202</c:v>
                </c:pt>
                <c:pt idx="319">
                  <c:v>39210</c:v>
                </c:pt>
                <c:pt idx="320">
                  <c:v>39211</c:v>
                </c:pt>
                <c:pt idx="321">
                  <c:v>39212</c:v>
                </c:pt>
                <c:pt idx="322">
                  <c:v>39213</c:v>
                </c:pt>
                <c:pt idx="323">
                  <c:v>39216</c:v>
                </c:pt>
                <c:pt idx="324">
                  <c:v>39217</c:v>
                </c:pt>
                <c:pt idx="325">
                  <c:v>39218</c:v>
                </c:pt>
                <c:pt idx="326">
                  <c:v>39219</c:v>
                </c:pt>
                <c:pt idx="327">
                  <c:v>39220</c:v>
                </c:pt>
                <c:pt idx="328">
                  <c:v>39223</c:v>
                </c:pt>
                <c:pt idx="329">
                  <c:v>39224</c:v>
                </c:pt>
                <c:pt idx="330">
                  <c:v>39225</c:v>
                </c:pt>
                <c:pt idx="331">
                  <c:v>39226</c:v>
                </c:pt>
                <c:pt idx="332">
                  <c:v>39227</c:v>
                </c:pt>
                <c:pt idx="333">
                  <c:v>39230</c:v>
                </c:pt>
                <c:pt idx="334">
                  <c:v>39231</c:v>
                </c:pt>
                <c:pt idx="335">
                  <c:v>39232</c:v>
                </c:pt>
                <c:pt idx="336">
                  <c:v>39233</c:v>
                </c:pt>
                <c:pt idx="337">
                  <c:v>39234</c:v>
                </c:pt>
                <c:pt idx="338">
                  <c:v>39237</c:v>
                </c:pt>
                <c:pt idx="339">
                  <c:v>39238</c:v>
                </c:pt>
                <c:pt idx="340">
                  <c:v>39239</c:v>
                </c:pt>
                <c:pt idx="341">
                  <c:v>39240</c:v>
                </c:pt>
                <c:pt idx="342">
                  <c:v>39241</c:v>
                </c:pt>
                <c:pt idx="343">
                  <c:v>39244</c:v>
                </c:pt>
                <c:pt idx="344">
                  <c:v>39245</c:v>
                </c:pt>
                <c:pt idx="345">
                  <c:v>39246</c:v>
                </c:pt>
                <c:pt idx="346">
                  <c:v>39247</c:v>
                </c:pt>
                <c:pt idx="347">
                  <c:v>39248</c:v>
                </c:pt>
                <c:pt idx="348">
                  <c:v>39251</c:v>
                </c:pt>
                <c:pt idx="349">
                  <c:v>39252</c:v>
                </c:pt>
                <c:pt idx="350">
                  <c:v>39253</c:v>
                </c:pt>
                <c:pt idx="351">
                  <c:v>39254</c:v>
                </c:pt>
                <c:pt idx="352">
                  <c:v>39255</c:v>
                </c:pt>
                <c:pt idx="353">
                  <c:v>39258</c:v>
                </c:pt>
                <c:pt idx="354">
                  <c:v>39259</c:v>
                </c:pt>
                <c:pt idx="355">
                  <c:v>39260</c:v>
                </c:pt>
                <c:pt idx="356">
                  <c:v>39261</c:v>
                </c:pt>
                <c:pt idx="357">
                  <c:v>39262</c:v>
                </c:pt>
                <c:pt idx="358">
                  <c:v>39265</c:v>
                </c:pt>
                <c:pt idx="359">
                  <c:v>39266</c:v>
                </c:pt>
                <c:pt idx="360">
                  <c:v>39267</c:v>
                </c:pt>
                <c:pt idx="361">
                  <c:v>39268</c:v>
                </c:pt>
                <c:pt idx="362">
                  <c:v>39269</c:v>
                </c:pt>
                <c:pt idx="363">
                  <c:v>39272</c:v>
                </c:pt>
                <c:pt idx="364">
                  <c:v>39273</c:v>
                </c:pt>
                <c:pt idx="365">
                  <c:v>39274</c:v>
                </c:pt>
                <c:pt idx="366">
                  <c:v>39275</c:v>
                </c:pt>
                <c:pt idx="367">
                  <c:v>39276</c:v>
                </c:pt>
                <c:pt idx="368">
                  <c:v>39279</c:v>
                </c:pt>
                <c:pt idx="369">
                  <c:v>39280</c:v>
                </c:pt>
                <c:pt idx="370">
                  <c:v>39281</c:v>
                </c:pt>
                <c:pt idx="371">
                  <c:v>39282</c:v>
                </c:pt>
                <c:pt idx="372">
                  <c:v>39283</c:v>
                </c:pt>
                <c:pt idx="373">
                  <c:v>39286</c:v>
                </c:pt>
                <c:pt idx="374">
                  <c:v>39287</c:v>
                </c:pt>
                <c:pt idx="375">
                  <c:v>39288</c:v>
                </c:pt>
                <c:pt idx="376">
                  <c:v>39289</c:v>
                </c:pt>
                <c:pt idx="377">
                  <c:v>39290</c:v>
                </c:pt>
                <c:pt idx="378">
                  <c:v>39293</c:v>
                </c:pt>
                <c:pt idx="379">
                  <c:v>39294</c:v>
                </c:pt>
                <c:pt idx="380">
                  <c:v>39295</c:v>
                </c:pt>
                <c:pt idx="381">
                  <c:v>39296</c:v>
                </c:pt>
                <c:pt idx="382">
                  <c:v>39297</c:v>
                </c:pt>
                <c:pt idx="383">
                  <c:v>39300</c:v>
                </c:pt>
                <c:pt idx="384">
                  <c:v>39301</c:v>
                </c:pt>
                <c:pt idx="385">
                  <c:v>39302</c:v>
                </c:pt>
                <c:pt idx="386">
                  <c:v>39303</c:v>
                </c:pt>
                <c:pt idx="387">
                  <c:v>39304</c:v>
                </c:pt>
                <c:pt idx="388">
                  <c:v>39307</c:v>
                </c:pt>
                <c:pt idx="389">
                  <c:v>39308</c:v>
                </c:pt>
                <c:pt idx="390">
                  <c:v>39309</c:v>
                </c:pt>
                <c:pt idx="391">
                  <c:v>39310</c:v>
                </c:pt>
                <c:pt idx="392">
                  <c:v>39311</c:v>
                </c:pt>
                <c:pt idx="393">
                  <c:v>39314</c:v>
                </c:pt>
                <c:pt idx="394">
                  <c:v>39315</c:v>
                </c:pt>
                <c:pt idx="395">
                  <c:v>39316</c:v>
                </c:pt>
                <c:pt idx="396">
                  <c:v>39317</c:v>
                </c:pt>
                <c:pt idx="397">
                  <c:v>39318</c:v>
                </c:pt>
                <c:pt idx="398">
                  <c:v>39321</c:v>
                </c:pt>
                <c:pt idx="399">
                  <c:v>39322</c:v>
                </c:pt>
                <c:pt idx="400">
                  <c:v>39323</c:v>
                </c:pt>
                <c:pt idx="401">
                  <c:v>39324</c:v>
                </c:pt>
                <c:pt idx="402">
                  <c:v>39325</c:v>
                </c:pt>
                <c:pt idx="403">
                  <c:v>39328</c:v>
                </c:pt>
                <c:pt idx="404">
                  <c:v>39329</c:v>
                </c:pt>
                <c:pt idx="405">
                  <c:v>39330</c:v>
                </c:pt>
                <c:pt idx="406">
                  <c:v>39331</c:v>
                </c:pt>
                <c:pt idx="407">
                  <c:v>39332</c:v>
                </c:pt>
                <c:pt idx="408">
                  <c:v>39335</c:v>
                </c:pt>
                <c:pt idx="409">
                  <c:v>39336</c:v>
                </c:pt>
                <c:pt idx="410">
                  <c:v>39337</c:v>
                </c:pt>
                <c:pt idx="411">
                  <c:v>39338</c:v>
                </c:pt>
                <c:pt idx="412">
                  <c:v>39339</c:v>
                </c:pt>
                <c:pt idx="413">
                  <c:v>39342</c:v>
                </c:pt>
                <c:pt idx="414">
                  <c:v>39343</c:v>
                </c:pt>
                <c:pt idx="415">
                  <c:v>39344</c:v>
                </c:pt>
                <c:pt idx="416">
                  <c:v>39345</c:v>
                </c:pt>
                <c:pt idx="417">
                  <c:v>39346</c:v>
                </c:pt>
                <c:pt idx="418">
                  <c:v>39349</c:v>
                </c:pt>
                <c:pt idx="419">
                  <c:v>39350</c:v>
                </c:pt>
                <c:pt idx="420">
                  <c:v>39351</c:v>
                </c:pt>
                <c:pt idx="421">
                  <c:v>39352</c:v>
                </c:pt>
                <c:pt idx="422">
                  <c:v>39353</c:v>
                </c:pt>
                <c:pt idx="423">
                  <c:v>39363</c:v>
                </c:pt>
                <c:pt idx="424">
                  <c:v>39364</c:v>
                </c:pt>
                <c:pt idx="425">
                  <c:v>39365</c:v>
                </c:pt>
                <c:pt idx="426">
                  <c:v>39366</c:v>
                </c:pt>
                <c:pt idx="427">
                  <c:v>39367</c:v>
                </c:pt>
                <c:pt idx="428">
                  <c:v>39370</c:v>
                </c:pt>
                <c:pt idx="429">
                  <c:v>39371</c:v>
                </c:pt>
                <c:pt idx="430">
                  <c:v>39372</c:v>
                </c:pt>
                <c:pt idx="431">
                  <c:v>39373</c:v>
                </c:pt>
                <c:pt idx="432">
                  <c:v>39374</c:v>
                </c:pt>
                <c:pt idx="433">
                  <c:v>39377</c:v>
                </c:pt>
                <c:pt idx="434">
                  <c:v>39378</c:v>
                </c:pt>
                <c:pt idx="435">
                  <c:v>39379</c:v>
                </c:pt>
                <c:pt idx="436">
                  <c:v>39380</c:v>
                </c:pt>
                <c:pt idx="437">
                  <c:v>39381</c:v>
                </c:pt>
                <c:pt idx="438">
                  <c:v>39384</c:v>
                </c:pt>
                <c:pt idx="439">
                  <c:v>39385</c:v>
                </c:pt>
                <c:pt idx="440">
                  <c:v>39386</c:v>
                </c:pt>
                <c:pt idx="441">
                  <c:v>39387</c:v>
                </c:pt>
                <c:pt idx="442">
                  <c:v>39388</c:v>
                </c:pt>
                <c:pt idx="443">
                  <c:v>39391</c:v>
                </c:pt>
                <c:pt idx="444">
                  <c:v>39392</c:v>
                </c:pt>
                <c:pt idx="445">
                  <c:v>39393</c:v>
                </c:pt>
                <c:pt idx="446">
                  <c:v>39394</c:v>
                </c:pt>
                <c:pt idx="447">
                  <c:v>39395</c:v>
                </c:pt>
                <c:pt idx="448">
                  <c:v>39398</c:v>
                </c:pt>
                <c:pt idx="449">
                  <c:v>39399</c:v>
                </c:pt>
                <c:pt idx="450">
                  <c:v>39400</c:v>
                </c:pt>
                <c:pt idx="451">
                  <c:v>39401</c:v>
                </c:pt>
                <c:pt idx="452">
                  <c:v>39402</c:v>
                </c:pt>
                <c:pt idx="453">
                  <c:v>39405</c:v>
                </c:pt>
                <c:pt idx="454">
                  <c:v>39406</c:v>
                </c:pt>
                <c:pt idx="455">
                  <c:v>39407</c:v>
                </c:pt>
                <c:pt idx="456">
                  <c:v>39408</c:v>
                </c:pt>
                <c:pt idx="457">
                  <c:v>39409</c:v>
                </c:pt>
                <c:pt idx="458">
                  <c:v>39412</c:v>
                </c:pt>
                <c:pt idx="459">
                  <c:v>39413</c:v>
                </c:pt>
                <c:pt idx="460">
                  <c:v>39414</c:v>
                </c:pt>
                <c:pt idx="461">
                  <c:v>39415</c:v>
                </c:pt>
                <c:pt idx="462">
                  <c:v>39416</c:v>
                </c:pt>
                <c:pt idx="463">
                  <c:v>39419</c:v>
                </c:pt>
                <c:pt idx="464">
                  <c:v>39420</c:v>
                </c:pt>
                <c:pt idx="465">
                  <c:v>39421</c:v>
                </c:pt>
                <c:pt idx="466">
                  <c:v>39422</c:v>
                </c:pt>
                <c:pt idx="467">
                  <c:v>39423</c:v>
                </c:pt>
                <c:pt idx="468">
                  <c:v>39426</c:v>
                </c:pt>
                <c:pt idx="469">
                  <c:v>39427</c:v>
                </c:pt>
                <c:pt idx="470">
                  <c:v>39428</c:v>
                </c:pt>
                <c:pt idx="471">
                  <c:v>39429</c:v>
                </c:pt>
                <c:pt idx="472">
                  <c:v>39430</c:v>
                </c:pt>
                <c:pt idx="473">
                  <c:v>39433</c:v>
                </c:pt>
                <c:pt idx="474">
                  <c:v>39434</c:v>
                </c:pt>
                <c:pt idx="475">
                  <c:v>39435</c:v>
                </c:pt>
                <c:pt idx="476">
                  <c:v>39436</c:v>
                </c:pt>
                <c:pt idx="477">
                  <c:v>39437</c:v>
                </c:pt>
                <c:pt idx="478">
                  <c:v>39440</c:v>
                </c:pt>
                <c:pt idx="479">
                  <c:v>39441</c:v>
                </c:pt>
                <c:pt idx="480">
                  <c:v>39442</c:v>
                </c:pt>
                <c:pt idx="481">
                  <c:v>39443</c:v>
                </c:pt>
                <c:pt idx="482">
                  <c:v>39444</c:v>
                </c:pt>
                <c:pt idx="483">
                  <c:v>39449</c:v>
                </c:pt>
                <c:pt idx="484">
                  <c:v>39450</c:v>
                </c:pt>
                <c:pt idx="485">
                  <c:v>39451</c:v>
                </c:pt>
                <c:pt idx="486">
                  <c:v>39454</c:v>
                </c:pt>
                <c:pt idx="487">
                  <c:v>39455</c:v>
                </c:pt>
                <c:pt idx="488">
                  <c:v>39456</c:v>
                </c:pt>
                <c:pt idx="489">
                  <c:v>39457</c:v>
                </c:pt>
                <c:pt idx="490">
                  <c:v>39458</c:v>
                </c:pt>
                <c:pt idx="491">
                  <c:v>39461</c:v>
                </c:pt>
                <c:pt idx="492">
                  <c:v>39462</c:v>
                </c:pt>
                <c:pt idx="493">
                  <c:v>39463</c:v>
                </c:pt>
                <c:pt idx="494">
                  <c:v>39464</c:v>
                </c:pt>
                <c:pt idx="495">
                  <c:v>39465</c:v>
                </c:pt>
                <c:pt idx="496">
                  <c:v>39468</c:v>
                </c:pt>
                <c:pt idx="497">
                  <c:v>39469</c:v>
                </c:pt>
                <c:pt idx="498">
                  <c:v>39470</c:v>
                </c:pt>
                <c:pt idx="499">
                  <c:v>39471</c:v>
                </c:pt>
                <c:pt idx="500">
                  <c:v>39472</c:v>
                </c:pt>
                <c:pt idx="501">
                  <c:v>39475</c:v>
                </c:pt>
                <c:pt idx="502">
                  <c:v>39476</c:v>
                </c:pt>
                <c:pt idx="503">
                  <c:v>39477</c:v>
                </c:pt>
                <c:pt idx="504">
                  <c:v>39478</c:v>
                </c:pt>
                <c:pt idx="505">
                  <c:v>39479</c:v>
                </c:pt>
                <c:pt idx="506">
                  <c:v>39482</c:v>
                </c:pt>
                <c:pt idx="507">
                  <c:v>39483</c:v>
                </c:pt>
                <c:pt idx="508">
                  <c:v>39491</c:v>
                </c:pt>
                <c:pt idx="509">
                  <c:v>39492</c:v>
                </c:pt>
                <c:pt idx="510">
                  <c:v>39493</c:v>
                </c:pt>
                <c:pt idx="511">
                  <c:v>39496</c:v>
                </c:pt>
                <c:pt idx="512">
                  <c:v>39497</c:v>
                </c:pt>
                <c:pt idx="513">
                  <c:v>39498</c:v>
                </c:pt>
                <c:pt idx="514">
                  <c:v>39499</c:v>
                </c:pt>
                <c:pt idx="515">
                  <c:v>39500</c:v>
                </c:pt>
                <c:pt idx="516">
                  <c:v>39503</c:v>
                </c:pt>
                <c:pt idx="517">
                  <c:v>39504</c:v>
                </c:pt>
                <c:pt idx="518">
                  <c:v>39505</c:v>
                </c:pt>
                <c:pt idx="519">
                  <c:v>39506</c:v>
                </c:pt>
                <c:pt idx="520">
                  <c:v>39507</c:v>
                </c:pt>
                <c:pt idx="521">
                  <c:v>39510</c:v>
                </c:pt>
                <c:pt idx="522">
                  <c:v>39511</c:v>
                </c:pt>
                <c:pt idx="523">
                  <c:v>39512</c:v>
                </c:pt>
                <c:pt idx="524">
                  <c:v>39513</c:v>
                </c:pt>
                <c:pt idx="525">
                  <c:v>39514</c:v>
                </c:pt>
                <c:pt idx="526">
                  <c:v>39517</c:v>
                </c:pt>
                <c:pt idx="527">
                  <c:v>39518</c:v>
                </c:pt>
                <c:pt idx="528">
                  <c:v>39519</c:v>
                </c:pt>
                <c:pt idx="529">
                  <c:v>39520</c:v>
                </c:pt>
                <c:pt idx="530">
                  <c:v>39521</c:v>
                </c:pt>
                <c:pt idx="531">
                  <c:v>39524</c:v>
                </c:pt>
                <c:pt idx="532">
                  <c:v>39525</c:v>
                </c:pt>
                <c:pt idx="533">
                  <c:v>39526</c:v>
                </c:pt>
                <c:pt idx="534">
                  <c:v>39527</c:v>
                </c:pt>
                <c:pt idx="535">
                  <c:v>39528</c:v>
                </c:pt>
                <c:pt idx="536">
                  <c:v>39531</c:v>
                </c:pt>
                <c:pt idx="537">
                  <c:v>39532</c:v>
                </c:pt>
                <c:pt idx="538">
                  <c:v>39533</c:v>
                </c:pt>
                <c:pt idx="539">
                  <c:v>39534</c:v>
                </c:pt>
                <c:pt idx="540">
                  <c:v>39535</c:v>
                </c:pt>
                <c:pt idx="541">
                  <c:v>39538</c:v>
                </c:pt>
                <c:pt idx="542">
                  <c:v>39539</c:v>
                </c:pt>
                <c:pt idx="543">
                  <c:v>39540</c:v>
                </c:pt>
                <c:pt idx="544">
                  <c:v>39541</c:v>
                </c:pt>
                <c:pt idx="545">
                  <c:v>39545</c:v>
                </c:pt>
                <c:pt idx="546">
                  <c:v>39546</c:v>
                </c:pt>
                <c:pt idx="547">
                  <c:v>39547</c:v>
                </c:pt>
                <c:pt idx="548">
                  <c:v>39548</c:v>
                </c:pt>
                <c:pt idx="549">
                  <c:v>39549</c:v>
                </c:pt>
                <c:pt idx="550">
                  <c:v>39552</c:v>
                </c:pt>
                <c:pt idx="551">
                  <c:v>39553</c:v>
                </c:pt>
                <c:pt idx="552">
                  <c:v>39554</c:v>
                </c:pt>
                <c:pt idx="553">
                  <c:v>39555</c:v>
                </c:pt>
                <c:pt idx="554">
                  <c:v>39556</c:v>
                </c:pt>
                <c:pt idx="555">
                  <c:v>39559</c:v>
                </c:pt>
                <c:pt idx="556">
                  <c:v>39560</c:v>
                </c:pt>
                <c:pt idx="557">
                  <c:v>39561</c:v>
                </c:pt>
                <c:pt idx="558">
                  <c:v>39562</c:v>
                </c:pt>
                <c:pt idx="559">
                  <c:v>39563</c:v>
                </c:pt>
                <c:pt idx="560">
                  <c:v>39566</c:v>
                </c:pt>
                <c:pt idx="561">
                  <c:v>39567</c:v>
                </c:pt>
                <c:pt idx="562">
                  <c:v>39568</c:v>
                </c:pt>
                <c:pt idx="563">
                  <c:v>39573</c:v>
                </c:pt>
                <c:pt idx="564">
                  <c:v>39574</c:v>
                </c:pt>
                <c:pt idx="565">
                  <c:v>39575</c:v>
                </c:pt>
                <c:pt idx="566">
                  <c:v>39576</c:v>
                </c:pt>
                <c:pt idx="567">
                  <c:v>39577</c:v>
                </c:pt>
                <c:pt idx="568">
                  <c:v>39580</c:v>
                </c:pt>
                <c:pt idx="569">
                  <c:v>39581</c:v>
                </c:pt>
                <c:pt idx="570">
                  <c:v>39582</c:v>
                </c:pt>
                <c:pt idx="571">
                  <c:v>39583</c:v>
                </c:pt>
                <c:pt idx="572">
                  <c:v>39584</c:v>
                </c:pt>
                <c:pt idx="573">
                  <c:v>39587</c:v>
                </c:pt>
                <c:pt idx="574">
                  <c:v>39588</c:v>
                </c:pt>
                <c:pt idx="575">
                  <c:v>39589</c:v>
                </c:pt>
                <c:pt idx="576">
                  <c:v>39590</c:v>
                </c:pt>
                <c:pt idx="577">
                  <c:v>39591</c:v>
                </c:pt>
                <c:pt idx="578">
                  <c:v>39594</c:v>
                </c:pt>
                <c:pt idx="579">
                  <c:v>39595</c:v>
                </c:pt>
                <c:pt idx="580">
                  <c:v>39596</c:v>
                </c:pt>
                <c:pt idx="581">
                  <c:v>39597</c:v>
                </c:pt>
                <c:pt idx="582">
                  <c:v>39598</c:v>
                </c:pt>
                <c:pt idx="583">
                  <c:v>39601</c:v>
                </c:pt>
                <c:pt idx="584">
                  <c:v>39602</c:v>
                </c:pt>
                <c:pt idx="585">
                  <c:v>39603</c:v>
                </c:pt>
                <c:pt idx="586">
                  <c:v>39604</c:v>
                </c:pt>
                <c:pt idx="587">
                  <c:v>39605</c:v>
                </c:pt>
                <c:pt idx="588">
                  <c:v>39609</c:v>
                </c:pt>
                <c:pt idx="589">
                  <c:v>39610</c:v>
                </c:pt>
                <c:pt idx="590">
                  <c:v>39611</c:v>
                </c:pt>
                <c:pt idx="591">
                  <c:v>39612</c:v>
                </c:pt>
                <c:pt idx="592">
                  <c:v>39615</c:v>
                </c:pt>
                <c:pt idx="593">
                  <c:v>39616</c:v>
                </c:pt>
                <c:pt idx="594">
                  <c:v>39617</c:v>
                </c:pt>
                <c:pt idx="595">
                  <c:v>39618</c:v>
                </c:pt>
                <c:pt idx="596">
                  <c:v>39619</c:v>
                </c:pt>
                <c:pt idx="597">
                  <c:v>39622</c:v>
                </c:pt>
                <c:pt idx="598">
                  <c:v>39623</c:v>
                </c:pt>
                <c:pt idx="599">
                  <c:v>39624</c:v>
                </c:pt>
                <c:pt idx="600">
                  <c:v>39625</c:v>
                </c:pt>
                <c:pt idx="601">
                  <c:v>39626</c:v>
                </c:pt>
                <c:pt idx="602">
                  <c:v>39629</c:v>
                </c:pt>
                <c:pt idx="603">
                  <c:v>39630</c:v>
                </c:pt>
                <c:pt idx="604">
                  <c:v>39631</c:v>
                </c:pt>
                <c:pt idx="605">
                  <c:v>39632</c:v>
                </c:pt>
                <c:pt idx="606">
                  <c:v>39633</c:v>
                </c:pt>
                <c:pt idx="607">
                  <c:v>39636</c:v>
                </c:pt>
                <c:pt idx="608">
                  <c:v>39637</c:v>
                </c:pt>
                <c:pt idx="609">
                  <c:v>39638</c:v>
                </c:pt>
                <c:pt idx="610">
                  <c:v>39639</c:v>
                </c:pt>
                <c:pt idx="611">
                  <c:v>39640</c:v>
                </c:pt>
                <c:pt idx="612">
                  <c:v>39643</c:v>
                </c:pt>
                <c:pt idx="613">
                  <c:v>39644</c:v>
                </c:pt>
                <c:pt idx="614">
                  <c:v>39645</c:v>
                </c:pt>
                <c:pt idx="615">
                  <c:v>39646</c:v>
                </c:pt>
                <c:pt idx="616">
                  <c:v>39647</c:v>
                </c:pt>
                <c:pt idx="617">
                  <c:v>39650</c:v>
                </c:pt>
                <c:pt idx="618">
                  <c:v>39651</c:v>
                </c:pt>
                <c:pt idx="619">
                  <c:v>39652</c:v>
                </c:pt>
                <c:pt idx="620">
                  <c:v>39653</c:v>
                </c:pt>
                <c:pt idx="621">
                  <c:v>39654</c:v>
                </c:pt>
                <c:pt idx="622">
                  <c:v>39657</c:v>
                </c:pt>
                <c:pt idx="623">
                  <c:v>39658</c:v>
                </c:pt>
                <c:pt idx="624">
                  <c:v>39659</c:v>
                </c:pt>
                <c:pt idx="625">
                  <c:v>39660</c:v>
                </c:pt>
                <c:pt idx="626">
                  <c:v>39661</c:v>
                </c:pt>
                <c:pt idx="627">
                  <c:v>39664</c:v>
                </c:pt>
                <c:pt idx="628">
                  <c:v>39665</c:v>
                </c:pt>
                <c:pt idx="629">
                  <c:v>39666</c:v>
                </c:pt>
                <c:pt idx="630">
                  <c:v>39667</c:v>
                </c:pt>
                <c:pt idx="631">
                  <c:v>39668</c:v>
                </c:pt>
                <c:pt idx="632">
                  <c:v>39671</c:v>
                </c:pt>
                <c:pt idx="633">
                  <c:v>39672</c:v>
                </c:pt>
                <c:pt idx="634">
                  <c:v>39673</c:v>
                </c:pt>
                <c:pt idx="635">
                  <c:v>39674</c:v>
                </c:pt>
                <c:pt idx="636">
                  <c:v>39675</c:v>
                </c:pt>
                <c:pt idx="637">
                  <c:v>39678</c:v>
                </c:pt>
                <c:pt idx="638">
                  <c:v>39679</c:v>
                </c:pt>
                <c:pt idx="639">
                  <c:v>39680</c:v>
                </c:pt>
                <c:pt idx="640">
                  <c:v>39681</c:v>
                </c:pt>
                <c:pt idx="641">
                  <c:v>39682</c:v>
                </c:pt>
                <c:pt idx="642">
                  <c:v>39685</c:v>
                </c:pt>
                <c:pt idx="643">
                  <c:v>39686</c:v>
                </c:pt>
                <c:pt idx="644">
                  <c:v>39687</c:v>
                </c:pt>
                <c:pt idx="645">
                  <c:v>39688</c:v>
                </c:pt>
                <c:pt idx="646">
                  <c:v>39689</c:v>
                </c:pt>
                <c:pt idx="647">
                  <c:v>39692</c:v>
                </c:pt>
                <c:pt idx="648">
                  <c:v>39693</c:v>
                </c:pt>
                <c:pt idx="649">
                  <c:v>39694</c:v>
                </c:pt>
                <c:pt idx="650">
                  <c:v>39695</c:v>
                </c:pt>
                <c:pt idx="651">
                  <c:v>39696</c:v>
                </c:pt>
                <c:pt idx="652">
                  <c:v>39699</c:v>
                </c:pt>
                <c:pt idx="653">
                  <c:v>39700</c:v>
                </c:pt>
                <c:pt idx="654">
                  <c:v>39701</c:v>
                </c:pt>
                <c:pt idx="655">
                  <c:v>39702</c:v>
                </c:pt>
                <c:pt idx="656">
                  <c:v>39703</c:v>
                </c:pt>
                <c:pt idx="657">
                  <c:v>39707</c:v>
                </c:pt>
                <c:pt idx="658">
                  <c:v>39708</c:v>
                </c:pt>
                <c:pt idx="659">
                  <c:v>39709</c:v>
                </c:pt>
                <c:pt idx="660">
                  <c:v>39710</c:v>
                </c:pt>
                <c:pt idx="661">
                  <c:v>39713</c:v>
                </c:pt>
                <c:pt idx="662">
                  <c:v>39714</c:v>
                </c:pt>
                <c:pt idx="663">
                  <c:v>39715</c:v>
                </c:pt>
                <c:pt idx="664">
                  <c:v>39716</c:v>
                </c:pt>
                <c:pt idx="665">
                  <c:v>39717</c:v>
                </c:pt>
                <c:pt idx="666">
                  <c:v>39727</c:v>
                </c:pt>
                <c:pt idx="667">
                  <c:v>39728</c:v>
                </c:pt>
                <c:pt idx="668">
                  <c:v>39729</c:v>
                </c:pt>
                <c:pt idx="669">
                  <c:v>39730</c:v>
                </c:pt>
                <c:pt idx="670">
                  <c:v>39731</c:v>
                </c:pt>
                <c:pt idx="671">
                  <c:v>39734</c:v>
                </c:pt>
                <c:pt idx="672">
                  <c:v>39735</c:v>
                </c:pt>
                <c:pt idx="673">
                  <c:v>39736</c:v>
                </c:pt>
                <c:pt idx="674">
                  <c:v>39737</c:v>
                </c:pt>
                <c:pt idx="675">
                  <c:v>39738</c:v>
                </c:pt>
                <c:pt idx="676">
                  <c:v>39741</c:v>
                </c:pt>
                <c:pt idx="677">
                  <c:v>39742</c:v>
                </c:pt>
                <c:pt idx="678">
                  <c:v>39743</c:v>
                </c:pt>
                <c:pt idx="679">
                  <c:v>39744</c:v>
                </c:pt>
                <c:pt idx="680">
                  <c:v>39745</c:v>
                </c:pt>
                <c:pt idx="681">
                  <c:v>39748</c:v>
                </c:pt>
                <c:pt idx="682">
                  <c:v>39749</c:v>
                </c:pt>
                <c:pt idx="683">
                  <c:v>39750</c:v>
                </c:pt>
                <c:pt idx="684">
                  <c:v>39751</c:v>
                </c:pt>
                <c:pt idx="685">
                  <c:v>39752</c:v>
                </c:pt>
                <c:pt idx="686">
                  <c:v>39755</c:v>
                </c:pt>
                <c:pt idx="687">
                  <c:v>39756</c:v>
                </c:pt>
                <c:pt idx="688">
                  <c:v>39757</c:v>
                </c:pt>
                <c:pt idx="689">
                  <c:v>39758</c:v>
                </c:pt>
                <c:pt idx="690">
                  <c:v>39759</c:v>
                </c:pt>
                <c:pt idx="691">
                  <c:v>39762</c:v>
                </c:pt>
                <c:pt idx="692">
                  <c:v>39763</c:v>
                </c:pt>
                <c:pt idx="693">
                  <c:v>39764</c:v>
                </c:pt>
                <c:pt idx="694">
                  <c:v>39765</c:v>
                </c:pt>
                <c:pt idx="695">
                  <c:v>39766</c:v>
                </c:pt>
                <c:pt idx="696">
                  <c:v>39769</c:v>
                </c:pt>
                <c:pt idx="697">
                  <c:v>39770</c:v>
                </c:pt>
                <c:pt idx="698">
                  <c:v>39771</c:v>
                </c:pt>
                <c:pt idx="699">
                  <c:v>39772</c:v>
                </c:pt>
                <c:pt idx="700">
                  <c:v>39773</c:v>
                </c:pt>
                <c:pt idx="701">
                  <c:v>39776</c:v>
                </c:pt>
                <c:pt idx="702">
                  <c:v>39777</c:v>
                </c:pt>
                <c:pt idx="703">
                  <c:v>39778</c:v>
                </c:pt>
                <c:pt idx="704">
                  <c:v>39779</c:v>
                </c:pt>
                <c:pt idx="705">
                  <c:v>39780</c:v>
                </c:pt>
                <c:pt idx="706">
                  <c:v>39783</c:v>
                </c:pt>
                <c:pt idx="707">
                  <c:v>39784</c:v>
                </c:pt>
                <c:pt idx="708">
                  <c:v>39785</c:v>
                </c:pt>
                <c:pt idx="709">
                  <c:v>39786</c:v>
                </c:pt>
                <c:pt idx="710">
                  <c:v>39787</c:v>
                </c:pt>
                <c:pt idx="711">
                  <c:v>39790</c:v>
                </c:pt>
                <c:pt idx="712">
                  <c:v>39791</c:v>
                </c:pt>
                <c:pt idx="713">
                  <c:v>39792</c:v>
                </c:pt>
                <c:pt idx="714">
                  <c:v>39793</c:v>
                </c:pt>
                <c:pt idx="715">
                  <c:v>39794</c:v>
                </c:pt>
                <c:pt idx="716">
                  <c:v>39797</c:v>
                </c:pt>
                <c:pt idx="717">
                  <c:v>39798</c:v>
                </c:pt>
                <c:pt idx="718">
                  <c:v>39799</c:v>
                </c:pt>
                <c:pt idx="719">
                  <c:v>39800</c:v>
                </c:pt>
                <c:pt idx="720">
                  <c:v>39801</c:v>
                </c:pt>
                <c:pt idx="721">
                  <c:v>39804</c:v>
                </c:pt>
                <c:pt idx="722">
                  <c:v>39805</c:v>
                </c:pt>
                <c:pt idx="723">
                  <c:v>39806</c:v>
                </c:pt>
                <c:pt idx="724">
                  <c:v>39807</c:v>
                </c:pt>
                <c:pt idx="725">
                  <c:v>39808</c:v>
                </c:pt>
                <c:pt idx="726">
                  <c:v>39811</c:v>
                </c:pt>
                <c:pt idx="727">
                  <c:v>39812</c:v>
                </c:pt>
                <c:pt idx="728">
                  <c:v>39813</c:v>
                </c:pt>
                <c:pt idx="729">
                  <c:v>39818</c:v>
                </c:pt>
                <c:pt idx="730">
                  <c:v>39819</c:v>
                </c:pt>
                <c:pt idx="731">
                  <c:v>39820</c:v>
                </c:pt>
                <c:pt idx="732">
                  <c:v>39821</c:v>
                </c:pt>
                <c:pt idx="733">
                  <c:v>39822</c:v>
                </c:pt>
                <c:pt idx="734">
                  <c:v>39825</c:v>
                </c:pt>
                <c:pt idx="735">
                  <c:v>39826</c:v>
                </c:pt>
                <c:pt idx="736">
                  <c:v>39827</c:v>
                </c:pt>
                <c:pt idx="737">
                  <c:v>39828</c:v>
                </c:pt>
                <c:pt idx="738">
                  <c:v>39829</c:v>
                </c:pt>
                <c:pt idx="739">
                  <c:v>39832</c:v>
                </c:pt>
                <c:pt idx="740">
                  <c:v>39833</c:v>
                </c:pt>
                <c:pt idx="741">
                  <c:v>39834</c:v>
                </c:pt>
                <c:pt idx="742">
                  <c:v>39835</c:v>
                </c:pt>
                <c:pt idx="743">
                  <c:v>39836</c:v>
                </c:pt>
                <c:pt idx="744">
                  <c:v>39846</c:v>
                </c:pt>
                <c:pt idx="745">
                  <c:v>39847</c:v>
                </c:pt>
                <c:pt idx="746">
                  <c:v>39848</c:v>
                </c:pt>
                <c:pt idx="747">
                  <c:v>39849</c:v>
                </c:pt>
                <c:pt idx="748">
                  <c:v>39850</c:v>
                </c:pt>
                <c:pt idx="749">
                  <c:v>39853</c:v>
                </c:pt>
                <c:pt idx="750">
                  <c:v>39854</c:v>
                </c:pt>
                <c:pt idx="751">
                  <c:v>39855</c:v>
                </c:pt>
                <c:pt idx="752">
                  <c:v>39856</c:v>
                </c:pt>
                <c:pt idx="753">
                  <c:v>39857</c:v>
                </c:pt>
                <c:pt idx="754">
                  <c:v>39860</c:v>
                </c:pt>
                <c:pt idx="755">
                  <c:v>39861</c:v>
                </c:pt>
                <c:pt idx="756">
                  <c:v>39862</c:v>
                </c:pt>
                <c:pt idx="757">
                  <c:v>39863</c:v>
                </c:pt>
                <c:pt idx="758">
                  <c:v>39864</c:v>
                </c:pt>
                <c:pt idx="759">
                  <c:v>39867</c:v>
                </c:pt>
                <c:pt idx="760">
                  <c:v>39868</c:v>
                </c:pt>
                <c:pt idx="761">
                  <c:v>39869</c:v>
                </c:pt>
                <c:pt idx="762">
                  <c:v>39870</c:v>
                </c:pt>
                <c:pt idx="763">
                  <c:v>39871</c:v>
                </c:pt>
                <c:pt idx="764">
                  <c:v>39874</c:v>
                </c:pt>
                <c:pt idx="765">
                  <c:v>39875</c:v>
                </c:pt>
                <c:pt idx="766">
                  <c:v>39876</c:v>
                </c:pt>
                <c:pt idx="767">
                  <c:v>39877</c:v>
                </c:pt>
                <c:pt idx="768">
                  <c:v>39878</c:v>
                </c:pt>
                <c:pt idx="769">
                  <c:v>39881</c:v>
                </c:pt>
                <c:pt idx="770">
                  <c:v>39882</c:v>
                </c:pt>
                <c:pt idx="771">
                  <c:v>39883</c:v>
                </c:pt>
                <c:pt idx="772">
                  <c:v>39884</c:v>
                </c:pt>
                <c:pt idx="773">
                  <c:v>39885</c:v>
                </c:pt>
                <c:pt idx="774">
                  <c:v>39888</c:v>
                </c:pt>
                <c:pt idx="775">
                  <c:v>39889</c:v>
                </c:pt>
                <c:pt idx="776">
                  <c:v>39890</c:v>
                </c:pt>
                <c:pt idx="777">
                  <c:v>39891</c:v>
                </c:pt>
                <c:pt idx="778">
                  <c:v>39892</c:v>
                </c:pt>
                <c:pt idx="779">
                  <c:v>39895</c:v>
                </c:pt>
                <c:pt idx="780">
                  <c:v>39896</c:v>
                </c:pt>
                <c:pt idx="781">
                  <c:v>39897</c:v>
                </c:pt>
                <c:pt idx="782">
                  <c:v>39898</c:v>
                </c:pt>
                <c:pt idx="783">
                  <c:v>39899</c:v>
                </c:pt>
                <c:pt idx="784">
                  <c:v>39902</c:v>
                </c:pt>
                <c:pt idx="785">
                  <c:v>39903</c:v>
                </c:pt>
                <c:pt idx="786">
                  <c:v>39904</c:v>
                </c:pt>
                <c:pt idx="787">
                  <c:v>39905</c:v>
                </c:pt>
                <c:pt idx="788">
                  <c:v>39906</c:v>
                </c:pt>
                <c:pt idx="789">
                  <c:v>39910</c:v>
                </c:pt>
                <c:pt idx="790">
                  <c:v>39911</c:v>
                </c:pt>
                <c:pt idx="791">
                  <c:v>39912</c:v>
                </c:pt>
                <c:pt idx="792">
                  <c:v>39913</c:v>
                </c:pt>
                <c:pt idx="793">
                  <c:v>39916</c:v>
                </c:pt>
                <c:pt idx="794">
                  <c:v>39917</c:v>
                </c:pt>
                <c:pt idx="795">
                  <c:v>39918</c:v>
                </c:pt>
                <c:pt idx="796">
                  <c:v>39919</c:v>
                </c:pt>
                <c:pt idx="797">
                  <c:v>39920</c:v>
                </c:pt>
                <c:pt idx="798">
                  <c:v>39923</c:v>
                </c:pt>
                <c:pt idx="799">
                  <c:v>39924</c:v>
                </c:pt>
                <c:pt idx="800">
                  <c:v>39925</c:v>
                </c:pt>
                <c:pt idx="801">
                  <c:v>39926</c:v>
                </c:pt>
                <c:pt idx="802">
                  <c:v>39927</c:v>
                </c:pt>
                <c:pt idx="803">
                  <c:v>39930</c:v>
                </c:pt>
                <c:pt idx="804">
                  <c:v>39931</c:v>
                </c:pt>
                <c:pt idx="805">
                  <c:v>39932</c:v>
                </c:pt>
                <c:pt idx="806">
                  <c:v>39933</c:v>
                </c:pt>
                <c:pt idx="807">
                  <c:v>39937</c:v>
                </c:pt>
                <c:pt idx="808">
                  <c:v>39938</c:v>
                </c:pt>
                <c:pt idx="809">
                  <c:v>39939</c:v>
                </c:pt>
                <c:pt idx="810">
                  <c:v>39940</c:v>
                </c:pt>
                <c:pt idx="811">
                  <c:v>39941</c:v>
                </c:pt>
                <c:pt idx="812">
                  <c:v>39944</c:v>
                </c:pt>
                <c:pt idx="813">
                  <c:v>39945</c:v>
                </c:pt>
                <c:pt idx="814">
                  <c:v>39946</c:v>
                </c:pt>
                <c:pt idx="815">
                  <c:v>39947</c:v>
                </c:pt>
                <c:pt idx="816">
                  <c:v>39948</c:v>
                </c:pt>
                <c:pt idx="817">
                  <c:v>39951</c:v>
                </c:pt>
                <c:pt idx="818">
                  <c:v>39952</c:v>
                </c:pt>
                <c:pt idx="819">
                  <c:v>39953</c:v>
                </c:pt>
                <c:pt idx="820">
                  <c:v>39954</c:v>
                </c:pt>
                <c:pt idx="821">
                  <c:v>39955</c:v>
                </c:pt>
                <c:pt idx="822">
                  <c:v>39958</c:v>
                </c:pt>
                <c:pt idx="823">
                  <c:v>39959</c:v>
                </c:pt>
                <c:pt idx="824">
                  <c:v>39960</c:v>
                </c:pt>
                <c:pt idx="825">
                  <c:v>39965</c:v>
                </c:pt>
                <c:pt idx="826">
                  <c:v>39966</c:v>
                </c:pt>
                <c:pt idx="827">
                  <c:v>39967</c:v>
                </c:pt>
                <c:pt idx="828">
                  <c:v>39968</c:v>
                </c:pt>
                <c:pt idx="829">
                  <c:v>39969</c:v>
                </c:pt>
                <c:pt idx="830">
                  <c:v>39972</c:v>
                </c:pt>
                <c:pt idx="831">
                  <c:v>39973</c:v>
                </c:pt>
                <c:pt idx="832">
                  <c:v>39974</c:v>
                </c:pt>
                <c:pt idx="833">
                  <c:v>39975</c:v>
                </c:pt>
                <c:pt idx="834">
                  <c:v>39976</c:v>
                </c:pt>
                <c:pt idx="835">
                  <c:v>39979</c:v>
                </c:pt>
                <c:pt idx="836">
                  <c:v>39980</c:v>
                </c:pt>
                <c:pt idx="837">
                  <c:v>39981</c:v>
                </c:pt>
                <c:pt idx="838">
                  <c:v>39982</c:v>
                </c:pt>
                <c:pt idx="839">
                  <c:v>39983</c:v>
                </c:pt>
                <c:pt idx="840">
                  <c:v>39986</c:v>
                </c:pt>
                <c:pt idx="841">
                  <c:v>39987</c:v>
                </c:pt>
                <c:pt idx="842">
                  <c:v>39988</c:v>
                </c:pt>
                <c:pt idx="843">
                  <c:v>39989</c:v>
                </c:pt>
                <c:pt idx="844">
                  <c:v>39990</c:v>
                </c:pt>
                <c:pt idx="845">
                  <c:v>39993</c:v>
                </c:pt>
                <c:pt idx="846">
                  <c:v>39994</c:v>
                </c:pt>
                <c:pt idx="847">
                  <c:v>39995</c:v>
                </c:pt>
                <c:pt idx="848">
                  <c:v>39996</c:v>
                </c:pt>
                <c:pt idx="849">
                  <c:v>39997</c:v>
                </c:pt>
                <c:pt idx="850">
                  <c:v>40000</c:v>
                </c:pt>
                <c:pt idx="851">
                  <c:v>40001</c:v>
                </c:pt>
                <c:pt idx="852">
                  <c:v>40002</c:v>
                </c:pt>
                <c:pt idx="853">
                  <c:v>40003</c:v>
                </c:pt>
                <c:pt idx="854">
                  <c:v>40004</c:v>
                </c:pt>
                <c:pt idx="855">
                  <c:v>40007</c:v>
                </c:pt>
                <c:pt idx="856">
                  <c:v>40008</c:v>
                </c:pt>
                <c:pt idx="857">
                  <c:v>40009</c:v>
                </c:pt>
                <c:pt idx="858">
                  <c:v>40010</c:v>
                </c:pt>
                <c:pt idx="859">
                  <c:v>40011</c:v>
                </c:pt>
                <c:pt idx="860">
                  <c:v>40014</c:v>
                </c:pt>
                <c:pt idx="861">
                  <c:v>40015</c:v>
                </c:pt>
                <c:pt idx="862">
                  <c:v>40016</c:v>
                </c:pt>
                <c:pt idx="863">
                  <c:v>40017</c:v>
                </c:pt>
                <c:pt idx="864">
                  <c:v>40018</c:v>
                </c:pt>
                <c:pt idx="865">
                  <c:v>40021</c:v>
                </c:pt>
                <c:pt idx="866">
                  <c:v>40022</c:v>
                </c:pt>
                <c:pt idx="867">
                  <c:v>40023</c:v>
                </c:pt>
                <c:pt idx="868">
                  <c:v>40024</c:v>
                </c:pt>
                <c:pt idx="869">
                  <c:v>40025</c:v>
                </c:pt>
                <c:pt idx="870">
                  <c:v>40028</c:v>
                </c:pt>
                <c:pt idx="871">
                  <c:v>40029</c:v>
                </c:pt>
                <c:pt idx="872">
                  <c:v>40030</c:v>
                </c:pt>
                <c:pt idx="873">
                  <c:v>40031</c:v>
                </c:pt>
                <c:pt idx="874">
                  <c:v>40032</c:v>
                </c:pt>
                <c:pt idx="875">
                  <c:v>40035</c:v>
                </c:pt>
                <c:pt idx="876">
                  <c:v>40036</c:v>
                </c:pt>
                <c:pt idx="877">
                  <c:v>40037</c:v>
                </c:pt>
                <c:pt idx="878">
                  <c:v>40038</c:v>
                </c:pt>
                <c:pt idx="879">
                  <c:v>40039</c:v>
                </c:pt>
                <c:pt idx="880">
                  <c:v>40042</c:v>
                </c:pt>
                <c:pt idx="881">
                  <c:v>40043</c:v>
                </c:pt>
                <c:pt idx="882">
                  <c:v>40044</c:v>
                </c:pt>
                <c:pt idx="883">
                  <c:v>40045</c:v>
                </c:pt>
                <c:pt idx="884">
                  <c:v>40046</c:v>
                </c:pt>
                <c:pt idx="885">
                  <c:v>40049</c:v>
                </c:pt>
                <c:pt idx="886">
                  <c:v>40050</c:v>
                </c:pt>
                <c:pt idx="887">
                  <c:v>40051</c:v>
                </c:pt>
                <c:pt idx="888">
                  <c:v>40052</c:v>
                </c:pt>
                <c:pt idx="889">
                  <c:v>40053</c:v>
                </c:pt>
                <c:pt idx="890">
                  <c:v>40056</c:v>
                </c:pt>
                <c:pt idx="891">
                  <c:v>40057</c:v>
                </c:pt>
                <c:pt idx="892">
                  <c:v>40058</c:v>
                </c:pt>
                <c:pt idx="893">
                  <c:v>40059</c:v>
                </c:pt>
                <c:pt idx="894">
                  <c:v>40060</c:v>
                </c:pt>
                <c:pt idx="895">
                  <c:v>40063</c:v>
                </c:pt>
                <c:pt idx="896">
                  <c:v>40064</c:v>
                </c:pt>
                <c:pt idx="897">
                  <c:v>40065</c:v>
                </c:pt>
                <c:pt idx="898">
                  <c:v>40066</c:v>
                </c:pt>
                <c:pt idx="899">
                  <c:v>40067</c:v>
                </c:pt>
                <c:pt idx="900">
                  <c:v>40070</c:v>
                </c:pt>
                <c:pt idx="901">
                  <c:v>40071</c:v>
                </c:pt>
                <c:pt idx="902">
                  <c:v>40072</c:v>
                </c:pt>
                <c:pt idx="903">
                  <c:v>40073</c:v>
                </c:pt>
                <c:pt idx="904">
                  <c:v>40074</c:v>
                </c:pt>
                <c:pt idx="905">
                  <c:v>40077</c:v>
                </c:pt>
                <c:pt idx="906">
                  <c:v>40078</c:v>
                </c:pt>
                <c:pt idx="907">
                  <c:v>40079</c:v>
                </c:pt>
                <c:pt idx="908">
                  <c:v>40080</c:v>
                </c:pt>
                <c:pt idx="909">
                  <c:v>40081</c:v>
                </c:pt>
                <c:pt idx="910">
                  <c:v>40084</c:v>
                </c:pt>
                <c:pt idx="911">
                  <c:v>40085</c:v>
                </c:pt>
                <c:pt idx="912">
                  <c:v>40086</c:v>
                </c:pt>
                <c:pt idx="913">
                  <c:v>40095</c:v>
                </c:pt>
                <c:pt idx="914">
                  <c:v>40098</c:v>
                </c:pt>
                <c:pt idx="915">
                  <c:v>40099</c:v>
                </c:pt>
                <c:pt idx="916">
                  <c:v>40100</c:v>
                </c:pt>
                <c:pt idx="917">
                  <c:v>40101</c:v>
                </c:pt>
                <c:pt idx="918">
                  <c:v>40102</c:v>
                </c:pt>
                <c:pt idx="919">
                  <c:v>40105</c:v>
                </c:pt>
                <c:pt idx="920">
                  <c:v>40106</c:v>
                </c:pt>
                <c:pt idx="921">
                  <c:v>40107</c:v>
                </c:pt>
                <c:pt idx="922">
                  <c:v>40108</c:v>
                </c:pt>
                <c:pt idx="923">
                  <c:v>40109</c:v>
                </c:pt>
                <c:pt idx="924">
                  <c:v>40112</c:v>
                </c:pt>
                <c:pt idx="925">
                  <c:v>40113</c:v>
                </c:pt>
                <c:pt idx="926">
                  <c:v>40114</c:v>
                </c:pt>
                <c:pt idx="927">
                  <c:v>40115</c:v>
                </c:pt>
                <c:pt idx="928">
                  <c:v>40116</c:v>
                </c:pt>
                <c:pt idx="929">
                  <c:v>40119</c:v>
                </c:pt>
                <c:pt idx="930">
                  <c:v>40120</c:v>
                </c:pt>
                <c:pt idx="931">
                  <c:v>40121</c:v>
                </c:pt>
                <c:pt idx="932">
                  <c:v>40122</c:v>
                </c:pt>
                <c:pt idx="933">
                  <c:v>40123</c:v>
                </c:pt>
                <c:pt idx="934">
                  <c:v>40126</c:v>
                </c:pt>
                <c:pt idx="935">
                  <c:v>40127</c:v>
                </c:pt>
                <c:pt idx="936">
                  <c:v>40128</c:v>
                </c:pt>
                <c:pt idx="937">
                  <c:v>40129</c:v>
                </c:pt>
                <c:pt idx="938">
                  <c:v>40130</c:v>
                </c:pt>
                <c:pt idx="939">
                  <c:v>40133</c:v>
                </c:pt>
                <c:pt idx="940">
                  <c:v>40134</c:v>
                </c:pt>
                <c:pt idx="941">
                  <c:v>40135</c:v>
                </c:pt>
                <c:pt idx="942">
                  <c:v>40136</c:v>
                </c:pt>
                <c:pt idx="943">
                  <c:v>40137</c:v>
                </c:pt>
                <c:pt idx="944">
                  <c:v>40140</c:v>
                </c:pt>
                <c:pt idx="945">
                  <c:v>40141</c:v>
                </c:pt>
                <c:pt idx="946">
                  <c:v>40142</c:v>
                </c:pt>
                <c:pt idx="947">
                  <c:v>40143</c:v>
                </c:pt>
                <c:pt idx="948">
                  <c:v>40144</c:v>
                </c:pt>
                <c:pt idx="949">
                  <c:v>40147</c:v>
                </c:pt>
                <c:pt idx="950">
                  <c:v>40148</c:v>
                </c:pt>
                <c:pt idx="951">
                  <c:v>40149</c:v>
                </c:pt>
                <c:pt idx="952">
                  <c:v>40150</c:v>
                </c:pt>
                <c:pt idx="953">
                  <c:v>40151</c:v>
                </c:pt>
                <c:pt idx="954">
                  <c:v>40154</c:v>
                </c:pt>
                <c:pt idx="955">
                  <c:v>40155</c:v>
                </c:pt>
                <c:pt idx="956">
                  <c:v>40156</c:v>
                </c:pt>
                <c:pt idx="957">
                  <c:v>40157</c:v>
                </c:pt>
                <c:pt idx="958">
                  <c:v>40158</c:v>
                </c:pt>
                <c:pt idx="959">
                  <c:v>40161</c:v>
                </c:pt>
                <c:pt idx="960">
                  <c:v>40162</c:v>
                </c:pt>
                <c:pt idx="961">
                  <c:v>40163</c:v>
                </c:pt>
                <c:pt idx="962">
                  <c:v>40164</c:v>
                </c:pt>
                <c:pt idx="963">
                  <c:v>40165</c:v>
                </c:pt>
                <c:pt idx="964">
                  <c:v>40168</c:v>
                </c:pt>
                <c:pt idx="965">
                  <c:v>40169</c:v>
                </c:pt>
                <c:pt idx="966">
                  <c:v>40170</c:v>
                </c:pt>
                <c:pt idx="967">
                  <c:v>40171</c:v>
                </c:pt>
                <c:pt idx="968">
                  <c:v>40172</c:v>
                </c:pt>
                <c:pt idx="969">
                  <c:v>40175</c:v>
                </c:pt>
                <c:pt idx="970">
                  <c:v>40176</c:v>
                </c:pt>
                <c:pt idx="971">
                  <c:v>40177</c:v>
                </c:pt>
                <c:pt idx="972">
                  <c:v>40178</c:v>
                </c:pt>
                <c:pt idx="973">
                  <c:v>40182</c:v>
                </c:pt>
                <c:pt idx="974">
                  <c:v>40183</c:v>
                </c:pt>
                <c:pt idx="975">
                  <c:v>40184</c:v>
                </c:pt>
                <c:pt idx="976">
                  <c:v>40185</c:v>
                </c:pt>
                <c:pt idx="977">
                  <c:v>40186</c:v>
                </c:pt>
                <c:pt idx="978">
                  <c:v>40189</c:v>
                </c:pt>
                <c:pt idx="979">
                  <c:v>40190</c:v>
                </c:pt>
                <c:pt idx="980">
                  <c:v>40191</c:v>
                </c:pt>
                <c:pt idx="981">
                  <c:v>40192</c:v>
                </c:pt>
                <c:pt idx="982">
                  <c:v>40193</c:v>
                </c:pt>
                <c:pt idx="983">
                  <c:v>40196</c:v>
                </c:pt>
                <c:pt idx="984">
                  <c:v>40197</c:v>
                </c:pt>
                <c:pt idx="985">
                  <c:v>40198</c:v>
                </c:pt>
                <c:pt idx="986">
                  <c:v>40199</c:v>
                </c:pt>
                <c:pt idx="987">
                  <c:v>40200</c:v>
                </c:pt>
                <c:pt idx="988">
                  <c:v>40203</c:v>
                </c:pt>
                <c:pt idx="989">
                  <c:v>40204</c:v>
                </c:pt>
                <c:pt idx="990">
                  <c:v>40205</c:v>
                </c:pt>
                <c:pt idx="991">
                  <c:v>40206</c:v>
                </c:pt>
                <c:pt idx="992">
                  <c:v>40207</c:v>
                </c:pt>
                <c:pt idx="993">
                  <c:v>40210</c:v>
                </c:pt>
                <c:pt idx="994">
                  <c:v>40211</c:v>
                </c:pt>
                <c:pt idx="995">
                  <c:v>40212</c:v>
                </c:pt>
                <c:pt idx="996">
                  <c:v>40213</c:v>
                </c:pt>
                <c:pt idx="997">
                  <c:v>40214</c:v>
                </c:pt>
                <c:pt idx="998">
                  <c:v>40217</c:v>
                </c:pt>
                <c:pt idx="999">
                  <c:v>40218</c:v>
                </c:pt>
                <c:pt idx="1000">
                  <c:v>40219</c:v>
                </c:pt>
                <c:pt idx="1001">
                  <c:v>40220</c:v>
                </c:pt>
                <c:pt idx="1002">
                  <c:v>40221</c:v>
                </c:pt>
                <c:pt idx="1003">
                  <c:v>40231</c:v>
                </c:pt>
                <c:pt idx="1004">
                  <c:v>40232</c:v>
                </c:pt>
                <c:pt idx="1005">
                  <c:v>40233</c:v>
                </c:pt>
                <c:pt idx="1006">
                  <c:v>40234</c:v>
                </c:pt>
                <c:pt idx="1007">
                  <c:v>40235</c:v>
                </c:pt>
                <c:pt idx="1008">
                  <c:v>40238</c:v>
                </c:pt>
                <c:pt idx="1009">
                  <c:v>40239</c:v>
                </c:pt>
                <c:pt idx="1010">
                  <c:v>40240</c:v>
                </c:pt>
                <c:pt idx="1011">
                  <c:v>40241</c:v>
                </c:pt>
                <c:pt idx="1012">
                  <c:v>40242</c:v>
                </c:pt>
                <c:pt idx="1013">
                  <c:v>40245</c:v>
                </c:pt>
                <c:pt idx="1014">
                  <c:v>40246</c:v>
                </c:pt>
                <c:pt idx="1015">
                  <c:v>40247</c:v>
                </c:pt>
                <c:pt idx="1016">
                  <c:v>40248</c:v>
                </c:pt>
                <c:pt idx="1017">
                  <c:v>40249</c:v>
                </c:pt>
                <c:pt idx="1018">
                  <c:v>40252</c:v>
                </c:pt>
                <c:pt idx="1019">
                  <c:v>40253</c:v>
                </c:pt>
                <c:pt idx="1020">
                  <c:v>40254</c:v>
                </c:pt>
                <c:pt idx="1021">
                  <c:v>40255</c:v>
                </c:pt>
                <c:pt idx="1022">
                  <c:v>40256</c:v>
                </c:pt>
                <c:pt idx="1023">
                  <c:v>40259</c:v>
                </c:pt>
                <c:pt idx="1024">
                  <c:v>40260</c:v>
                </c:pt>
                <c:pt idx="1025">
                  <c:v>40261</c:v>
                </c:pt>
                <c:pt idx="1026">
                  <c:v>40262</c:v>
                </c:pt>
                <c:pt idx="1027">
                  <c:v>40263</c:v>
                </c:pt>
                <c:pt idx="1028">
                  <c:v>40266</c:v>
                </c:pt>
                <c:pt idx="1029">
                  <c:v>40267</c:v>
                </c:pt>
                <c:pt idx="1030">
                  <c:v>40268</c:v>
                </c:pt>
                <c:pt idx="1031">
                  <c:v>40269</c:v>
                </c:pt>
                <c:pt idx="1032">
                  <c:v>40270</c:v>
                </c:pt>
                <c:pt idx="1033">
                  <c:v>40274</c:v>
                </c:pt>
                <c:pt idx="1034">
                  <c:v>40275</c:v>
                </c:pt>
                <c:pt idx="1035">
                  <c:v>40276</c:v>
                </c:pt>
                <c:pt idx="1036">
                  <c:v>40277</c:v>
                </c:pt>
                <c:pt idx="1037">
                  <c:v>40280</c:v>
                </c:pt>
                <c:pt idx="1038">
                  <c:v>40281</c:v>
                </c:pt>
                <c:pt idx="1039">
                  <c:v>40282</c:v>
                </c:pt>
                <c:pt idx="1040">
                  <c:v>40283</c:v>
                </c:pt>
                <c:pt idx="1041">
                  <c:v>40284</c:v>
                </c:pt>
                <c:pt idx="1042">
                  <c:v>40287</c:v>
                </c:pt>
                <c:pt idx="1043">
                  <c:v>40288</c:v>
                </c:pt>
                <c:pt idx="1044">
                  <c:v>40289</c:v>
                </c:pt>
                <c:pt idx="1045">
                  <c:v>40290</c:v>
                </c:pt>
                <c:pt idx="1046">
                  <c:v>40291</c:v>
                </c:pt>
                <c:pt idx="1047">
                  <c:v>40294</c:v>
                </c:pt>
                <c:pt idx="1048">
                  <c:v>40295</c:v>
                </c:pt>
                <c:pt idx="1049">
                  <c:v>40296</c:v>
                </c:pt>
                <c:pt idx="1050">
                  <c:v>40297</c:v>
                </c:pt>
                <c:pt idx="1051">
                  <c:v>40298</c:v>
                </c:pt>
                <c:pt idx="1052">
                  <c:v>40302</c:v>
                </c:pt>
                <c:pt idx="1053">
                  <c:v>40303</c:v>
                </c:pt>
                <c:pt idx="1054">
                  <c:v>40304</c:v>
                </c:pt>
                <c:pt idx="1055">
                  <c:v>40305</c:v>
                </c:pt>
                <c:pt idx="1056">
                  <c:v>40308</c:v>
                </c:pt>
                <c:pt idx="1057">
                  <c:v>40309</c:v>
                </c:pt>
                <c:pt idx="1058">
                  <c:v>40310</c:v>
                </c:pt>
                <c:pt idx="1059">
                  <c:v>40311</c:v>
                </c:pt>
                <c:pt idx="1060">
                  <c:v>40312</c:v>
                </c:pt>
                <c:pt idx="1061">
                  <c:v>40315</c:v>
                </c:pt>
                <c:pt idx="1062">
                  <c:v>40316</c:v>
                </c:pt>
                <c:pt idx="1063">
                  <c:v>40317</c:v>
                </c:pt>
                <c:pt idx="1064">
                  <c:v>40318</c:v>
                </c:pt>
                <c:pt idx="1065">
                  <c:v>40319</c:v>
                </c:pt>
                <c:pt idx="1066">
                  <c:v>40322</c:v>
                </c:pt>
                <c:pt idx="1067">
                  <c:v>40323</c:v>
                </c:pt>
                <c:pt idx="1068">
                  <c:v>40324</c:v>
                </c:pt>
                <c:pt idx="1069">
                  <c:v>40325</c:v>
                </c:pt>
                <c:pt idx="1070">
                  <c:v>40326</c:v>
                </c:pt>
                <c:pt idx="1071">
                  <c:v>40329</c:v>
                </c:pt>
                <c:pt idx="1072">
                  <c:v>40330</c:v>
                </c:pt>
                <c:pt idx="1073">
                  <c:v>40331</c:v>
                </c:pt>
                <c:pt idx="1074">
                  <c:v>40332</c:v>
                </c:pt>
                <c:pt idx="1075">
                  <c:v>40333</c:v>
                </c:pt>
                <c:pt idx="1076">
                  <c:v>40336</c:v>
                </c:pt>
                <c:pt idx="1077">
                  <c:v>40337</c:v>
                </c:pt>
                <c:pt idx="1078">
                  <c:v>40338</c:v>
                </c:pt>
                <c:pt idx="1079">
                  <c:v>40339</c:v>
                </c:pt>
                <c:pt idx="1080">
                  <c:v>40340</c:v>
                </c:pt>
                <c:pt idx="1081">
                  <c:v>40346</c:v>
                </c:pt>
                <c:pt idx="1082">
                  <c:v>40347</c:v>
                </c:pt>
                <c:pt idx="1083">
                  <c:v>40350</c:v>
                </c:pt>
                <c:pt idx="1084">
                  <c:v>40351</c:v>
                </c:pt>
                <c:pt idx="1085">
                  <c:v>40352</c:v>
                </c:pt>
                <c:pt idx="1086">
                  <c:v>40353</c:v>
                </c:pt>
                <c:pt idx="1087">
                  <c:v>40354</c:v>
                </c:pt>
                <c:pt idx="1088">
                  <c:v>40357</c:v>
                </c:pt>
                <c:pt idx="1089">
                  <c:v>40358</c:v>
                </c:pt>
                <c:pt idx="1090">
                  <c:v>40359</c:v>
                </c:pt>
                <c:pt idx="1091">
                  <c:v>40360</c:v>
                </c:pt>
                <c:pt idx="1092">
                  <c:v>40361</c:v>
                </c:pt>
                <c:pt idx="1093">
                  <c:v>40364</c:v>
                </c:pt>
                <c:pt idx="1094">
                  <c:v>40365</c:v>
                </c:pt>
                <c:pt idx="1095">
                  <c:v>40366</c:v>
                </c:pt>
                <c:pt idx="1096">
                  <c:v>40367</c:v>
                </c:pt>
                <c:pt idx="1097">
                  <c:v>40368</c:v>
                </c:pt>
                <c:pt idx="1098">
                  <c:v>40371</c:v>
                </c:pt>
                <c:pt idx="1099">
                  <c:v>40372</c:v>
                </c:pt>
                <c:pt idx="1100">
                  <c:v>40373</c:v>
                </c:pt>
                <c:pt idx="1101">
                  <c:v>40374</c:v>
                </c:pt>
                <c:pt idx="1102">
                  <c:v>40375</c:v>
                </c:pt>
                <c:pt idx="1103">
                  <c:v>40378</c:v>
                </c:pt>
                <c:pt idx="1104">
                  <c:v>40379</c:v>
                </c:pt>
                <c:pt idx="1105">
                  <c:v>40380</c:v>
                </c:pt>
                <c:pt idx="1106">
                  <c:v>40381</c:v>
                </c:pt>
                <c:pt idx="1107">
                  <c:v>40382</c:v>
                </c:pt>
                <c:pt idx="1108">
                  <c:v>40385</c:v>
                </c:pt>
                <c:pt idx="1109">
                  <c:v>40386</c:v>
                </c:pt>
                <c:pt idx="1110">
                  <c:v>40387</c:v>
                </c:pt>
                <c:pt idx="1111">
                  <c:v>40388</c:v>
                </c:pt>
                <c:pt idx="1112">
                  <c:v>40389</c:v>
                </c:pt>
                <c:pt idx="1113">
                  <c:v>40392</c:v>
                </c:pt>
                <c:pt idx="1114">
                  <c:v>40393</c:v>
                </c:pt>
                <c:pt idx="1115">
                  <c:v>40394</c:v>
                </c:pt>
                <c:pt idx="1116">
                  <c:v>40395</c:v>
                </c:pt>
                <c:pt idx="1117">
                  <c:v>40396</c:v>
                </c:pt>
                <c:pt idx="1118">
                  <c:v>40399</c:v>
                </c:pt>
                <c:pt idx="1119">
                  <c:v>40400</c:v>
                </c:pt>
                <c:pt idx="1120">
                  <c:v>40401</c:v>
                </c:pt>
                <c:pt idx="1121">
                  <c:v>40402</c:v>
                </c:pt>
                <c:pt idx="1122">
                  <c:v>40403</c:v>
                </c:pt>
                <c:pt idx="1123">
                  <c:v>40406</c:v>
                </c:pt>
                <c:pt idx="1124">
                  <c:v>40407</c:v>
                </c:pt>
                <c:pt idx="1125">
                  <c:v>40408</c:v>
                </c:pt>
                <c:pt idx="1126">
                  <c:v>40409</c:v>
                </c:pt>
                <c:pt idx="1127">
                  <c:v>40410</c:v>
                </c:pt>
                <c:pt idx="1128">
                  <c:v>40413</c:v>
                </c:pt>
                <c:pt idx="1129">
                  <c:v>40414</c:v>
                </c:pt>
                <c:pt idx="1130">
                  <c:v>40415</c:v>
                </c:pt>
                <c:pt idx="1131">
                  <c:v>40416</c:v>
                </c:pt>
                <c:pt idx="1132">
                  <c:v>40417</c:v>
                </c:pt>
                <c:pt idx="1133">
                  <c:v>40420</c:v>
                </c:pt>
                <c:pt idx="1134">
                  <c:v>40421</c:v>
                </c:pt>
                <c:pt idx="1135">
                  <c:v>40422</c:v>
                </c:pt>
                <c:pt idx="1136">
                  <c:v>40423</c:v>
                </c:pt>
                <c:pt idx="1137">
                  <c:v>40424</c:v>
                </c:pt>
                <c:pt idx="1138">
                  <c:v>40427</c:v>
                </c:pt>
                <c:pt idx="1139">
                  <c:v>40428</c:v>
                </c:pt>
                <c:pt idx="1140">
                  <c:v>40429</c:v>
                </c:pt>
                <c:pt idx="1141">
                  <c:v>40430</c:v>
                </c:pt>
                <c:pt idx="1142">
                  <c:v>40431</c:v>
                </c:pt>
                <c:pt idx="1143">
                  <c:v>40434</c:v>
                </c:pt>
                <c:pt idx="1144">
                  <c:v>40435</c:v>
                </c:pt>
                <c:pt idx="1145">
                  <c:v>40436</c:v>
                </c:pt>
                <c:pt idx="1146">
                  <c:v>40437</c:v>
                </c:pt>
                <c:pt idx="1147">
                  <c:v>40438</c:v>
                </c:pt>
                <c:pt idx="1148">
                  <c:v>40441</c:v>
                </c:pt>
                <c:pt idx="1149">
                  <c:v>40442</c:v>
                </c:pt>
                <c:pt idx="1150">
                  <c:v>40448</c:v>
                </c:pt>
                <c:pt idx="1151">
                  <c:v>40449</c:v>
                </c:pt>
                <c:pt idx="1152">
                  <c:v>40450</c:v>
                </c:pt>
                <c:pt idx="1153">
                  <c:v>40451</c:v>
                </c:pt>
                <c:pt idx="1154">
                  <c:v>40459</c:v>
                </c:pt>
                <c:pt idx="1155">
                  <c:v>40462</c:v>
                </c:pt>
                <c:pt idx="1156">
                  <c:v>40463</c:v>
                </c:pt>
                <c:pt idx="1157">
                  <c:v>40464</c:v>
                </c:pt>
                <c:pt idx="1158">
                  <c:v>40465</c:v>
                </c:pt>
                <c:pt idx="1159">
                  <c:v>40466</c:v>
                </c:pt>
                <c:pt idx="1160">
                  <c:v>40469</c:v>
                </c:pt>
                <c:pt idx="1161">
                  <c:v>40470</c:v>
                </c:pt>
                <c:pt idx="1162">
                  <c:v>40471</c:v>
                </c:pt>
                <c:pt idx="1163">
                  <c:v>40472</c:v>
                </c:pt>
                <c:pt idx="1164">
                  <c:v>40473</c:v>
                </c:pt>
                <c:pt idx="1165">
                  <c:v>40476</c:v>
                </c:pt>
                <c:pt idx="1166">
                  <c:v>40477</c:v>
                </c:pt>
                <c:pt idx="1167">
                  <c:v>40478</c:v>
                </c:pt>
                <c:pt idx="1168">
                  <c:v>40479</c:v>
                </c:pt>
                <c:pt idx="1169">
                  <c:v>40480</c:v>
                </c:pt>
                <c:pt idx="1170">
                  <c:v>40483</c:v>
                </c:pt>
                <c:pt idx="1171">
                  <c:v>40484</c:v>
                </c:pt>
                <c:pt idx="1172">
                  <c:v>40485</c:v>
                </c:pt>
                <c:pt idx="1173">
                  <c:v>40486</c:v>
                </c:pt>
                <c:pt idx="1174">
                  <c:v>40487</c:v>
                </c:pt>
                <c:pt idx="1175">
                  <c:v>40490</c:v>
                </c:pt>
                <c:pt idx="1176">
                  <c:v>40491</c:v>
                </c:pt>
                <c:pt idx="1177">
                  <c:v>40492</c:v>
                </c:pt>
                <c:pt idx="1178">
                  <c:v>40493</c:v>
                </c:pt>
                <c:pt idx="1179">
                  <c:v>40494</c:v>
                </c:pt>
                <c:pt idx="1180">
                  <c:v>40497</c:v>
                </c:pt>
                <c:pt idx="1181">
                  <c:v>40498</c:v>
                </c:pt>
                <c:pt idx="1182">
                  <c:v>40499</c:v>
                </c:pt>
                <c:pt idx="1183">
                  <c:v>40500</c:v>
                </c:pt>
                <c:pt idx="1184">
                  <c:v>40501</c:v>
                </c:pt>
                <c:pt idx="1185">
                  <c:v>40504</c:v>
                </c:pt>
                <c:pt idx="1186">
                  <c:v>40505</c:v>
                </c:pt>
                <c:pt idx="1187">
                  <c:v>40506</c:v>
                </c:pt>
                <c:pt idx="1188">
                  <c:v>40507</c:v>
                </c:pt>
                <c:pt idx="1189">
                  <c:v>40508</c:v>
                </c:pt>
                <c:pt idx="1190">
                  <c:v>40511</c:v>
                </c:pt>
                <c:pt idx="1191">
                  <c:v>40512</c:v>
                </c:pt>
                <c:pt idx="1192">
                  <c:v>40513</c:v>
                </c:pt>
                <c:pt idx="1193">
                  <c:v>40514</c:v>
                </c:pt>
                <c:pt idx="1194">
                  <c:v>40515</c:v>
                </c:pt>
                <c:pt idx="1195">
                  <c:v>40518</c:v>
                </c:pt>
                <c:pt idx="1196">
                  <c:v>40519</c:v>
                </c:pt>
                <c:pt idx="1197">
                  <c:v>40520</c:v>
                </c:pt>
                <c:pt idx="1198">
                  <c:v>40521</c:v>
                </c:pt>
                <c:pt idx="1199">
                  <c:v>40522</c:v>
                </c:pt>
                <c:pt idx="1200">
                  <c:v>40525</c:v>
                </c:pt>
                <c:pt idx="1201">
                  <c:v>40526</c:v>
                </c:pt>
                <c:pt idx="1202">
                  <c:v>40527</c:v>
                </c:pt>
                <c:pt idx="1203">
                  <c:v>40528</c:v>
                </c:pt>
                <c:pt idx="1204">
                  <c:v>40529</c:v>
                </c:pt>
                <c:pt idx="1205">
                  <c:v>40532</c:v>
                </c:pt>
                <c:pt idx="1206">
                  <c:v>40533</c:v>
                </c:pt>
                <c:pt idx="1207">
                  <c:v>40534</c:v>
                </c:pt>
                <c:pt idx="1208">
                  <c:v>40535</c:v>
                </c:pt>
                <c:pt idx="1209">
                  <c:v>40536</c:v>
                </c:pt>
                <c:pt idx="1210">
                  <c:v>40539</c:v>
                </c:pt>
                <c:pt idx="1211">
                  <c:v>40540</c:v>
                </c:pt>
                <c:pt idx="1212">
                  <c:v>40541</c:v>
                </c:pt>
                <c:pt idx="1213">
                  <c:v>40542</c:v>
                </c:pt>
                <c:pt idx="1214">
                  <c:v>40543</c:v>
                </c:pt>
                <c:pt idx="1215">
                  <c:v>40547</c:v>
                </c:pt>
                <c:pt idx="1216">
                  <c:v>40548</c:v>
                </c:pt>
                <c:pt idx="1217">
                  <c:v>40549</c:v>
                </c:pt>
                <c:pt idx="1218">
                  <c:v>40550</c:v>
                </c:pt>
                <c:pt idx="1219">
                  <c:v>40553</c:v>
                </c:pt>
                <c:pt idx="1220">
                  <c:v>40554</c:v>
                </c:pt>
                <c:pt idx="1221">
                  <c:v>40555</c:v>
                </c:pt>
                <c:pt idx="1222">
                  <c:v>40556</c:v>
                </c:pt>
                <c:pt idx="1223">
                  <c:v>40557</c:v>
                </c:pt>
                <c:pt idx="1224">
                  <c:v>40560</c:v>
                </c:pt>
                <c:pt idx="1225">
                  <c:v>40561</c:v>
                </c:pt>
                <c:pt idx="1226">
                  <c:v>40562</c:v>
                </c:pt>
                <c:pt idx="1227">
                  <c:v>40563</c:v>
                </c:pt>
                <c:pt idx="1228">
                  <c:v>40564</c:v>
                </c:pt>
                <c:pt idx="1229">
                  <c:v>40567</c:v>
                </c:pt>
                <c:pt idx="1230">
                  <c:v>40568</c:v>
                </c:pt>
                <c:pt idx="1231">
                  <c:v>40569</c:v>
                </c:pt>
                <c:pt idx="1232">
                  <c:v>40570</c:v>
                </c:pt>
                <c:pt idx="1233">
                  <c:v>40571</c:v>
                </c:pt>
                <c:pt idx="1234">
                  <c:v>40574</c:v>
                </c:pt>
                <c:pt idx="1235">
                  <c:v>40575</c:v>
                </c:pt>
                <c:pt idx="1236">
                  <c:v>40583</c:v>
                </c:pt>
                <c:pt idx="1237">
                  <c:v>40584</c:v>
                </c:pt>
                <c:pt idx="1238">
                  <c:v>40585</c:v>
                </c:pt>
                <c:pt idx="1239">
                  <c:v>40588</c:v>
                </c:pt>
                <c:pt idx="1240">
                  <c:v>40589</c:v>
                </c:pt>
                <c:pt idx="1241">
                  <c:v>40590</c:v>
                </c:pt>
                <c:pt idx="1242">
                  <c:v>40591</c:v>
                </c:pt>
                <c:pt idx="1243">
                  <c:v>40592</c:v>
                </c:pt>
                <c:pt idx="1244">
                  <c:v>40595</c:v>
                </c:pt>
                <c:pt idx="1245">
                  <c:v>40596</c:v>
                </c:pt>
                <c:pt idx="1246">
                  <c:v>40597</c:v>
                </c:pt>
                <c:pt idx="1247">
                  <c:v>40598</c:v>
                </c:pt>
                <c:pt idx="1248">
                  <c:v>40599</c:v>
                </c:pt>
                <c:pt idx="1249">
                  <c:v>40602</c:v>
                </c:pt>
                <c:pt idx="1250">
                  <c:v>40603</c:v>
                </c:pt>
                <c:pt idx="1251">
                  <c:v>40604</c:v>
                </c:pt>
                <c:pt idx="1252">
                  <c:v>40605</c:v>
                </c:pt>
                <c:pt idx="1253">
                  <c:v>40606</c:v>
                </c:pt>
                <c:pt idx="1254">
                  <c:v>40609</c:v>
                </c:pt>
                <c:pt idx="1255">
                  <c:v>40610</c:v>
                </c:pt>
                <c:pt idx="1256">
                  <c:v>40611</c:v>
                </c:pt>
                <c:pt idx="1257">
                  <c:v>40612</c:v>
                </c:pt>
                <c:pt idx="1258">
                  <c:v>40613</c:v>
                </c:pt>
                <c:pt idx="1259">
                  <c:v>40616</c:v>
                </c:pt>
                <c:pt idx="1260">
                  <c:v>40617</c:v>
                </c:pt>
                <c:pt idx="1261">
                  <c:v>40618</c:v>
                </c:pt>
                <c:pt idx="1262">
                  <c:v>40619</c:v>
                </c:pt>
                <c:pt idx="1263">
                  <c:v>40620</c:v>
                </c:pt>
                <c:pt idx="1264">
                  <c:v>40623</c:v>
                </c:pt>
                <c:pt idx="1265">
                  <c:v>40624</c:v>
                </c:pt>
                <c:pt idx="1266">
                  <c:v>40625</c:v>
                </c:pt>
                <c:pt idx="1267">
                  <c:v>40626</c:v>
                </c:pt>
                <c:pt idx="1268">
                  <c:v>40627</c:v>
                </c:pt>
                <c:pt idx="1269">
                  <c:v>40630</c:v>
                </c:pt>
                <c:pt idx="1270">
                  <c:v>40631</c:v>
                </c:pt>
                <c:pt idx="1271">
                  <c:v>40632</c:v>
                </c:pt>
                <c:pt idx="1272">
                  <c:v>40633</c:v>
                </c:pt>
                <c:pt idx="1273">
                  <c:v>40634</c:v>
                </c:pt>
                <c:pt idx="1274">
                  <c:v>40639</c:v>
                </c:pt>
                <c:pt idx="1275">
                  <c:v>40640</c:v>
                </c:pt>
                <c:pt idx="1276">
                  <c:v>40641</c:v>
                </c:pt>
                <c:pt idx="1277">
                  <c:v>40644</c:v>
                </c:pt>
                <c:pt idx="1278">
                  <c:v>40645</c:v>
                </c:pt>
                <c:pt idx="1279">
                  <c:v>40646</c:v>
                </c:pt>
                <c:pt idx="1280">
                  <c:v>40647</c:v>
                </c:pt>
                <c:pt idx="1281">
                  <c:v>40648</c:v>
                </c:pt>
                <c:pt idx="1282">
                  <c:v>40651</c:v>
                </c:pt>
                <c:pt idx="1283">
                  <c:v>40652</c:v>
                </c:pt>
                <c:pt idx="1284">
                  <c:v>40653</c:v>
                </c:pt>
                <c:pt idx="1285">
                  <c:v>40654</c:v>
                </c:pt>
                <c:pt idx="1286">
                  <c:v>40655</c:v>
                </c:pt>
                <c:pt idx="1287">
                  <c:v>40658</c:v>
                </c:pt>
                <c:pt idx="1288">
                  <c:v>40659</c:v>
                </c:pt>
                <c:pt idx="1289">
                  <c:v>40660</c:v>
                </c:pt>
                <c:pt idx="1290">
                  <c:v>40661</c:v>
                </c:pt>
                <c:pt idx="1291">
                  <c:v>40662</c:v>
                </c:pt>
                <c:pt idx="1292">
                  <c:v>40666</c:v>
                </c:pt>
                <c:pt idx="1293">
                  <c:v>40667</c:v>
                </c:pt>
                <c:pt idx="1294">
                  <c:v>40668</c:v>
                </c:pt>
                <c:pt idx="1295">
                  <c:v>40669</c:v>
                </c:pt>
                <c:pt idx="1296">
                  <c:v>40672</c:v>
                </c:pt>
                <c:pt idx="1297">
                  <c:v>40673</c:v>
                </c:pt>
                <c:pt idx="1298">
                  <c:v>40674</c:v>
                </c:pt>
                <c:pt idx="1299">
                  <c:v>40675</c:v>
                </c:pt>
                <c:pt idx="1300">
                  <c:v>40676</c:v>
                </c:pt>
                <c:pt idx="1301">
                  <c:v>40679</c:v>
                </c:pt>
                <c:pt idx="1302">
                  <c:v>40680</c:v>
                </c:pt>
                <c:pt idx="1303">
                  <c:v>40681</c:v>
                </c:pt>
                <c:pt idx="1304">
                  <c:v>40682</c:v>
                </c:pt>
                <c:pt idx="1305">
                  <c:v>40683</c:v>
                </c:pt>
                <c:pt idx="1306">
                  <c:v>40686</c:v>
                </c:pt>
                <c:pt idx="1307">
                  <c:v>40687</c:v>
                </c:pt>
                <c:pt idx="1308">
                  <c:v>40688</c:v>
                </c:pt>
                <c:pt idx="1309">
                  <c:v>40689</c:v>
                </c:pt>
                <c:pt idx="1310">
                  <c:v>40690</c:v>
                </c:pt>
                <c:pt idx="1311">
                  <c:v>40693</c:v>
                </c:pt>
                <c:pt idx="1312">
                  <c:v>40694</c:v>
                </c:pt>
                <c:pt idx="1313">
                  <c:v>40695</c:v>
                </c:pt>
                <c:pt idx="1314">
                  <c:v>40696</c:v>
                </c:pt>
                <c:pt idx="1315">
                  <c:v>40697</c:v>
                </c:pt>
                <c:pt idx="1316">
                  <c:v>40701</c:v>
                </c:pt>
                <c:pt idx="1317">
                  <c:v>40702</c:v>
                </c:pt>
                <c:pt idx="1318">
                  <c:v>40703</c:v>
                </c:pt>
                <c:pt idx="1319">
                  <c:v>40704</c:v>
                </c:pt>
                <c:pt idx="1320">
                  <c:v>40707</c:v>
                </c:pt>
                <c:pt idx="1321">
                  <c:v>40708</c:v>
                </c:pt>
                <c:pt idx="1322">
                  <c:v>40709</c:v>
                </c:pt>
                <c:pt idx="1323">
                  <c:v>40710</c:v>
                </c:pt>
                <c:pt idx="1324">
                  <c:v>40711</c:v>
                </c:pt>
                <c:pt idx="1325">
                  <c:v>40714</c:v>
                </c:pt>
                <c:pt idx="1326">
                  <c:v>40715</c:v>
                </c:pt>
                <c:pt idx="1327">
                  <c:v>40716</c:v>
                </c:pt>
                <c:pt idx="1328">
                  <c:v>40717</c:v>
                </c:pt>
                <c:pt idx="1329">
                  <c:v>40718</c:v>
                </c:pt>
                <c:pt idx="1330">
                  <c:v>40721</c:v>
                </c:pt>
                <c:pt idx="1331">
                  <c:v>40722</c:v>
                </c:pt>
                <c:pt idx="1332">
                  <c:v>40723</c:v>
                </c:pt>
                <c:pt idx="1333">
                  <c:v>40724</c:v>
                </c:pt>
                <c:pt idx="1334">
                  <c:v>40725</c:v>
                </c:pt>
                <c:pt idx="1335">
                  <c:v>40728</c:v>
                </c:pt>
                <c:pt idx="1336">
                  <c:v>40729</c:v>
                </c:pt>
                <c:pt idx="1337">
                  <c:v>40730</c:v>
                </c:pt>
                <c:pt idx="1338">
                  <c:v>40731</c:v>
                </c:pt>
                <c:pt idx="1339">
                  <c:v>40732</c:v>
                </c:pt>
                <c:pt idx="1340">
                  <c:v>40735</c:v>
                </c:pt>
                <c:pt idx="1341">
                  <c:v>40736</c:v>
                </c:pt>
                <c:pt idx="1342">
                  <c:v>40737</c:v>
                </c:pt>
                <c:pt idx="1343">
                  <c:v>40738</c:v>
                </c:pt>
                <c:pt idx="1344">
                  <c:v>40739</c:v>
                </c:pt>
                <c:pt idx="1345">
                  <c:v>40742</c:v>
                </c:pt>
                <c:pt idx="1346">
                  <c:v>40743</c:v>
                </c:pt>
                <c:pt idx="1347">
                  <c:v>40744</c:v>
                </c:pt>
                <c:pt idx="1348">
                  <c:v>40745</c:v>
                </c:pt>
                <c:pt idx="1349">
                  <c:v>40746</c:v>
                </c:pt>
                <c:pt idx="1350">
                  <c:v>40749</c:v>
                </c:pt>
                <c:pt idx="1351">
                  <c:v>40750</c:v>
                </c:pt>
                <c:pt idx="1352">
                  <c:v>40751</c:v>
                </c:pt>
                <c:pt idx="1353">
                  <c:v>40752</c:v>
                </c:pt>
                <c:pt idx="1354">
                  <c:v>40753</c:v>
                </c:pt>
                <c:pt idx="1355">
                  <c:v>40756</c:v>
                </c:pt>
                <c:pt idx="1356">
                  <c:v>40757</c:v>
                </c:pt>
                <c:pt idx="1357">
                  <c:v>40758</c:v>
                </c:pt>
                <c:pt idx="1358">
                  <c:v>40759</c:v>
                </c:pt>
                <c:pt idx="1359">
                  <c:v>40760</c:v>
                </c:pt>
                <c:pt idx="1360">
                  <c:v>40763</c:v>
                </c:pt>
                <c:pt idx="1361">
                  <c:v>40764</c:v>
                </c:pt>
                <c:pt idx="1362">
                  <c:v>40765</c:v>
                </c:pt>
                <c:pt idx="1363">
                  <c:v>40766</c:v>
                </c:pt>
                <c:pt idx="1364">
                  <c:v>40767</c:v>
                </c:pt>
                <c:pt idx="1365">
                  <c:v>40770</c:v>
                </c:pt>
                <c:pt idx="1366">
                  <c:v>40771</c:v>
                </c:pt>
                <c:pt idx="1367">
                  <c:v>40772</c:v>
                </c:pt>
                <c:pt idx="1368">
                  <c:v>40773</c:v>
                </c:pt>
                <c:pt idx="1369">
                  <c:v>40774</c:v>
                </c:pt>
                <c:pt idx="1370">
                  <c:v>40777</c:v>
                </c:pt>
                <c:pt idx="1371">
                  <c:v>40778</c:v>
                </c:pt>
                <c:pt idx="1372">
                  <c:v>40779</c:v>
                </c:pt>
                <c:pt idx="1373">
                  <c:v>40780</c:v>
                </c:pt>
                <c:pt idx="1374">
                  <c:v>40781</c:v>
                </c:pt>
                <c:pt idx="1375">
                  <c:v>40784</c:v>
                </c:pt>
                <c:pt idx="1376">
                  <c:v>40785</c:v>
                </c:pt>
                <c:pt idx="1377">
                  <c:v>40786</c:v>
                </c:pt>
                <c:pt idx="1378">
                  <c:v>40787</c:v>
                </c:pt>
                <c:pt idx="1379">
                  <c:v>40788</c:v>
                </c:pt>
                <c:pt idx="1380">
                  <c:v>40791</c:v>
                </c:pt>
                <c:pt idx="1381">
                  <c:v>40792</c:v>
                </c:pt>
                <c:pt idx="1382">
                  <c:v>40793</c:v>
                </c:pt>
                <c:pt idx="1383">
                  <c:v>40794</c:v>
                </c:pt>
                <c:pt idx="1384">
                  <c:v>40795</c:v>
                </c:pt>
                <c:pt idx="1385">
                  <c:v>40799</c:v>
                </c:pt>
                <c:pt idx="1386">
                  <c:v>40800</c:v>
                </c:pt>
                <c:pt idx="1387">
                  <c:v>40801</c:v>
                </c:pt>
                <c:pt idx="1388">
                  <c:v>40802</c:v>
                </c:pt>
                <c:pt idx="1389">
                  <c:v>40805</c:v>
                </c:pt>
                <c:pt idx="1390">
                  <c:v>40806</c:v>
                </c:pt>
                <c:pt idx="1391">
                  <c:v>40807</c:v>
                </c:pt>
                <c:pt idx="1392">
                  <c:v>40808</c:v>
                </c:pt>
                <c:pt idx="1393">
                  <c:v>40809</c:v>
                </c:pt>
                <c:pt idx="1394">
                  <c:v>40812</c:v>
                </c:pt>
                <c:pt idx="1395">
                  <c:v>40813</c:v>
                </c:pt>
                <c:pt idx="1396">
                  <c:v>40814</c:v>
                </c:pt>
                <c:pt idx="1397">
                  <c:v>40815</c:v>
                </c:pt>
                <c:pt idx="1398">
                  <c:v>40816</c:v>
                </c:pt>
                <c:pt idx="1399">
                  <c:v>40826</c:v>
                </c:pt>
                <c:pt idx="1400">
                  <c:v>40827</c:v>
                </c:pt>
                <c:pt idx="1401">
                  <c:v>40828</c:v>
                </c:pt>
                <c:pt idx="1402">
                  <c:v>40829</c:v>
                </c:pt>
                <c:pt idx="1403">
                  <c:v>40830</c:v>
                </c:pt>
                <c:pt idx="1404">
                  <c:v>40833</c:v>
                </c:pt>
                <c:pt idx="1405">
                  <c:v>40834</c:v>
                </c:pt>
                <c:pt idx="1406">
                  <c:v>40835</c:v>
                </c:pt>
                <c:pt idx="1407">
                  <c:v>40836</c:v>
                </c:pt>
                <c:pt idx="1408">
                  <c:v>40837</c:v>
                </c:pt>
                <c:pt idx="1409">
                  <c:v>40840</c:v>
                </c:pt>
                <c:pt idx="1410">
                  <c:v>40841</c:v>
                </c:pt>
                <c:pt idx="1411">
                  <c:v>40842</c:v>
                </c:pt>
                <c:pt idx="1412">
                  <c:v>40843</c:v>
                </c:pt>
                <c:pt idx="1413">
                  <c:v>40844</c:v>
                </c:pt>
                <c:pt idx="1414">
                  <c:v>40847</c:v>
                </c:pt>
                <c:pt idx="1415">
                  <c:v>40848</c:v>
                </c:pt>
                <c:pt idx="1416">
                  <c:v>40849</c:v>
                </c:pt>
                <c:pt idx="1417">
                  <c:v>40850</c:v>
                </c:pt>
                <c:pt idx="1418">
                  <c:v>40851</c:v>
                </c:pt>
                <c:pt idx="1419">
                  <c:v>40854</c:v>
                </c:pt>
                <c:pt idx="1420">
                  <c:v>40855</c:v>
                </c:pt>
                <c:pt idx="1421">
                  <c:v>40856</c:v>
                </c:pt>
                <c:pt idx="1422">
                  <c:v>40857</c:v>
                </c:pt>
                <c:pt idx="1423">
                  <c:v>40858</c:v>
                </c:pt>
                <c:pt idx="1424">
                  <c:v>40861</c:v>
                </c:pt>
                <c:pt idx="1425">
                  <c:v>40862</c:v>
                </c:pt>
                <c:pt idx="1426">
                  <c:v>40863</c:v>
                </c:pt>
                <c:pt idx="1427">
                  <c:v>40864</c:v>
                </c:pt>
                <c:pt idx="1428">
                  <c:v>40865</c:v>
                </c:pt>
                <c:pt idx="1429">
                  <c:v>40868</c:v>
                </c:pt>
                <c:pt idx="1430">
                  <c:v>40869</c:v>
                </c:pt>
                <c:pt idx="1431">
                  <c:v>40870</c:v>
                </c:pt>
                <c:pt idx="1432">
                  <c:v>40871</c:v>
                </c:pt>
                <c:pt idx="1433">
                  <c:v>40872</c:v>
                </c:pt>
                <c:pt idx="1434">
                  <c:v>40875</c:v>
                </c:pt>
                <c:pt idx="1435">
                  <c:v>40876</c:v>
                </c:pt>
                <c:pt idx="1436">
                  <c:v>40877</c:v>
                </c:pt>
                <c:pt idx="1437">
                  <c:v>40878</c:v>
                </c:pt>
                <c:pt idx="1438">
                  <c:v>40879</c:v>
                </c:pt>
                <c:pt idx="1439">
                  <c:v>40882</c:v>
                </c:pt>
                <c:pt idx="1440">
                  <c:v>40883</c:v>
                </c:pt>
                <c:pt idx="1441">
                  <c:v>40884</c:v>
                </c:pt>
                <c:pt idx="1442">
                  <c:v>40885</c:v>
                </c:pt>
                <c:pt idx="1443">
                  <c:v>40886</c:v>
                </c:pt>
                <c:pt idx="1444">
                  <c:v>40889</c:v>
                </c:pt>
                <c:pt idx="1445">
                  <c:v>40890</c:v>
                </c:pt>
                <c:pt idx="1446">
                  <c:v>40891</c:v>
                </c:pt>
                <c:pt idx="1447">
                  <c:v>40892</c:v>
                </c:pt>
                <c:pt idx="1448">
                  <c:v>40893</c:v>
                </c:pt>
                <c:pt idx="1449">
                  <c:v>40896</c:v>
                </c:pt>
                <c:pt idx="1450">
                  <c:v>40897</c:v>
                </c:pt>
                <c:pt idx="1451">
                  <c:v>40898</c:v>
                </c:pt>
                <c:pt idx="1452">
                  <c:v>40899</c:v>
                </c:pt>
                <c:pt idx="1453">
                  <c:v>40900</c:v>
                </c:pt>
                <c:pt idx="1454">
                  <c:v>40903</c:v>
                </c:pt>
                <c:pt idx="1455">
                  <c:v>40904</c:v>
                </c:pt>
                <c:pt idx="1456">
                  <c:v>40905</c:v>
                </c:pt>
                <c:pt idx="1457">
                  <c:v>40906</c:v>
                </c:pt>
                <c:pt idx="1458">
                  <c:v>40907</c:v>
                </c:pt>
                <c:pt idx="1459">
                  <c:v>40912</c:v>
                </c:pt>
                <c:pt idx="1460">
                  <c:v>40913</c:v>
                </c:pt>
                <c:pt idx="1461">
                  <c:v>40914</c:v>
                </c:pt>
                <c:pt idx="1462">
                  <c:v>40917</c:v>
                </c:pt>
                <c:pt idx="1463">
                  <c:v>40918</c:v>
                </c:pt>
                <c:pt idx="1464">
                  <c:v>40919</c:v>
                </c:pt>
                <c:pt idx="1465">
                  <c:v>40920</c:v>
                </c:pt>
                <c:pt idx="1466">
                  <c:v>40921</c:v>
                </c:pt>
                <c:pt idx="1467">
                  <c:v>40924</c:v>
                </c:pt>
                <c:pt idx="1468">
                  <c:v>40925</c:v>
                </c:pt>
                <c:pt idx="1469">
                  <c:v>40926</c:v>
                </c:pt>
                <c:pt idx="1470">
                  <c:v>40927</c:v>
                </c:pt>
                <c:pt idx="1471">
                  <c:v>40928</c:v>
                </c:pt>
                <c:pt idx="1472">
                  <c:v>40938</c:v>
                </c:pt>
                <c:pt idx="1473">
                  <c:v>40939</c:v>
                </c:pt>
                <c:pt idx="1474">
                  <c:v>40940</c:v>
                </c:pt>
                <c:pt idx="1475">
                  <c:v>40941</c:v>
                </c:pt>
                <c:pt idx="1476">
                  <c:v>40942</c:v>
                </c:pt>
                <c:pt idx="1477">
                  <c:v>40945</c:v>
                </c:pt>
                <c:pt idx="1478">
                  <c:v>40946</c:v>
                </c:pt>
                <c:pt idx="1479">
                  <c:v>40947</c:v>
                </c:pt>
                <c:pt idx="1480">
                  <c:v>40948</c:v>
                </c:pt>
                <c:pt idx="1481">
                  <c:v>40949</c:v>
                </c:pt>
                <c:pt idx="1482">
                  <c:v>40952</c:v>
                </c:pt>
                <c:pt idx="1483">
                  <c:v>40953</c:v>
                </c:pt>
                <c:pt idx="1484">
                  <c:v>40954</c:v>
                </c:pt>
                <c:pt idx="1485">
                  <c:v>40955</c:v>
                </c:pt>
                <c:pt idx="1486">
                  <c:v>40956</c:v>
                </c:pt>
                <c:pt idx="1487">
                  <c:v>40959</c:v>
                </c:pt>
                <c:pt idx="1488">
                  <c:v>40960</c:v>
                </c:pt>
                <c:pt idx="1489">
                  <c:v>40961</c:v>
                </c:pt>
                <c:pt idx="1490">
                  <c:v>40962</c:v>
                </c:pt>
                <c:pt idx="1491">
                  <c:v>40963</c:v>
                </c:pt>
                <c:pt idx="1492">
                  <c:v>40966</c:v>
                </c:pt>
                <c:pt idx="1493">
                  <c:v>40967</c:v>
                </c:pt>
                <c:pt idx="1494">
                  <c:v>40968</c:v>
                </c:pt>
                <c:pt idx="1495">
                  <c:v>40969</c:v>
                </c:pt>
                <c:pt idx="1496">
                  <c:v>40970</c:v>
                </c:pt>
                <c:pt idx="1497">
                  <c:v>40973</c:v>
                </c:pt>
                <c:pt idx="1498">
                  <c:v>40974</c:v>
                </c:pt>
                <c:pt idx="1499">
                  <c:v>40975</c:v>
                </c:pt>
                <c:pt idx="1500">
                  <c:v>40976</c:v>
                </c:pt>
                <c:pt idx="1501">
                  <c:v>40977</c:v>
                </c:pt>
                <c:pt idx="1502">
                  <c:v>40980</c:v>
                </c:pt>
                <c:pt idx="1503">
                  <c:v>40981</c:v>
                </c:pt>
                <c:pt idx="1504">
                  <c:v>40982</c:v>
                </c:pt>
                <c:pt idx="1505">
                  <c:v>40983</c:v>
                </c:pt>
                <c:pt idx="1506">
                  <c:v>40984</c:v>
                </c:pt>
                <c:pt idx="1507">
                  <c:v>40987</c:v>
                </c:pt>
                <c:pt idx="1508">
                  <c:v>40988</c:v>
                </c:pt>
                <c:pt idx="1509">
                  <c:v>40989</c:v>
                </c:pt>
                <c:pt idx="1510">
                  <c:v>40990</c:v>
                </c:pt>
                <c:pt idx="1511">
                  <c:v>40991</c:v>
                </c:pt>
                <c:pt idx="1512">
                  <c:v>40994</c:v>
                </c:pt>
                <c:pt idx="1513">
                  <c:v>40995</c:v>
                </c:pt>
                <c:pt idx="1514">
                  <c:v>40996</c:v>
                </c:pt>
                <c:pt idx="1515">
                  <c:v>40997</c:v>
                </c:pt>
                <c:pt idx="1516">
                  <c:v>40998</c:v>
                </c:pt>
                <c:pt idx="1517">
                  <c:v>41004</c:v>
                </c:pt>
                <c:pt idx="1518">
                  <c:v>41005</c:v>
                </c:pt>
                <c:pt idx="1519">
                  <c:v>41008</c:v>
                </c:pt>
                <c:pt idx="1520">
                  <c:v>41009</c:v>
                </c:pt>
                <c:pt idx="1521">
                  <c:v>41010</c:v>
                </c:pt>
                <c:pt idx="1522">
                  <c:v>41011</c:v>
                </c:pt>
                <c:pt idx="1523">
                  <c:v>41012</c:v>
                </c:pt>
                <c:pt idx="1524">
                  <c:v>41015</c:v>
                </c:pt>
                <c:pt idx="1525">
                  <c:v>41016</c:v>
                </c:pt>
                <c:pt idx="1526">
                  <c:v>41017</c:v>
                </c:pt>
                <c:pt idx="1527">
                  <c:v>41018</c:v>
                </c:pt>
                <c:pt idx="1528">
                  <c:v>41019</c:v>
                </c:pt>
                <c:pt idx="1529">
                  <c:v>41022</c:v>
                </c:pt>
                <c:pt idx="1530">
                  <c:v>41023</c:v>
                </c:pt>
                <c:pt idx="1531">
                  <c:v>41024</c:v>
                </c:pt>
                <c:pt idx="1532">
                  <c:v>41025</c:v>
                </c:pt>
                <c:pt idx="1533">
                  <c:v>41026</c:v>
                </c:pt>
                <c:pt idx="1534">
                  <c:v>41031</c:v>
                </c:pt>
                <c:pt idx="1535">
                  <c:v>41032</c:v>
                </c:pt>
                <c:pt idx="1536">
                  <c:v>41033</c:v>
                </c:pt>
                <c:pt idx="1537">
                  <c:v>41036</c:v>
                </c:pt>
                <c:pt idx="1538">
                  <c:v>41037</c:v>
                </c:pt>
                <c:pt idx="1539">
                  <c:v>41038</c:v>
                </c:pt>
                <c:pt idx="1540">
                  <c:v>41039</c:v>
                </c:pt>
                <c:pt idx="1541">
                  <c:v>41040</c:v>
                </c:pt>
                <c:pt idx="1542">
                  <c:v>41043</c:v>
                </c:pt>
                <c:pt idx="1543">
                  <c:v>41044</c:v>
                </c:pt>
                <c:pt idx="1544">
                  <c:v>41045</c:v>
                </c:pt>
                <c:pt idx="1545">
                  <c:v>41046</c:v>
                </c:pt>
                <c:pt idx="1546">
                  <c:v>41047</c:v>
                </c:pt>
                <c:pt idx="1547">
                  <c:v>41050</c:v>
                </c:pt>
                <c:pt idx="1548">
                  <c:v>41051</c:v>
                </c:pt>
                <c:pt idx="1549">
                  <c:v>41052</c:v>
                </c:pt>
                <c:pt idx="1550">
                  <c:v>41053</c:v>
                </c:pt>
                <c:pt idx="1551">
                  <c:v>41054</c:v>
                </c:pt>
                <c:pt idx="1552">
                  <c:v>41057</c:v>
                </c:pt>
                <c:pt idx="1553">
                  <c:v>41058</c:v>
                </c:pt>
                <c:pt idx="1554">
                  <c:v>41059</c:v>
                </c:pt>
                <c:pt idx="1555">
                  <c:v>41060</c:v>
                </c:pt>
                <c:pt idx="1556">
                  <c:v>41061</c:v>
                </c:pt>
                <c:pt idx="1557">
                  <c:v>41064</c:v>
                </c:pt>
                <c:pt idx="1558">
                  <c:v>41065</c:v>
                </c:pt>
                <c:pt idx="1559">
                  <c:v>41066</c:v>
                </c:pt>
                <c:pt idx="1560">
                  <c:v>41067</c:v>
                </c:pt>
                <c:pt idx="1561">
                  <c:v>41068</c:v>
                </c:pt>
                <c:pt idx="1562">
                  <c:v>41071</c:v>
                </c:pt>
                <c:pt idx="1563">
                  <c:v>41072</c:v>
                </c:pt>
                <c:pt idx="1564">
                  <c:v>41073</c:v>
                </c:pt>
                <c:pt idx="1565">
                  <c:v>41074</c:v>
                </c:pt>
                <c:pt idx="1566">
                  <c:v>41075</c:v>
                </c:pt>
                <c:pt idx="1567">
                  <c:v>41078</c:v>
                </c:pt>
                <c:pt idx="1568">
                  <c:v>41079</c:v>
                </c:pt>
                <c:pt idx="1569">
                  <c:v>41080</c:v>
                </c:pt>
                <c:pt idx="1570">
                  <c:v>41081</c:v>
                </c:pt>
                <c:pt idx="1571">
                  <c:v>41085</c:v>
                </c:pt>
                <c:pt idx="1572">
                  <c:v>41086</c:v>
                </c:pt>
                <c:pt idx="1573">
                  <c:v>41087</c:v>
                </c:pt>
                <c:pt idx="1574">
                  <c:v>41088</c:v>
                </c:pt>
                <c:pt idx="1575">
                  <c:v>41089</c:v>
                </c:pt>
                <c:pt idx="1576">
                  <c:v>41092</c:v>
                </c:pt>
                <c:pt idx="1577">
                  <c:v>41093</c:v>
                </c:pt>
                <c:pt idx="1578">
                  <c:v>41094</c:v>
                </c:pt>
                <c:pt idx="1579">
                  <c:v>41095</c:v>
                </c:pt>
                <c:pt idx="1580">
                  <c:v>41096</c:v>
                </c:pt>
                <c:pt idx="1581">
                  <c:v>41099</c:v>
                </c:pt>
                <c:pt idx="1582">
                  <c:v>41100</c:v>
                </c:pt>
                <c:pt idx="1583">
                  <c:v>41101</c:v>
                </c:pt>
                <c:pt idx="1584">
                  <c:v>41102</c:v>
                </c:pt>
                <c:pt idx="1585">
                  <c:v>41103</c:v>
                </c:pt>
                <c:pt idx="1586">
                  <c:v>41106</c:v>
                </c:pt>
                <c:pt idx="1587">
                  <c:v>41107</c:v>
                </c:pt>
                <c:pt idx="1588">
                  <c:v>41108</c:v>
                </c:pt>
                <c:pt idx="1589">
                  <c:v>41109</c:v>
                </c:pt>
                <c:pt idx="1590">
                  <c:v>41110</c:v>
                </c:pt>
                <c:pt idx="1591">
                  <c:v>41113</c:v>
                </c:pt>
                <c:pt idx="1592">
                  <c:v>41114</c:v>
                </c:pt>
                <c:pt idx="1593">
                  <c:v>41115</c:v>
                </c:pt>
                <c:pt idx="1594">
                  <c:v>41116</c:v>
                </c:pt>
                <c:pt idx="1595">
                  <c:v>41117</c:v>
                </c:pt>
                <c:pt idx="1596">
                  <c:v>41120</c:v>
                </c:pt>
                <c:pt idx="1597">
                  <c:v>41121</c:v>
                </c:pt>
                <c:pt idx="1598">
                  <c:v>41122</c:v>
                </c:pt>
                <c:pt idx="1599">
                  <c:v>41123</c:v>
                </c:pt>
                <c:pt idx="1600">
                  <c:v>41124</c:v>
                </c:pt>
                <c:pt idx="1601">
                  <c:v>41127</c:v>
                </c:pt>
                <c:pt idx="1602">
                  <c:v>41128</c:v>
                </c:pt>
                <c:pt idx="1603">
                  <c:v>41129</c:v>
                </c:pt>
                <c:pt idx="1604">
                  <c:v>41130</c:v>
                </c:pt>
                <c:pt idx="1605">
                  <c:v>41131</c:v>
                </c:pt>
                <c:pt idx="1606">
                  <c:v>41134</c:v>
                </c:pt>
                <c:pt idx="1607">
                  <c:v>41135</c:v>
                </c:pt>
                <c:pt idx="1608">
                  <c:v>41136</c:v>
                </c:pt>
                <c:pt idx="1609">
                  <c:v>41137</c:v>
                </c:pt>
                <c:pt idx="1610">
                  <c:v>41138</c:v>
                </c:pt>
                <c:pt idx="1611">
                  <c:v>41141</c:v>
                </c:pt>
                <c:pt idx="1612">
                  <c:v>41142</c:v>
                </c:pt>
                <c:pt idx="1613">
                  <c:v>41143</c:v>
                </c:pt>
                <c:pt idx="1614">
                  <c:v>41144</c:v>
                </c:pt>
                <c:pt idx="1615">
                  <c:v>41145</c:v>
                </c:pt>
                <c:pt idx="1616">
                  <c:v>41148</c:v>
                </c:pt>
                <c:pt idx="1617">
                  <c:v>41149</c:v>
                </c:pt>
                <c:pt idx="1618">
                  <c:v>41150</c:v>
                </c:pt>
                <c:pt idx="1619">
                  <c:v>41151</c:v>
                </c:pt>
                <c:pt idx="1620">
                  <c:v>41152</c:v>
                </c:pt>
                <c:pt idx="1621">
                  <c:v>41155</c:v>
                </c:pt>
                <c:pt idx="1622">
                  <c:v>41156</c:v>
                </c:pt>
                <c:pt idx="1623">
                  <c:v>41157</c:v>
                </c:pt>
                <c:pt idx="1624">
                  <c:v>41158</c:v>
                </c:pt>
                <c:pt idx="1625">
                  <c:v>41159</c:v>
                </c:pt>
                <c:pt idx="1626">
                  <c:v>41162</c:v>
                </c:pt>
                <c:pt idx="1627">
                  <c:v>41163</c:v>
                </c:pt>
                <c:pt idx="1628">
                  <c:v>41164</c:v>
                </c:pt>
                <c:pt idx="1629">
                  <c:v>41165</c:v>
                </c:pt>
                <c:pt idx="1630">
                  <c:v>41166</c:v>
                </c:pt>
                <c:pt idx="1631">
                  <c:v>41169</c:v>
                </c:pt>
                <c:pt idx="1632">
                  <c:v>41170</c:v>
                </c:pt>
                <c:pt idx="1633">
                  <c:v>41171</c:v>
                </c:pt>
                <c:pt idx="1634">
                  <c:v>41172</c:v>
                </c:pt>
                <c:pt idx="1635">
                  <c:v>41173</c:v>
                </c:pt>
                <c:pt idx="1636">
                  <c:v>41176</c:v>
                </c:pt>
                <c:pt idx="1637">
                  <c:v>41177</c:v>
                </c:pt>
                <c:pt idx="1638">
                  <c:v>41178</c:v>
                </c:pt>
                <c:pt idx="1639">
                  <c:v>41179</c:v>
                </c:pt>
                <c:pt idx="1640">
                  <c:v>41180</c:v>
                </c:pt>
                <c:pt idx="1641">
                  <c:v>41190</c:v>
                </c:pt>
                <c:pt idx="1642">
                  <c:v>41191</c:v>
                </c:pt>
                <c:pt idx="1643">
                  <c:v>41192</c:v>
                </c:pt>
                <c:pt idx="1644">
                  <c:v>41193</c:v>
                </c:pt>
                <c:pt idx="1645">
                  <c:v>41194</c:v>
                </c:pt>
                <c:pt idx="1646">
                  <c:v>41197</c:v>
                </c:pt>
                <c:pt idx="1647">
                  <c:v>41198</c:v>
                </c:pt>
                <c:pt idx="1648">
                  <c:v>41199</c:v>
                </c:pt>
                <c:pt idx="1649">
                  <c:v>41200</c:v>
                </c:pt>
                <c:pt idx="1650">
                  <c:v>41201</c:v>
                </c:pt>
                <c:pt idx="1651">
                  <c:v>41204</c:v>
                </c:pt>
                <c:pt idx="1652">
                  <c:v>41205</c:v>
                </c:pt>
                <c:pt idx="1653">
                  <c:v>41206</c:v>
                </c:pt>
                <c:pt idx="1654">
                  <c:v>41207</c:v>
                </c:pt>
                <c:pt idx="1655">
                  <c:v>41208</c:v>
                </c:pt>
                <c:pt idx="1656">
                  <c:v>41211</c:v>
                </c:pt>
                <c:pt idx="1657">
                  <c:v>41212</c:v>
                </c:pt>
                <c:pt idx="1658">
                  <c:v>41213</c:v>
                </c:pt>
                <c:pt idx="1659">
                  <c:v>41214</c:v>
                </c:pt>
                <c:pt idx="1660">
                  <c:v>41215</c:v>
                </c:pt>
                <c:pt idx="1661">
                  <c:v>41218</c:v>
                </c:pt>
                <c:pt idx="1662">
                  <c:v>41219</c:v>
                </c:pt>
                <c:pt idx="1663">
                  <c:v>41220</c:v>
                </c:pt>
                <c:pt idx="1664">
                  <c:v>41221</c:v>
                </c:pt>
                <c:pt idx="1665">
                  <c:v>41222</c:v>
                </c:pt>
                <c:pt idx="1666">
                  <c:v>41225</c:v>
                </c:pt>
                <c:pt idx="1667">
                  <c:v>41226</c:v>
                </c:pt>
                <c:pt idx="1668">
                  <c:v>41227</c:v>
                </c:pt>
                <c:pt idx="1669">
                  <c:v>41228</c:v>
                </c:pt>
                <c:pt idx="1670">
                  <c:v>41229</c:v>
                </c:pt>
                <c:pt idx="1671">
                  <c:v>41232</c:v>
                </c:pt>
                <c:pt idx="1672">
                  <c:v>41233</c:v>
                </c:pt>
                <c:pt idx="1673">
                  <c:v>41234</c:v>
                </c:pt>
                <c:pt idx="1674">
                  <c:v>41235</c:v>
                </c:pt>
                <c:pt idx="1675">
                  <c:v>41236</c:v>
                </c:pt>
                <c:pt idx="1676">
                  <c:v>41239</c:v>
                </c:pt>
                <c:pt idx="1677">
                  <c:v>41240</c:v>
                </c:pt>
                <c:pt idx="1678">
                  <c:v>41241</c:v>
                </c:pt>
                <c:pt idx="1679">
                  <c:v>41242</c:v>
                </c:pt>
                <c:pt idx="1680">
                  <c:v>41243</c:v>
                </c:pt>
                <c:pt idx="1681">
                  <c:v>41246</c:v>
                </c:pt>
                <c:pt idx="1682">
                  <c:v>41247</c:v>
                </c:pt>
                <c:pt idx="1683">
                  <c:v>41248</c:v>
                </c:pt>
                <c:pt idx="1684">
                  <c:v>41249</c:v>
                </c:pt>
                <c:pt idx="1685">
                  <c:v>41250</c:v>
                </c:pt>
                <c:pt idx="1686">
                  <c:v>41253</c:v>
                </c:pt>
                <c:pt idx="1687">
                  <c:v>41254</c:v>
                </c:pt>
                <c:pt idx="1688">
                  <c:v>41255</c:v>
                </c:pt>
                <c:pt idx="1689">
                  <c:v>41256</c:v>
                </c:pt>
                <c:pt idx="1690">
                  <c:v>41257</c:v>
                </c:pt>
                <c:pt idx="1691">
                  <c:v>41260</c:v>
                </c:pt>
                <c:pt idx="1692">
                  <c:v>41261</c:v>
                </c:pt>
                <c:pt idx="1693">
                  <c:v>41262</c:v>
                </c:pt>
                <c:pt idx="1694">
                  <c:v>41263</c:v>
                </c:pt>
                <c:pt idx="1695">
                  <c:v>41264</c:v>
                </c:pt>
                <c:pt idx="1696">
                  <c:v>41267</c:v>
                </c:pt>
                <c:pt idx="1697">
                  <c:v>41268</c:v>
                </c:pt>
                <c:pt idx="1698">
                  <c:v>41269</c:v>
                </c:pt>
                <c:pt idx="1699">
                  <c:v>41270</c:v>
                </c:pt>
                <c:pt idx="1700">
                  <c:v>41271</c:v>
                </c:pt>
                <c:pt idx="1701">
                  <c:v>41274</c:v>
                </c:pt>
                <c:pt idx="1702">
                  <c:v>41278</c:v>
                </c:pt>
                <c:pt idx="1703">
                  <c:v>41281</c:v>
                </c:pt>
                <c:pt idx="1704">
                  <c:v>41282</c:v>
                </c:pt>
                <c:pt idx="1705">
                  <c:v>41283</c:v>
                </c:pt>
                <c:pt idx="1706">
                  <c:v>41284</c:v>
                </c:pt>
                <c:pt idx="1707">
                  <c:v>41285</c:v>
                </c:pt>
                <c:pt idx="1708">
                  <c:v>41288</c:v>
                </c:pt>
                <c:pt idx="1709">
                  <c:v>41289</c:v>
                </c:pt>
                <c:pt idx="1710">
                  <c:v>41290</c:v>
                </c:pt>
                <c:pt idx="1711">
                  <c:v>41291</c:v>
                </c:pt>
                <c:pt idx="1712">
                  <c:v>41292</c:v>
                </c:pt>
                <c:pt idx="1713">
                  <c:v>41295</c:v>
                </c:pt>
                <c:pt idx="1714">
                  <c:v>41296</c:v>
                </c:pt>
                <c:pt idx="1715">
                  <c:v>41297</c:v>
                </c:pt>
                <c:pt idx="1716">
                  <c:v>41298</c:v>
                </c:pt>
                <c:pt idx="1717">
                  <c:v>41299</c:v>
                </c:pt>
                <c:pt idx="1718">
                  <c:v>41302</c:v>
                </c:pt>
                <c:pt idx="1719">
                  <c:v>41303</c:v>
                </c:pt>
                <c:pt idx="1720">
                  <c:v>41304</c:v>
                </c:pt>
                <c:pt idx="1721">
                  <c:v>41305</c:v>
                </c:pt>
                <c:pt idx="1722">
                  <c:v>41306</c:v>
                </c:pt>
                <c:pt idx="1723">
                  <c:v>41309</c:v>
                </c:pt>
                <c:pt idx="1724">
                  <c:v>41310</c:v>
                </c:pt>
                <c:pt idx="1725">
                  <c:v>41311</c:v>
                </c:pt>
                <c:pt idx="1726">
                  <c:v>41312</c:v>
                </c:pt>
                <c:pt idx="1727">
                  <c:v>41313</c:v>
                </c:pt>
                <c:pt idx="1728">
                  <c:v>41323</c:v>
                </c:pt>
                <c:pt idx="1729">
                  <c:v>41324</c:v>
                </c:pt>
                <c:pt idx="1730">
                  <c:v>41325</c:v>
                </c:pt>
                <c:pt idx="1731">
                  <c:v>41326</c:v>
                </c:pt>
                <c:pt idx="1732">
                  <c:v>41327</c:v>
                </c:pt>
                <c:pt idx="1733">
                  <c:v>41330</c:v>
                </c:pt>
                <c:pt idx="1734">
                  <c:v>41331</c:v>
                </c:pt>
                <c:pt idx="1735">
                  <c:v>41332</c:v>
                </c:pt>
                <c:pt idx="1736">
                  <c:v>41333</c:v>
                </c:pt>
                <c:pt idx="1737">
                  <c:v>41334</c:v>
                </c:pt>
                <c:pt idx="1738">
                  <c:v>41337</c:v>
                </c:pt>
                <c:pt idx="1739">
                  <c:v>41338</c:v>
                </c:pt>
                <c:pt idx="1740">
                  <c:v>41339</c:v>
                </c:pt>
                <c:pt idx="1741">
                  <c:v>41340</c:v>
                </c:pt>
                <c:pt idx="1742">
                  <c:v>41341</c:v>
                </c:pt>
                <c:pt idx="1743">
                  <c:v>41344</c:v>
                </c:pt>
                <c:pt idx="1744">
                  <c:v>41345</c:v>
                </c:pt>
                <c:pt idx="1745">
                  <c:v>41346</c:v>
                </c:pt>
                <c:pt idx="1746">
                  <c:v>41347</c:v>
                </c:pt>
                <c:pt idx="1747">
                  <c:v>41348</c:v>
                </c:pt>
                <c:pt idx="1748">
                  <c:v>41351</c:v>
                </c:pt>
                <c:pt idx="1749">
                  <c:v>41352</c:v>
                </c:pt>
                <c:pt idx="1750">
                  <c:v>41353</c:v>
                </c:pt>
                <c:pt idx="1751">
                  <c:v>41354</c:v>
                </c:pt>
                <c:pt idx="1752">
                  <c:v>41355</c:v>
                </c:pt>
                <c:pt idx="1753">
                  <c:v>41358</c:v>
                </c:pt>
                <c:pt idx="1754">
                  <c:v>41359</c:v>
                </c:pt>
                <c:pt idx="1755">
                  <c:v>41360</c:v>
                </c:pt>
                <c:pt idx="1756">
                  <c:v>41361</c:v>
                </c:pt>
                <c:pt idx="1757">
                  <c:v>41362</c:v>
                </c:pt>
                <c:pt idx="1758">
                  <c:v>41365</c:v>
                </c:pt>
                <c:pt idx="1759">
                  <c:v>41366</c:v>
                </c:pt>
                <c:pt idx="1760">
                  <c:v>41367</c:v>
                </c:pt>
                <c:pt idx="1761">
                  <c:v>41372</c:v>
                </c:pt>
                <c:pt idx="1762">
                  <c:v>41373</c:v>
                </c:pt>
                <c:pt idx="1763">
                  <c:v>41374</c:v>
                </c:pt>
                <c:pt idx="1764">
                  <c:v>41375</c:v>
                </c:pt>
                <c:pt idx="1765">
                  <c:v>41376</c:v>
                </c:pt>
                <c:pt idx="1766">
                  <c:v>41379</c:v>
                </c:pt>
                <c:pt idx="1767">
                  <c:v>41380</c:v>
                </c:pt>
                <c:pt idx="1768">
                  <c:v>41381</c:v>
                </c:pt>
                <c:pt idx="1769">
                  <c:v>41382</c:v>
                </c:pt>
                <c:pt idx="1770">
                  <c:v>41383</c:v>
                </c:pt>
                <c:pt idx="1771">
                  <c:v>41386</c:v>
                </c:pt>
                <c:pt idx="1772">
                  <c:v>41387</c:v>
                </c:pt>
                <c:pt idx="1773">
                  <c:v>41388</c:v>
                </c:pt>
                <c:pt idx="1774">
                  <c:v>41389</c:v>
                </c:pt>
                <c:pt idx="1775">
                  <c:v>41390</c:v>
                </c:pt>
                <c:pt idx="1776">
                  <c:v>41396</c:v>
                </c:pt>
                <c:pt idx="1777">
                  <c:v>41397</c:v>
                </c:pt>
                <c:pt idx="1778">
                  <c:v>41400</c:v>
                </c:pt>
                <c:pt idx="1779">
                  <c:v>41401</c:v>
                </c:pt>
                <c:pt idx="1780">
                  <c:v>41402</c:v>
                </c:pt>
                <c:pt idx="1781">
                  <c:v>41403</c:v>
                </c:pt>
                <c:pt idx="1782">
                  <c:v>41404</c:v>
                </c:pt>
                <c:pt idx="1783">
                  <c:v>41407</c:v>
                </c:pt>
                <c:pt idx="1784">
                  <c:v>41408</c:v>
                </c:pt>
                <c:pt idx="1785">
                  <c:v>41409</c:v>
                </c:pt>
                <c:pt idx="1786">
                  <c:v>41410</c:v>
                </c:pt>
                <c:pt idx="1787">
                  <c:v>41411</c:v>
                </c:pt>
                <c:pt idx="1788">
                  <c:v>41414</c:v>
                </c:pt>
                <c:pt idx="1789">
                  <c:v>41415</c:v>
                </c:pt>
                <c:pt idx="1790">
                  <c:v>41416</c:v>
                </c:pt>
                <c:pt idx="1791">
                  <c:v>41417</c:v>
                </c:pt>
                <c:pt idx="1792">
                  <c:v>41418</c:v>
                </c:pt>
                <c:pt idx="1793">
                  <c:v>41421</c:v>
                </c:pt>
                <c:pt idx="1794">
                  <c:v>41422</c:v>
                </c:pt>
                <c:pt idx="1795">
                  <c:v>41423</c:v>
                </c:pt>
                <c:pt idx="1796">
                  <c:v>41424</c:v>
                </c:pt>
                <c:pt idx="1797">
                  <c:v>41425</c:v>
                </c:pt>
                <c:pt idx="1798">
                  <c:v>41428</c:v>
                </c:pt>
                <c:pt idx="1799">
                  <c:v>41429</c:v>
                </c:pt>
                <c:pt idx="1800">
                  <c:v>41430</c:v>
                </c:pt>
                <c:pt idx="1801">
                  <c:v>41431</c:v>
                </c:pt>
                <c:pt idx="1802">
                  <c:v>41432</c:v>
                </c:pt>
                <c:pt idx="1803">
                  <c:v>41438</c:v>
                </c:pt>
                <c:pt idx="1804">
                  <c:v>41439</c:v>
                </c:pt>
                <c:pt idx="1805">
                  <c:v>41442</c:v>
                </c:pt>
                <c:pt idx="1806">
                  <c:v>41443</c:v>
                </c:pt>
                <c:pt idx="1807">
                  <c:v>41444</c:v>
                </c:pt>
                <c:pt idx="1808">
                  <c:v>41445</c:v>
                </c:pt>
                <c:pt idx="1809">
                  <c:v>41446</c:v>
                </c:pt>
                <c:pt idx="1810">
                  <c:v>41449</c:v>
                </c:pt>
                <c:pt idx="1811">
                  <c:v>41450</c:v>
                </c:pt>
                <c:pt idx="1812">
                  <c:v>41451</c:v>
                </c:pt>
                <c:pt idx="1813">
                  <c:v>41452</c:v>
                </c:pt>
                <c:pt idx="1814">
                  <c:v>41453</c:v>
                </c:pt>
                <c:pt idx="1815">
                  <c:v>41456</c:v>
                </c:pt>
                <c:pt idx="1816">
                  <c:v>41457</c:v>
                </c:pt>
                <c:pt idx="1817">
                  <c:v>41458</c:v>
                </c:pt>
                <c:pt idx="1818">
                  <c:v>41459</c:v>
                </c:pt>
                <c:pt idx="1819">
                  <c:v>41460</c:v>
                </c:pt>
                <c:pt idx="1820">
                  <c:v>41463</c:v>
                </c:pt>
                <c:pt idx="1821">
                  <c:v>41464</c:v>
                </c:pt>
                <c:pt idx="1822">
                  <c:v>41465</c:v>
                </c:pt>
                <c:pt idx="1823">
                  <c:v>41466</c:v>
                </c:pt>
                <c:pt idx="1824">
                  <c:v>41467</c:v>
                </c:pt>
                <c:pt idx="1825">
                  <c:v>41470</c:v>
                </c:pt>
                <c:pt idx="1826">
                  <c:v>41471</c:v>
                </c:pt>
                <c:pt idx="1827">
                  <c:v>41472</c:v>
                </c:pt>
                <c:pt idx="1828">
                  <c:v>41473</c:v>
                </c:pt>
                <c:pt idx="1829">
                  <c:v>41474</c:v>
                </c:pt>
                <c:pt idx="1830">
                  <c:v>41477</c:v>
                </c:pt>
                <c:pt idx="1831">
                  <c:v>41478</c:v>
                </c:pt>
                <c:pt idx="1832">
                  <c:v>41479</c:v>
                </c:pt>
                <c:pt idx="1833">
                  <c:v>41480</c:v>
                </c:pt>
                <c:pt idx="1834">
                  <c:v>41481</c:v>
                </c:pt>
                <c:pt idx="1835">
                  <c:v>41484</c:v>
                </c:pt>
                <c:pt idx="1836">
                  <c:v>41485</c:v>
                </c:pt>
                <c:pt idx="1837">
                  <c:v>41486</c:v>
                </c:pt>
                <c:pt idx="1838">
                  <c:v>41487</c:v>
                </c:pt>
                <c:pt idx="1839">
                  <c:v>41488</c:v>
                </c:pt>
                <c:pt idx="1840">
                  <c:v>41491</c:v>
                </c:pt>
                <c:pt idx="1841">
                  <c:v>41492</c:v>
                </c:pt>
                <c:pt idx="1842">
                  <c:v>41493</c:v>
                </c:pt>
                <c:pt idx="1843">
                  <c:v>41494</c:v>
                </c:pt>
                <c:pt idx="1844">
                  <c:v>41495</c:v>
                </c:pt>
                <c:pt idx="1845">
                  <c:v>41498</c:v>
                </c:pt>
                <c:pt idx="1846">
                  <c:v>41499</c:v>
                </c:pt>
                <c:pt idx="1847">
                  <c:v>41500</c:v>
                </c:pt>
                <c:pt idx="1848">
                  <c:v>41501</c:v>
                </c:pt>
                <c:pt idx="1849">
                  <c:v>41502</c:v>
                </c:pt>
                <c:pt idx="1850">
                  <c:v>41505</c:v>
                </c:pt>
                <c:pt idx="1851">
                  <c:v>41506</c:v>
                </c:pt>
                <c:pt idx="1852">
                  <c:v>41507</c:v>
                </c:pt>
                <c:pt idx="1853">
                  <c:v>41508</c:v>
                </c:pt>
                <c:pt idx="1854">
                  <c:v>41509</c:v>
                </c:pt>
                <c:pt idx="1855">
                  <c:v>41512</c:v>
                </c:pt>
                <c:pt idx="1856">
                  <c:v>41513</c:v>
                </c:pt>
                <c:pt idx="1857">
                  <c:v>41514</c:v>
                </c:pt>
                <c:pt idx="1858">
                  <c:v>41515</c:v>
                </c:pt>
                <c:pt idx="1859">
                  <c:v>41516</c:v>
                </c:pt>
                <c:pt idx="1860">
                  <c:v>41519</c:v>
                </c:pt>
                <c:pt idx="1861">
                  <c:v>41520</c:v>
                </c:pt>
                <c:pt idx="1862">
                  <c:v>41521</c:v>
                </c:pt>
                <c:pt idx="1863">
                  <c:v>41522</c:v>
                </c:pt>
                <c:pt idx="1864">
                  <c:v>41523</c:v>
                </c:pt>
                <c:pt idx="1865">
                  <c:v>41526</c:v>
                </c:pt>
                <c:pt idx="1866">
                  <c:v>41527</c:v>
                </c:pt>
                <c:pt idx="1867">
                  <c:v>41528</c:v>
                </c:pt>
                <c:pt idx="1868">
                  <c:v>41529</c:v>
                </c:pt>
                <c:pt idx="1869">
                  <c:v>41530</c:v>
                </c:pt>
                <c:pt idx="1870">
                  <c:v>41533</c:v>
                </c:pt>
                <c:pt idx="1871">
                  <c:v>41534</c:v>
                </c:pt>
                <c:pt idx="1872">
                  <c:v>41535</c:v>
                </c:pt>
                <c:pt idx="1873">
                  <c:v>41540</c:v>
                </c:pt>
                <c:pt idx="1874">
                  <c:v>41541</c:v>
                </c:pt>
                <c:pt idx="1875">
                  <c:v>41542</c:v>
                </c:pt>
                <c:pt idx="1876">
                  <c:v>41543</c:v>
                </c:pt>
                <c:pt idx="1877">
                  <c:v>41544</c:v>
                </c:pt>
                <c:pt idx="1878">
                  <c:v>41547</c:v>
                </c:pt>
                <c:pt idx="1879">
                  <c:v>41555</c:v>
                </c:pt>
                <c:pt idx="1880">
                  <c:v>41556</c:v>
                </c:pt>
                <c:pt idx="1881">
                  <c:v>41557</c:v>
                </c:pt>
                <c:pt idx="1882">
                  <c:v>41558</c:v>
                </c:pt>
                <c:pt idx="1883">
                  <c:v>41561</c:v>
                </c:pt>
                <c:pt idx="1884">
                  <c:v>41562</c:v>
                </c:pt>
                <c:pt idx="1885">
                  <c:v>41563</c:v>
                </c:pt>
                <c:pt idx="1886">
                  <c:v>41564</c:v>
                </c:pt>
                <c:pt idx="1887">
                  <c:v>41565</c:v>
                </c:pt>
                <c:pt idx="1888">
                  <c:v>41568</c:v>
                </c:pt>
                <c:pt idx="1889">
                  <c:v>41569</c:v>
                </c:pt>
                <c:pt idx="1890">
                  <c:v>41570</c:v>
                </c:pt>
                <c:pt idx="1891">
                  <c:v>41571</c:v>
                </c:pt>
                <c:pt idx="1892">
                  <c:v>41572</c:v>
                </c:pt>
                <c:pt idx="1893">
                  <c:v>41575</c:v>
                </c:pt>
                <c:pt idx="1894">
                  <c:v>41576</c:v>
                </c:pt>
                <c:pt idx="1895">
                  <c:v>41577</c:v>
                </c:pt>
                <c:pt idx="1896">
                  <c:v>41578</c:v>
                </c:pt>
                <c:pt idx="1897">
                  <c:v>41579</c:v>
                </c:pt>
                <c:pt idx="1898">
                  <c:v>41582</c:v>
                </c:pt>
                <c:pt idx="1899">
                  <c:v>41583</c:v>
                </c:pt>
                <c:pt idx="1900">
                  <c:v>41584</c:v>
                </c:pt>
                <c:pt idx="1901">
                  <c:v>41585</c:v>
                </c:pt>
                <c:pt idx="1902">
                  <c:v>41586</c:v>
                </c:pt>
                <c:pt idx="1903">
                  <c:v>41589</c:v>
                </c:pt>
                <c:pt idx="1904">
                  <c:v>41590</c:v>
                </c:pt>
                <c:pt idx="1905">
                  <c:v>41591</c:v>
                </c:pt>
                <c:pt idx="1906">
                  <c:v>41592</c:v>
                </c:pt>
                <c:pt idx="1907">
                  <c:v>41593</c:v>
                </c:pt>
                <c:pt idx="1908">
                  <c:v>41596</c:v>
                </c:pt>
                <c:pt idx="1909">
                  <c:v>41597</c:v>
                </c:pt>
                <c:pt idx="1910">
                  <c:v>41598</c:v>
                </c:pt>
                <c:pt idx="1911">
                  <c:v>41599</c:v>
                </c:pt>
                <c:pt idx="1912">
                  <c:v>41600</c:v>
                </c:pt>
                <c:pt idx="1913">
                  <c:v>41603</c:v>
                </c:pt>
                <c:pt idx="1914">
                  <c:v>41604</c:v>
                </c:pt>
                <c:pt idx="1915">
                  <c:v>41605</c:v>
                </c:pt>
                <c:pt idx="1916">
                  <c:v>41606</c:v>
                </c:pt>
                <c:pt idx="1917">
                  <c:v>41607</c:v>
                </c:pt>
                <c:pt idx="1918">
                  <c:v>41610</c:v>
                </c:pt>
                <c:pt idx="1919">
                  <c:v>41611</c:v>
                </c:pt>
                <c:pt idx="1920">
                  <c:v>41612</c:v>
                </c:pt>
                <c:pt idx="1921">
                  <c:v>41613</c:v>
                </c:pt>
                <c:pt idx="1922">
                  <c:v>41614</c:v>
                </c:pt>
                <c:pt idx="1923">
                  <c:v>41617</c:v>
                </c:pt>
                <c:pt idx="1924">
                  <c:v>41618</c:v>
                </c:pt>
                <c:pt idx="1925">
                  <c:v>41619</c:v>
                </c:pt>
                <c:pt idx="1926">
                  <c:v>41620</c:v>
                </c:pt>
                <c:pt idx="1927">
                  <c:v>41621</c:v>
                </c:pt>
                <c:pt idx="1928">
                  <c:v>41624</c:v>
                </c:pt>
                <c:pt idx="1929">
                  <c:v>41625</c:v>
                </c:pt>
                <c:pt idx="1930">
                  <c:v>41626</c:v>
                </c:pt>
                <c:pt idx="1931">
                  <c:v>41627</c:v>
                </c:pt>
                <c:pt idx="1932">
                  <c:v>41628</c:v>
                </c:pt>
                <c:pt idx="1933">
                  <c:v>41631</c:v>
                </c:pt>
                <c:pt idx="1934">
                  <c:v>41632</c:v>
                </c:pt>
                <c:pt idx="1935">
                  <c:v>41633</c:v>
                </c:pt>
                <c:pt idx="1936">
                  <c:v>41634</c:v>
                </c:pt>
                <c:pt idx="1937">
                  <c:v>41635</c:v>
                </c:pt>
                <c:pt idx="1938">
                  <c:v>41638</c:v>
                </c:pt>
                <c:pt idx="1939">
                  <c:v>41639</c:v>
                </c:pt>
                <c:pt idx="1940">
                  <c:v>41641</c:v>
                </c:pt>
                <c:pt idx="1941">
                  <c:v>41642</c:v>
                </c:pt>
                <c:pt idx="1942">
                  <c:v>41645</c:v>
                </c:pt>
                <c:pt idx="1943">
                  <c:v>41646</c:v>
                </c:pt>
                <c:pt idx="1944">
                  <c:v>41647</c:v>
                </c:pt>
                <c:pt idx="1945">
                  <c:v>41648</c:v>
                </c:pt>
                <c:pt idx="1946">
                  <c:v>41649</c:v>
                </c:pt>
                <c:pt idx="1947">
                  <c:v>41652</c:v>
                </c:pt>
                <c:pt idx="1948">
                  <c:v>41653</c:v>
                </c:pt>
                <c:pt idx="1949">
                  <c:v>41654</c:v>
                </c:pt>
                <c:pt idx="1950">
                  <c:v>41655</c:v>
                </c:pt>
                <c:pt idx="1951">
                  <c:v>41656</c:v>
                </c:pt>
                <c:pt idx="1952">
                  <c:v>41659</c:v>
                </c:pt>
                <c:pt idx="1953">
                  <c:v>41660</c:v>
                </c:pt>
                <c:pt idx="1954">
                  <c:v>41661</c:v>
                </c:pt>
                <c:pt idx="1955">
                  <c:v>41662</c:v>
                </c:pt>
                <c:pt idx="1956">
                  <c:v>41663</c:v>
                </c:pt>
                <c:pt idx="1957">
                  <c:v>41666</c:v>
                </c:pt>
                <c:pt idx="1958">
                  <c:v>41667</c:v>
                </c:pt>
                <c:pt idx="1959">
                  <c:v>41668</c:v>
                </c:pt>
                <c:pt idx="1960">
                  <c:v>41669</c:v>
                </c:pt>
                <c:pt idx="1961">
                  <c:v>41677</c:v>
                </c:pt>
                <c:pt idx="1962">
                  <c:v>41680</c:v>
                </c:pt>
                <c:pt idx="1963">
                  <c:v>41681</c:v>
                </c:pt>
                <c:pt idx="1964">
                  <c:v>41682</c:v>
                </c:pt>
                <c:pt idx="1965">
                  <c:v>41683</c:v>
                </c:pt>
                <c:pt idx="1966">
                  <c:v>41684</c:v>
                </c:pt>
                <c:pt idx="1967">
                  <c:v>41687</c:v>
                </c:pt>
                <c:pt idx="1968">
                  <c:v>41688</c:v>
                </c:pt>
                <c:pt idx="1969">
                  <c:v>41689</c:v>
                </c:pt>
                <c:pt idx="1970">
                  <c:v>41690</c:v>
                </c:pt>
                <c:pt idx="1971">
                  <c:v>41691</c:v>
                </c:pt>
                <c:pt idx="1972">
                  <c:v>41694</c:v>
                </c:pt>
                <c:pt idx="1973">
                  <c:v>41695</c:v>
                </c:pt>
                <c:pt idx="1974">
                  <c:v>41696</c:v>
                </c:pt>
                <c:pt idx="1975">
                  <c:v>41697</c:v>
                </c:pt>
                <c:pt idx="1976">
                  <c:v>41698</c:v>
                </c:pt>
                <c:pt idx="1977">
                  <c:v>41701</c:v>
                </c:pt>
                <c:pt idx="1978">
                  <c:v>41702</c:v>
                </c:pt>
                <c:pt idx="1979">
                  <c:v>41703</c:v>
                </c:pt>
                <c:pt idx="1980">
                  <c:v>41704</c:v>
                </c:pt>
                <c:pt idx="1981">
                  <c:v>41705</c:v>
                </c:pt>
                <c:pt idx="1982">
                  <c:v>41708</c:v>
                </c:pt>
                <c:pt idx="1983">
                  <c:v>41709</c:v>
                </c:pt>
                <c:pt idx="1984">
                  <c:v>41710</c:v>
                </c:pt>
                <c:pt idx="1985">
                  <c:v>41711</c:v>
                </c:pt>
                <c:pt idx="1986">
                  <c:v>41712</c:v>
                </c:pt>
                <c:pt idx="1987">
                  <c:v>41715</c:v>
                </c:pt>
                <c:pt idx="1988">
                  <c:v>41716</c:v>
                </c:pt>
                <c:pt idx="1989">
                  <c:v>41717</c:v>
                </c:pt>
                <c:pt idx="1990">
                  <c:v>41718</c:v>
                </c:pt>
                <c:pt idx="1991">
                  <c:v>41719</c:v>
                </c:pt>
                <c:pt idx="1992">
                  <c:v>41722</c:v>
                </c:pt>
                <c:pt idx="1993">
                  <c:v>41723</c:v>
                </c:pt>
                <c:pt idx="1994">
                  <c:v>41724</c:v>
                </c:pt>
                <c:pt idx="1995">
                  <c:v>41725</c:v>
                </c:pt>
                <c:pt idx="1996">
                  <c:v>41726</c:v>
                </c:pt>
                <c:pt idx="1997">
                  <c:v>41729</c:v>
                </c:pt>
                <c:pt idx="1998">
                  <c:v>41730</c:v>
                </c:pt>
                <c:pt idx="1999">
                  <c:v>41731</c:v>
                </c:pt>
                <c:pt idx="2000">
                  <c:v>41732</c:v>
                </c:pt>
                <c:pt idx="2001">
                  <c:v>41733</c:v>
                </c:pt>
                <c:pt idx="2002">
                  <c:v>41737</c:v>
                </c:pt>
                <c:pt idx="2003">
                  <c:v>41738</c:v>
                </c:pt>
                <c:pt idx="2004">
                  <c:v>41739</c:v>
                </c:pt>
                <c:pt idx="2005">
                  <c:v>41740</c:v>
                </c:pt>
                <c:pt idx="2006">
                  <c:v>41743</c:v>
                </c:pt>
                <c:pt idx="2007">
                  <c:v>41744</c:v>
                </c:pt>
                <c:pt idx="2008">
                  <c:v>41745</c:v>
                </c:pt>
                <c:pt idx="2009">
                  <c:v>41746</c:v>
                </c:pt>
                <c:pt idx="2010">
                  <c:v>41747</c:v>
                </c:pt>
                <c:pt idx="2011">
                  <c:v>41750</c:v>
                </c:pt>
                <c:pt idx="2012">
                  <c:v>41751</c:v>
                </c:pt>
                <c:pt idx="2013">
                  <c:v>41752</c:v>
                </c:pt>
                <c:pt idx="2014">
                  <c:v>41753</c:v>
                </c:pt>
                <c:pt idx="2015">
                  <c:v>41754</c:v>
                </c:pt>
                <c:pt idx="2016">
                  <c:v>41757</c:v>
                </c:pt>
                <c:pt idx="2017">
                  <c:v>41758</c:v>
                </c:pt>
                <c:pt idx="2018">
                  <c:v>41759</c:v>
                </c:pt>
                <c:pt idx="2019">
                  <c:v>41764</c:v>
                </c:pt>
                <c:pt idx="2020">
                  <c:v>41765</c:v>
                </c:pt>
                <c:pt idx="2021">
                  <c:v>41766</c:v>
                </c:pt>
                <c:pt idx="2022">
                  <c:v>41767</c:v>
                </c:pt>
                <c:pt idx="2023">
                  <c:v>41768</c:v>
                </c:pt>
                <c:pt idx="2024">
                  <c:v>41771</c:v>
                </c:pt>
                <c:pt idx="2025">
                  <c:v>41772</c:v>
                </c:pt>
                <c:pt idx="2026">
                  <c:v>41773</c:v>
                </c:pt>
                <c:pt idx="2027">
                  <c:v>41774</c:v>
                </c:pt>
                <c:pt idx="2028">
                  <c:v>41775</c:v>
                </c:pt>
                <c:pt idx="2029">
                  <c:v>41778</c:v>
                </c:pt>
                <c:pt idx="2030">
                  <c:v>41779</c:v>
                </c:pt>
                <c:pt idx="2031">
                  <c:v>41780</c:v>
                </c:pt>
                <c:pt idx="2032">
                  <c:v>41781</c:v>
                </c:pt>
                <c:pt idx="2033">
                  <c:v>41782</c:v>
                </c:pt>
                <c:pt idx="2034">
                  <c:v>41785</c:v>
                </c:pt>
                <c:pt idx="2035">
                  <c:v>41786</c:v>
                </c:pt>
                <c:pt idx="2036">
                  <c:v>41787</c:v>
                </c:pt>
                <c:pt idx="2037">
                  <c:v>41788</c:v>
                </c:pt>
                <c:pt idx="2038">
                  <c:v>41789</c:v>
                </c:pt>
                <c:pt idx="2039">
                  <c:v>41793</c:v>
                </c:pt>
                <c:pt idx="2040">
                  <c:v>41794</c:v>
                </c:pt>
                <c:pt idx="2041">
                  <c:v>41795</c:v>
                </c:pt>
                <c:pt idx="2042">
                  <c:v>41796</c:v>
                </c:pt>
                <c:pt idx="2043">
                  <c:v>41799</c:v>
                </c:pt>
                <c:pt idx="2044">
                  <c:v>41800</c:v>
                </c:pt>
                <c:pt idx="2045">
                  <c:v>41801</c:v>
                </c:pt>
                <c:pt idx="2046">
                  <c:v>41802</c:v>
                </c:pt>
                <c:pt idx="2047">
                  <c:v>41803</c:v>
                </c:pt>
                <c:pt idx="2048">
                  <c:v>41806</c:v>
                </c:pt>
                <c:pt idx="2049">
                  <c:v>41807</c:v>
                </c:pt>
                <c:pt idx="2050">
                  <c:v>41808</c:v>
                </c:pt>
                <c:pt idx="2051">
                  <c:v>41809</c:v>
                </c:pt>
                <c:pt idx="2052">
                  <c:v>41810</c:v>
                </c:pt>
                <c:pt idx="2053">
                  <c:v>41813</c:v>
                </c:pt>
                <c:pt idx="2054">
                  <c:v>41814</c:v>
                </c:pt>
                <c:pt idx="2055">
                  <c:v>41815</c:v>
                </c:pt>
                <c:pt idx="2056">
                  <c:v>41816</c:v>
                </c:pt>
                <c:pt idx="2057">
                  <c:v>41817</c:v>
                </c:pt>
                <c:pt idx="2058">
                  <c:v>41820</c:v>
                </c:pt>
                <c:pt idx="2059">
                  <c:v>41821</c:v>
                </c:pt>
                <c:pt idx="2060">
                  <c:v>41822</c:v>
                </c:pt>
                <c:pt idx="2061">
                  <c:v>41823</c:v>
                </c:pt>
                <c:pt idx="2062">
                  <c:v>41824</c:v>
                </c:pt>
                <c:pt idx="2063">
                  <c:v>41827</c:v>
                </c:pt>
                <c:pt idx="2064">
                  <c:v>41828</c:v>
                </c:pt>
                <c:pt idx="2065">
                  <c:v>41829</c:v>
                </c:pt>
                <c:pt idx="2066">
                  <c:v>41830</c:v>
                </c:pt>
                <c:pt idx="2067">
                  <c:v>41831</c:v>
                </c:pt>
                <c:pt idx="2068">
                  <c:v>41834</c:v>
                </c:pt>
                <c:pt idx="2069">
                  <c:v>41835</c:v>
                </c:pt>
                <c:pt idx="2070">
                  <c:v>41836</c:v>
                </c:pt>
                <c:pt idx="2071">
                  <c:v>41837</c:v>
                </c:pt>
                <c:pt idx="2072">
                  <c:v>41838</c:v>
                </c:pt>
                <c:pt idx="2073">
                  <c:v>41841</c:v>
                </c:pt>
                <c:pt idx="2074">
                  <c:v>41842</c:v>
                </c:pt>
                <c:pt idx="2075">
                  <c:v>41843</c:v>
                </c:pt>
                <c:pt idx="2076">
                  <c:v>41844</c:v>
                </c:pt>
                <c:pt idx="2077">
                  <c:v>41845</c:v>
                </c:pt>
                <c:pt idx="2078">
                  <c:v>41848</c:v>
                </c:pt>
                <c:pt idx="2079">
                  <c:v>41849</c:v>
                </c:pt>
                <c:pt idx="2080">
                  <c:v>41850</c:v>
                </c:pt>
                <c:pt idx="2081">
                  <c:v>41851</c:v>
                </c:pt>
                <c:pt idx="2082">
                  <c:v>41852</c:v>
                </c:pt>
                <c:pt idx="2083">
                  <c:v>41855</c:v>
                </c:pt>
                <c:pt idx="2084">
                  <c:v>41856</c:v>
                </c:pt>
                <c:pt idx="2085">
                  <c:v>41857</c:v>
                </c:pt>
                <c:pt idx="2086">
                  <c:v>41858</c:v>
                </c:pt>
                <c:pt idx="2087">
                  <c:v>41859</c:v>
                </c:pt>
                <c:pt idx="2088">
                  <c:v>41862</c:v>
                </c:pt>
                <c:pt idx="2089">
                  <c:v>41863</c:v>
                </c:pt>
                <c:pt idx="2090">
                  <c:v>41864</c:v>
                </c:pt>
                <c:pt idx="2091">
                  <c:v>41865</c:v>
                </c:pt>
                <c:pt idx="2092">
                  <c:v>41866</c:v>
                </c:pt>
                <c:pt idx="2093">
                  <c:v>41869</c:v>
                </c:pt>
                <c:pt idx="2094">
                  <c:v>41870</c:v>
                </c:pt>
                <c:pt idx="2095">
                  <c:v>41871</c:v>
                </c:pt>
                <c:pt idx="2096">
                  <c:v>41872</c:v>
                </c:pt>
                <c:pt idx="2097">
                  <c:v>41873</c:v>
                </c:pt>
                <c:pt idx="2098">
                  <c:v>41876</c:v>
                </c:pt>
                <c:pt idx="2099">
                  <c:v>41877</c:v>
                </c:pt>
                <c:pt idx="2100">
                  <c:v>41878</c:v>
                </c:pt>
                <c:pt idx="2101">
                  <c:v>41879</c:v>
                </c:pt>
                <c:pt idx="2102">
                  <c:v>41880</c:v>
                </c:pt>
                <c:pt idx="2103">
                  <c:v>41883</c:v>
                </c:pt>
                <c:pt idx="2104">
                  <c:v>41884</c:v>
                </c:pt>
                <c:pt idx="2105">
                  <c:v>41885</c:v>
                </c:pt>
                <c:pt idx="2106">
                  <c:v>41886</c:v>
                </c:pt>
                <c:pt idx="2107">
                  <c:v>41887</c:v>
                </c:pt>
                <c:pt idx="2108">
                  <c:v>41891</c:v>
                </c:pt>
                <c:pt idx="2109">
                  <c:v>41892</c:v>
                </c:pt>
                <c:pt idx="2110">
                  <c:v>41893</c:v>
                </c:pt>
                <c:pt idx="2111">
                  <c:v>41894</c:v>
                </c:pt>
                <c:pt idx="2112">
                  <c:v>41897</c:v>
                </c:pt>
                <c:pt idx="2113">
                  <c:v>41898</c:v>
                </c:pt>
                <c:pt idx="2114">
                  <c:v>41899</c:v>
                </c:pt>
                <c:pt idx="2115">
                  <c:v>41900</c:v>
                </c:pt>
                <c:pt idx="2116">
                  <c:v>41901</c:v>
                </c:pt>
                <c:pt idx="2117">
                  <c:v>41904</c:v>
                </c:pt>
                <c:pt idx="2118">
                  <c:v>41905</c:v>
                </c:pt>
                <c:pt idx="2119">
                  <c:v>41906</c:v>
                </c:pt>
                <c:pt idx="2120">
                  <c:v>41907</c:v>
                </c:pt>
                <c:pt idx="2121">
                  <c:v>41908</c:v>
                </c:pt>
                <c:pt idx="2122">
                  <c:v>41911</c:v>
                </c:pt>
                <c:pt idx="2123">
                  <c:v>41912</c:v>
                </c:pt>
                <c:pt idx="2124">
                  <c:v>41920</c:v>
                </c:pt>
                <c:pt idx="2125">
                  <c:v>41921</c:v>
                </c:pt>
                <c:pt idx="2126">
                  <c:v>41922</c:v>
                </c:pt>
                <c:pt idx="2127">
                  <c:v>41925</c:v>
                </c:pt>
                <c:pt idx="2128">
                  <c:v>41926</c:v>
                </c:pt>
                <c:pt idx="2129">
                  <c:v>41927</c:v>
                </c:pt>
                <c:pt idx="2130">
                  <c:v>41928</c:v>
                </c:pt>
                <c:pt idx="2131">
                  <c:v>41929</c:v>
                </c:pt>
                <c:pt idx="2132">
                  <c:v>41932</c:v>
                </c:pt>
                <c:pt idx="2133">
                  <c:v>41933</c:v>
                </c:pt>
                <c:pt idx="2134">
                  <c:v>41934</c:v>
                </c:pt>
                <c:pt idx="2135">
                  <c:v>41935</c:v>
                </c:pt>
                <c:pt idx="2136">
                  <c:v>41936</c:v>
                </c:pt>
                <c:pt idx="2137">
                  <c:v>41939</c:v>
                </c:pt>
                <c:pt idx="2138">
                  <c:v>41940</c:v>
                </c:pt>
                <c:pt idx="2139">
                  <c:v>41941</c:v>
                </c:pt>
                <c:pt idx="2140">
                  <c:v>41942</c:v>
                </c:pt>
                <c:pt idx="2141">
                  <c:v>41943</c:v>
                </c:pt>
                <c:pt idx="2142">
                  <c:v>41946</c:v>
                </c:pt>
                <c:pt idx="2143">
                  <c:v>41947</c:v>
                </c:pt>
                <c:pt idx="2144">
                  <c:v>41948</c:v>
                </c:pt>
                <c:pt idx="2145">
                  <c:v>41949</c:v>
                </c:pt>
                <c:pt idx="2146">
                  <c:v>41950</c:v>
                </c:pt>
                <c:pt idx="2147">
                  <c:v>41953</c:v>
                </c:pt>
                <c:pt idx="2148">
                  <c:v>41954</c:v>
                </c:pt>
                <c:pt idx="2149">
                  <c:v>41955</c:v>
                </c:pt>
                <c:pt idx="2150">
                  <c:v>41956</c:v>
                </c:pt>
                <c:pt idx="2151">
                  <c:v>41957</c:v>
                </c:pt>
                <c:pt idx="2152">
                  <c:v>41960</c:v>
                </c:pt>
                <c:pt idx="2153">
                  <c:v>41961</c:v>
                </c:pt>
                <c:pt idx="2154">
                  <c:v>41962</c:v>
                </c:pt>
                <c:pt idx="2155">
                  <c:v>41963</c:v>
                </c:pt>
                <c:pt idx="2156">
                  <c:v>41964</c:v>
                </c:pt>
                <c:pt idx="2157">
                  <c:v>41967</c:v>
                </c:pt>
                <c:pt idx="2158">
                  <c:v>41968</c:v>
                </c:pt>
                <c:pt idx="2159">
                  <c:v>41969</c:v>
                </c:pt>
                <c:pt idx="2160">
                  <c:v>41970</c:v>
                </c:pt>
                <c:pt idx="2161">
                  <c:v>41971</c:v>
                </c:pt>
                <c:pt idx="2162">
                  <c:v>41974</c:v>
                </c:pt>
                <c:pt idx="2163">
                  <c:v>41975</c:v>
                </c:pt>
                <c:pt idx="2164">
                  <c:v>41976</c:v>
                </c:pt>
                <c:pt idx="2165">
                  <c:v>41977</c:v>
                </c:pt>
                <c:pt idx="2166">
                  <c:v>41978</c:v>
                </c:pt>
                <c:pt idx="2167">
                  <c:v>41981</c:v>
                </c:pt>
                <c:pt idx="2168">
                  <c:v>41982</c:v>
                </c:pt>
                <c:pt idx="2169">
                  <c:v>41983</c:v>
                </c:pt>
                <c:pt idx="2170">
                  <c:v>41984</c:v>
                </c:pt>
                <c:pt idx="2171">
                  <c:v>41985</c:v>
                </c:pt>
                <c:pt idx="2172">
                  <c:v>41988</c:v>
                </c:pt>
                <c:pt idx="2173">
                  <c:v>41989</c:v>
                </c:pt>
                <c:pt idx="2174">
                  <c:v>41990</c:v>
                </c:pt>
                <c:pt idx="2175">
                  <c:v>41991</c:v>
                </c:pt>
                <c:pt idx="2176">
                  <c:v>41992</c:v>
                </c:pt>
                <c:pt idx="2177">
                  <c:v>41995</c:v>
                </c:pt>
                <c:pt idx="2178">
                  <c:v>41996</c:v>
                </c:pt>
                <c:pt idx="2179">
                  <c:v>41997</c:v>
                </c:pt>
                <c:pt idx="2180">
                  <c:v>41998</c:v>
                </c:pt>
                <c:pt idx="2181">
                  <c:v>41999</c:v>
                </c:pt>
                <c:pt idx="2182">
                  <c:v>42002</c:v>
                </c:pt>
                <c:pt idx="2183">
                  <c:v>42003</c:v>
                </c:pt>
                <c:pt idx="2184">
                  <c:v>42004</c:v>
                </c:pt>
                <c:pt idx="2185">
                  <c:v>42009</c:v>
                </c:pt>
                <c:pt idx="2186">
                  <c:v>42010</c:v>
                </c:pt>
                <c:pt idx="2187">
                  <c:v>42011</c:v>
                </c:pt>
                <c:pt idx="2188">
                  <c:v>42012</c:v>
                </c:pt>
                <c:pt idx="2189">
                  <c:v>42013</c:v>
                </c:pt>
                <c:pt idx="2190">
                  <c:v>42016</c:v>
                </c:pt>
                <c:pt idx="2191">
                  <c:v>42017</c:v>
                </c:pt>
                <c:pt idx="2192">
                  <c:v>42018</c:v>
                </c:pt>
                <c:pt idx="2193">
                  <c:v>42019</c:v>
                </c:pt>
                <c:pt idx="2194">
                  <c:v>42020</c:v>
                </c:pt>
                <c:pt idx="2195">
                  <c:v>42023</c:v>
                </c:pt>
                <c:pt idx="2196">
                  <c:v>42024</c:v>
                </c:pt>
                <c:pt idx="2197">
                  <c:v>42025</c:v>
                </c:pt>
                <c:pt idx="2198">
                  <c:v>42026</c:v>
                </c:pt>
                <c:pt idx="2199">
                  <c:v>42027</c:v>
                </c:pt>
                <c:pt idx="2200">
                  <c:v>42030</c:v>
                </c:pt>
                <c:pt idx="2201">
                  <c:v>42031</c:v>
                </c:pt>
                <c:pt idx="2202">
                  <c:v>42032</c:v>
                </c:pt>
                <c:pt idx="2203">
                  <c:v>42033</c:v>
                </c:pt>
                <c:pt idx="2204">
                  <c:v>42034</c:v>
                </c:pt>
                <c:pt idx="2205">
                  <c:v>42037</c:v>
                </c:pt>
                <c:pt idx="2206">
                  <c:v>42038</c:v>
                </c:pt>
                <c:pt idx="2207">
                  <c:v>42039</c:v>
                </c:pt>
                <c:pt idx="2208">
                  <c:v>42040</c:v>
                </c:pt>
                <c:pt idx="2209">
                  <c:v>42041</c:v>
                </c:pt>
                <c:pt idx="2210">
                  <c:v>42044</c:v>
                </c:pt>
                <c:pt idx="2211">
                  <c:v>42045</c:v>
                </c:pt>
                <c:pt idx="2212">
                  <c:v>42046</c:v>
                </c:pt>
                <c:pt idx="2213">
                  <c:v>42047</c:v>
                </c:pt>
                <c:pt idx="2214">
                  <c:v>42048</c:v>
                </c:pt>
                <c:pt idx="2215">
                  <c:v>42051</c:v>
                </c:pt>
                <c:pt idx="2216">
                  <c:v>42052</c:v>
                </c:pt>
                <c:pt idx="2217">
                  <c:v>42060</c:v>
                </c:pt>
                <c:pt idx="2218">
                  <c:v>42061</c:v>
                </c:pt>
                <c:pt idx="2219">
                  <c:v>42062</c:v>
                </c:pt>
                <c:pt idx="2220">
                  <c:v>42065</c:v>
                </c:pt>
                <c:pt idx="2221">
                  <c:v>42066</c:v>
                </c:pt>
                <c:pt idx="2222">
                  <c:v>42067</c:v>
                </c:pt>
                <c:pt idx="2223">
                  <c:v>42068</c:v>
                </c:pt>
                <c:pt idx="2224">
                  <c:v>42069</c:v>
                </c:pt>
                <c:pt idx="2225">
                  <c:v>42072</c:v>
                </c:pt>
                <c:pt idx="2226">
                  <c:v>42073</c:v>
                </c:pt>
                <c:pt idx="2227">
                  <c:v>42074</c:v>
                </c:pt>
                <c:pt idx="2228">
                  <c:v>42075</c:v>
                </c:pt>
                <c:pt idx="2229">
                  <c:v>42076</c:v>
                </c:pt>
                <c:pt idx="2230">
                  <c:v>42079</c:v>
                </c:pt>
                <c:pt idx="2231">
                  <c:v>42080</c:v>
                </c:pt>
                <c:pt idx="2232">
                  <c:v>42081</c:v>
                </c:pt>
                <c:pt idx="2233">
                  <c:v>42082</c:v>
                </c:pt>
                <c:pt idx="2234">
                  <c:v>42083</c:v>
                </c:pt>
                <c:pt idx="2235">
                  <c:v>42086</c:v>
                </c:pt>
                <c:pt idx="2236">
                  <c:v>42087</c:v>
                </c:pt>
                <c:pt idx="2237">
                  <c:v>42088</c:v>
                </c:pt>
                <c:pt idx="2238">
                  <c:v>42089</c:v>
                </c:pt>
                <c:pt idx="2239">
                  <c:v>42090</c:v>
                </c:pt>
                <c:pt idx="2240">
                  <c:v>42093</c:v>
                </c:pt>
                <c:pt idx="2241">
                  <c:v>42094</c:v>
                </c:pt>
                <c:pt idx="2242">
                  <c:v>42095</c:v>
                </c:pt>
                <c:pt idx="2243">
                  <c:v>42096</c:v>
                </c:pt>
                <c:pt idx="2244">
                  <c:v>42097</c:v>
                </c:pt>
                <c:pt idx="2245">
                  <c:v>42101</c:v>
                </c:pt>
                <c:pt idx="2246">
                  <c:v>42102</c:v>
                </c:pt>
                <c:pt idx="2247">
                  <c:v>42103</c:v>
                </c:pt>
                <c:pt idx="2248">
                  <c:v>42104</c:v>
                </c:pt>
                <c:pt idx="2249">
                  <c:v>42107</c:v>
                </c:pt>
                <c:pt idx="2250">
                  <c:v>42108</c:v>
                </c:pt>
                <c:pt idx="2251">
                  <c:v>42109</c:v>
                </c:pt>
                <c:pt idx="2252">
                  <c:v>42110</c:v>
                </c:pt>
                <c:pt idx="2253">
                  <c:v>42111</c:v>
                </c:pt>
                <c:pt idx="2254">
                  <c:v>42114</c:v>
                </c:pt>
                <c:pt idx="2255">
                  <c:v>42115</c:v>
                </c:pt>
                <c:pt idx="2256">
                  <c:v>42116</c:v>
                </c:pt>
                <c:pt idx="2257">
                  <c:v>42117</c:v>
                </c:pt>
                <c:pt idx="2258">
                  <c:v>42118</c:v>
                </c:pt>
                <c:pt idx="2259">
                  <c:v>42121</c:v>
                </c:pt>
                <c:pt idx="2260">
                  <c:v>42122</c:v>
                </c:pt>
                <c:pt idx="2261">
                  <c:v>42123</c:v>
                </c:pt>
                <c:pt idx="2262">
                  <c:v>42124</c:v>
                </c:pt>
                <c:pt idx="2263">
                  <c:v>42128</c:v>
                </c:pt>
                <c:pt idx="2264">
                  <c:v>42129</c:v>
                </c:pt>
                <c:pt idx="2265">
                  <c:v>42130</c:v>
                </c:pt>
                <c:pt idx="2266">
                  <c:v>42131</c:v>
                </c:pt>
                <c:pt idx="2267">
                  <c:v>42132</c:v>
                </c:pt>
                <c:pt idx="2268">
                  <c:v>42135</c:v>
                </c:pt>
                <c:pt idx="2269">
                  <c:v>42136</c:v>
                </c:pt>
                <c:pt idx="2270">
                  <c:v>42137</c:v>
                </c:pt>
                <c:pt idx="2271">
                  <c:v>42138</c:v>
                </c:pt>
                <c:pt idx="2272">
                  <c:v>42139</c:v>
                </c:pt>
                <c:pt idx="2273">
                  <c:v>42142</c:v>
                </c:pt>
                <c:pt idx="2274">
                  <c:v>42143</c:v>
                </c:pt>
                <c:pt idx="2275">
                  <c:v>42144</c:v>
                </c:pt>
                <c:pt idx="2276">
                  <c:v>42145</c:v>
                </c:pt>
                <c:pt idx="2277">
                  <c:v>42146</c:v>
                </c:pt>
                <c:pt idx="2278">
                  <c:v>42149</c:v>
                </c:pt>
                <c:pt idx="2279">
                  <c:v>42150</c:v>
                </c:pt>
                <c:pt idx="2280">
                  <c:v>42151</c:v>
                </c:pt>
                <c:pt idx="2281">
                  <c:v>42152</c:v>
                </c:pt>
                <c:pt idx="2282">
                  <c:v>42153</c:v>
                </c:pt>
                <c:pt idx="2283">
                  <c:v>42156</c:v>
                </c:pt>
                <c:pt idx="2284">
                  <c:v>42157</c:v>
                </c:pt>
                <c:pt idx="2285">
                  <c:v>42158</c:v>
                </c:pt>
                <c:pt idx="2286">
                  <c:v>42159</c:v>
                </c:pt>
                <c:pt idx="2287">
                  <c:v>42160</c:v>
                </c:pt>
                <c:pt idx="2288">
                  <c:v>42163</c:v>
                </c:pt>
                <c:pt idx="2289">
                  <c:v>42164</c:v>
                </c:pt>
                <c:pt idx="2290">
                  <c:v>42165</c:v>
                </c:pt>
                <c:pt idx="2291">
                  <c:v>42166</c:v>
                </c:pt>
                <c:pt idx="2292">
                  <c:v>42167</c:v>
                </c:pt>
                <c:pt idx="2293">
                  <c:v>42170</c:v>
                </c:pt>
                <c:pt idx="2294">
                  <c:v>42171</c:v>
                </c:pt>
                <c:pt idx="2295">
                  <c:v>42172</c:v>
                </c:pt>
                <c:pt idx="2296">
                  <c:v>42173</c:v>
                </c:pt>
                <c:pt idx="2297">
                  <c:v>42174</c:v>
                </c:pt>
                <c:pt idx="2298">
                  <c:v>42178</c:v>
                </c:pt>
                <c:pt idx="2299">
                  <c:v>42179</c:v>
                </c:pt>
                <c:pt idx="2300">
                  <c:v>42180</c:v>
                </c:pt>
                <c:pt idx="2301">
                  <c:v>42181</c:v>
                </c:pt>
                <c:pt idx="2302">
                  <c:v>42184</c:v>
                </c:pt>
                <c:pt idx="2303">
                  <c:v>42185</c:v>
                </c:pt>
                <c:pt idx="2304">
                  <c:v>42186</c:v>
                </c:pt>
                <c:pt idx="2305">
                  <c:v>42187</c:v>
                </c:pt>
                <c:pt idx="2306">
                  <c:v>42188</c:v>
                </c:pt>
                <c:pt idx="2307">
                  <c:v>42191</c:v>
                </c:pt>
                <c:pt idx="2308">
                  <c:v>42192</c:v>
                </c:pt>
                <c:pt idx="2309">
                  <c:v>42193</c:v>
                </c:pt>
                <c:pt idx="2310">
                  <c:v>42194</c:v>
                </c:pt>
                <c:pt idx="2311">
                  <c:v>42195</c:v>
                </c:pt>
                <c:pt idx="2312">
                  <c:v>42198</c:v>
                </c:pt>
                <c:pt idx="2313">
                  <c:v>42199</c:v>
                </c:pt>
                <c:pt idx="2314">
                  <c:v>42200</c:v>
                </c:pt>
                <c:pt idx="2315">
                  <c:v>42201</c:v>
                </c:pt>
                <c:pt idx="2316">
                  <c:v>42202</c:v>
                </c:pt>
                <c:pt idx="2317">
                  <c:v>42205</c:v>
                </c:pt>
                <c:pt idx="2318">
                  <c:v>42206</c:v>
                </c:pt>
                <c:pt idx="2319">
                  <c:v>42207</c:v>
                </c:pt>
                <c:pt idx="2320">
                  <c:v>42208</c:v>
                </c:pt>
                <c:pt idx="2321">
                  <c:v>42209</c:v>
                </c:pt>
                <c:pt idx="2322">
                  <c:v>42212</c:v>
                </c:pt>
                <c:pt idx="2323">
                  <c:v>42213</c:v>
                </c:pt>
                <c:pt idx="2324">
                  <c:v>42214</c:v>
                </c:pt>
                <c:pt idx="2325">
                  <c:v>42215</c:v>
                </c:pt>
                <c:pt idx="2326">
                  <c:v>42216</c:v>
                </c:pt>
                <c:pt idx="2327">
                  <c:v>42219</c:v>
                </c:pt>
                <c:pt idx="2328">
                  <c:v>42220</c:v>
                </c:pt>
                <c:pt idx="2329">
                  <c:v>42221</c:v>
                </c:pt>
                <c:pt idx="2330">
                  <c:v>42222</c:v>
                </c:pt>
                <c:pt idx="2331">
                  <c:v>42223</c:v>
                </c:pt>
                <c:pt idx="2332">
                  <c:v>42226</c:v>
                </c:pt>
                <c:pt idx="2333">
                  <c:v>42227</c:v>
                </c:pt>
                <c:pt idx="2334">
                  <c:v>42228</c:v>
                </c:pt>
                <c:pt idx="2335">
                  <c:v>42229</c:v>
                </c:pt>
                <c:pt idx="2336">
                  <c:v>42230</c:v>
                </c:pt>
                <c:pt idx="2337">
                  <c:v>42233</c:v>
                </c:pt>
                <c:pt idx="2338">
                  <c:v>42234</c:v>
                </c:pt>
                <c:pt idx="2339">
                  <c:v>42235</c:v>
                </c:pt>
                <c:pt idx="2340">
                  <c:v>42236</c:v>
                </c:pt>
                <c:pt idx="2341">
                  <c:v>42237</c:v>
                </c:pt>
                <c:pt idx="2342">
                  <c:v>42240</c:v>
                </c:pt>
                <c:pt idx="2343">
                  <c:v>42241</c:v>
                </c:pt>
                <c:pt idx="2344">
                  <c:v>42242</c:v>
                </c:pt>
                <c:pt idx="2345">
                  <c:v>42243</c:v>
                </c:pt>
                <c:pt idx="2346">
                  <c:v>42244</c:v>
                </c:pt>
                <c:pt idx="2347">
                  <c:v>42247</c:v>
                </c:pt>
                <c:pt idx="2348">
                  <c:v>42248</c:v>
                </c:pt>
                <c:pt idx="2349">
                  <c:v>42249</c:v>
                </c:pt>
                <c:pt idx="2350">
                  <c:v>42254</c:v>
                </c:pt>
                <c:pt idx="2351">
                  <c:v>42255</c:v>
                </c:pt>
                <c:pt idx="2352">
                  <c:v>42256</c:v>
                </c:pt>
                <c:pt idx="2353">
                  <c:v>42257</c:v>
                </c:pt>
                <c:pt idx="2354">
                  <c:v>42258</c:v>
                </c:pt>
                <c:pt idx="2355">
                  <c:v>42261</c:v>
                </c:pt>
                <c:pt idx="2356">
                  <c:v>42262</c:v>
                </c:pt>
                <c:pt idx="2357">
                  <c:v>42263</c:v>
                </c:pt>
                <c:pt idx="2358">
                  <c:v>42264</c:v>
                </c:pt>
                <c:pt idx="2359">
                  <c:v>42265</c:v>
                </c:pt>
                <c:pt idx="2360">
                  <c:v>42268</c:v>
                </c:pt>
                <c:pt idx="2361">
                  <c:v>42269</c:v>
                </c:pt>
                <c:pt idx="2362">
                  <c:v>42270</c:v>
                </c:pt>
                <c:pt idx="2363">
                  <c:v>42271</c:v>
                </c:pt>
                <c:pt idx="2364">
                  <c:v>42272</c:v>
                </c:pt>
                <c:pt idx="2365">
                  <c:v>42275</c:v>
                </c:pt>
                <c:pt idx="2366">
                  <c:v>42276</c:v>
                </c:pt>
                <c:pt idx="2367">
                  <c:v>42277</c:v>
                </c:pt>
                <c:pt idx="2368">
                  <c:v>42285</c:v>
                </c:pt>
                <c:pt idx="2369">
                  <c:v>42286</c:v>
                </c:pt>
                <c:pt idx="2370">
                  <c:v>42289</c:v>
                </c:pt>
                <c:pt idx="2371">
                  <c:v>42290</c:v>
                </c:pt>
                <c:pt idx="2372">
                  <c:v>42291</c:v>
                </c:pt>
                <c:pt idx="2373">
                  <c:v>42292</c:v>
                </c:pt>
                <c:pt idx="2374">
                  <c:v>42293</c:v>
                </c:pt>
                <c:pt idx="2375">
                  <c:v>42296</c:v>
                </c:pt>
                <c:pt idx="2376">
                  <c:v>42297</c:v>
                </c:pt>
                <c:pt idx="2377">
                  <c:v>42298</c:v>
                </c:pt>
                <c:pt idx="2378">
                  <c:v>42299</c:v>
                </c:pt>
                <c:pt idx="2379">
                  <c:v>42300</c:v>
                </c:pt>
                <c:pt idx="2380">
                  <c:v>42303</c:v>
                </c:pt>
                <c:pt idx="2381">
                  <c:v>42304</c:v>
                </c:pt>
                <c:pt idx="2382">
                  <c:v>42305</c:v>
                </c:pt>
                <c:pt idx="2383">
                  <c:v>42306</c:v>
                </c:pt>
                <c:pt idx="2384">
                  <c:v>42307</c:v>
                </c:pt>
                <c:pt idx="2385">
                  <c:v>42310</c:v>
                </c:pt>
                <c:pt idx="2386">
                  <c:v>42311</c:v>
                </c:pt>
                <c:pt idx="2387">
                  <c:v>42312</c:v>
                </c:pt>
                <c:pt idx="2388">
                  <c:v>42313</c:v>
                </c:pt>
                <c:pt idx="2389">
                  <c:v>42314</c:v>
                </c:pt>
                <c:pt idx="2390">
                  <c:v>42317</c:v>
                </c:pt>
                <c:pt idx="2391">
                  <c:v>42318</c:v>
                </c:pt>
                <c:pt idx="2392">
                  <c:v>42319</c:v>
                </c:pt>
                <c:pt idx="2393">
                  <c:v>42320</c:v>
                </c:pt>
                <c:pt idx="2394">
                  <c:v>42321</c:v>
                </c:pt>
                <c:pt idx="2395">
                  <c:v>42324</c:v>
                </c:pt>
                <c:pt idx="2396">
                  <c:v>42325</c:v>
                </c:pt>
                <c:pt idx="2397">
                  <c:v>42326</c:v>
                </c:pt>
                <c:pt idx="2398">
                  <c:v>42327</c:v>
                </c:pt>
                <c:pt idx="2399">
                  <c:v>42328</c:v>
                </c:pt>
                <c:pt idx="2400">
                  <c:v>42331</c:v>
                </c:pt>
                <c:pt idx="2401">
                  <c:v>42332</c:v>
                </c:pt>
                <c:pt idx="2402">
                  <c:v>42333</c:v>
                </c:pt>
                <c:pt idx="2403">
                  <c:v>42334</c:v>
                </c:pt>
                <c:pt idx="2404">
                  <c:v>42335</c:v>
                </c:pt>
                <c:pt idx="2405">
                  <c:v>42338</c:v>
                </c:pt>
                <c:pt idx="2406">
                  <c:v>42339</c:v>
                </c:pt>
                <c:pt idx="2407">
                  <c:v>42340</c:v>
                </c:pt>
                <c:pt idx="2408">
                  <c:v>42341</c:v>
                </c:pt>
                <c:pt idx="2409">
                  <c:v>42342</c:v>
                </c:pt>
                <c:pt idx="2410">
                  <c:v>42345</c:v>
                </c:pt>
                <c:pt idx="2411">
                  <c:v>42346</c:v>
                </c:pt>
                <c:pt idx="2412">
                  <c:v>42347</c:v>
                </c:pt>
                <c:pt idx="2413">
                  <c:v>42348</c:v>
                </c:pt>
                <c:pt idx="2414">
                  <c:v>42349</c:v>
                </c:pt>
                <c:pt idx="2415">
                  <c:v>42352</c:v>
                </c:pt>
                <c:pt idx="2416">
                  <c:v>42353</c:v>
                </c:pt>
                <c:pt idx="2417">
                  <c:v>42354</c:v>
                </c:pt>
                <c:pt idx="2418">
                  <c:v>42355</c:v>
                </c:pt>
                <c:pt idx="2419">
                  <c:v>42356</c:v>
                </c:pt>
                <c:pt idx="2420">
                  <c:v>42359</c:v>
                </c:pt>
                <c:pt idx="2421">
                  <c:v>42360</c:v>
                </c:pt>
                <c:pt idx="2422">
                  <c:v>42361</c:v>
                </c:pt>
                <c:pt idx="2423">
                  <c:v>42362</c:v>
                </c:pt>
                <c:pt idx="2424">
                  <c:v>42363</c:v>
                </c:pt>
                <c:pt idx="2425">
                  <c:v>42366</c:v>
                </c:pt>
                <c:pt idx="2426">
                  <c:v>42367</c:v>
                </c:pt>
                <c:pt idx="2427">
                  <c:v>42368</c:v>
                </c:pt>
                <c:pt idx="2428">
                  <c:v>42369</c:v>
                </c:pt>
                <c:pt idx="2429">
                  <c:v>42373</c:v>
                </c:pt>
                <c:pt idx="2430">
                  <c:v>42374</c:v>
                </c:pt>
                <c:pt idx="2431">
                  <c:v>42375</c:v>
                </c:pt>
                <c:pt idx="2432">
                  <c:v>42376</c:v>
                </c:pt>
                <c:pt idx="2433">
                  <c:v>42377</c:v>
                </c:pt>
                <c:pt idx="2434">
                  <c:v>42380</c:v>
                </c:pt>
                <c:pt idx="2435">
                  <c:v>42381</c:v>
                </c:pt>
                <c:pt idx="2436">
                  <c:v>42382</c:v>
                </c:pt>
                <c:pt idx="2437">
                  <c:v>42383</c:v>
                </c:pt>
                <c:pt idx="2438">
                  <c:v>42384</c:v>
                </c:pt>
                <c:pt idx="2439">
                  <c:v>42387</c:v>
                </c:pt>
                <c:pt idx="2440">
                  <c:v>42388</c:v>
                </c:pt>
                <c:pt idx="2441">
                  <c:v>42389</c:v>
                </c:pt>
                <c:pt idx="2442">
                  <c:v>42390</c:v>
                </c:pt>
                <c:pt idx="2443">
                  <c:v>42391</c:v>
                </c:pt>
                <c:pt idx="2444">
                  <c:v>42394</c:v>
                </c:pt>
                <c:pt idx="2445">
                  <c:v>42395</c:v>
                </c:pt>
                <c:pt idx="2446">
                  <c:v>42396</c:v>
                </c:pt>
                <c:pt idx="2447">
                  <c:v>42397</c:v>
                </c:pt>
                <c:pt idx="2448">
                  <c:v>42398</c:v>
                </c:pt>
                <c:pt idx="2449">
                  <c:v>42401</c:v>
                </c:pt>
                <c:pt idx="2450">
                  <c:v>42402</c:v>
                </c:pt>
                <c:pt idx="2451">
                  <c:v>42403</c:v>
                </c:pt>
                <c:pt idx="2452">
                  <c:v>42404</c:v>
                </c:pt>
                <c:pt idx="2453">
                  <c:v>42405</c:v>
                </c:pt>
                <c:pt idx="2454">
                  <c:v>42415</c:v>
                </c:pt>
                <c:pt idx="2455">
                  <c:v>42416</c:v>
                </c:pt>
                <c:pt idx="2456">
                  <c:v>42417</c:v>
                </c:pt>
                <c:pt idx="2457">
                  <c:v>42418</c:v>
                </c:pt>
                <c:pt idx="2458">
                  <c:v>42419</c:v>
                </c:pt>
                <c:pt idx="2459">
                  <c:v>42422</c:v>
                </c:pt>
                <c:pt idx="2460">
                  <c:v>42423</c:v>
                </c:pt>
                <c:pt idx="2461">
                  <c:v>42424</c:v>
                </c:pt>
                <c:pt idx="2462">
                  <c:v>42425</c:v>
                </c:pt>
                <c:pt idx="2463">
                  <c:v>42426</c:v>
                </c:pt>
                <c:pt idx="2464">
                  <c:v>42429</c:v>
                </c:pt>
                <c:pt idx="2465">
                  <c:v>42430</c:v>
                </c:pt>
                <c:pt idx="2466">
                  <c:v>42431</c:v>
                </c:pt>
                <c:pt idx="2467">
                  <c:v>42432</c:v>
                </c:pt>
                <c:pt idx="2468">
                  <c:v>42433</c:v>
                </c:pt>
                <c:pt idx="2469">
                  <c:v>42436</c:v>
                </c:pt>
                <c:pt idx="2470">
                  <c:v>42437</c:v>
                </c:pt>
                <c:pt idx="2471">
                  <c:v>42438</c:v>
                </c:pt>
                <c:pt idx="2472">
                  <c:v>42439</c:v>
                </c:pt>
                <c:pt idx="2473">
                  <c:v>42440</c:v>
                </c:pt>
                <c:pt idx="2474">
                  <c:v>42443</c:v>
                </c:pt>
                <c:pt idx="2475">
                  <c:v>42444</c:v>
                </c:pt>
                <c:pt idx="2476">
                  <c:v>42445</c:v>
                </c:pt>
                <c:pt idx="2477">
                  <c:v>42446</c:v>
                </c:pt>
                <c:pt idx="2478">
                  <c:v>42447</c:v>
                </c:pt>
                <c:pt idx="2479">
                  <c:v>42450</c:v>
                </c:pt>
                <c:pt idx="2480">
                  <c:v>42451</c:v>
                </c:pt>
                <c:pt idx="2481">
                  <c:v>42452</c:v>
                </c:pt>
                <c:pt idx="2482">
                  <c:v>42453</c:v>
                </c:pt>
                <c:pt idx="2483">
                  <c:v>42454</c:v>
                </c:pt>
                <c:pt idx="2484">
                  <c:v>42457</c:v>
                </c:pt>
                <c:pt idx="2485">
                  <c:v>42458</c:v>
                </c:pt>
                <c:pt idx="2486">
                  <c:v>42459</c:v>
                </c:pt>
                <c:pt idx="2487">
                  <c:v>42460</c:v>
                </c:pt>
                <c:pt idx="2488">
                  <c:v>42461</c:v>
                </c:pt>
                <c:pt idx="2489">
                  <c:v>42465</c:v>
                </c:pt>
                <c:pt idx="2490">
                  <c:v>42466</c:v>
                </c:pt>
                <c:pt idx="2491">
                  <c:v>42467</c:v>
                </c:pt>
                <c:pt idx="2492">
                  <c:v>42468</c:v>
                </c:pt>
                <c:pt idx="2493">
                  <c:v>42471</c:v>
                </c:pt>
                <c:pt idx="2494">
                  <c:v>42472</c:v>
                </c:pt>
                <c:pt idx="2495">
                  <c:v>42473</c:v>
                </c:pt>
                <c:pt idx="2496">
                  <c:v>42474</c:v>
                </c:pt>
                <c:pt idx="2497">
                  <c:v>42475</c:v>
                </c:pt>
                <c:pt idx="2498">
                  <c:v>42478</c:v>
                </c:pt>
                <c:pt idx="2499">
                  <c:v>42479</c:v>
                </c:pt>
                <c:pt idx="2500">
                  <c:v>42480</c:v>
                </c:pt>
                <c:pt idx="2501">
                  <c:v>42481</c:v>
                </c:pt>
                <c:pt idx="2502">
                  <c:v>42482</c:v>
                </c:pt>
                <c:pt idx="2503">
                  <c:v>42485</c:v>
                </c:pt>
                <c:pt idx="2504">
                  <c:v>42486</c:v>
                </c:pt>
                <c:pt idx="2505">
                  <c:v>42487</c:v>
                </c:pt>
                <c:pt idx="2506">
                  <c:v>42488</c:v>
                </c:pt>
                <c:pt idx="2507">
                  <c:v>42489</c:v>
                </c:pt>
                <c:pt idx="2508">
                  <c:v>42493</c:v>
                </c:pt>
                <c:pt idx="2509">
                  <c:v>42494</c:v>
                </c:pt>
                <c:pt idx="2510">
                  <c:v>42495</c:v>
                </c:pt>
                <c:pt idx="2511">
                  <c:v>42496</c:v>
                </c:pt>
                <c:pt idx="2512">
                  <c:v>42499</c:v>
                </c:pt>
                <c:pt idx="2513">
                  <c:v>42500</c:v>
                </c:pt>
                <c:pt idx="2514">
                  <c:v>42501</c:v>
                </c:pt>
                <c:pt idx="2515">
                  <c:v>42502</c:v>
                </c:pt>
                <c:pt idx="2516">
                  <c:v>42503</c:v>
                </c:pt>
                <c:pt idx="2517">
                  <c:v>42506</c:v>
                </c:pt>
                <c:pt idx="2518">
                  <c:v>42507</c:v>
                </c:pt>
                <c:pt idx="2519">
                  <c:v>42508</c:v>
                </c:pt>
                <c:pt idx="2520">
                  <c:v>42509</c:v>
                </c:pt>
                <c:pt idx="2521">
                  <c:v>42510</c:v>
                </c:pt>
                <c:pt idx="2522">
                  <c:v>42513</c:v>
                </c:pt>
                <c:pt idx="2523">
                  <c:v>42514</c:v>
                </c:pt>
                <c:pt idx="2524">
                  <c:v>42515</c:v>
                </c:pt>
                <c:pt idx="2525">
                  <c:v>42516</c:v>
                </c:pt>
                <c:pt idx="2526">
                  <c:v>42517</c:v>
                </c:pt>
                <c:pt idx="2527">
                  <c:v>42520</c:v>
                </c:pt>
                <c:pt idx="2528">
                  <c:v>42521</c:v>
                </c:pt>
                <c:pt idx="2529">
                  <c:v>42522</c:v>
                </c:pt>
                <c:pt idx="2530">
                  <c:v>42523</c:v>
                </c:pt>
                <c:pt idx="2531">
                  <c:v>42524</c:v>
                </c:pt>
                <c:pt idx="2532">
                  <c:v>42527</c:v>
                </c:pt>
                <c:pt idx="2533">
                  <c:v>42528</c:v>
                </c:pt>
                <c:pt idx="2534">
                  <c:v>42529</c:v>
                </c:pt>
                <c:pt idx="2535">
                  <c:v>42534</c:v>
                </c:pt>
                <c:pt idx="2536">
                  <c:v>42535</c:v>
                </c:pt>
                <c:pt idx="2537">
                  <c:v>42536</c:v>
                </c:pt>
                <c:pt idx="2538">
                  <c:v>42537</c:v>
                </c:pt>
                <c:pt idx="2539">
                  <c:v>42538</c:v>
                </c:pt>
                <c:pt idx="2540">
                  <c:v>42541</c:v>
                </c:pt>
                <c:pt idx="2541">
                  <c:v>42542</c:v>
                </c:pt>
                <c:pt idx="2542">
                  <c:v>42543</c:v>
                </c:pt>
                <c:pt idx="2543">
                  <c:v>42544</c:v>
                </c:pt>
                <c:pt idx="2544">
                  <c:v>42545</c:v>
                </c:pt>
                <c:pt idx="2545">
                  <c:v>42548</c:v>
                </c:pt>
                <c:pt idx="2546">
                  <c:v>42549</c:v>
                </c:pt>
                <c:pt idx="2547">
                  <c:v>42550</c:v>
                </c:pt>
                <c:pt idx="2548">
                  <c:v>42551</c:v>
                </c:pt>
                <c:pt idx="2549">
                  <c:v>42552</c:v>
                </c:pt>
                <c:pt idx="2550">
                  <c:v>42555</c:v>
                </c:pt>
                <c:pt idx="2551">
                  <c:v>42556</c:v>
                </c:pt>
                <c:pt idx="2552">
                  <c:v>42557</c:v>
                </c:pt>
                <c:pt idx="2553">
                  <c:v>42558</c:v>
                </c:pt>
                <c:pt idx="2554">
                  <c:v>42559</c:v>
                </c:pt>
                <c:pt idx="2555">
                  <c:v>42562</c:v>
                </c:pt>
                <c:pt idx="2556">
                  <c:v>42563</c:v>
                </c:pt>
                <c:pt idx="2557">
                  <c:v>42564</c:v>
                </c:pt>
                <c:pt idx="2558">
                  <c:v>42565</c:v>
                </c:pt>
                <c:pt idx="2559">
                  <c:v>42566</c:v>
                </c:pt>
                <c:pt idx="2560">
                  <c:v>42569</c:v>
                </c:pt>
                <c:pt idx="2561">
                  <c:v>42570</c:v>
                </c:pt>
                <c:pt idx="2562">
                  <c:v>42571</c:v>
                </c:pt>
                <c:pt idx="2563">
                  <c:v>42572</c:v>
                </c:pt>
                <c:pt idx="2564">
                  <c:v>42573</c:v>
                </c:pt>
                <c:pt idx="2565">
                  <c:v>42576</c:v>
                </c:pt>
                <c:pt idx="2566">
                  <c:v>42577</c:v>
                </c:pt>
                <c:pt idx="2567">
                  <c:v>42578</c:v>
                </c:pt>
                <c:pt idx="2568">
                  <c:v>42579</c:v>
                </c:pt>
                <c:pt idx="2569">
                  <c:v>42580</c:v>
                </c:pt>
                <c:pt idx="2570">
                  <c:v>42583</c:v>
                </c:pt>
                <c:pt idx="2571">
                  <c:v>42584</c:v>
                </c:pt>
                <c:pt idx="2572">
                  <c:v>42585</c:v>
                </c:pt>
                <c:pt idx="2573">
                  <c:v>42586</c:v>
                </c:pt>
                <c:pt idx="2574">
                  <c:v>42587</c:v>
                </c:pt>
                <c:pt idx="2575">
                  <c:v>42590</c:v>
                </c:pt>
                <c:pt idx="2576">
                  <c:v>42591</c:v>
                </c:pt>
                <c:pt idx="2577">
                  <c:v>42592</c:v>
                </c:pt>
                <c:pt idx="2578">
                  <c:v>42593</c:v>
                </c:pt>
                <c:pt idx="2579">
                  <c:v>42594</c:v>
                </c:pt>
                <c:pt idx="2580">
                  <c:v>42597</c:v>
                </c:pt>
                <c:pt idx="2581">
                  <c:v>42598</c:v>
                </c:pt>
                <c:pt idx="2582">
                  <c:v>42599</c:v>
                </c:pt>
                <c:pt idx="2583">
                  <c:v>42600</c:v>
                </c:pt>
                <c:pt idx="2584">
                  <c:v>42601</c:v>
                </c:pt>
                <c:pt idx="2585">
                  <c:v>42604</c:v>
                </c:pt>
                <c:pt idx="2586">
                  <c:v>42605</c:v>
                </c:pt>
                <c:pt idx="2587">
                  <c:v>42606</c:v>
                </c:pt>
                <c:pt idx="2588">
                  <c:v>42607</c:v>
                </c:pt>
                <c:pt idx="2589">
                  <c:v>42608</c:v>
                </c:pt>
                <c:pt idx="2590">
                  <c:v>42611</c:v>
                </c:pt>
                <c:pt idx="2591">
                  <c:v>42612</c:v>
                </c:pt>
                <c:pt idx="2592">
                  <c:v>42613</c:v>
                </c:pt>
                <c:pt idx="2593">
                  <c:v>42614</c:v>
                </c:pt>
                <c:pt idx="2594">
                  <c:v>42615</c:v>
                </c:pt>
                <c:pt idx="2595">
                  <c:v>42618</c:v>
                </c:pt>
                <c:pt idx="2596">
                  <c:v>42619</c:v>
                </c:pt>
                <c:pt idx="2597">
                  <c:v>42620</c:v>
                </c:pt>
                <c:pt idx="2598">
                  <c:v>42621</c:v>
                </c:pt>
                <c:pt idx="2599">
                  <c:v>42622</c:v>
                </c:pt>
                <c:pt idx="2600">
                  <c:v>42625</c:v>
                </c:pt>
                <c:pt idx="2601">
                  <c:v>42626</c:v>
                </c:pt>
                <c:pt idx="2602">
                  <c:v>42627</c:v>
                </c:pt>
                <c:pt idx="2603">
                  <c:v>42632</c:v>
                </c:pt>
                <c:pt idx="2604">
                  <c:v>42633</c:v>
                </c:pt>
                <c:pt idx="2605">
                  <c:v>42634</c:v>
                </c:pt>
                <c:pt idx="2606">
                  <c:v>42635</c:v>
                </c:pt>
                <c:pt idx="2607">
                  <c:v>42636</c:v>
                </c:pt>
                <c:pt idx="2608">
                  <c:v>42639</c:v>
                </c:pt>
                <c:pt idx="2609">
                  <c:v>42640</c:v>
                </c:pt>
                <c:pt idx="2610">
                  <c:v>42641</c:v>
                </c:pt>
                <c:pt idx="2611">
                  <c:v>42642</c:v>
                </c:pt>
                <c:pt idx="2612">
                  <c:v>42643</c:v>
                </c:pt>
                <c:pt idx="2613">
                  <c:v>42653</c:v>
                </c:pt>
                <c:pt idx="2614">
                  <c:v>42654</c:v>
                </c:pt>
                <c:pt idx="2615">
                  <c:v>42655</c:v>
                </c:pt>
                <c:pt idx="2616">
                  <c:v>42656</c:v>
                </c:pt>
                <c:pt idx="2617">
                  <c:v>42657</c:v>
                </c:pt>
                <c:pt idx="2618">
                  <c:v>42660</c:v>
                </c:pt>
                <c:pt idx="2619">
                  <c:v>42661</c:v>
                </c:pt>
                <c:pt idx="2620">
                  <c:v>42662</c:v>
                </c:pt>
                <c:pt idx="2621">
                  <c:v>42663</c:v>
                </c:pt>
                <c:pt idx="2622">
                  <c:v>42664</c:v>
                </c:pt>
                <c:pt idx="2623">
                  <c:v>42667</c:v>
                </c:pt>
                <c:pt idx="2624">
                  <c:v>42668</c:v>
                </c:pt>
                <c:pt idx="2625">
                  <c:v>42669</c:v>
                </c:pt>
                <c:pt idx="2626">
                  <c:v>42670</c:v>
                </c:pt>
                <c:pt idx="2627">
                  <c:v>42671</c:v>
                </c:pt>
                <c:pt idx="2628">
                  <c:v>42674</c:v>
                </c:pt>
                <c:pt idx="2629">
                  <c:v>42675</c:v>
                </c:pt>
                <c:pt idx="2630">
                  <c:v>42676</c:v>
                </c:pt>
                <c:pt idx="2631">
                  <c:v>42677</c:v>
                </c:pt>
                <c:pt idx="2632">
                  <c:v>42678</c:v>
                </c:pt>
                <c:pt idx="2633">
                  <c:v>42681</c:v>
                </c:pt>
                <c:pt idx="2634">
                  <c:v>42682</c:v>
                </c:pt>
                <c:pt idx="2635">
                  <c:v>42683</c:v>
                </c:pt>
                <c:pt idx="2636">
                  <c:v>42684</c:v>
                </c:pt>
                <c:pt idx="2637">
                  <c:v>42685</c:v>
                </c:pt>
                <c:pt idx="2638">
                  <c:v>42688</c:v>
                </c:pt>
                <c:pt idx="2639">
                  <c:v>42689</c:v>
                </c:pt>
                <c:pt idx="2640">
                  <c:v>42690</c:v>
                </c:pt>
                <c:pt idx="2641">
                  <c:v>42691</c:v>
                </c:pt>
                <c:pt idx="2642">
                  <c:v>42692</c:v>
                </c:pt>
                <c:pt idx="2643">
                  <c:v>42695</c:v>
                </c:pt>
                <c:pt idx="2644">
                  <c:v>42696</c:v>
                </c:pt>
                <c:pt idx="2645">
                  <c:v>42697</c:v>
                </c:pt>
                <c:pt idx="2646">
                  <c:v>42698</c:v>
                </c:pt>
                <c:pt idx="2647">
                  <c:v>42699</c:v>
                </c:pt>
                <c:pt idx="2648">
                  <c:v>42702</c:v>
                </c:pt>
                <c:pt idx="2649">
                  <c:v>42703</c:v>
                </c:pt>
                <c:pt idx="2650">
                  <c:v>42704</c:v>
                </c:pt>
                <c:pt idx="2651">
                  <c:v>42705</c:v>
                </c:pt>
                <c:pt idx="2652">
                  <c:v>42706</c:v>
                </c:pt>
                <c:pt idx="2653">
                  <c:v>42709</c:v>
                </c:pt>
                <c:pt idx="2654">
                  <c:v>42710</c:v>
                </c:pt>
                <c:pt idx="2655">
                  <c:v>42711</c:v>
                </c:pt>
                <c:pt idx="2656">
                  <c:v>42712</c:v>
                </c:pt>
                <c:pt idx="2657">
                  <c:v>42713</c:v>
                </c:pt>
                <c:pt idx="2658">
                  <c:v>42716</c:v>
                </c:pt>
                <c:pt idx="2659">
                  <c:v>42717</c:v>
                </c:pt>
                <c:pt idx="2660">
                  <c:v>42718</c:v>
                </c:pt>
                <c:pt idx="2661">
                  <c:v>42719</c:v>
                </c:pt>
                <c:pt idx="2662">
                  <c:v>42720</c:v>
                </c:pt>
                <c:pt idx="2663">
                  <c:v>42723</c:v>
                </c:pt>
                <c:pt idx="2664">
                  <c:v>42724</c:v>
                </c:pt>
                <c:pt idx="2665">
                  <c:v>42725</c:v>
                </c:pt>
                <c:pt idx="2666">
                  <c:v>42726</c:v>
                </c:pt>
                <c:pt idx="2667">
                  <c:v>42727</c:v>
                </c:pt>
                <c:pt idx="2668">
                  <c:v>42730</c:v>
                </c:pt>
                <c:pt idx="2669">
                  <c:v>42731</c:v>
                </c:pt>
                <c:pt idx="2670">
                  <c:v>42732</c:v>
                </c:pt>
                <c:pt idx="2671">
                  <c:v>42733</c:v>
                </c:pt>
                <c:pt idx="2672">
                  <c:v>42734</c:v>
                </c:pt>
                <c:pt idx="2673">
                  <c:v>42738</c:v>
                </c:pt>
                <c:pt idx="2674">
                  <c:v>42739</c:v>
                </c:pt>
                <c:pt idx="2675">
                  <c:v>42740</c:v>
                </c:pt>
                <c:pt idx="2676">
                  <c:v>42741</c:v>
                </c:pt>
                <c:pt idx="2677">
                  <c:v>42744</c:v>
                </c:pt>
                <c:pt idx="2678">
                  <c:v>42745</c:v>
                </c:pt>
                <c:pt idx="2679">
                  <c:v>42746</c:v>
                </c:pt>
                <c:pt idx="2680">
                  <c:v>42747</c:v>
                </c:pt>
                <c:pt idx="2681">
                  <c:v>42748</c:v>
                </c:pt>
                <c:pt idx="2682">
                  <c:v>42751</c:v>
                </c:pt>
                <c:pt idx="2683">
                  <c:v>42752</c:v>
                </c:pt>
                <c:pt idx="2684">
                  <c:v>42753</c:v>
                </c:pt>
                <c:pt idx="2685">
                  <c:v>42754</c:v>
                </c:pt>
                <c:pt idx="2686">
                  <c:v>42755</c:v>
                </c:pt>
                <c:pt idx="2687">
                  <c:v>42758</c:v>
                </c:pt>
                <c:pt idx="2688">
                  <c:v>42759</c:v>
                </c:pt>
                <c:pt idx="2689">
                  <c:v>42760</c:v>
                </c:pt>
                <c:pt idx="2690">
                  <c:v>42761</c:v>
                </c:pt>
                <c:pt idx="2691">
                  <c:v>42769</c:v>
                </c:pt>
                <c:pt idx="2692">
                  <c:v>42772</c:v>
                </c:pt>
                <c:pt idx="2693">
                  <c:v>42773</c:v>
                </c:pt>
                <c:pt idx="2694">
                  <c:v>42774</c:v>
                </c:pt>
                <c:pt idx="2695">
                  <c:v>42775</c:v>
                </c:pt>
                <c:pt idx="2696">
                  <c:v>42776</c:v>
                </c:pt>
                <c:pt idx="2697">
                  <c:v>42779</c:v>
                </c:pt>
                <c:pt idx="2698">
                  <c:v>42780</c:v>
                </c:pt>
                <c:pt idx="2699">
                  <c:v>42781</c:v>
                </c:pt>
                <c:pt idx="2700">
                  <c:v>42782</c:v>
                </c:pt>
                <c:pt idx="2701">
                  <c:v>42783</c:v>
                </c:pt>
                <c:pt idx="2702">
                  <c:v>42786</c:v>
                </c:pt>
                <c:pt idx="2703">
                  <c:v>42787</c:v>
                </c:pt>
                <c:pt idx="2704">
                  <c:v>42788</c:v>
                </c:pt>
                <c:pt idx="2705">
                  <c:v>42789</c:v>
                </c:pt>
                <c:pt idx="2706">
                  <c:v>42790</c:v>
                </c:pt>
                <c:pt idx="2707">
                  <c:v>42793</c:v>
                </c:pt>
                <c:pt idx="2708">
                  <c:v>42794</c:v>
                </c:pt>
                <c:pt idx="2709">
                  <c:v>42795</c:v>
                </c:pt>
                <c:pt idx="2710">
                  <c:v>42796</c:v>
                </c:pt>
                <c:pt idx="2711">
                  <c:v>42797</c:v>
                </c:pt>
                <c:pt idx="2712">
                  <c:v>42800</c:v>
                </c:pt>
                <c:pt idx="2713">
                  <c:v>42801</c:v>
                </c:pt>
                <c:pt idx="2714">
                  <c:v>42802</c:v>
                </c:pt>
                <c:pt idx="2715">
                  <c:v>42803</c:v>
                </c:pt>
                <c:pt idx="2716">
                  <c:v>42804</c:v>
                </c:pt>
                <c:pt idx="2717">
                  <c:v>42807</c:v>
                </c:pt>
                <c:pt idx="2718">
                  <c:v>42808</c:v>
                </c:pt>
                <c:pt idx="2719">
                  <c:v>42809</c:v>
                </c:pt>
                <c:pt idx="2720">
                  <c:v>42810</c:v>
                </c:pt>
                <c:pt idx="2721">
                  <c:v>42811</c:v>
                </c:pt>
                <c:pt idx="2722">
                  <c:v>42814</c:v>
                </c:pt>
                <c:pt idx="2723">
                  <c:v>42815</c:v>
                </c:pt>
                <c:pt idx="2724">
                  <c:v>42816</c:v>
                </c:pt>
                <c:pt idx="2725">
                  <c:v>42817</c:v>
                </c:pt>
                <c:pt idx="2726">
                  <c:v>42818</c:v>
                </c:pt>
                <c:pt idx="2727">
                  <c:v>42821</c:v>
                </c:pt>
                <c:pt idx="2728">
                  <c:v>42822</c:v>
                </c:pt>
                <c:pt idx="2729">
                  <c:v>42823</c:v>
                </c:pt>
                <c:pt idx="2730">
                  <c:v>42824</c:v>
                </c:pt>
                <c:pt idx="2731">
                  <c:v>42825</c:v>
                </c:pt>
                <c:pt idx="2732">
                  <c:v>42830</c:v>
                </c:pt>
                <c:pt idx="2733">
                  <c:v>42831</c:v>
                </c:pt>
                <c:pt idx="2734">
                  <c:v>42832</c:v>
                </c:pt>
                <c:pt idx="2735">
                  <c:v>42835</c:v>
                </c:pt>
                <c:pt idx="2736">
                  <c:v>42836</c:v>
                </c:pt>
                <c:pt idx="2737">
                  <c:v>42837</c:v>
                </c:pt>
                <c:pt idx="2738">
                  <c:v>42838</c:v>
                </c:pt>
                <c:pt idx="2739">
                  <c:v>42839</c:v>
                </c:pt>
                <c:pt idx="2740">
                  <c:v>42842</c:v>
                </c:pt>
                <c:pt idx="2741">
                  <c:v>42843</c:v>
                </c:pt>
                <c:pt idx="2742">
                  <c:v>42844</c:v>
                </c:pt>
                <c:pt idx="2743">
                  <c:v>42845</c:v>
                </c:pt>
                <c:pt idx="2744">
                  <c:v>42846</c:v>
                </c:pt>
                <c:pt idx="2745">
                  <c:v>42849</c:v>
                </c:pt>
                <c:pt idx="2746">
                  <c:v>42850</c:v>
                </c:pt>
                <c:pt idx="2747">
                  <c:v>42851</c:v>
                </c:pt>
                <c:pt idx="2748">
                  <c:v>42852</c:v>
                </c:pt>
                <c:pt idx="2749">
                  <c:v>42853</c:v>
                </c:pt>
                <c:pt idx="2750">
                  <c:v>42857</c:v>
                </c:pt>
                <c:pt idx="2751">
                  <c:v>42858</c:v>
                </c:pt>
                <c:pt idx="2752">
                  <c:v>42859</c:v>
                </c:pt>
                <c:pt idx="2753">
                  <c:v>42860</c:v>
                </c:pt>
                <c:pt idx="2754">
                  <c:v>42863</c:v>
                </c:pt>
                <c:pt idx="2755">
                  <c:v>42864</c:v>
                </c:pt>
                <c:pt idx="2756">
                  <c:v>42865</c:v>
                </c:pt>
                <c:pt idx="2757">
                  <c:v>42866</c:v>
                </c:pt>
                <c:pt idx="2758">
                  <c:v>42867</c:v>
                </c:pt>
                <c:pt idx="2759">
                  <c:v>42870</c:v>
                </c:pt>
                <c:pt idx="2760">
                  <c:v>42871</c:v>
                </c:pt>
                <c:pt idx="2761">
                  <c:v>42872</c:v>
                </c:pt>
                <c:pt idx="2762">
                  <c:v>42873</c:v>
                </c:pt>
                <c:pt idx="2763">
                  <c:v>42874</c:v>
                </c:pt>
                <c:pt idx="2764">
                  <c:v>42877</c:v>
                </c:pt>
                <c:pt idx="2765">
                  <c:v>42878</c:v>
                </c:pt>
                <c:pt idx="2766">
                  <c:v>42879</c:v>
                </c:pt>
                <c:pt idx="2767">
                  <c:v>42880</c:v>
                </c:pt>
                <c:pt idx="2768">
                  <c:v>42881</c:v>
                </c:pt>
                <c:pt idx="2769">
                  <c:v>42886</c:v>
                </c:pt>
                <c:pt idx="2770">
                  <c:v>42887</c:v>
                </c:pt>
                <c:pt idx="2771">
                  <c:v>42888</c:v>
                </c:pt>
                <c:pt idx="2772">
                  <c:v>42891</c:v>
                </c:pt>
                <c:pt idx="2773">
                  <c:v>42892</c:v>
                </c:pt>
                <c:pt idx="2774">
                  <c:v>42893</c:v>
                </c:pt>
                <c:pt idx="2775">
                  <c:v>42894</c:v>
                </c:pt>
                <c:pt idx="2776">
                  <c:v>42895</c:v>
                </c:pt>
                <c:pt idx="2777">
                  <c:v>42898</c:v>
                </c:pt>
                <c:pt idx="2778">
                  <c:v>42899</c:v>
                </c:pt>
                <c:pt idx="2779">
                  <c:v>42900</c:v>
                </c:pt>
                <c:pt idx="2780">
                  <c:v>42901</c:v>
                </c:pt>
                <c:pt idx="2781">
                  <c:v>42902</c:v>
                </c:pt>
                <c:pt idx="2782">
                  <c:v>42905</c:v>
                </c:pt>
                <c:pt idx="2783">
                  <c:v>42906</c:v>
                </c:pt>
                <c:pt idx="2784">
                  <c:v>42907</c:v>
                </c:pt>
                <c:pt idx="2785">
                  <c:v>42908</c:v>
                </c:pt>
                <c:pt idx="2786">
                  <c:v>42909</c:v>
                </c:pt>
                <c:pt idx="2787">
                  <c:v>42912</c:v>
                </c:pt>
                <c:pt idx="2788">
                  <c:v>42913</c:v>
                </c:pt>
                <c:pt idx="2789">
                  <c:v>42914</c:v>
                </c:pt>
                <c:pt idx="2790">
                  <c:v>42915</c:v>
                </c:pt>
                <c:pt idx="2791">
                  <c:v>42916</c:v>
                </c:pt>
                <c:pt idx="2792">
                  <c:v>42919</c:v>
                </c:pt>
                <c:pt idx="2793">
                  <c:v>42920</c:v>
                </c:pt>
                <c:pt idx="2794">
                  <c:v>42921</c:v>
                </c:pt>
                <c:pt idx="2795">
                  <c:v>42922</c:v>
                </c:pt>
                <c:pt idx="2796">
                  <c:v>42923</c:v>
                </c:pt>
                <c:pt idx="2797">
                  <c:v>42926</c:v>
                </c:pt>
                <c:pt idx="2798">
                  <c:v>42927</c:v>
                </c:pt>
                <c:pt idx="2799">
                  <c:v>42928</c:v>
                </c:pt>
                <c:pt idx="2800">
                  <c:v>42929</c:v>
                </c:pt>
                <c:pt idx="2801">
                  <c:v>42930</c:v>
                </c:pt>
                <c:pt idx="2802">
                  <c:v>42933</c:v>
                </c:pt>
                <c:pt idx="2803">
                  <c:v>42934</c:v>
                </c:pt>
                <c:pt idx="2804">
                  <c:v>42935</c:v>
                </c:pt>
                <c:pt idx="2805">
                  <c:v>42936</c:v>
                </c:pt>
                <c:pt idx="2806">
                  <c:v>42937</c:v>
                </c:pt>
                <c:pt idx="2807">
                  <c:v>42940</c:v>
                </c:pt>
                <c:pt idx="2808">
                  <c:v>42941</c:v>
                </c:pt>
                <c:pt idx="2809">
                  <c:v>42942</c:v>
                </c:pt>
                <c:pt idx="2810">
                  <c:v>42943</c:v>
                </c:pt>
                <c:pt idx="2811">
                  <c:v>42944</c:v>
                </c:pt>
                <c:pt idx="2812">
                  <c:v>42947</c:v>
                </c:pt>
                <c:pt idx="2813">
                  <c:v>42948</c:v>
                </c:pt>
                <c:pt idx="2814">
                  <c:v>42949</c:v>
                </c:pt>
                <c:pt idx="2815">
                  <c:v>42950</c:v>
                </c:pt>
                <c:pt idx="2816">
                  <c:v>42951</c:v>
                </c:pt>
                <c:pt idx="2817">
                  <c:v>42954</c:v>
                </c:pt>
                <c:pt idx="2818">
                  <c:v>42955</c:v>
                </c:pt>
                <c:pt idx="2819">
                  <c:v>42956</c:v>
                </c:pt>
                <c:pt idx="2820">
                  <c:v>42957</c:v>
                </c:pt>
                <c:pt idx="2821">
                  <c:v>42958</c:v>
                </c:pt>
                <c:pt idx="2822">
                  <c:v>42961</c:v>
                </c:pt>
                <c:pt idx="2823">
                  <c:v>42962</c:v>
                </c:pt>
                <c:pt idx="2824">
                  <c:v>42963</c:v>
                </c:pt>
                <c:pt idx="2825">
                  <c:v>42964</c:v>
                </c:pt>
                <c:pt idx="2826">
                  <c:v>42965</c:v>
                </c:pt>
                <c:pt idx="2827">
                  <c:v>42968</c:v>
                </c:pt>
                <c:pt idx="2828">
                  <c:v>42969</c:v>
                </c:pt>
                <c:pt idx="2829">
                  <c:v>42970</c:v>
                </c:pt>
                <c:pt idx="2830">
                  <c:v>42971</c:v>
                </c:pt>
                <c:pt idx="2831">
                  <c:v>42972</c:v>
                </c:pt>
                <c:pt idx="2832">
                  <c:v>42975</c:v>
                </c:pt>
                <c:pt idx="2833">
                  <c:v>42976</c:v>
                </c:pt>
                <c:pt idx="2834">
                  <c:v>42977</c:v>
                </c:pt>
                <c:pt idx="2835">
                  <c:v>42978</c:v>
                </c:pt>
                <c:pt idx="2836">
                  <c:v>42979</c:v>
                </c:pt>
                <c:pt idx="2837">
                  <c:v>42982</c:v>
                </c:pt>
                <c:pt idx="2838">
                  <c:v>42983</c:v>
                </c:pt>
                <c:pt idx="2839">
                  <c:v>42984</c:v>
                </c:pt>
                <c:pt idx="2840">
                  <c:v>42985</c:v>
                </c:pt>
                <c:pt idx="2841">
                  <c:v>42986</c:v>
                </c:pt>
                <c:pt idx="2842">
                  <c:v>42989</c:v>
                </c:pt>
                <c:pt idx="2843">
                  <c:v>42990</c:v>
                </c:pt>
                <c:pt idx="2844">
                  <c:v>42991</c:v>
                </c:pt>
                <c:pt idx="2845">
                  <c:v>42992</c:v>
                </c:pt>
                <c:pt idx="2846">
                  <c:v>42993</c:v>
                </c:pt>
                <c:pt idx="2847">
                  <c:v>42996</c:v>
                </c:pt>
                <c:pt idx="2848">
                  <c:v>42997</c:v>
                </c:pt>
                <c:pt idx="2849">
                  <c:v>42998</c:v>
                </c:pt>
                <c:pt idx="2850">
                  <c:v>42999</c:v>
                </c:pt>
                <c:pt idx="2851">
                  <c:v>43000</c:v>
                </c:pt>
                <c:pt idx="2852">
                  <c:v>43003</c:v>
                </c:pt>
                <c:pt idx="2853">
                  <c:v>43004</c:v>
                </c:pt>
                <c:pt idx="2854">
                  <c:v>43005</c:v>
                </c:pt>
                <c:pt idx="2855">
                  <c:v>43006</c:v>
                </c:pt>
                <c:pt idx="2856">
                  <c:v>43007</c:v>
                </c:pt>
                <c:pt idx="2857">
                  <c:v>43017</c:v>
                </c:pt>
                <c:pt idx="2858">
                  <c:v>43018</c:v>
                </c:pt>
                <c:pt idx="2859">
                  <c:v>43019</c:v>
                </c:pt>
                <c:pt idx="2860">
                  <c:v>43020</c:v>
                </c:pt>
                <c:pt idx="2861">
                  <c:v>43021</c:v>
                </c:pt>
                <c:pt idx="2862">
                  <c:v>43024</c:v>
                </c:pt>
                <c:pt idx="2863">
                  <c:v>43025</c:v>
                </c:pt>
                <c:pt idx="2864">
                  <c:v>43026</c:v>
                </c:pt>
                <c:pt idx="2865">
                  <c:v>43027</c:v>
                </c:pt>
                <c:pt idx="2866">
                  <c:v>43028</c:v>
                </c:pt>
                <c:pt idx="2867">
                  <c:v>43031</c:v>
                </c:pt>
                <c:pt idx="2868">
                  <c:v>43032</c:v>
                </c:pt>
                <c:pt idx="2869">
                  <c:v>43033</c:v>
                </c:pt>
                <c:pt idx="2870">
                  <c:v>43034</c:v>
                </c:pt>
                <c:pt idx="2871">
                  <c:v>43035</c:v>
                </c:pt>
                <c:pt idx="2872">
                  <c:v>43038</c:v>
                </c:pt>
                <c:pt idx="2873">
                  <c:v>43039</c:v>
                </c:pt>
                <c:pt idx="2874">
                  <c:v>43040</c:v>
                </c:pt>
                <c:pt idx="2875">
                  <c:v>43041</c:v>
                </c:pt>
                <c:pt idx="2876">
                  <c:v>43042</c:v>
                </c:pt>
                <c:pt idx="2877">
                  <c:v>43045</c:v>
                </c:pt>
                <c:pt idx="2878">
                  <c:v>43046</c:v>
                </c:pt>
                <c:pt idx="2879">
                  <c:v>43047</c:v>
                </c:pt>
                <c:pt idx="2880">
                  <c:v>43048</c:v>
                </c:pt>
                <c:pt idx="2881">
                  <c:v>43049</c:v>
                </c:pt>
                <c:pt idx="2882">
                  <c:v>43052</c:v>
                </c:pt>
                <c:pt idx="2883">
                  <c:v>43053</c:v>
                </c:pt>
                <c:pt idx="2884">
                  <c:v>43054</c:v>
                </c:pt>
                <c:pt idx="2885">
                  <c:v>43055</c:v>
                </c:pt>
                <c:pt idx="2886">
                  <c:v>43056</c:v>
                </c:pt>
                <c:pt idx="2887">
                  <c:v>43059</c:v>
                </c:pt>
                <c:pt idx="2888">
                  <c:v>43060</c:v>
                </c:pt>
                <c:pt idx="2889">
                  <c:v>43061</c:v>
                </c:pt>
                <c:pt idx="2890">
                  <c:v>43062</c:v>
                </c:pt>
                <c:pt idx="2891">
                  <c:v>43063</c:v>
                </c:pt>
                <c:pt idx="2892">
                  <c:v>43066</c:v>
                </c:pt>
                <c:pt idx="2893">
                  <c:v>43067</c:v>
                </c:pt>
                <c:pt idx="2894">
                  <c:v>43068</c:v>
                </c:pt>
                <c:pt idx="2895">
                  <c:v>43069</c:v>
                </c:pt>
                <c:pt idx="2896">
                  <c:v>43070</c:v>
                </c:pt>
                <c:pt idx="2897">
                  <c:v>43073</c:v>
                </c:pt>
                <c:pt idx="2898">
                  <c:v>43074</c:v>
                </c:pt>
                <c:pt idx="2899">
                  <c:v>43075</c:v>
                </c:pt>
                <c:pt idx="2900">
                  <c:v>43076</c:v>
                </c:pt>
                <c:pt idx="2901">
                  <c:v>43077</c:v>
                </c:pt>
                <c:pt idx="2902">
                  <c:v>43080</c:v>
                </c:pt>
                <c:pt idx="2903">
                  <c:v>43081</c:v>
                </c:pt>
                <c:pt idx="2904">
                  <c:v>43082</c:v>
                </c:pt>
                <c:pt idx="2905">
                  <c:v>43083</c:v>
                </c:pt>
                <c:pt idx="2906">
                  <c:v>43084</c:v>
                </c:pt>
                <c:pt idx="2907">
                  <c:v>43087</c:v>
                </c:pt>
                <c:pt idx="2908">
                  <c:v>43088</c:v>
                </c:pt>
                <c:pt idx="2909">
                  <c:v>43089</c:v>
                </c:pt>
                <c:pt idx="2910">
                  <c:v>43090</c:v>
                </c:pt>
                <c:pt idx="2911">
                  <c:v>43091</c:v>
                </c:pt>
                <c:pt idx="2912">
                  <c:v>43094</c:v>
                </c:pt>
                <c:pt idx="2913">
                  <c:v>43095</c:v>
                </c:pt>
                <c:pt idx="2914">
                  <c:v>43096</c:v>
                </c:pt>
                <c:pt idx="2915">
                  <c:v>43097</c:v>
                </c:pt>
                <c:pt idx="2916">
                  <c:v>43098</c:v>
                </c:pt>
                <c:pt idx="2917">
                  <c:v>43102</c:v>
                </c:pt>
                <c:pt idx="2918">
                  <c:v>43103</c:v>
                </c:pt>
                <c:pt idx="2919">
                  <c:v>43104</c:v>
                </c:pt>
                <c:pt idx="2920">
                  <c:v>43105</c:v>
                </c:pt>
                <c:pt idx="2921">
                  <c:v>43108</c:v>
                </c:pt>
                <c:pt idx="2922">
                  <c:v>43109</c:v>
                </c:pt>
                <c:pt idx="2923">
                  <c:v>43110</c:v>
                </c:pt>
                <c:pt idx="2924">
                  <c:v>43111</c:v>
                </c:pt>
                <c:pt idx="2925">
                  <c:v>43112</c:v>
                </c:pt>
                <c:pt idx="2926">
                  <c:v>43115</c:v>
                </c:pt>
                <c:pt idx="2927">
                  <c:v>43116</c:v>
                </c:pt>
                <c:pt idx="2928">
                  <c:v>43117</c:v>
                </c:pt>
              </c:numCache>
            </c:numRef>
          </c:cat>
          <c:val>
            <c:numRef>
              <c:f>index_cmt!$B$2:$B$2930</c:f>
              <c:numCache>
                <c:formatCode>General</c:formatCode>
                <c:ptCount val="2929"/>
                <c:pt idx="0">
                  <c:v>1391</c:v>
                </c:pt>
                <c:pt idx="1">
                  <c:v>1386</c:v>
                </c:pt>
                <c:pt idx="2">
                  <c:v>1388</c:v>
                </c:pt>
                <c:pt idx="3">
                  <c:v>1389</c:v>
                </c:pt>
                <c:pt idx="4">
                  <c:v>1385</c:v>
                </c:pt>
                <c:pt idx="5">
                  <c:v>1384</c:v>
                </c:pt>
                <c:pt idx="6">
                  <c:v>1372</c:v>
                </c:pt>
                <c:pt idx="7">
                  <c:v>1367</c:v>
                </c:pt>
                <c:pt idx="8">
                  <c:v>1379</c:v>
                </c:pt>
                <c:pt idx="9">
                  <c:v>1386</c:v>
                </c:pt>
                <c:pt idx="10">
                  <c:v>1372</c:v>
                </c:pt>
                <c:pt idx="11">
                  <c:v>1373</c:v>
                </c:pt>
                <c:pt idx="12">
                  <c:v>1379</c:v>
                </c:pt>
                <c:pt idx="13">
                  <c:v>1384</c:v>
                </c:pt>
                <c:pt idx="14">
                  <c:v>1382</c:v>
                </c:pt>
                <c:pt idx="15">
                  <c:v>1414</c:v>
                </c:pt>
                <c:pt idx="16">
                  <c:v>1493</c:v>
                </c:pt>
                <c:pt idx="17">
                  <c:v>1508</c:v>
                </c:pt>
                <c:pt idx="18">
                  <c:v>1465</c:v>
                </c:pt>
                <c:pt idx="19">
                  <c:v>1481</c:v>
                </c:pt>
                <c:pt idx="20">
                  <c:v>1478</c:v>
                </c:pt>
                <c:pt idx="21">
                  <c:v>1461</c:v>
                </c:pt>
                <c:pt idx="22">
                  <c:v>1462</c:v>
                </c:pt>
                <c:pt idx="23">
                  <c:v>1465</c:v>
                </c:pt>
                <c:pt idx="24">
                  <c:v>1481</c:v>
                </c:pt>
                <c:pt idx="25">
                  <c:v>1486</c:v>
                </c:pt>
                <c:pt idx="26">
                  <c:v>1480</c:v>
                </c:pt>
                <c:pt idx="27">
                  <c:v>1479</c:v>
                </c:pt>
                <c:pt idx="28">
                  <c:v>1493</c:v>
                </c:pt>
                <c:pt idx="29">
                  <c:v>1481</c:v>
                </c:pt>
                <c:pt idx="30">
                  <c:v>1482</c:v>
                </c:pt>
                <c:pt idx="31">
                  <c:v>1482</c:v>
                </c:pt>
                <c:pt idx="32">
                  <c:v>1472</c:v>
                </c:pt>
                <c:pt idx="33">
                  <c:v>1465</c:v>
                </c:pt>
                <c:pt idx="34">
                  <c:v>1457</c:v>
                </c:pt>
                <c:pt idx="35">
                  <c:v>1474</c:v>
                </c:pt>
                <c:pt idx="36">
                  <c:v>1463</c:v>
                </c:pt>
                <c:pt idx="37">
                  <c:v>1456</c:v>
                </c:pt>
                <c:pt idx="38">
                  <c:v>1439</c:v>
                </c:pt>
                <c:pt idx="39">
                  <c:v>1432</c:v>
                </c:pt>
                <c:pt idx="40">
                  <c:v>1435</c:v>
                </c:pt>
                <c:pt idx="41">
                  <c:v>1428</c:v>
                </c:pt>
                <c:pt idx="42">
                  <c:v>1415</c:v>
                </c:pt>
                <c:pt idx="43">
                  <c:v>1417</c:v>
                </c:pt>
                <c:pt idx="44">
                  <c:v>1406</c:v>
                </c:pt>
                <c:pt idx="45">
                  <c:v>1389</c:v>
                </c:pt>
                <c:pt idx="46">
                  <c:v>1390</c:v>
                </c:pt>
                <c:pt idx="47">
                  <c:v>1390</c:v>
                </c:pt>
                <c:pt idx="48">
                  <c:v>1405</c:v>
                </c:pt>
                <c:pt idx="49">
                  <c:v>1402</c:v>
                </c:pt>
                <c:pt idx="50">
                  <c:v>1403</c:v>
                </c:pt>
                <c:pt idx="51">
                  <c:v>1407</c:v>
                </c:pt>
                <c:pt idx="52">
                  <c:v>1407</c:v>
                </c:pt>
                <c:pt idx="53">
                  <c:v>1398</c:v>
                </c:pt>
                <c:pt idx="54">
                  <c:v>1399</c:v>
                </c:pt>
                <c:pt idx="55">
                  <c:v>1406</c:v>
                </c:pt>
                <c:pt idx="56">
                  <c:v>1407</c:v>
                </c:pt>
                <c:pt idx="57">
                  <c:v>1397</c:v>
                </c:pt>
                <c:pt idx="58">
                  <c:v>1397</c:v>
                </c:pt>
                <c:pt idx="59">
                  <c:v>1401</c:v>
                </c:pt>
                <c:pt idx="60">
                  <c:v>1397</c:v>
                </c:pt>
                <c:pt idx="61">
                  <c:v>1390</c:v>
                </c:pt>
                <c:pt idx="62">
                  <c:v>1373</c:v>
                </c:pt>
                <c:pt idx="63">
                  <c:v>1369</c:v>
                </c:pt>
                <c:pt idx="64">
                  <c:v>1361</c:v>
                </c:pt>
                <c:pt idx="65">
                  <c:v>1358</c:v>
                </c:pt>
                <c:pt idx="66">
                  <c:v>1365</c:v>
                </c:pt>
                <c:pt idx="67">
                  <c:v>1365</c:v>
                </c:pt>
                <c:pt idx="68">
                  <c:v>1374.6</c:v>
                </c:pt>
                <c:pt idx="69">
                  <c:v>1376.8</c:v>
                </c:pt>
                <c:pt idx="70">
                  <c:v>1372</c:v>
                </c:pt>
                <c:pt idx="71">
                  <c:v>1395.2</c:v>
                </c:pt>
                <c:pt idx="72">
                  <c:v>1393</c:v>
                </c:pt>
                <c:pt idx="73">
                  <c:v>1406</c:v>
                </c:pt>
                <c:pt idx="74">
                  <c:v>1423</c:v>
                </c:pt>
                <c:pt idx="75">
                  <c:v>1434</c:v>
                </c:pt>
                <c:pt idx="76">
                  <c:v>1444</c:v>
                </c:pt>
                <c:pt idx="77">
                  <c:v>1462</c:v>
                </c:pt>
                <c:pt idx="78">
                  <c:v>1473</c:v>
                </c:pt>
                <c:pt idx="79">
                  <c:v>1474</c:v>
                </c:pt>
                <c:pt idx="80">
                  <c:v>1477</c:v>
                </c:pt>
                <c:pt idx="81">
                  <c:v>1488</c:v>
                </c:pt>
                <c:pt idx="82">
                  <c:v>1464</c:v>
                </c:pt>
                <c:pt idx="83">
                  <c:v>1468</c:v>
                </c:pt>
                <c:pt idx="84">
                  <c:v>1468</c:v>
                </c:pt>
                <c:pt idx="85">
                  <c:v>1466</c:v>
                </c:pt>
                <c:pt idx="86">
                  <c:v>1466.2</c:v>
                </c:pt>
                <c:pt idx="87">
                  <c:v>1479.8</c:v>
                </c:pt>
                <c:pt idx="88">
                  <c:v>1501.4</c:v>
                </c:pt>
                <c:pt idx="89">
                  <c:v>1503.4</c:v>
                </c:pt>
                <c:pt idx="90">
                  <c:v>1535</c:v>
                </c:pt>
                <c:pt idx="91">
                  <c:v>1540</c:v>
                </c:pt>
                <c:pt idx="92">
                  <c:v>1546</c:v>
                </c:pt>
                <c:pt idx="93">
                  <c:v>1534</c:v>
                </c:pt>
                <c:pt idx="94">
                  <c:v>1500</c:v>
                </c:pt>
                <c:pt idx="95">
                  <c:v>1510</c:v>
                </c:pt>
                <c:pt idx="96">
                  <c:v>1531</c:v>
                </c:pt>
                <c:pt idx="97">
                  <c:v>1515</c:v>
                </c:pt>
                <c:pt idx="98">
                  <c:v>1506</c:v>
                </c:pt>
                <c:pt idx="99">
                  <c:v>1510</c:v>
                </c:pt>
                <c:pt idx="100">
                  <c:v>1496</c:v>
                </c:pt>
                <c:pt idx="101">
                  <c:v>1509</c:v>
                </c:pt>
                <c:pt idx="102">
                  <c:v>1496</c:v>
                </c:pt>
                <c:pt idx="103">
                  <c:v>1472</c:v>
                </c:pt>
                <c:pt idx="104">
                  <c:v>1475</c:v>
                </c:pt>
                <c:pt idx="105">
                  <c:v>1476</c:v>
                </c:pt>
                <c:pt idx="106">
                  <c:v>1468</c:v>
                </c:pt>
                <c:pt idx="107">
                  <c:v>1459</c:v>
                </c:pt>
                <c:pt idx="108">
                  <c:v>1475</c:v>
                </c:pt>
                <c:pt idx="109">
                  <c:v>1482</c:v>
                </c:pt>
                <c:pt idx="110">
                  <c:v>1472</c:v>
                </c:pt>
                <c:pt idx="111">
                  <c:v>1468</c:v>
                </c:pt>
                <c:pt idx="112">
                  <c:v>1467</c:v>
                </c:pt>
                <c:pt idx="113">
                  <c:v>1472</c:v>
                </c:pt>
                <c:pt idx="114">
                  <c:v>1471</c:v>
                </c:pt>
                <c:pt idx="115">
                  <c:v>1476</c:v>
                </c:pt>
                <c:pt idx="116">
                  <c:v>1482</c:v>
                </c:pt>
                <c:pt idx="117">
                  <c:v>1475</c:v>
                </c:pt>
                <c:pt idx="118">
                  <c:v>1462</c:v>
                </c:pt>
                <c:pt idx="119">
                  <c:v>1458</c:v>
                </c:pt>
                <c:pt idx="120">
                  <c:v>1448</c:v>
                </c:pt>
                <c:pt idx="121">
                  <c:v>1430</c:v>
                </c:pt>
                <c:pt idx="122">
                  <c:v>1434</c:v>
                </c:pt>
                <c:pt idx="123">
                  <c:v>1432</c:v>
                </c:pt>
                <c:pt idx="124">
                  <c:v>1426</c:v>
                </c:pt>
                <c:pt idx="125">
                  <c:v>1419</c:v>
                </c:pt>
                <c:pt idx="126">
                  <c:v>1426</c:v>
                </c:pt>
                <c:pt idx="127">
                  <c:v>1425</c:v>
                </c:pt>
                <c:pt idx="128">
                  <c:v>1421</c:v>
                </c:pt>
                <c:pt idx="129">
                  <c:v>1423</c:v>
                </c:pt>
                <c:pt idx="130">
                  <c:v>1403</c:v>
                </c:pt>
                <c:pt idx="131">
                  <c:v>1382</c:v>
                </c:pt>
                <c:pt idx="132">
                  <c:v>1383</c:v>
                </c:pt>
                <c:pt idx="133">
                  <c:v>1372</c:v>
                </c:pt>
                <c:pt idx="134">
                  <c:v>1370</c:v>
                </c:pt>
                <c:pt idx="135">
                  <c:v>1383</c:v>
                </c:pt>
                <c:pt idx="136">
                  <c:v>1396.4</c:v>
                </c:pt>
                <c:pt idx="137">
                  <c:v>1402</c:v>
                </c:pt>
                <c:pt idx="138">
                  <c:v>1405</c:v>
                </c:pt>
                <c:pt idx="139">
                  <c:v>1403</c:v>
                </c:pt>
                <c:pt idx="140">
                  <c:v>1405</c:v>
                </c:pt>
                <c:pt idx="141">
                  <c:v>1399</c:v>
                </c:pt>
                <c:pt idx="142">
                  <c:v>1386</c:v>
                </c:pt>
                <c:pt idx="143">
                  <c:v>1388</c:v>
                </c:pt>
                <c:pt idx="144">
                  <c:v>1384</c:v>
                </c:pt>
                <c:pt idx="145">
                  <c:v>1392</c:v>
                </c:pt>
                <c:pt idx="146">
                  <c:v>1383</c:v>
                </c:pt>
                <c:pt idx="147">
                  <c:v>1393</c:v>
                </c:pt>
                <c:pt idx="148">
                  <c:v>1400</c:v>
                </c:pt>
                <c:pt idx="149">
                  <c:v>1405</c:v>
                </c:pt>
                <c:pt idx="150">
                  <c:v>1422</c:v>
                </c:pt>
                <c:pt idx="151">
                  <c:v>1421</c:v>
                </c:pt>
                <c:pt idx="152">
                  <c:v>1415</c:v>
                </c:pt>
                <c:pt idx="153">
                  <c:v>1422</c:v>
                </c:pt>
                <c:pt idx="154">
                  <c:v>1419</c:v>
                </c:pt>
                <c:pt idx="155">
                  <c:v>1415</c:v>
                </c:pt>
                <c:pt idx="156">
                  <c:v>1412</c:v>
                </c:pt>
                <c:pt idx="157">
                  <c:v>1404</c:v>
                </c:pt>
                <c:pt idx="158">
                  <c:v>1394</c:v>
                </c:pt>
                <c:pt idx="159">
                  <c:v>1394</c:v>
                </c:pt>
                <c:pt idx="160">
                  <c:v>1402</c:v>
                </c:pt>
                <c:pt idx="161">
                  <c:v>1395</c:v>
                </c:pt>
                <c:pt idx="162">
                  <c:v>1401</c:v>
                </c:pt>
                <c:pt idx="163">
                  <c:v>1410</c:v>
                </c:pt>
                <c:pt idx="164">
                  <c:v>1411</c:v>
                </c:pt>
                <c:pt idx="165">
                  <c:v>1421</c:v>
                </c:pt>
                <c:pt idx="166">
                  <c:v>1416</c:v>
                </c:pt>
                <c:pt idx="167">
                  <c:v>1406</c:v>
                </c:pt>
                <c:pt idx="168">
                  <c:v>1403</c:v>
                </c:pt>
                <c:pt idx="169">
                  <c:v>1413</c:v>
                </c:pt>
                <c:pt idx="170">
                  <c:v>1414</c:v>
                </c:pt>
                <c:pt idx="171">
                  <c:v>1417</c:v>
                </c:pt>
                <c:pt idx="172">
                  <c:v>1414</c:v>
                </c:pt>
                <c:pt idx="173">
                  <c:v>1405</c:v>
                </c:pt>
                <c:pt idx="174">
                  <c:v>1399</c:v>
                </c:pt>
                <c:pt idx="175">
                  <c:v>1403</c:v>
                </c:pt>
                <c:pt idx="176">
                  <c:v>1394</c:v>
                </c:pt>
                <c:pt idx="177">
                  <c:v>1397</c:v>
                </c:pt>
                <c:pt idx="178">
                  <c:v>1400</c:v>
                </c:pt>
                <c:pt idx="179">
                  <c:v>1400</c:v>
                </c:pt>
                <c:pt idx="180">
                  <c:v>1406</c:v>
                </c:pt>
                <c:pt idx="181">
                  <c:v>1414</c:v>
                </c:pt>
                <c:pt idx="182">
                  <c:v>1445</c:v>
                </c:pt>
                <c:pt idx="183">
                  <c:v>1444</c:v>
                </c:pt>
                <c:pt idx="184">
                  <c:v>1459</c:v>
                </c:pt>
                <c:pt idx="185">
                  <c:v>1476</c:v>
                </c:pt>
                <c:pt idx="186">
                  <c:v>1484</c:v>
                </c:pt>
                <c:pt idx="187">
                  <c:v>1483</c:v>
                </c:pt>
                <c:pt idx="188">
                  <c:v>1468</c:v>
                </c:pt>
                <c:pt idx="189">
                  <c:v>1466</c:v>
                </c:pt>
                <c:pt idx="190">
                  <c:v>1468</c:v>
                </c:pt>
                <c:pt idx="191">
                  <c:v>1465</c:v>
                </c:pt>
                <c:pt idx="192">
                  <c:v>1476</c:v>
                </c:pt>
                <c:pt idx="193">
                  <c:v>1476</c:v>
                </c:pt>
                <c:pt idx="194">
                  <c:v>1464</c:v>
                </c:pt>
                <c:pt idx="195">
                  <c:v>1482</c:v>
                </c:pt>
                <c:pt idx="196">
                  <c:v>1479</c:v>
                </c:pt>
                <c:pt idx="197">
                  <c:v>1478</c:v>
                </c:pt>
                <c:pt idx="198">
                  <c:v>1471</c:v>
                </c:pt>
                <c:pt idx="199">
                  <c:v>1488</c:v>
                </c:pt>
                <c:pt idx="200">
                  <c:v>1493</c:v>
                </c:pt>
                <c:pt idx="201">
                  <c:v>1494</c:v>
                </c:pt>
                <c:pt idx="202">
                  <c:v>1509</c:v>
                </c:pt>
                <c:pt idx="203">
                  <c:v>1522</c:v>
                </c:pt>
                <c:pt idx="204">
                  <c:v>1520</c:v>
                </c:pt>
                <c:pt idx="205">
                  <c:v>1511</c:v>
                </c:pt>
                <c:pt idx="206">
                  <c:v>1543</c:v>
                </c:pt>
                <c:pt idx="207">
                  <c:v>1557</c:v>
                </c:pt>
                <c:pt idx="208">
                  <c:v>1577</c:v>
                </c:pt>
                <c:pt idx="209">
                  <c:v>1583</c:v>
                </c:pt>
                <c:pt idx="210">
                  <c:v>1579</c:v>
                </c:pt>
                <c:pt idx="211">
                  <c:v>1599</c:v>
                </c:pt>
                <c:pt idx="212">
                  <c:v>1594</c:v>
                </c:pt>
                <c:pt idx="213">
                  <c:v>1589</c:v>
                </c:pt>
                <c:pt idx="214">
                  <c:v>1584</c:v>
                </c:pt>
                <c:pt idx="215">
                  <c:v>1586</c:v>
                </c:pt>
                <c:pt idx="216">
                  <c:v>1628</c:v>
                </c:pt>
                <c:pt idx="217">
                  <c:v>1627</c:v>
                </c:pt>
                <c:pt idx="218">
                  <c:v>1605</c:v>
                </c:pt>
                <c:pt idx="219">
                  <c:v>1590</c:v>
                </c:pt>
                <c:pt idx="220">
                  <c:v>1590</c:v>
                </c:pt>
                <c:pt idx="221">
                  <c:v>1574</c:v>
                </c:pt>
                <c:pt idx="222">
                  <c:v>1558</c:v>
                </c:pt>
                <c:pt idx="223">
                  <c:v>1567</c:v>
                </c:pt>
                <c:pt idx="224">
                  <c:v>1555</c:v>
                </c:pt>
                <c:pt idx="225">
                  <c:v>1572</c:v>
                </c:pt>
                <c:pt idx="226">
                  <c:v>1591</c:v>
                </c:pt>
                <c:pt idx="227">
                  <c:v>1614</c:v>
                </c:pt>
                <c:pt idx="228">
                  <c:v>1604</c:v>
                </c:pt>
                <c:pt idx="229">
                  <c:v>1603</c:v>
                </c:pt>
                <c:pt idx="230">
                  <c:v>1609</c:v>
                </c:pt>
                <c:pt idx="231">
                  <c:v>1601</c:v>
                </c:pt>
                <c:pt idx="232">
                  <c:v>1601</c:v>
                </c:pt>
                <c:pt idx="233">
                  <c:v>1617</c:v>
                </c:pt>
                <c:pt idx="234">
                  <c:v>1626</c:v>
                </c:pt>
                <c:pt idx="235">
                  <c:v>1643</c:v>
                </c:pt>
                <c:pt idx="236">
                  <c:v>1645</c:v>
                </c:pt>
                <c:pt idx="237">
                  <c:v>1656</c:v>
                </c:pt>
                <c:pt idx="238">
                  <c:v>1634</c:v>
                </c:pt>
                <c:pt idx="239">
                  <c:v>1636</c:v>
                </c:pt>
                <c:pt idx="240">
                  <c:v>1634</c:v>
                </c:pt>
                <c:pt idx="241">
                  <c:v>1594</c:v>
                </c:pt>
                <c:pt idx="242">
                  <c:v>1598</c:v>
                </c:pt>
                <c:pt idx="243">
                  <c:v>1604</c:v>
                </c:pt>
                <c:pt idx="244">
                  <c:v>1592</c:v>
                </c:pt>
                <c:pt idx="245">
                  <c:v>1588</c:v>
                </c:pt>
                <c:pt idx="246">
                  <c:v>1610</c:v>
                </c:pt>
                <c:pt idx="247">
                  <c:v>1613</c:v>
                </c:pt>
                <c:pt idx="248">
                  <c:v>1676</c:v>
                </c:pt>
                <c:pt idx="249">
                  <c:v>1671</c:v>
                </c:pt>
                <c:pt idx="250">
                  <c:v>1656</c:v>
                </c:pt>
                <c:pt idx="251">
                  <c:v>1682</c:v>
                </c:pt>
                <c:pt idx="252">
                  <c:v>1677.6</c:v>
                </c:pt>
                <c:pt idx="253">
                  <c:v>1681</c:v>
                </c:pt>
                <c:pt idx="254">
                  <c:v>1706.6</c:v>
                </c:pt>
                <c:pt idx="255">
                  <c:v>1713</c:v>
                </c:pt>
                <c:pt idx="256">
                  <c:v>1708</c:v>
                </c:pt>
                <c:pt idx="257">
                  <c:v>1700</c:v>
                </c:pt>
                <c:pt idx="258">
                  <c:v>1706</c:v>
                </c:pt>
                <c:pt idx="259">
                  <c:v>1700</c:v>
                </c:pt>
                <c:pt idx="260">
                  <c:v>1709</c:v>
                </c:pt>
                <c:pt idx="261">
                  <c:v>1716</c:v>
                </c:pt>
                <c:pt idx="262">
                  <c:v>1710</c:v>
                </c:pt>
                <c:pt idx="263">
                  <c:v>1717</c:v>
                </c:pt>
                <c:pt idx="264">
                  <c:v>1713</c:v>
                </c:pt>
                <c:pt idx="265">
                  <c:v>1714</c:v>
                </c:pt>
                <c:pt idx="266">
                  <c:v>1709</c:v>
                </c:pt>
                <c:pt idx="267">
                  <c:v>1713</c:v>
                </c:pt>
                <c:pt idx="268">
                  <c:v>1713</c:v>
                </c:pt>
                <c:pt idx="269">
                  <c:v>1699</c:v>
                </c:pt>
                <c:pt idx="270">
                  <c:v>1699</c:v>
                </c:pt>
                <c:pt idx="271">
                  <c:v>1692</c:v>
                </c:pt>
                <c:pt idx="272">
                  <c:v>1700</c:v>
                </c:pt>
                <c:pt idx="273">
                  <c:v>1728</c:v>
                </c:pt>
                <c:pt idx="274">
                  <c:v>1719</c:v>
                </c:pt>
                <c:pt idx="275">
                  <c:v>1700</c:v>
                </c:pt>
                <c:pt idx="276">
                  <c:v>1712</c:v>
                </c:pt>
                <c:pt idx="277">
                  <c:v>1701</c:v>
                </c:pt>
                <c:pt idx="278">
                  <c:v>1702</c:v>
                </c:pt>
                <c:pt idx="279">
                  <c:v>1706</c:v>
                </c:pt>
                <c:pt idx="280">
                  <c:v>1701</c:v>
                </c:pt>
                <c:pt idx="281">
                  <c:v>1697</c:v>
                </c:pt>
                <c:pt idx="282">
                  <c:v>1689</c:v>
                </c:pt>
                <c:pt idx="283">
                  <c:v>1684</c:v>
                </c:pt>
                <c:pt idx="284">
                  <c:v>1690</c:v>
                </c:pt>
                <c:pt idx="285">
                  <c:v>1690</c:v>
                </c:pt>
                <c:pt idx="286">
                  <c:v>1695</c:v>
                </c:pt>
                <c:pt idx="287">
                  <c:v>1690</c:v>
                </c:pt>
                <c:pt idx="288">
                  <c:v>1696</c:v>
                </c:pt>
                <c:pt idx="289">
                  <c:v>1693</c:v>
                </c:pt>
                <c:pt idx="290">
                  <c:v>1695</c:v>
                </c:pt>
                <c:pt idx="291">
                  <c:v>1690</c:v>
                </c:pt>
                <c:pt idx="292">
                  <c:v>1690</c:v>
                </c:pt>
                <c:pt idx="293">
                  <c:v>1682</c:v>
                </c:pt>
                <c:pt idx="294">
                  <c:v>1678</c:v>
                </c:pt>
                <c:pt idx="295">
                  <c:v>1686</c:v>
                </c:pt>
                <c:pt idx="296">
                  <c:v>1683</c:v>
                </c:pt>
                <c:pt idx="297">
                  <c:v>1687</c:v>
                </c:pt>
                <c:pt idx="298">
                  <c:v>1654</c:v>
                </c:pt>
                <c:pt idx="299">
                  <c:v>1667</c:v>
                </c:pt>
                <c:pt idx="300">
                  <c:v>1669</c:v>
                </c:pt>
                <c:pt idx="301">
                  <c:v>1673</c:v>
                </c:pt>
                <c:pt idx="302">
                  <c:v>1668</c:v>
                </c:pt>
                <c:pt idx="303">
                  <c:v>1688</c:v>
                </c:pt>
                <c:pt idx="304">
                  <c:v>1689</c:v>
                </c:pt>
                <c:pt idx="305">
                  <c:v>1690</c:v>
                </c:pt>
                <c:pt idx="306">
                  <c:v>1676</c:v>
                </c:pt>
                <c:pt idx="307">
                  <c:v>1668</c:v>
                </c:pt>
                <c:pt idx="308">
                  <c:v>1658</c:v>
                </c:pt>
                <c:pt idx="309">
                  <c:v>1661</c:v>
                </c:pt>
                <c:pt idx="310">
                  <c:v>1640</c:v>
                </c:pt>
                <c:pt idx="311">
                  <c:v>1643</c:v>
                </c:pt>
                <c:pt idx="312">
                  <c:v>1640</c:v>
                </c:pt>
                <c:pt idx="313">
                  <c:v>1643</c:v>
                </c:pt>
                <c:pt idx="314">
                  <c:v>1643</c:v>
                </c:pt>
                <c:pt idx="315">
                  <c:v>1646</c:v>
                </c:pt>
                <c:pt idx="316">
                  <c:v>1661</c:v>
                </c:pt>
                <c:pt idx="317">
                  <c:v>1655</c:v>
                </c:pt>
                <c:pt idx="318">
                  <c:v>1653</c:v>
                </c:pt>
                <c:pt idx="319">
                  <c:v>1662</c:v>
                </c:pt>
                <c:pt idx="320">
                  <c:v>1673</c:v>
                </c:pt>
                <c:pt idx="321">
                  <c:v>1674</c:v>
                </c:pt>
                <c:pt idx="322">
                  <c:v>1666</c:v>
                </c:pt>
                <c:pt idx="323">
                  <c:v>1684</c:v>
                </c:pt>
                <c:pt idx="324">
                  <c:v>1679</c:v>
                </c:pt>
                <c:pt idx="325">
                  <c:v>1685</c:v>
                </c:pt>
                <c:pt idx="326">
                  <c:v>1681</c:v>
                </c:pt>
                <c:pt idx="327">
                  <c:v>1677</c:v>
                </c:pt>
                <c:pt idx="328">
                  <c:v>1679</c:v>
                </c:pt>
                <c:pt idx="329">
                  <c:v>1678</c:v>
                </c:pt>
                <c:pt idx="330">
                  <c:v>1673</c:v>
                </c:pt>
                <c:pt idx="331">
                  <c:v>1675</c:v>
                </c:pt>
                <c:pt idx="332">
                  <c:v>1671</c:v>
                </c:pt>
                <c:pt idx="333">
                  <c:v>1673</c:v>
                </c:pt>
                <c:pt idx="334">
                  <c:v>1664</c:v>
                </c:pt>
                <c:pt idx="335">
                  <c:v>1650</c:v>
                </c:pt>
                <c:pt idx="336">
                  <c:v>1662</c:v>
                </c:pt>
                <c:pt idx="337">
                  <c:v>1663</c:v>
                </c:pt>
                <c:pt idx="338">
                  <c:v>1663</c:v>
                </c:pt>
                <c:pt idx="339">
                  <c:v>1665</c:v>
                </c:pt>
                <c:pt idx="340">
                  <c:v>1666</c:v>
                </c:pt>
                <c:pt idx="341">
                  <c:v>1663</c:v>
                </c:pt>
                <c:pt idx="342">
                  <c:v>1656</c:v>
                </c:pt>
                <c:pt idx="343">
                  <c:v>1646</c:v>
                </c:pt>
                <c:pt idx="344">
                  <c:v>1636</c:v>
                </c:pt>
                <c:pt idx="345">
                  <c:v>1625</c:v>
                </c:pt>
                <c:pt idx="346">
                  <c:v>1633</c:v>
                </c:pt>
                <c:pt idx="347">
                  <c:v>1626</c:v>
                </c:pt>
                <c:pt idx="348">
                  <c:v>1614</c:v>
                </c:pt>
                <c:pt idx="349">
                  <c:v>1594</c:v>
                </c:pt>
                <c:pt idx="350">
                  <c:v>1578</c:v>
                </c:pt>
                <c:pt idx="351">
                  <c:v>1594</c:v>
                </c:pt>
                <c:pt idx="352">
                  <c:v>1587</c:v>
                </c:pt>
                <c:pt idx="353">
                  <c:v>1579</c:v>
                </c:pt>
                <c:pt idx="354">
                  <c:v>1570</c:v>
                </c:pt>
                <c:pt idx="355">
                  <c:v>1546.6</c:v>
                </c:pt>
                <c:pt idx="356">
                  <c:v>1541.2</c:v>
                </c:pt>
                <c:pt idx="357">
                  <c:v>1555.8</c:v>
                </c:pt>
                <c:pt idx="358">
                  <c:v>1556.8</c:v>
                </c:pt>
                <c:pt idx="359">
                  <c:v>1569</c:v>
                </c:pt>
                <c:pt idx="360">
                  <c:v>1552</c:v>
                </c:pt>
                <c:pt idx="361">
                  <c:v>1539</c:v>
                </c:pt>
                <c:pt idx="362">
                  <c:v>1540</c:v>
                </c:pt>
                <c:pt idx="363">
                  <c:v>1536</c:v>
                </c:pt>
                <c:pt idx="364">
                  <c:v>1516</c:v>
                </c:pt>
                <c:pt idx="365">
                  <c:v>1499</c:v>
                </c:pt>
                <c:pt idx="366">
                  <c:v>1496</c:v>
                </c:pt>
                <c:pt idx="367">
                  <c:v>1503</c:v>
                </c:pt>
                <c:pt idx="368">
                  <c:v>1490</c:v>
                </c:pt>
                <c:pt idx="369">
                  <c:v>1503</c:v>
                </c:pt>
                <c:pt idx="370">
                  <c:v>1505</c:v>
                </c:pt>
                <c:pt idx="371">
                  <c:v>1512</c:v>
                </c:pt>
                <c:pt idx="372">
                  <c:v>1507</c:v>
                </c:pt>
                <c:pt idx="373">
                  <c:v>1508</c:v>
                </c:pt>
                <c:pt idx="374">
                  <c:v>1496</c:v>
                </c:pt>
                <c:pt idx="375">
                  <c:v>1481</c:v>
                </c:pt>
                <c:pt idx="376">
                  <c:v>1484</c:v>
                </c:pt>
                <c:pt idx="377">
                  <c:v>1495</c:v>
                </c:pt>
                <c:pt idx="378">
                  <c:v>1508</c:v>
                </c:pt>
                <c:pt idx="379">
                  <c:v>1522</c:v>
                </c:pt>
                <c:pt idx="380">
                  <c:v>1524</c:v>
                </c:pt>
                <c:pt idx="381">
                  <c:v>1524</c:v>
                </c:pt>
                <c:pt idx="382">
                  <c:v>1544</c:v>
                </c:pt>
                <c:pt idx="383">
                  <c:v>1557</c:v>
                </c:pt>
                <c:pt idx="384">
                  <c:v>1543</c:v>
                </c:pt>
                <c:pt idx="385">
                  <c:v>1535</c:v>
                </c:pt>
                <c:pt idx="386">
                  <c:v>1537</c:v>
                </c:pt>
                <c:pt idx="387">
                  <c:v>1532</c:v>
                </c:pt>
                <c:pt idx="388">
                  <c:v>1552</c:v>
                </c:pt>
                <c:pt idx="389">
                  <c:v>1556</c:v>
                </c:pt>
                <c:pt idx="390">
                  <c:v>1562.4</c:v>
                </c:pt>
                <c:pt idx="391">
                  <c:v>1546.8</c:v>
                </c:pt>
                <c:pt idx="392">
                  <c:v>1544.4</c:v>
                </c:pt>
                <c:pt idx="393">
                  <c:v>1567.8</c:v>
                </c:pt>
                <c:pt idx="394">
                  <c:v>1585</c:v>
                </c:pt>
                <c:pt idx="395">
                  <c:v>1585</c:v>
                </c:pt>
                <c:pt idx="396">
                  <c:v>1590</c:v>
                </c:pt>
                <c:pt idx="397">
                  <c:v>1581</c:v>
                </c:pt>
                <c:pt idx="398">
                  <c:v>1589</c:v>
                </c:pt>
                <c:pt idx="399">
                  <c:v>1602</c:v>
                </c:pt>
                <c:pt idx="400">
                  <c:v>1616</c:v>
                </c:pt>
                <c:pt idx="401">
                  <c:v>1623</c:v>
                </c:pt>
                <c:pt idx="402">
                  <c:v>1628</c:v>
                </c:pt>
                <c:pt idx="403">
                  <c:v>1637</c:v>
                </c:pt>
                <c:pt idx="404">
                  <c:v>1653</c:v>
                </c:pt>
                <c:pt idx="405">
                  <c:v>1637</c:v>
                </c:pt>
                <c:pt idx="406">
                  <c:v>1633</c:v>
                </c:pt>
                <c:pt idx="407">
                  <c:v>1652</c:v>
                </c:pt>
                <c:pt idx="408">
                  <c:v>1672</c:v>
                </c:pt>
                <c:pt idx="409">
                  <c:v>1669</c:v>
                </c:pt>
                <c:pt idx="410">
                  <c:v>1671</c:v>
                </c:pt>
                <c:pt idx="411">
                  <c:v>1681</c:v>
                </c:pt>
                <c:pt idx="412">
                  <c:v>1668</c:v>
                </c:pt>
                <c:pt idx="413">
                  <c:v>1669</c:v>
                </c:pt>
                <c:pt idx="414">
                  <c:v>1670</c:v>
                </c:pt>
                <c:pt idx="415">
                  <c:v>1661</c:v>
                </c:pt>
                <c:pt idx="416">
                  <c:v>1656</c:v>
                </c:pt>
                <c:pt idx="417">
                  <c:v>1659</c:v>
                </c:pt>
                <c:pt idx="418">
                  <c:v>1636</c:v>
                </c:pt>
                <c:pt idx="419">
                  <c:v>1624</c:v>
                </c:pt>
                <c:pt idx="420">
                  <c:v>1645</c:v>
                </c:pt>
                <c:pt idx="421">
                  <c:v>1660</c:v>
                </c:pt>
                <c:pt idx="422">
                  <c:v>1655</c:v>
                </c:pt>
                <c:pt idx="423">
                  <c:v>1655</c:v>
                </c:pt>
                <c:pt idx="424">
                  <c:v>1664</c:v>
                </c:pt>
                <c:pt idx="425">
                  <c:v>1660</c:v>
                </c:pt>
                <c:pt idx="426">
                  <c:v>1654</c:v>
                </c:pt>
                <c:pt idx="427">
                  <c:v>1639</c:v>
                </c:pt>
                <c:pt idx="428">
                  <c:v>1651</c:v>
                </c:pt>
                <c:pt idx="429">
                  <c:v>1661</c:v>
                </c:pt>
                <c:pt idx="430">
                  <c:v>1651</c:v>
                </c:pt>
                <c:pt idx="431">
                  <c:v>1643</c:v>
                </c:pt>
                <c:pt idx="432">
                  <c:v>1659</c:v>
                </c:pt>
                <c:pt idx="433">
                  <c:v>1643</c:v>
                </c:pt>
                <c:pt idx="434">
                  <c:v>1642</c:v>
                </c:pt>
                <c:pt idx="435">
                  <c:v>1648</c:v>
                </c:pt>
                <c:pt idx="436">
                  <c:v>1641</c:v>
                </c:pt>
                <c:pt idx="437">
                  <c:v>1651</c:v>
                </c:pt>
                <c:pt idx="438">
                  <c:v>1691</c:v>
                </c:pt>
                <c:pt idx="439">
                  <c:v>1712</c:v>
                </c:pt>
                <c:pt idx="440">
                  <c:v>1706</c:v>
                </c:pt>
                <c:pt idx="441">
                  <c:v>1717</c:v>
                </c:pt>
                <c:pt idx="442">
                  <c:v>1725</c:v>
                </c:pt>
                <c:pt idx="443">
                  <c:v>1753</c:v>
                </c:pt>
                <c:pt idx="444">
                  <c:v>1763</c:v>
                </c:pt>
                <c:pt idx="445">
                  <c:v>1773</c:v>
                </c:pt>
                <c:pt idx="446">
                  <c:v>1767</c:v>
                </c:pt>
                <c:pt idx="447">
                  <c:v>1774</c:v>
                </c:pt>
                <c:pt idx="448">
                  <c:v>1776</c:v>
                </c:pt>
                <c:pt idx="449">
                  <c:v>1768</c:v>
                </c:pt>
                <c:pt idx="450">
                  <c:v>1780</c:v>
                </c:pt>
                <c:pt idx="451">
                  <c:v>1777</c:v>
                </c:pt>
                <c:pt idx="452">
                  <c:v>1757</c:v>
                </c:pt>
                <c:pt idx="453">
                  <c:v>1752</c:v>
                </c:pt>
                <c:pt idx="454">
                  <c:v>1723</c:v>
                </c:pt>
                <c:pt idx="455">
                  <c:v>1736</c:v>
                </c:pt>
                <c:pt idx="456">
                  <c:v>1765</c:v>
                </c:pt>
                <c:pt idx="457">
                  <c:v>1787</c:v>
                </c:pt>
                <c:pt idx="458">
                  <c:v>1800</c:v>
                </c:pt>
                <c:pt idx="459">
                  <c:v>1783</c:v>
                </c:pt>
                <c:pt idx="460">
                  <c:v>1782</c:v>
                </c:pt>
                <c:pt idx="461">
                  <c:v>1774</c:v>
                </c:pt>
                <c:pt idx="462">
                  <c:v>1756</c:v>
                </c:pt>
                <c:pt idx="463">
                  <c:v>1762</c:v>
                </c:pt>
                <c:pt idx="464">
                  <c:v>1760</c:v>
                </c:pt>
                <c:pt idx="465">
                  <c:v>1761</c:v>
                </c:pt>
                <c:pt idx="466">
                  <c:v>1746</c:v>
                </c:pt>
                <c:pt idx="467">
                  <c:v>1735</c:v>
                </c:pt>
                <c:pt idx="468">
                  <c:v>1743</c:v>
                </c:pt>
                <c:pt idx="469">
                  <c:v>1749</c:v>
                </c:pt>
                <c:pt idx="470">
                  <c:v>1735</c:v>
                </c:pt>
                <c:pt idx="471">
                  <c:v>1745</c:v>
                </c:pt>
                <c:pt idx="472">
                  <c:v>1736</c:v>
                </c:pt>
                <c:pt idx="473">
                  <c:v>1755</c:v>
                </c:pt>
                <c:pt idx="474">
                  <c:v>1731</c:v>
                </c:pt>
                <c:pt idx="475">
                  <c:v>1725</c:v>
                </c:pt>
                <c:pt idx="476">
                  <c:v>1726</c:v>
                </c:pt>
                <c:pt idx="477">
                  <c:v>1724</c:v>
                </c:pt>
                <c:pt idx="478">
                  <c:v>1722</c:v>
                </c:pt>
                <c:pt idx="479">
                  <c:v>1716</c:v>
                </c:pt>
                <c:pt idx="480">
                  <c:v>1723</c:v>
                </c:pt>
                <c:pt idx="481">
                  <c:v>1711</c:v>
                </c:pt>
                <c:pt idx="482">
                  <c:v>1695</c:v>
                </c:pt>
                <c:pt idx="483">
                  <c:v>1682</c:v>
                </c:pt>
                <c:pt idx="484">
                  <c:v>1685</c:v>
                </c:pt>
                <c:pt idx="485">
                  <c:v>1693</c:v>
                </c:pt>
                <c:pt idx="486">
                  <c:v>1694</c:v>
                </c:pt>
                <c:pt idx="487">
                  <c:v>1700</c:v>
                </c:pt>
                <c:pt idx="488">
                  <c:v>1700</c:v>
                </c:pt>
                <c:pt idx="489">
                  <c:v>1700</c:v>
                </c:pt>
                <c:pt idx="490">
                  <c:v>1698</c:v>
                </c:pt>
                <c:pt idx="491">
                  <c:v>1704</c:v>
                </c:pt>
                <c:pt idx="492">
                  <c:v>1690</c:v>
                </c:pt>
                <c:pt idx="493">
                  <c:v>1697.8</c:v>
                </c:pt>
                <c:pt idx="494">
                  <c:v>1721.4</c:v>
                </c:pt>
                <c:pt idx="495">
                  <c:v>1732.4</c:v>
                </c:pt>
                <c:pt idx="496">
                  <c:v>1735</c:v>
                </c:pt>
                <c:pt idx="497">
                  <c:v>1723</c:v>
                </c:pt>
                <c:pt idx="498">
                  <c:v>1730</c:v>
                </c:pt>
                <c:pt idx="499">
                  <c:v>1728</c:v>
                </c:pt>
                <c:pt idx="500">
                  <c:v>1738</c:v>
                </c:pt>
                <c:pt idx="501">
                  <c:v>1744</c:v>
                </c:pt>
                <c:pt idx="502">
                  <c:v>1745</c:v>
                </c:pt>
                <c:pt idx="503">
                  <c:v>1749</c:v>
                </c:pt>
                <c:pt idx="504">
                  <c:v>1744</c:v>
                </c:pt>
                <c:pt idx="505">
                  <c:v>1752</c:v>
                </c:pt>
                <c:pt idx="506">
                  <c:v>1773</c:v>
                </c:pt>
                <c:pt idx="507">
                  <c:v>1779</c:v>
                </c:pt>
                <c:pt idx="508">
                  <c:v>1768</c:v>
                </c:pt>
                <c:pt idx="509">
                  <c:v>1795</c:v>
                </c:pt>
                <c:pt idx="510">
                  <c:v>1797</c:v>
                </c:pt>
                <c:pt idx="511">
                  <c:v>1809</c:v>
                </c:pt>
                <c:pt idx="512">
                  <c:v>1810</c:v>
                </c:pt>
                <c:pt idx="513">
                  <c:v>1810</c:v>
                </c:pt>
                <c:pt idx="514">
                  <c:v>1806</c:v>
                </c:pt>
                <c:pt idx="515">
                  <c:v>1792</c:v>
                </c:pt>
                <c:pt idx="516">
                  <c:v>1809</c:v>
                </c:pt>
                <c:pt idx="517">
                  <c:v>1803</c:v>
                </c:pt>
                <c:pt idx="518">
                  <c:v>1794</c:v>
                </c:pt>
                <c:pt idx="519">
                  <c:v>1786</c:v>
                </c:pt>
                <c:pt idx="520">
                  <c:v>1806</c:v>
                </c:pt>
                <c:pt idx="521">
                  <c:v>1856</c:v>
                </c:pt>
                <c:pt idx="522">
                  <c:v>1869</c:v>
                </c:pt>
                <c:pt idx="523">
                  <c:v>1852</c:v>
                </c:pt>
                <c:pt idx="524">
                  <c:v>1868</c:v>
                </c:pt>
                <c:pt idx="525">
                  <c:v>1844</c:v>
                </c:pt>
                <c:pt idx="526">
                  <c:v>1808</c:v>
                </c:pt>
                <c:pt idx="527">
                  <c:v>1834</c:v>
                </c:pt>
                <c:pt idx="528">
                  <c:v>1821</c:v>
                </c:pt>
                <c:pt idx="529">
                  <c:v>1813</c:v>
                </c:pt>
                <c:pt idx="530">
                  <c:v>1816</c:v>
                </c:pt>
                <c:pt idx="531">
                  <c:v>1811</c:v>
                </c:pt>
                <c:pt idx="532">
                  <c:v>1761</c:v>
                </c:pt>
                <c:pt idx="533">
                  <c:v>1779</c:v>
                </c:pt>
                <c:pt idx="534">
                  <c:v>1765</c:v>
                </c:pt>
                <c:pt idx="535">
                  <c:v>1783</c:v>
                </c:pt>
                <c:pt idx="536">
                  <c:v>1780</c:v>
                </c:pt>
                <c:pt idx="537">
                  <c:v>1775</c:v>
                </c:pt>
                <c:pt idx="538">
                  <c:v>1778</c:v>
                </c:pt>
                <c:pt idx="539">
                  <c:v>1773</c:v>
                </c:pt>
                <c:pt idx="540">
                  <c:v>1773</c:v>
                </c:pt>
                <c:pt idx="541">
                  <c:v>1790</c:v>
                </c:pt>
                <c:pt idx="542">
                  <c:v>1768</c:v>
                </c:pt>
                <c:pt idx="543">
                  <c:v>1775</c:v>
                </c:pt>
                <c:pt idx="544">
                  <c:v>1773</c:v>
                </c:pt>
                <c:pt idx="545">
                  <c:v>1766</c:v>
                </c:pt>
                <c:pt idx="546">
                  <c:v>1754</c:v>
                </c:pt>
                <c:pt idx="547">
                  <c:v>1753</c:v>
                </c:pt>
                <c:pt idx="548">
                  <c:v>1761</c:v>
                </c:pt>
                <c:pt idx="549">
                  <c:v>1765</c:v>
                </c:pt>
                <c:pt idx="550">
                  <c:v>1781</c:v>
                </c:pt>
                <c:pt idx="551">
                  <c:v>1821.4</c:v>
                </c:pt>
                <c:pt idx="552">
                  <c:v>1850</c:v>
                </c:pt>
                <c:pt idx="553">
                  <c:v>1874.8</c:v>
                </c:pt>
                <c:pt idx="554">
                  <c:v>1907.8</c:v>
                </c:pt>
                <c:pt idx="555">
                  <c:v>1915</c:v>
                </c:pt>
                <c:pt idx="556">
                  <c:v>1912</c:v>
                </c:pt>
                <c:pt idx="557">
                  <c:v>1916</c:v>
                </c:pt>
                <c:pt idx="558">
                  <c:v>1920</c:v>
                </c:pt>
                <c:pt idx="559">
                  <c:v>1926</c:v>
                </c:pt>
                <c:pt idx="560">
                  <c:v>1964</c:v>
                </c:pt>
                <c:pt idx="561">
                  <c:v>1969</c:v>
                </c:pt>
                <c:pt idx="562">
                  <c:v>1963</c:v>
                </c:pt>
                <c:pt idx="563">
                  <c:v>1976</c:v>
                </c:pt>
                <c:pt idx="564">
                  <c:v>1968</c:v>
                </c:pt>
                <c:pt idx="565">
                  <c:v>1974</c:v>
                </c:pt>
                <c:pt idx="566">
                  <c:v>1974</c:v>
                </c:pt>
                <c:pt idx="567">
                  <c:v>1979</c:v>
                </c:pt>
                <c:pt idx="568">
                  <c:v>1983</c:v>
                </c:pt>
                <c:pt idx="569">
                  <c:v>1969</c:v>
                </c:pt>
                <c:pt idx="570">
                  <c:v>1958</c:v>
                </c:pt>
                <c:pt idx="571">
                  <c:v>1944</c:v>
                </c:pt>
                <c:pt idx="572">
                  <c:v>1943</c:v>
                </c:pt>
                <c:pt idx="573">
                  <c:v>1920</c:v>
                </c:pt>
                <c:pt idx="574">
                  <c:v>1920</c:v>
                </c:pt>
                <c:pt idx="575">
                  <c:v>1910</c:v>
                </c:pt>
                <c:pt idx="576">
                  <c:v>1907</c:v>
                </c:pt>
                <c:pt idx="577">
                  <c:v>1887</c:v>
                </c:pt>
                <c:pt idx="578">
                  <c:v>1898</c:v>
                </c:pt>
                <c:pt idx="579">
                  <c:v>1913</c:v>
                </c:pt>
                <c:pt idx="580">
                  <c:v>1904</c:v>
                </c:pt>
                <c:pt idx="581">
                  <c:v>1894</c:v>
                </c:pt>
                <c:pt idx="582">
                  <c:v>1876</c:v>
                </c:pt>
                <c:pt idx="583">
                  <c:v>1885</c:v>
                </c:pt>
                <c:pt idx="584">
                  <c:v>1889</c:v>
                </c:pt>
                <c:pt idx="585">
                  <c:v>1883</c:v>
                </c:pt>
                <c:pt idx="586">
                  <c:v>1886</c:v>
                </c:pt>
                <c:pt idx="587">
                  <c:v>1905</c:v>
                </c:pt>
                <c:pt idx="588">
                  <c:v>1912</c:v>
                </c:pt>
                <c:pt idx="589">
                  <c:v>1909</c:v>
                </c:pt>
                <c:pt idx="590">
                  <c:v>1916</c:v>
                </c:pt>
                <c:pt idx="591">
                  <c:v>1911</c:v>
                </c:pt>
                <c:pt idx="592">
                  <c:v>1923</c:v>
                </c:pt>
                <c:pt idx="593">
                  <c:v>1909</c:v>
                </c:pt>
                <c:pt idx="594">
                  <c:v>1906</c:v>
                </c:pt>
                <c:pt idx="595">
                  <c:v>1911</c:v>
                </c:pt>
                <c:pt idx="596">
                  <c:v>1916</c:v>
                </c:pt>
                <c:pt idx="597">
                  <c:v>1923</c:v>
                </c:pt>
                <c:pt idx="598">
                  <c:v>1926</c:v>
                </c:pt>
                <c:pt idx="599">
                  <c:v>1916</c:v>
                </c:pt>
                <c:pt idx="600">
                  <c:v>1921</c:v>
                </c:pt>
                <c:pt idx="601">
                  <c:v>1927</c:v>
                </c:pt>
                <c:pt idx="602">
                  <c:v>1935</c:v>
                </c:pt>
                <c:pt idx="603">
                  <c:v>1929</c:v>
                </c:pt>
                <c:pt idx="604">
                  <c:v>1929</c:v>
                </c:pt>
                <c:pt idx="605">
                  <c:v>1929</c:v>
                </c:pt>
                <c:pt idx="606">
                  <c:v>1925</c:v>
                </c:pt>
                <c:pt idx="607">
                  <c:v>1909</c:v>
                </c:pt>
                <c:pt idx="608">
                  <c:v>1883</c:v>
                </c:pt>
                <c:pt idx="609">
                  <c:v>1881</c:v>
                </c:pt>
                <c:pt idx="610">
                  <c:v>1878</c:v>
                </c:pt>
                <c:pt idx="611">
                  <c:v>1897</c:v>
                </c:pt>
                <c:pt idx="612">
                  <c:v>1898</c:v>
                </c:pt>
                <c:pt idx="613">
                  <c:v>1908</c:v>
                </c:pt>
                <c:pt idx="614">
                  <c:v>1908</c:v>
                </c:pt>
                <c:pt idx="615">
                  <c:v>1909</c:v>
                </c:pt>
                <c:pt idx="616">
                  <c:v>1899</c:v>
                </c:pt>
                <c:pt idx="617">
                  <c:v>1885</c:v>
                </c:pt>
                <c:pt idx="618">
                  <c:v>1880</c:v>
                </c:pt>
                <c:pt idx="619">
                  <c:v>1882</c:v>
                </c:pt>
                <c:pt idx="620">
                  <c:v>1884</c:v>
                </c:pt>
                <c:pt idx="621">
                  <c:v>1887</c:v>
                </c:pt>
                <c:pt idx="622">
                  <c:v>1881</c:v>
                </c:pt>
                <c:pt idx="623">
                  <c:v>1861</c:v>
                </c:pt>
                <c:pt idx="624">
                  <c:v>1845</c:v>
                </c:pt>
                <c:pt idx="625">
                  <c:v>1839</c:v>
                </c:pt>
                <c:pt idx="626">
                  <c:v>1816</c:v>
                </c:pt>
                <c:pt idx="627">
                  <c:v>1787</c:v>
                </c:pt>
                <c:pt idx="628">
                  <c:v>1770</c:v>
                </c:pt>
                <c:pt idx="629">
                  <c:v>1783</c:v>
                </c:pt>
                <c:pt idx="630">
                  <c:v>1779</c:v>
                </c:pt>
                <c:pt idx="631">
                  <c:v>1784</c:v>
                </c:pt>
                <c:pt idx="632">
                  <c:v>1760</c:v>
                </c:pt>
                <c:pt idx="633">
                  <c:v>1766</c:v>
                </c:pt>
                <c:pt idx="634">
                  <c:v>1777</c:v>
                </c:pt>
                <c:pt idx="635">
                  <c:v>1780</c:v>
                </c:pt>
                <c:pt idx="636">
                  <c:v>1742</c:v>
                </c:pt>
                <c:pt idx="637">
                  <c:v>1732</c:v>
                </c:pt>
                <c:pt idx="638">
                  <c:v>1713</c:v>
                </c:pt>
                <c:pt idx="639">
                  <c:v>1727</c:v>
                </c:pt>
                <c:pt idx="640">
                  <c:v>1736</c:v>
                </c:pt>
                <c:pt idx="641">
                  <c:v>1733</c:v>
                </c:pt>
                <c:pt idx="642">
                  <c:v>1748.6</c:v>
                </c:pt>
                <c:pt idx="643">
                  <c:v>1773.4</c:v>
                </c:pt>
                <c:pt idx="644">
                  <c:v>1802.4</c:v>
                </c:pt>
                <c:pt idx="645">
                  <c:v>1820.4</c:v>
                </c:pt>
                <c:pt idx="646">
                  <c:v>1846</c:v>
                </c:pt>
                <c:pt idx="647">
                  <c:v>1858</c:v>
                </c:pt>
                <c:pt idx="648">
                  <c:v>1841</c:v>
                </c:pt>
                <c:pt idx="649">
                  <c:v>1823</c:v>
                </c:pt>
                <c:pt idx="650">
                  <c:v>1811</c:v>
                </c:pt>
                <c:pt idx="651">
                  <c:v>1793</c:v>
                </c:pt>
                <c:pt idx="652">
                  <c:v>1790</c:v>
                </c:pt>
                <c:pt idx="653">
                  <c:v>1769</c:v>
                </c:pt>
                <c:pt idx="654">
                  <c:v>1776</c:v>
                </c:pt>
                <c:pt idx="655">
                  <c:v>1772</c:v>
                </c:pt>
                <c:pt idx="656">
                  <c:v>1780</c:v>
                </c:pt>
                <c:pt idx="657">
                  <c:v>1758</c:v>
                </c:pt>
                <c:pt idx="658">
                  <c:v>1754</c:v>
                </c:pt>
                <c:pt idx="659">
                  <c:v>1763</c:v>
                </c:pt>
                <c:pt idx="660">
                  <c:v>1773</c:v>
                </c:pt>
                <c:pt idx="661">
                  <c:v>1784</c:v>
                </c:pt>
                <c:pt idx="662">
                  <c:v>1778</c:v>
                </c:pt>
                <c:pt idx="663">
                  <c:v>1766</c:v>
                </c:pt>
                <c:pt idx="664">
                  <c:v>1766</c:v>
                </c:pt>
                <c:pt idx="665">
                  <c:v>1763</c:v>
                </c:pt>
                <c:pt idx="666">
                  <c:v>1675</c:v>
                </c:pt>
                <c:pt idx="667">
                  <c:v>1651</c:v>
                </c:pt>
                <c:pt idx="668">
                  <c:v>1663</c:v>
                </c:pt>
                <c:pt idx="669">
                  <c:v>1669</c:v>
                </c:pt>
                <c:pt idx="670">
                  <c:v>1620</c:v>
                </c:pt>
                <c:pt idx="671">
                  <c:v>1641</c:v>
                </c:pt>
                <c:pt idx="672">
                  <c:v>1667</c:v>
                </c:pt>
                <c:pt idx="673">
                  <c:v>1635</c:v>
                </c:pt>
                <c:pt idx="674">
                  <c:v>1633</c:v>
                </c:pt>
                <c:pt idx="675">
                  <c:v>1667</c:v>
                </c:pt>
                <c:pt idx="676">
                  <c:v>1698</c:v>
                </c:pt>
                <c:pt idx="677">
                  <c:v>1674</c:v>
                </c:pt>
                <c:pt idx="678">
                  <c:v>1655</c:v>
                </c:pt>
                <c:pt idx="679">
                  <c:v>1643</c:v>
                </c:pt>
                <c:pt idx="680">
                  <c:v>1659</c:v>
                </c:pt>
                <c:pt idx="681">
                  <c:v>1645</c:v>
                </c:pt>
                <c:pt idx="682">
                  <c:v>1658</c:v>
                </c:pt>
                <c:pt idx="683">
                  <c:v>1657</c:v>
                </c:pt>
                <c:pt idx="684">
                  <c:v>1666</c:v>
                </c:pt>
                <c:pt idx="685">
                  <c:v>1658</c:v>
                </c:pt>
                <c:pt idx="686">
                  <c:v>1647</c:v>
                </c:pt>
                <c:pt idx="687">
                  <c:v>1635</c:v>
                </c:pt>
                <c:pt idx="688">
                  <c:v>1632</c:v>
                </c:pt>
                <c:pt idx="689">
                  <c:v>1620</c:v>
                </c:pt>
                <c:pt idx="690">
                  <c:v>1626</c:v>
                </c:pt>
                <c:pt idx="691">
                  <c:v>1637</c:v>
                </c:pt>
                <c:pt idx="692">
                  <c:v>1615</c:v>
                </c:pt>
                <c:pt idx="693">
                  <c:v>1604</c:v>
                </c:pt>
                <c:pt idx="694">
                  <c:v>1582</c:v>
                </c:pt>
                <c:pt idx="695">
                  <c:v>1583</c:v>
                </c:pt>
                <c:pt idx="696">
                  <c:v>1595</c:v>
                </c:pt>
                <c:pt idx="697">
                  <c:v>1597</c:v>
                </c:pt>
                <c:pt idx="698">
                  <c:v>1592</c:v>
                </c:pt>
                <c:pt idx="699">
                  <c:v>1600</c:v>
                </c:pt>
                <c:pt idx="700">
                  <c:v>1598</c:v>
                </c:pt>
                <c:pt idx="701">
                  <c:v>1595</c:v>
                </c:pt>
                <c:pt idx="702">
                  <c:v>1588</c:v>
                </c:pt>
                <c:pt idx="703">
                  <c:v>1585</c:v>
                </c:pt>
                <c:pt idx="704">
                  <c:v>1575</c:v>
                </c:pt>
                <c:pt idx="705">
                  <c:v>1562</c:v>
                </c:pt>
                <c:pt idx="706">
                  <c:v>1539</c:v>
                </c:pt>
                <c:pt idx="707">
                  <c:v>1524</c:v>
                </c:pt>
                <c:pt idx="708">
                  <c:v>1515</c:v>
                </c:pt>
                <c:pt idx="709">
                  <c:v>1520</c:v>
                </c:pt>
                <c:pt idx="710">
                  <c:v>1468</c:v>
                </c:pt>
                <c:pt idx="711">
                  <c:v>1478</c:v>
                </c:pt>
                <c:pt idx="712">
                  <c:v>1479</c:v>
                </c:pt>
                <c:pt idx="713">
                  <c:v>1481</c:v>
                </c:pt>
                <c:pt idx="714">
                  <c:v>1460</c:v>
                </c:pt>
                <c:pt idx="715">
                  <c:v>1461</c:v>
                </c:pt>
                <c:pt idx="716">
                  <c:v>1484</c:v>
                </c:pt>
                <c:pt idx="717">
                  <c:v>1474</c:v>
                </c:pt>
                <c:pt idx="718">
                  <c:v>1479</c:v>
                </c:pt>
                <c:pt idx="719">
                  <c:v>1483</c:v>
                </c:pt>
                <c:pt idx="720">
                  <c:v>1475</c:v>
                </c:pt>
                <c:pt idx="721">
                  <c:v>1511</c:v>
                </c:pt>
                <c:pt idx="722">
                  <c:v>1520</c:v>
                </c:pt>
                <c:pt idx="723">
                  <c:v>1524</c:v>
                </c:pt>
                <c:pt idx="724">
                  <c:v>1527</c:v>
                </c:pt>
                <c:pt idx="725">
                  <c:v>1521</c:v>
                </c:pt>
                <c:pt idx="726">
                  <c:v>1539</c:v>
                </c:pt>
                <c:pt idx="727">
                  <c:v>1537</c:v>
                </c:pt>
                <c:pt idx="728">
                  <c:v>1542</c:v>
                </c:pt>
                <c:pt idx="729">
                  <c:v>1553</c:v>
                </c:pt>
                <c:pt idx="730">
                  <c:v>1548</c:v>
                </c:pt>
                <c:pt idx="731">
                  <c:v>1543</c:v>
                </c:pt>
                <c:pt idx="732">
                  <c:v>1540</c:v>
                </c:pt>
                <c:pt idx="733">
                  <c:v>1558</c:v>
                </c:pt>
                <c:pt idx="734">
                  <c:v>1567</c:v>
                </c:pt>
                <c:pt idx="735">
                  <c:v>1548</c:v>
                </c:pt>
                <c:pt idx="736">
                  <c:v>1553</c:v>
                </c:pt>
                <c:pt idx="737">
                  <c:v>1550</c:v>
                </c:pt>
                <c:pt idx="738">
                  <c:v>1553</c:v>
                </c:pt>
                <c:pt idx="739">
                  <c:v>1558</c:v>
                </c:pt>
                <c:pt idx="740">
                  <c:v>1550</c:v>
                </c:pt>
                <c:pt idx="741">
                  <c:v>1548</c:v>
                </c:pt>
                <c:pt idx="742">
                  <c:v>1549</c:v>
                </c:pt>
                <c:pt idx="743">
                  <c:v>1566</c:v>
                </c:pt>
                <c:pt idx="744">
                  <c:v>1577</c:v>
                </c:pt>
                <c:pt idx="745">
                  <c:v>1586</c:v>
                </c:pt>
                <c:pt idx="746">
                  <c:v>1591</c:v>
                </c:pt>
                <c:pt idx="747">
                  <c:v>1585</c:v>
                </c:pt>
                <c:pt idx="748">
                  <c:v>1584</c:v>
                </c:pt>
                <c:pt idx="749">
                  <c:v>1589</c:v>
                </c:pt>
                <c:pt idx="750">
                  <c:v>1586</c:v>
                </c:pt>
                <c:pt idx="751">
                  <c:v>1600</c:v>
                </c:pt>
                <c:pt idx="752">
                  <c:v>1601</c:v>
                </c:pt>
                <c:pt idx="753">
                  <c:v>1600</c:v>
                </c:pt>
                <c:pt idx="754">
                  <c:v>1605</c:v>
                </c:pt>
                <c:pt idx="755">
                  <c:v>1621.4</c:v>
                </c:pt>
                <c:pt idx="756">
                  <c:v>1618.2</c:v>
                </c:pt>
                <c:pt idx="757">
                  <c:v>1636.2</c:v>
                </c:pt>
                <c:pt idx="758">
                  <c:v>1667</c:v>
                </c:pt>
                <c:pt idx="759">
                  <c:v>1691</c:v>
                </c:pt>
                <c:pt idx="760">
                  <c:v>1689</c:v>
                </c:pt>
                <c:pt idx="761">
                  <c:v>1681</c:v>
                </c:pt>
                <c:pt idx="762">
                  <c:v>1681</c:v>
                </c:pt>
                <c:pt idx="763">
                  <c:v>1669</c:v>
                </c:pt>
                <c:pt idx="764">
                  <c:v>1669</c:v>
                </c:pt>
                <c:pt idx="765">
                  <c:v>1676</c:v>
                </c:pt>
                <c:pt idx="766">
                  <c:v>1683</c:v>
                </c:pt>
                <c:pt idx="767">
                  <c:v>1689</c:v>
                </c:pt>
                <c:pt idx="768">
                  <c:v>1685</c:v>
                </c:pt>
                <c:pt idx="769">
                  <c:v>1696</c:v>
                </c:pt>
                <c:pt idx="770">
                  <c:v>1691</c:v>
                </c:pt>
                <c:pt idx="771">
                  <c:v>1690</c:v>
                </c:pt>
                <c:pt idx="772">
                  <c:v>1681</c:v>
                </c:pt>
                <c:pt idx="773">
                  <c:v>1687</c:v>
                </c:pt>
                <c:pt idx="774">
                  <c:v>1706</c:v>
                </c:pt>
                <c:pt idx="775">
                  <c:v>1712</c:v>
                </c:pt>
                <c:pt idx="776">
                  <c:v>1712</c:v>
                </c:pt>
                <c:pt idx="777">
                  <c:v>1717</c:v>
                </c:pt>
                <c:pt idx="778">
                  <c:v>1716</c:v>
                </c:pt>
                <c:pt idx="779">
                  <c:v>1715</c:v>
                </c:pt>
                <c:pt idx="780">
                  <c:v>1714</c:v>
                </c:pt>
                <c:pt idx="781">
                  <c:v>1709</c:v>
                </c:pt>
                <c:pt idx="782">
                  <c:v>1703</c:v>
                </c:pt>
                <c:pt idx="783">
                  <c:v>1702</c:v>
                </c:pt>
                <c:pt idx="784">
                  <c:v>1696</c:v>
                </c:pt>
                <c:pt idx="785">
                  <c:v>1697</c:v>
                </c:pt>
                <c:pt idx="786">
                  <c:v>1696</c:v>
                </c:pt>
                <c:pt idx="787">
                  <c:v>1684</c:v>
                </c:pt>
                <c:pt idx="788">
                  <c:v>1684</c:v>
                </c:pt>
                <c:pt idx="789">
                  <c:v>1687</c:v>
                </c:pt>
                <c:pt idx="790">
                  <c:v>1687</c:v>
                </c:pt>
                <c:pt idx="791">
                  <c:v>1688</c:v>
                </c:pt>
                <c:pt idx="792">
                  <c:v>1696</c:v>
                </c:pt>
                <c:pt idx="793">
                  <c:v>1695</c:v>
                </c:pt>
                <c:pt idx="794">
                  <c:v>1689</c:v>
                </c:pt>
                <c:pt idx="795">
                  <c:v>1684</c:v>
                </c:pt>
                <c:pt idx="796">
                  <c:v>1684</c:v>
                </c:pt>
                <c:pt idx="797">
                  <c:v>1685</c:v>
                </c:pt>
                <c:pt idx="798">
                  <c:v>1667</c:v>
                </c:pt>
                <c:pt idx="799">
                  <c:v>1660</c:v>
                </c:pt>
                <c:pt idx="800">
                  <c:v>1668</c:v>
                </c:pt>
                <c:pt idx="801">
                  <c:v>1680</c:v>
                </c:pt>
                <c:pt idx="802">
                  <c:v>1688</c:v>
                </c:pt>
                <c:pt idx="803">
                  <c:v>1655</c:v>
                </c:pt>
                <c:pt idx="804">
                  <c:v>1664</c:v>
                </c:pt>
                <c:pt idx="805">
                  <c:v>1667</c:v>
                </c:pt>
                <c:pt idx="806">
                  <c:v>1668</c:v>
                </c:pt>
                <c:pt idx="807">
                  <c:v>1670</c:v>
                </c:pt>
                <c:pt idx="808">
                  <c:v>1662</c:v>
                </c:pt>
                <c:pt idx="809">
                  <c:v>1662</c:v>
                </c:pt>
                <c:pt idx="810">
                  <c:v>1663</c:v>
                </c:pt>
                <c:pt idx="811">
                  <c:v>1659</c:v>
                </c:pt>
                <c:pt idx="812">
                  <c:v>1658</c:v>
                </c:pt>
                <c:pt idx="813">
                  <c:v>1659</c:v>
                </c:pt>
                <c:pt idx="814">
                  <c:v>1666</c:v>
                </c:pt>
                <c:pt idx="815">
                  <c:v>1667</c:v>
                </c:pt>
                <c:pt idx="816">
                  <c:v>1679</c:v>
                </c:pt>
                <c:pt idx="817">
                  <c:v>1679</c:v>
                </c:pt>
                <c:pt idx="818">
                  <c:v>1677</c:v>
                </c:pt>
                <c:pt idx="819">
                  <c:v>1680</c:v>
                </c:pt>
                <c:pt idx="820">
                  <c:v>1678</c:v>
                </c:pt>
                <c:pt idx="821">
                  <c:v>1671</c:v>
                </c:pt>
                <c:pt idx="822">
                  <c:v>1670</c:v>
                </c:pt>
                <c:pt idx="823">
                  <c:v>1666</c:v>
                </c:pt>
                <c:pt idx="824">
                  <c:v>1662</c:v>
                </c:pt>
                <c:pt idx="825">
                  <c:v>1669</c:v>
                </c:pt>
                <c:pt idx="826">
                  <c:v>1675</c:v>
                </c:pt>
                <c:pt idx="827">
                  <c:v>1671</c:v>
                </c:pt>
                <c:pt idx="828">
                  <c:v>1665</c:v>
                </c:pt>
                <c:pt idx="829">
                  <c:v>1650</c:v>
                </c:pt>
                <c:pt idx="830">
                  <c:v>1638</c:v>
                </c:pt>
                <c:pt idx="831">
                  <c:v>1636.2</c:v>
                </c:pt>
                <c:pt idx="832">
                  <c:v>1639.8</c:v>
                </c:pt>
                <c:pt idx="833">
                  <c:v>1635</c:v>
                </c:pt>
                <c:pt idx="834">
                  <c:v>1636</c:v>
                </c:pt>
                <c:pt idx="835">
                  <c:v>1617</c:v>
                </c:pt>
                <c:pt idx="836">
                  <c:v>1617</c:v>
                </c:pt>
                <c:pt idx="837">
                  <c:v>1624</c:v>
                </c:pt>
                <c:pt idx="838">
                  <c:v>1628</c:v>
                </c:pt>
                <c:pt idx="839">
                  <c:v>1627</c:v>
                </c:pt>
                <c:pt idx="840">
                  <c:v>1621</c:v>
                </c:pt>
                <c:pt idx="841">
                  <c:v>1627</c:v>
                </c:pt>
                <c:pt idx="842">
                  <c:v>1623</c:v>
                </c:pt>
                <c:pt idx="843">
                  <c:v>1624</c:v>
                </c:pt>
                <c:pt idx="844">
                  <c:v>1626</c:v>
                </c:pt>
                <c:pt idx="845">
                  <c:v>1627</c:v>
                </c:pt>
                <c:pt idx="846">
                  <c:v>1628</c:v>
                </c:pt>
                <c:pt idx="847">
                  <c:v>1626</c:v>
                </c:pt>
                <c:pt idx="848">
                  <c:v>1631</c:v>
                </c:pt>
                <c:pt idx="849">
                  <c:v>1623</c:v>
                </c:pt>
                <c:pt idx="850">
                  <c:v>1613</c:v>
                </c:pt>
                <c:pt idx="851">
                  <c:v>1610</c:v>
                </c:pt>
                <c:pt idx="852">
                  <c:v>1604</c:v>
                </c:pt>
                <c:pt idx="853">
                  <c:v>1605</c:v>
                </c:pt>
                <c:pt idx="854">
                  <c:v>1621</c:v>
                </c:pt>
                <c:pt idx="855">
                  <c:v>1627</c:v>
                </c:pt>
                <c:pt idx="856">
                  <c:v>1625</c:v>
                </c:pt>
                <c:pt idx="857">
                  <c:v>1626</c:v>
                </c:pt>
                <c:pt idx="858">
                  <c:v>1616</c:v>
                </c:pt>
                <c:pt idx="859">
                  <c:v>1612</c:v>
                </c:pt>
                <c:pt idx="860">
                  <c:v>1617</c:v>
                </c:pt>
                <c:pt idx="861">
                  <c:v>1615</c:v>
                </c:pt>
                <c:pt idx="862">
                  <c:v>1614</c:v>
                </c:pt>
                <c:pt idx="863">
                  <c:v>1620</c:v>
                </c:pt>
                <c:pt idx="864">
                  <c:v>1620</c:v>
                </c:pt>
                <c:pt idx="865">
                  <c:v>1620</c:v>
                </c:pt>
                <c:pt idx="866">
                  <c:v>1624</c:v>
                </c:pt>
                <c:pt idx="867">
                  <c:v>1620</c:v>
                </c:pt>
                <c:pt idx="868">
                  <c:v>1617</c:v>
                </c:pt>
                <c:pt idx="869">
                  <c:v>1624</c:v>
                </c:pt>
                <c:pt idx="870">
                  <c:v>1632</c:v>
                </c:pt>
                <c:pt idx="871">
                  <c:v>1629</c:v>
                </c:pt>
                <c:pt idx="872">
                  <c:v>1628</c:v>
                </c:pt>
                <c:pt idx="873">
                  <c:v>1623</c:v>
                </c:pt>
                <c:pt idx="874">
                  <c:v>1615</c:v>
                </c:pt>
                <c:pt idx="875">
                  <c:v>1618</c:v>
                </c:pt>
                <c:pt idx="876">
                  <c:v>1624</c:v>
                </c:pt>
                <c:pt idx="877">
                  <c:v>1623</c:v>
                </c:pt>
                <c:pt idx="878">
                  <c:v>1661.4</c:v>
                </c:pt>
                <c:pt idx="879">
                  <c:v>1677.2</c:v>
                </c:pt>
                <c:pt idx="880">
                  <c:v>1690</c:v>
                </c:pt>
                <c:pt idx="881">
                  <c:v>1716</c:v>
                </c:pt>
                <c:pt idx="882">
                  <c:v>1703</c:v>
                </c:pt>
                <c:pt idx="883">
                  <c:v>1705</c:v>
                </c:pt>
                <c:pt idx="884">
                  <c:v>1713</c:v>
                </c:pt>
                <c:pt idx="885">
                  <c:v>1741</c:v>
                </c:pt>
                <c:pt idx="886">
                  <c:v>1740</c:v>
                </c:pt>
                <c:pt idx="887">
                  <c:v>1737</c:v>
                </c:pt>
                <c:pt idx="888">
                  <c:v>1751</c:v>
                </c:pt>
                <c:pt idx="889">
                  <c:v>1763</c:v>
                </c:pt>
                <c:pt idx="890">
                  <c:v>1755</c:v>
                </c:pt>
                <c:pt idx="891">
                  <c:v>1756</c:v>
                </c:pt>
                <c:pt idx="892">
                  <c:v>1742</c:v>
                </c:pt>
                <c:pt idx="893">
                  <c:v>1752</c:v>
                </c:pt>
                <c:pt idx="894">
                  <c:v>1748</c:v>
                </c:pt>
                <c:pt idx="895">
                  <c:v>1742</c:v>
                </c:pt>
                <c:pt idx="896">
                  <c:v>1746</c:v>
                </c:pt>
                <c:pt idx="897">
                  <c:v>1744</c:v>
                </c:pt>
                <c:pt idx="898">
                  <c:v>1743</c:v>
                </c:pt>
                <c:pt idx="899">
                  <c:v>1732</c:v>
                </c:pt>
                <c:pt idx="900">
                  <c:v>1733</c:v>
                </c:pt>
                <c:pt idx="901">
                  <c:v>1734</c:v>
                </c:pt>
                <c:pt idx="902">
                  <c:v>1744</c:v>
                </c:pt>
                <c:pt idx="903">
                  <c:v>1743</c:v>
                </c:pt>
                <c:pt idx="904">
                  <c:v>1747</c:v>
                </c:pt>
                <c:pt idx="905">
                  <c:v>1745</c:v>
                </c:pt>
                <c:pt idx="906">
                  <c:v>1740</c:v>
                </c:pt>
                <c:pt idx="907">
                  <c:v>1737</c:v>
                </c:pt>
                <c:pt idx="908">
                  <c:v>1728</c:v>
                </c:pt>
                <c:pt idx="909">
                  <c:v>1722</c:v>
                </c:pt>
                <c:pt idx="910">
                  <c:v>1712</c:v>
                </c:pt>
                <c:pt idx="911">
                  <c:v>1718</c:v>
                </c:pt>
                <c:pt idx="912">
                  <c:v>1721</c:v>
                </c:pt>
                <c:pt idx="913">
                  <c:v>1722</c:v>
                </c:pt>
                <c:pt idx="914">
                  <c:v>1719</c:v>
                </c:pt>
                <c:pt idx="915">
                  <c:v>1736</c:v>
                </c:pt>
                <c:pt idx="916">
                  <c:v>1738</c:v>
                </c:pt>
                <c:pt idx="917">
                  <c:v>1736</c:v>
                </c:pt>
                <c:pt idx="918">
                  <c:v>1741</c:v>
                </c:pt>
                <c:pt idx="919">
                  <c:v>1748</c:v>
                </c:pt>
                <c:pt idx="920">
                  <c:v>1746</c:v>
                </c:pt>
                <c:pt idx="921">
                  <c:v>1744</c:v>
                </c:pt>
                <c:pt idx="922">
                  <c:v>1745</c:v>
                </c:pt>
                <c:pt idx="923">
                  <c:v>1747</c:v>
                </c:pt>
                <c:pt idx="924">
                  <c:v>1748</c:v>
                </c:pt>
                <c:pt idx="925">
                  <c:v>1742</c:v>
                </c:pt>
                <c:pt idx="926">
                  <c:v>1734</c:v>
                </c:pt>
                <c:pt idx="927">
                  <c:v>1737</c:v>
                </c:pt>
                <c:pt idx="928">
                  <c:v>1738</c:v>
                </c:pt>
                <c:pt idx="929">
                  <c:v>1737</c:v>
                </c:pt>
                <c:pt idx="930">
                  <c:v>1740</c:v>
                </c:pt>
                <c:pt idx="931">
                  <c:v>1737</c:v>
                </c:pt>
                <c:pt idx="932">
                  <c:v>1735</c:v>
                </c:pt>
                <c:pt idx="933">
                  <c:v>1734</c:v>
                </c:pt>
                <c:pt idx="934">
                  <c:v>1733</c:v>
                </c:pt>
                <c:pt idx="935">
                  <c:v>1740</c:v>
                </c:pt>
                <c:pt idx="936">
                  <c:v>1754</c:v>
                </c:pt>
                <c:pt idx="937">
                  <c:v>1751</c:v>
                </c:pt>
                <c:pt idx="938">
                  <c:v>1758</c:v>
                </c:pt>
                <c:pt idx="939">
                  <c:v>1763</c:v>
                </c:pt>
                <c:pt idx="940">
                  <c:v>1763</c:v>
                </c:pt>
                <c:pt idx="941">
                  <c:v>1762</c:v>
                </c:pt>
                <c:pt idx="942">
                  <c:v>1767</c:v>
                </c:pt>
                <c:pt idx="943">
                  <c:v>1766</c:v>
                </c:pt>
                <c:pt idx="944">
                  <c:v>1778</c:v>
                </c:pt>
                <c:pt idx="945">
                  <c:v>1780</c:v>
                </c:pt>
                <c:pt idx="946">
                  <c:v>1777</c:v>
                </c:pt>
                <c:pt idx="947">
                  <c:v>1787</c:v>
                </c:pt>
                <c:pt idx="948">
                  <c:v>1772</c:v>
                </c:pt>
                <c:pt idx="949">
                  <c:v>1781</c:v>
                </c:pt>
                <c:pt idx="950">
                  <c:v>1787</c:v>
                </c:pt>
                <c:pt idx="951">
                  <c:v>1786</c:v>
                </c:pt>
                <c:pt idx="952">
                  <c:v>1785</c:v>
                </c:pt>
                <c:pt idx="953">
                  <c:v>1781</c:v>
                </c:pt>
                <c:pt idx="954">
                  <c:v>1786</c:v>
                </c:pt>
                <c:pt idx="955">
                  <c:v>1788</c:v>
                </c:pt>
                <c:pt idx="956">
                  <c:v>1790</c:v>
                </c:pt>
                <c:pt idx="957">
                  <c:v>1795</c:v>
                </c:pt>
                <c:pt idx="958">
                  <c:v>1794</c:v>
                </c:pt>
                <c:pt idx="959">
                  <c:v>1792</c:v>
                </c:pt>
                <c:pt idx="960">
                  <c:v>1795</c:v>
                </c:pt>
                <c:pt idx="961">
                  <c:v>1798</c:v>
                </c:pt>
                <c:pt idx="962">
                  <c:v>1798</c:v>
                </c:pt>
                <c:pt idx="963">
                  <c:v>1793</c:v>
                </c:pt>
                <c:pt idx="964">
                  <c:v>1793</c:v>
                </c:pt>
                <c:pt idx="965">
                  <c:v>1790</c:v>
                </c:pt>
                <c:pt idx="966">
                  <c:v>1784</c:v>
                </c:pt>
                <c:pt idx="967">
                  <c:v>1785</c:v>
                </c:pt>
                <c:pt idx="968">
                  <c:v>1785</c:v>
                </c:pt>
                <c:pt idx="969">
                  <c:v>1796</c:v>
                </c:pt>
                <c:pt idx="970">
                  <c:v>1801</c:v>
                </c:pt>
                <c:pt idx="971">
                  <c:v>1811.2</c:v>
                </c:pt>
                <c:pt idx="972">
                  <c:v>1827.4</c:v>
                </c:pt>
                <c:pt idx="973">
                  <c:v>1857.6</c:v>
                </c:pt>
                <c:pt idx="974">
                  <c:v>1879.4</c:v>
                </c:pt>
                <c:pt idx="975">
                  <c:v>1905</c:v>
                </c:pt>
                <c:pt idx="976">
                  <c:v>1903</c:v>
                </c:pt>
                <c:pt idx="977">
                  <c:v>1915</c:v>
                </c:pt>
                <c:pt idx="978">
                  <c:v>1925</c:v>
                </c:pt>
                <c:pt idx="979">
                  <c:v>1913</c:v>
                </c:pt>
                <c:pt idx="980">
                  <c:v>1889</c:v>
                </c:pt>
                <c:pt idx="981">
                  <c:v>1897</c:v>
                </c:pt>
                <c:pt idx="982">
                  <c:v>1893</c:v>
                </c:pt>
                <c:pt idx="983">
                  <c:v>1894</c:v>
                </c:pt>
                <c:pt idx="984">
                  <c:v>1898</c:v>
                </c:pt>
                <c:pt idx="985">
                  <c:v>1892</c:v>
                </c:pt>
                <c:pt idx="986">
                  <c:v>1892</c:v>
                </c:pt>
                <c:pt idx="987">
                  <c:v>1879</c:v>
                </c:pt>
                <c:pt idx="988">
                  <c:v>1871</c:v>
                </c:pt>
                <c:pt idx="989">
                  <c:v>1863</c:v>
                </c:pt>
                <c:pt idx="990">
                  <c:v>1860</c:v>
                </c:pt>
                <c:pt idx="991">
                  <c:v>1849</c:v>
                </c:pt>
                <c:pt idx="992">
                  <c:v>1850</c:v>
                </c:pt>
                <c:pt idx="993">
                  <c:v>1847</c:v>
                </c:pt>
                <c:pt idx="994">
                  <c:v>1847</c:v>
                </c:pt>
                <c:pt idx="995">
                  <c:v>1859</c:v>
                </c:pt>
                <c:pt idx="996">
                  <c:v>1849</c:v>
                </c:pt>
                <c:pt idx="997">
                  <c:v>1847</c:v>
                </c:pt>
                <c:pt idx="998">
                  <c:v>1850</c:v>
                </c:pt>
                <c:pt idx="999">
                  <c:v>1847</c:v>
                </c:pt>
                <c:pt idx="1000">
                  <c:v>1852</c:v>
                </c:pt>
                <c:pt idx="1001">
                  <c:v>1857</c:v>
                </c:pt>
                <c:pt idx="1002">
                  <c:v>1857</c:v>
                </c:pt>
                <c:pt idx="1003">
                  <c:v>1864</c:v>
                </c:pt>
                <c:pt idx="1004">
                  <c:v>1872</c:v>
                </c:pt>
                <c:pt idx="1005">
                  <c:v>1873</c:v>
                </c:pt>
                <c:pt idx="1006">
                  <c:v>1873</c:v>
                </c:pt>
                <c:pt idx="1007">
                  <c:v>1870</c:v>
                </c:pt>
                <c:pt idx="1008">
                  <c:v>1877</c:v>
                </c:pt>
                <c:pt idx="1009">
                  <c:v>1872</c:v>
                </c:pt>
                <c:pt idx="1010">
                  <c:v>1872</c:v>
                </c:pt>
                <c:pt idx="1011">
                  <c:v>1866</c:v>
                </c:pt>
                <c:pt idx="1012">
                  <c:v>1858</c:v>
                </c:pt>
                <c:pt idx="1013">
                  <c:v>1865</c:v>
                </c:pt>
                <c:pt idx="1014">
                  <c:v>1869</c:v>
                </c:pt>
                <c:pt idx="1015">
                  <c:v>1871</c:v>
                </c:pt>
                <c:pt idx="1016">
                  <c:v>1872</c:v>
                </c:pt>
                <c:pt idx="1017">
                  <c:v>1876</c:v>
                </c:pt>
                <c:pt idx="1018">
                  <c:v>1890</c:v>
                </c:pt>
                <c:pt idx="1019">
                  <c:v>1893</c:v>
                </c:pt>
                <c:pt idx="1020">
                  <c:v>1898</c:v>
                </c:pt>
                <c:pt idx="1021">
                  <c:v>1894</c:v>
                </c:pt>
                <c:pt idx="1022">
                  <c:v>1903</c:v>
                </c:pt>
                <c:pt idx="1023">
                  <c:v>1911</c:v>
                </c:pt>
                <c:pt idx="1024">
                  <c:v>1911</c:v>
                </c:pt>
                <c:pt idx="1025">
                  <c:v>1906</c:v>
                </c:pt>
                <c:pt idx="1026">
                  <c:v>1910</c:v>
                </c:pt>
                <c:pt idx="1027">
                  <c:v>1915</c:v>
                </c:pt>
                <c:pt idx="1028">
                  <c:v>1930</c:v>
                </c:pt>
                <c:pt idx="1029">
                  <c:v>1935</c:v>
                </c:pt>
                <c:pt idx="1030">
                  <c:v>1931</c:v>
                </c:pt>
                <c:pt idx="1031">
                  <c:v>1932</c:v>
                </c:pt>
                <c:pt idx="1032">
                  <c:v>1931</c:v>
                </c:pt>
                <c:pt idx="1033">
                  <c:v>1940</c:v>
                </c:pt>
                <c:pt idx="1034">
                  <c:v>1931</c:v>
                </c:pt>
                <c:pt idx="1035">
                  <c:v>1912</c:v>
                </c:pt>
                <c:pt idx="1036">
                  <c:v>1905</c:v>
                </c:pt>
                <c:pt idx="1037">
                  <c:v>1901</c:v>
                </c:pt>
                <c:pt idx="1038">
                  <c:v>1908</c:v>
                </c:pt>
                <c:pt idx="1039">
                  <c:v>1914</c:v>
                </c:pt>
                <c:pt idx="1040">
                  <c:v>1912</c:v>
                </c:pt>
                <c:pt idx="1041">
                  <c:v>1913</c:v>
                </c:pt>
                <c:pt idx="1042">
                  <c:v>1921</c:v>
                </c:pt>
                <c:pt idx="1043">
                  <c:v>1927</c:v>
                </c:pt>
                <c:pt idx="1044">
                  <c:v>1925</c:v>
                </c:pt>
                <c:pt idx="1045">
                  <c:v>1925</c:v>
                </c:pt>
                <c:pt idx="1046">
                  <c:v>1926</c:v>
                </c:pt>
                <c:pt idx="1047">
                  <c:v>1920</c:v>
                </c:pt>
                <c:pt idx="1048">
                  <c:v>1926</c:v>
                </c:pt>
                <c:pt idx="1049">
                  <c:v>1929</c:v>
                </c:pt>
                <c:pt idx="1050">
                  <c:v>1918</c:v>
                </c:pt>
                <c:pt idx="1051">
                  <c:v>1919</c:v>
                </c:pt>
                <c:pt idx="1052">
                  <c:v>1920</c:v>
                </c:pt>
                <c:pt idx="1053">
                  <c:v>1926</c:v>
                </c:pt>
                <c:pt idx="1054">
                  <c:v>1928</c:v>
                </c:pt>
                <c:pt idx="1055">
                  <c:v>1925</c:v>
                </c:pt>
                <c:pt idx="1056">
                  <c:v>1940</c:v>
                </c:pt>
                <c:pt idx="1057">
                  <c:v>1943</c:v>
                </c:pt>
                <c:pt idx="1058">
                  <c:v>1944</c:v>
                </c:pt>
                <c:pt idx="1059">
                  <c:v>1936</c:v>
                </c:pt>
                <c:pt idx="1060">
                  <c:v>1941</c:v>
                </c:pt>
                <c:pt idx="1061">
                  <c:v>1930</c:v>
                </c:pt>
                <c:pt idx="1062">
                  <c:v>1944</c:v>
                </c:pt>
                <c:pt idx="1063">
                  <c:v>1955</c:v>
                </c:pt>
                <c:pt idx="1064">
                  <c:v>1972</c:v>
                </c:pt>
                <c:pt idx="1065">
                  <c:v>1973</c:v>
                </c:pt>
                <c:pt idx="1066">
                  <c:v>1973</c:v>
                </c:pt>
                <c:pt idx="1067">
                  <c:v>1960</c:v>
                </c:pt>
                <c:pt idx="1068">
                  <c:v>1960</c:v>
                </c:pt>
                <c:pt idx="1069">
                  <c:v>1959</c:v>
                </c:pt>
                <c:pt idx="1070">
                  <c:v>1943</c:v>
                </c:pt>
                <c:pt idx="1071">
                  <c:v>1941</c:v>
                </c:pt>
                <c:pt idx="1072">
                  <c:v>1943</c:v>
                </c:pt>
                <c:pt idx="1073">
                  <c:v>1931</c:v>
                </c:pt>
                <c:pt idx="1074">
                  <c:v>1928</c:v>
                </c:pt>
                <c:pt idx="1075">
                  <c:v>1933</c:v>
                </c:pt>
                <c:pt idx="1076">
                  <c:v>1928</c:v>
                </c:pt>
                <c:pt idx="1077">
                  <c:v>1918</c:v>
                </c:pt>
                <c:pt idx="1078">
                  <c:v>1908</c:v>
                </c:pt>
                <c:pt idx="1079">
                  <c:v>1909</c:v>
                </c:pt>
                <c:pt idx="1080">
                  <c:v>1916</c:v>
                </c:pt>
                <c:pt idx="1081">
                  <c:v>1918</c:v>
                </c:pt>
                <c:pt idx="1082">
                  <c:v>1909</c:v>
                </c:pt>
                <c:pt idx="1083">
                  <c:v>1913</c:v>
                </c:pt>
                <c:pt idx="1084">
                  <c:v>1912</c:v>
                </c:pt>
                <c:pt idx="1085">
                  <c:v>1909</c:v>
                </c:pt>
                <c:pt idx="1086">
                  <c:v>1904.8</c:v>
                </c:pt>
                <c:pt idx="1087">
                  <c:v>1904.4</c:v>
                </c:pt>
                <c:pt idx="1088">
                  <c:v>1889.2</c:v>
                </c:pt>
                <c:pt idx="1089">
                  <c:v>1865</c:v>
                </c:pt>
                <c:pt idx="1090">
                  <c:v>1853</c:v>
                </c:pt>
                <c:pt idx="1091">
                  <c:v>1870</c:v>
                </c:pt>
                <c:pt idx="1092">
                  <c:v>1873</c:v>
                </c:pt>
                <c:pt idx="1093">
                  <c:v>1877</c:v>
                </c:pt>
                <c:pt idx="1094">
                  <c:v>1879</c:v>
                </c:pt>
                <c:pt idx="1095">
                  <c:v>1885</c:v>
                </c:pt>
                <c:pt idx="1096">
                  <c:v>1891</c:v>
                </c:pt>
                <c:pt idx="1097">
                  <c:v>1902</c:v>
                </c:pt>
                <c:pt idx="1098">
                  <c:v>1926</c:v>
                </c:pt>
                <c:pt idx="1099">
                  <c:v>1912</c:v>
                </c:pt>
                <c:pt idx="1100">
                  <c:v>1906</c:v>
                </c:pt>
                <c:pt idx="1101">
                  <c:v>1900</c:v>
                </c:pt>
                <c:pt idx="1102">
                  <c:v>1918</c:v>
                </c:pt>
                <c:pt idx="1103">
                  <c:v>1925</c:v>
                </c:pt>
                <c:pt idx="1104">
                  <c:v>1926</c:v>
                </c:pt>
                <c:pt idx="1105">
                  <c:v>1932</c:v>
                </c:pt>
                <c:pt idx="1106">
                  <c:v>1924</c:v>
                </c:pt>
                <c:pt idx="1107">
                  <c:v>1928</c:v>
                </c:pt>
                <c:pt idx="1108">
                  <c:v>1933</c:v>
                </c:pt>
                <c:pt idx="1109">
                  <c:v>1931</c:v>
                </c:pt>
                <c:pt idx="1110">
                  <c:v>1934</c:v>
                </c:pt>
                <c:pt idx="1111">
                  <c:v>1935</c:v>
                </c:pt>
                <c:pt idx="1112">
                  <c:v>1927</c:v>
                </c:pt>
                <c:pt idx="1113">
                  <c:v>1950</c:v>
                </c:pt>
                <c:pt idx="1114">
                  <c:v>1958</c:v>
                </c:pt>
                <c:pt idx="1115">
                  <c:v>1965</c:v>
                </c:pt>
                <c:pt idx="1116">
                  <c:v>1969</c:v>
                </c:pt>
                <c:pt idx="1117">
                  <c:v>1967</c:v>
                </c:pt>
                <c:pt idx="1118">
                  <c:v>1969</c:v>
                </c:pt>
                <c:pt idx="1119">
                  <c:v>1967</c:v>
                </c:pt>
                <c:pt idx="1120">
                  <c:v>1962</c:v>
                </c:pt>
                <c:pt idx="1121">
                  <c:v>1961</c:v>
                </c:pt>
                <c:pt idx="1122">
                  <c:v>1969</c:v>
                </c:pt>
                <c:pt idx="1123">
                  <c:v>1992</c:v>
                </c:pt>
                <c:pt idx="1124">
                  <c:v>1997</c:v>
                </c:pt>
                <c:pt idx="1125">
                  <c:v>1995</c:v>
                </c:pt>
                <c:pt idx="1126">
                  <c:v>1992</c:v>
                </c:pt>
                <c:pt idx="1127">
                  <c:v>1983</c:v>
                </c:pt>
                <c:pt idx="1128">
                  <c:v>1984</c:v>
                </c:pt>
                <c:pt idx="1129">
                  <c:v>1975</c:v>
                </c:pt>
                <c:pt idx="1130">
                  <c:v>1962</c:v>
                </c:pt>
                <c:pt idx="1131">
                  <c:v>1965</c:v>
                </c:pt>
                <c:pt idx="1132">
                  <c:v>1974</c:v>
                </c:pt>
                <c:pt idx="1133">
                  <c:v>1994</c:v>
                </c:pt>
                <c:pt idx="1134">
                  <c:v>1987.8</c:v>
                </c:pt>
                <c:pt idx="1135">
                  <c:v>2001.8</c:v>
                </c:pt>
                <c:pt idx="1136">
                  <c:v>2007.6</c:v>
                </c:pt>
                <c:pt idx="1137">
                  <c:v>2016</c:v>
                </c:pt>
                <c:pt idx="1138">
                  <c:v>2036</c:v>
                </c:pt>
                <c:pt idx="1139">
                  <c:v>2037</c:v>
                </c:pt>
                <c:pt idx="1140">
                  <c:v>2060</c:v>
                </c:pt>
                <c:pt idx="1141">
                  <c:v>2037</c:v>
                </c:pt>
                <c:pt idx="1142">
                  <c:v>2041</c:v>
                </c:pt>
                <c:pt idx="1143">
                  <c:v>2039</c:v>
                </c:pt>
                <c:pt idx="1144">
                  <c:v>2039</c:v>
                </c:pt>
                <c:pt idx="1145">
                  <c:v>2051</c:v>
                </c:pt>
                <c:pt idx="1146">
                  <c:v>2047</c:v>
                </c:pt>
                <c:pt idx="1147">
                  <c:v>2061</c:v>
                </c:pt>
                <c:pt idx="1148">
                  <c:v>2111</c:v>
                </c:pt>
                <c:pt idx="1149">
                  <c:v>2089</c:v>
                </c:pt>
                <c:pt idx="1150">
                  <c:v>2097</c:v>
                </c:pt>
                <c:pt idx="1151">
                  <c:v>2077</c:v>
                </c:pt>
                <c:pt idx="1152">
                  <c:v>2060</c:v>
                </c:pt>
                <c:pt idx="1153">
                  <c:v>2061</c:v>
                </c:pt>
                <c:pt idx="1154">
                  <c:v>2071</c:v>
                </c:pt>
                <c:pt idx="1155">
                  <c:v>2149</c:v>
                </c:pt>
                <c:pt idx="1156">
                  <c:v>2130</c:v>
                </c:pt>
                <c:pt idx="1157">
                  <c:v>2134</c:v>
                </c:pt>
                <c:pt idx="1158">
                  <c:v>2135</c:v>
                </c:pt>
                <c:pt idx="1159">
                  <c:v>2135</c:v>
                </c:pt>
                <c:pt idx="1160">
                  <c:v>2145</c:v>
                </c:pt>
                <c:pt idx="1161">
                  <c:v>2151</c:v>
                </c:pt>
                <c:pt idx="1162">
                  <c:v>2156</c:v>
                </c:pt>
                <c:pt idx="1163">
                  <c:v>2206</c:v>
                </c:pt>
                <c:pt idx="1164">
                  <c:v>2197</c:v>
                </c:pt>
                <c:pt idx="1165">
                  <c:v>2229</c:v>
                </c:pt>
                <c:pt idx="1166">
                  <c:v>2218</c:v>
                </c:pt>
                <c:pt idx="1167">
                  <c:v>2203</c:v>
                </c:pt>
                <c:pt idx="1168">
                  <c:v>2198</c:v>
                </c:pt>
                <c:pt idx="1169">
                  <c:v>2193</c:v>
                </c:pt>
                <c:pt idx="1170">
                  <c:v>2220</c:v>
                </c:pt>
                <c:pt idx="1171">
                  <c:v>2209</c:v>
                </c:pt>
                <c:pt idx="1172">
                  <c:v>2207</c:v>
                </c:pt>
                <c:pt idx="1173">
                  <c:v>2211</c:v>
                </c:pt>
                <c:pt idx="1174">
                  <c:v>2251</c:v>
                </c:pt>
                <c:pt idx="1175">
                  <c:v>2252</c:v>
                </c:pt>
                <c:pt idx="1176">
                  <c:v>2262</c:v>
                </c:pt>
                <c:pt idx="1177">
                  <c:v>2268</c:v>
                </c:pt>
                <c:pt idx="1178">
                  <c:v>2257</c:v>
                </c:pt>
                <c:pt idx="1179">
                  <c:v>2201</c:v>
                </c:pt>
                <c:pt idx="1180">
                  <c:v>2243</c:v>
                </c:pt>
                <c:pt idx="1181">
                  <c:v>2246</c:v>
                </c:pt>
                <c:pt idx="1182">
                  <c:v>2209</c:v>
                </c:pt>
                <c:pt idx="1183">
                  <c:v>2238.8000000000002</c:v>
                </c:pt>
                <c:pt idx="1184">
                  <c:v>2271.6</c:v>
                </c:pt>
                <c:pt idx="1185">
                  <c:v>2285.4</c:v>
                </c:pt>
                <c:pt idx="1186">
                  <c:v>2283</c:v>
                </c:pt>
                <c:pt idx="1187">
                  <c:v>2286</c:v>
                </c:pt>
                <c:pt idx="1188">
                  <c:v>2305</c:v>
                </c:pt>
                <c:pt idx="1189">
                  <c:v>2277</c:v>
                </c:pt>
                <c:pt idx="1190">
                  <c:v>2266</c:v>
                </c:pt>
                <c:pt idx="1191">
                  <c:v>2271</c:v>
                </c:pt>
                <c:pt idx="1192">
                  <c:v>2274</c:v>
                </c:pt>
                <c:pt idx="1193">
                  <c:v>2289</c:v>
                </c:pt>
                <c:pt idx="1194">
                  <c:v>2279</c:v>
                </c:pt>
                <c:pt idx="1195">
                  <c:v>2290</c:v>
                </c:pt>
                <c:pt idx="1196">
                  <c:v>2291</c:v>
                </c:pt>
                <c:pt idx="1197">
                  <c:v>2291</c:v>
                </c:pt>
                <c:pt idx="1198">
                  <c:v>2310</c:v>
                </c:pt>
                <c:pt idx="1199">
                  <c:v>2310</c:v>
                </c:pt>
                <c:pt idx="1200">
                  <c:v>2318</c:v>
                </c:pt>
                <c:pt idx="1201">
                  <c:v>2335</c:v>
                </c:pt>
                <c:pt idx="1202">
                  <c:v>2335</c:v>
                </c:pt>
                <c:pt idx="1203">
                  <c:v>2326</c:v>
                </c:pt>
                <c:pt idx="1204">
                  <c:v>2328</c:v>
                </c:pt>
                <c:pt idx="1205">
                  <c:v>2339</c:v>
                </c:pt>
                <c:pt idx="1206">
                  <c:v>2336</c:v>
                </c:pt>
                <c:pt idx="1207">
                  <c:v>2338</c:v>
                </c:pt>
                <c:pt idx="1208">
                  <c:v>2347</c:v>
                </c:pt>
                <c:pt idx="1209">
                  <c:v>2351</c:v>
                </c:pt>
                <c:pt idx="1210">
                  <c:v>2342</c:v>
                </c:pt>
                <c:pt idx="1211">
                  <c:v>2341</c:v>
                </c:pt>
                <c:pt idx="1212">
                  <c:v>2325</c:v>
                </c:pt>
                <c:pt idx="1213">
                  <c:v>2326</c:v>
                </c:pt>
                <c:pt idx="1214">
                  <c:v>2330</c:v>
                </c:pt>
                <c:pt idx="1215">
                  <c:v>2339</c:v>
                </c:pt>
                <c:pt idx="1216">
                  <c:v>2330</c:v>
                </c:pt>
                <c:pt idx="1217">
                  <c:v>2334</c:v>
                </c:pt>
                <c:pt idx="1218">
                  <c:v>2316</c:v>
                </c:pt>
                <c:pt idx="1219">
                  <c:v>2310</c:v>
                </c:pt>
                <c:pt idx="1220">
                  <c:v>2304</c:v>
                </c:pt>
                <c:pt idx="1221">
                  <c:v>2308</c:v>
                </c:pt>
                <c:pt idx="1222">
                  <c:v>2327</c:v>
                </c:pt>
                <c:pt idx="1223">
                  <c:v>2335</c:v>
                </c:pt>
                <c:pt idx="1224">
                  <c:v>2344</c:v>
                </c:pt>
                <c:pt idx="1225">
                  <c:v>2355</c:v>
                </c:pt>
                <c:pt idx="1226">
                  <c:v>2367</c:v>
                </c:pt>
                <c:pt idx="1227">
                  <c:v>2343</c:v>
                </c:pt>
                <c:pt idx="1228">
                  <c:v>2343</c:v>
                </c:pt>
                <c:pt idx="1229">
                  <c:v>2349</c:v>
                </c:pt>
                <c:pt idx="1230">
                  <c:v>2350</c:v>
                </c:pt>
                <c:pt idx="1231">
                  <c:v>2331</c:v>
                </c:pt>
                <c:pt idx="1232">
                  <c:v>2343</c:v>
                </c:pt>
                <c:pt idx="1233">
                  <c:v>2344</c:v>
                </c:pt>
                <c:pt idx="1234">
                  <c:v>2353</c:v>
                </c:pt>
                <c:pt idx="1235">
                  <c:v>2378</c:v>
                </c:pt>
                <c:pt idx="1236">
                  <c:v>2421</c:v>
                </c:pt>
                <c:pt idx="1237">
                  <c:v>2435</c:v>
                </c:pt>
                <c:pt idx="1238">
                  <c:v>2443</c:v>
                </c:pt>
                <c:pt idx="1239">
                  <c:v>2464</c:v>
                </c:pt>
                <c:pt idx="1240">
                  <c:v>2458</c:v>
                </c:pt>
                <c:pt idx="1241">
                  <c:v>2430</c:v>
                </c:pt>
                <c:pt idx="1242">
                  <c:v>2442</c:v>
                </c:pt>
                <c:pt idx="1243">
                  <c:v>2447</c:v>
                </c:pt>
                <c:pt idx="1244">
                  <c:v>2435</c:v>
                </c:pt>
                <c:pt idx="1245">
                  <c:v>2439</c:v>
                </c:pt>
                <c:pt idx="1246">
                  <c:v>2393</c:v>
                </c:pt>
                <c:pt idx="1247">
                  <c:v>2393</c:v>
                </c:pt>
                <c:pt idx="1248">
                  <c:v>2402</c:v>
                </c:pt>
                <c:pt idx="1249">
                  <c:v>2427</c:v>
                </c:pt>
                <c:pt idx="1250">
                  <c:v>2431</c:v>
                </c:pt>
                <c:pt idx="1251">
                  <c:v>2428</c:v>
                </c:pt>
                <c:pt idx="1252">
                  <c:v>2427</c:v>
                </c:pt>
                <c:pt idx="1253">
                  <c:v>2428</c:v>
                </c:pt>
                <c:pt idx="1254">
                  <c:v>2437</c:v>
                </c:pt>
                <c:pt idx="1255">
                  <c:v>2439</c:v>
                </c:pt>
                <c:pt idx="1256">
                  <c:v>2432</c:v>
                </c:pt>
                <c:pt idx="1257">
                  <c:v>2423</c:v>
                </c:pt>
                <c:pt idx="1258">
                  <c:v>2412</c:v>
                </c:pt>
                <c:pt idx="1259">
                  <c:v>2405</c:v>
                </c:pt>
                <c:pt idx="1260">
                  <c:v>2398</c:v>
                </c:pt>
                <c:pt idx="1261">
                  <c:v>2385</c:v>
                </c:pt>
                <c:pt idx="1262">
                  <c:v>2398</c:v>
                </c:pt>
                <c:pt idx="1263">
                  <c:v>2417</c:v>
                </c:pt>
                <c:pt idx="1264">
                  <c:v>2413</c:v>
                </c:pt>
                <c:pt idx="1265">
                  <c:v>2403</c:v>
                </c:pt>
                <c:pt idx="1266">
                  <c:v>2403</c:v>
                </c:pt>
                <c:pt idx="1267">
                  <c:v>2400</c:v>
                </c:pt>
                <c:pt idx="1268">
                  <c:v>2404</c:v>
                </c:pt>
                <c:pt idx="1269">
                  <c:v>2392</c:v>
                </c:pt>
                <c:pt idx="1270">
                  <c:v>2383</c:v>
                </c:pt>
                <c:pt idx="1271">
                  <c:v>2385</c:v>
                </c:pt>
                <c:pt idx="1272">
                  <c:v>2380</c:v>
                </c:pt>
                <c:pt idx="1273">
                  <c:v>2395</c:v>
                </c:pt>
                <c:pt idx="1274">
                  <c:v>2398</c:v>
                </c:pt>
                <c:pt idx="1275">
                  <c:v>2385</c:v>
                </c:pt>
                <c:pt idx="1276">
                  <c:v>2383</c:v>
                </c:pt>
                <c:pt idx="1277">
                  <c:v>2398</c:v>
                </c:pt>
                <c:pt idx="1278">
                  <c:v>2388</c:v>
                </c:pt>
                <c:pt idx="1279">
                  <c:v>2382</c:v>
                </c:pt>
                <c:pt idx="1280">
                  <c:v>2385</c:v>
                </c:pt>
                <c:pt idx="1281">
                  <c:v>2379</c:v>
                </c:pt>
                <c:pt idx="1282">
                  <c:v>2380</c:v>
                </c:pt>
                <c:pt idx="1283">
                  <c:v>2384</c:v>
                </c:pt>
                <c:pt idx="1284">
                  <c:v>2384</c:v>
                </c:pt>
                <c:pt idx="1285">
                  <c:v>2375</c:v>
                </c:pt>
                <c:pt idx="1286">
                  <c:v>2370</c:v>
                </c:pt>
                <c:pt idx="1287">
                  <c:v>2376</c:v>
                </c:pt>
                <c:pt idx="1288">
                  <c:v>2376</c:v>
                </c:pt>
                <c:pt idx="1289">
                  <c:v>2370</c:v>
                </c:pt>
                <c:pt idx="1290">
                  <c:v>2366</c:v>
                </c:pt>
                <c:pt idx="1291">
                  <c:v>2346</c:v>
                </c:pt>
                <c:pt idx="1292">
                  <c:v>2353</c:v>
                </c:pt>
                <c:pt idx="1293">
                  <c:v>2356</c:v>
                </c:pt>
                <c:pt idx="1294">
                  <c:v>2354</c:v>
                </c:pt>
                <c:pt idx="1295">
                  <c:v>2346</c:v>
                </c:pt>
                <c:pt idx="1296">
                  <c:v>2360</c:v>
                </c:pt>
                <c:pt idx="1297">
                  <c:v>2371.4</c:v>
                </c:pt>
                <c:pt idx="1298">
                  <c:v>2379.1999999999998</c:v>
                </c:pt>
                <c:pt idx="1299">
                  <c:v>2371.8000000000002</c:v>
                </c:pt>
                <c:pt idx="1300">
                  <c:v>2380.6</c:v>
                </c:pt>
                <c:pt idx="1301">
                  <c:v>2386</c:v>
                </c:pt>
                <c:pt idx="1302">
                  <c:v>2378</c:v>
                </c:pt>
                <c:pt idx="1303">
                  <c:v>2382</c:v>
                </c:pt>
                <c:pt idx="1304">
                  <c:v>2390</c:v>
                </c:pt>
                <c:pt idx="1305">
                  <c:v>2389</c:v>
                </c:pt>
                <c:pt idx="1306">
                  <c:v>2406</c:v>
                </c:pt>
                <c:pt idx="1307">
                  <c:v>2408</c:v>
                </c:pt>
                <c:pt idx="1308">
                  <c:v>2408</c:v>
                </c:pt>
                <c:pt idx="1309">
                  <c:v>2418</c:v>
                </c:pt>
                <c:pt idx="1310">
                  <c:v>2418</c:v>
                </c:pt>
                <c:pt idx="1311">
                  <c:v>2427</c:v>
                </c:pt>
                <c:pt idx="1312">
                  <c:v>2419</c:v>
                </c:pt>
                <c:pt idx="1313">
                  <c:v>2414</c:v>
                </c:pt>
                <c:pt idx="1314">
                  <c:v>2415</c:v>
                </c:pt>
                <c:pt idx="1315">
                  <c:v>2424</c:v>
                </c:pt>
                <c:pt idx="1316">
                  <c:v>2407</c:v>
                </c:pt>
                <c:pt idx="1317">
                  <c:v>2407</c:v>
                </c:pt>
                <c:pt idx="1318">
                  <c:v>2412</c:v>
                </c:pt>
                <c:pt idx="1319">
                  <c:v>2414</c:v>
                </c:pt>
                <c:pt idx="1320">
                  <c:v>2417</c:v>
                </c:pt>
                <c:pt idx="1321">
                  <c:v>2413</c:v>
                </c:pt>
                <c:pt idx="1322">
                  <c:v>2411</c:v>
                </c:pt>
                <c:pt idx="1323">
                  <c:v>2397</c:v>
                </c:pt>
                <c:pt idx="1324">
                  <c:v>2376</c:v>
                </c:pt>
                <c:pt idx="1325">
                  <c:v>2371</c:v>
                </c:pt>
                <c:pt idx="1326">
                  <c:v>2377</c:v>
                </c:pt>
                <c:pt idx="1327">
                  <c:v>2376</c:v>
                </c:pt>
                <c:pt idx="1328">
                  <c:v>2352</c:v>
                </c:pt>
                <c:pt idx="1329">
                  <c:v>2357</c:v>
                </c:pt>
                <c:pt idx="1330">
                  <c:v>2334</c:v>
                </c:pt>
                <c:pt idx="1331">
                  <c:v>2310</c:v>
                </c:pt>
                <c:pt idx="1332">
                  <c:v>2317</c:v>
                </c:pt>
                <c:pt idx="1333">
                  <c:v>2303</c:v>
                </c:pt>
                <c:pt idx="1334">
                  <c:v>2265</c:v>
                </c:pt>
                <c:pt idx="1335">
                  <c:v>2276</c:v>
                </c:pt>
                <c:pt idx="1336">
                  <c:v>2275</c:v>
                </c:pt>
                <c:pt idx="1337">
                  <c:v>2284</c:v>
                </c:pt>
                <c:pt idx="1338">
                  <c:v>2287</c:v>
                </c:pt>
                <c:pt idx="1339">
                  <c:v>2298</c:v>
                </c:pt>
                <c:pt idx="1340">
                  <c:v>2293</c:v>
                </c:pt>
                <c:pt idx="1341">
                  <c:v>2273</c:v>
                </c:pt>
                <c:pt idx="1342">
                  <c:v>2300</c:v>
                </c:pt>
                <c:pt idx="1343">
                  <c:v>2316</c:v>
                </c:pt>
                <c:pt idx="1344">
                  <c:v>2310</c:v>
                </c:pt>
                <c:pt idx="1345">
                  <c:v>2320</c:v>
                </c:pt>
                <c:pt idx="1346">
                  <c:v>2319</c:v>
                </c:pt>
                <c:pt idx="1347">
                  <c:v>2323</c:v>
                </c:pt>
                <c:pt idx="1348">
                  <c:v>2315</c:v>
                </c:pt>
                <c:pt idx="1349">
                  <c:v>2317</c:v>
                </c:pt>
                <c:pt idx="1350">
                  <c:v>2313</c:v>
                </c:pt>
                <c:pt idx="1351">
                  <c:v>2320</c:v>
                </c:pt>
                <c:pt idx="1352">
                  <c:v>2335</c:v>
                </c:pt>
                <c:pt idx="1353">
                  <c:v>2332</c:v>
                </c:pt>
                <c:pt idx="1354">
                  <c:v>2333</c:v>
                </c:pt>
                <c:pt idx="1355">
                  <c:v>2331</c:v>
                </c:pt>
                <c:pt idx="1356">
                  <c:v>2333</c:v>
                </c:pt>
                <c:pt idx="1357">
                  <c:v>2342</c:v>
                </c:pt>
                <c:pt idx="1358">
                  <c:v>2335</c:v>
                </c:pt>
                <c:pt idx="1359">
                  <c:v>2313</c:v>
                </c:pt>
                <c:pt idx="1360">
                  <c:v>2319</c:v>
                </c:pt>
                <c:pt idx="1361">
                  <c:v>2313</c:v>
                </c:pt>
                <c:pt idx="1362">
                  <c:v>2337</c:v>
                </c:pt>
                <c:pt idx="1363">
                  <c:v>2361</c:v>
                </c:pt>
                <c:pt idx="1364">
                  <c:v>2384.1999999999998</c:v>
                </c:pt>
                <c:pt idx="1365">
                  <c:v>2401.1999999999998</c:v>
                </c:pt>
                <c:pt idx="1366">
                  <c:v>2414</c:v>
                </c:pt>
                <c:pt idx="1367">
                  <c:v>2408</c:v>
                </c:pt>
                <c:pt idx="1368">
                  <c:v>2397</c:v>
                </c:pt>
                <c:pt idx="1369">
                  <c:v>2389</c:v>
                </c:pt>
                <c:pt idx="1370">
                  <c:v>2399</c:v>
                </c:pt>
                <c:pt idx="1371">
                  <c:v>2393</c:v>
                </c:pt>
                <c:pt idx="1372">
                  <c:v>2381</c:v>
                </c:pt>
                <c:pt idx="1373">
                  <c:v>2372</c:v>
                </c:pt>
                <c:pt idx="1374">
                  <c:v>2372</c:v>
                </c:pt>
                <c:pt idx="1375">
                  <c:v>2382</c:v>
                </c:pt>
                <c:pt idx="1376">
                  <c:v>2391</c:v>
                </c:pt>
                <c:pt idx="1377">
                  <c:v>2397</c:v>
                </c:pt>
                <c:pt idx="1378">
                  <c:v>2396</c:v>
                </c:pt>
                <c:pt idx="1379">
                  <c:v>2396</c:v>
                </c:pt>
                <c:pt idx="1380">
                  <c:v>2405</c:v>
                </c:pt>
                <c:pt idx="1381">
                  <c:v>2404</c:v>
                </c:pt>
                <c:pt idx="1382">
                  <c:v>2404</c:v>
                </c:pt>
                <c:pt idx="1383">
                  <c:v>2401</c:v>
                </c:pt>
                <c:pt idx="1384">
                  <c:v>2403</c:v>
                </c:pt>
                <c:pt idx="1385">
                  <c:v>2402</c:v>
                </c:pt>
                <c:pt idx="1386">
                  <c:v>2389</c:v>
                </c:pt>
                <c:pt idx="1387">
                  <c:v>2386</c:v>
                </c:pt>
                <c:pt idx="1388">
                  <c:v>2383</c:v>
                </c:pt>
                <c:pt idx="1389">
                  <c:v>2378</c:v>
                </c:pt>
                <c:pt idx="1390">
                  <c:v>2386</c:v>
                </c:pt>
                <c:pt idx="1391">
                  <c:v>2375</c:v>
                </c:pt>
                <c:pt idx="1392">
                  <c:v>2362</c:v>
                </c:pt>
                <c:pt idx="1393">
                  <c:v>2318</c:v>
                </c:pt>
                <c:pt idx="1394">
                  <c:v>2280</c:v>
                </c:pt>
                <c:pt idx="1395">
                  <c:v>2299</c:v>
                </c:pt>
                <c:pt idx="1396">
                  <c:v>2287</c:v>
                </c:pt>
                <c:pt idx="1397">
                  <c:v>2249</c:v>
                </c:pt>
                <c:pt idx="1398">
                  <c:v>2284</c:v>
                </c:pt>
                <c:pt idx="1399">
                  <c:v>2267</c:v>
                </c:pt>
                <c:pt idx="1400">
                  <c:v>2236</c:v>
                </c:pt>
                <c:pt idx="1401">
                  <c:v>2236</c:v>
                </c:pt>
                <c:pt idx="1402">
                  <c:v>2232</c:v>
                </c:pt>
                <c:pt idx="1403">
                  <c:v>2263</c:v>
                </c:pt>
                <c:pt idx="1404">
                  <c:v>2277</c:v>
                </c:pt>
                <c:pt idx="1405">
                  <c:v>2254</c:v>
                </c:pt>
                <c:pt idx="1406">
                  <c:v>2253</c:v>
                </c:pt>
                <c:pt idx="1407">
                  <c:v>2231</c:v>
                </c:pt>
                <c:pt idx="1408">
                  <c:v>2251</c:v>
                </c:pt>
                <c:pt idx="1409">
                  <c:v>2251</c:v>
                </c:pt>
                <c:pt idx="1410">
                  <c:v>2259</c:v>
                </c:pt>
                <c:pt idx="1411">
                  <c:v>2259</c:v>
                </c:pt>
                <c:pt idx="1412">
                  <c:v>2259</c:v>
                </c:pt>
                <c:pt idx="1413">
                  <c:v>2267</c:v>
                </c:pt>
                <c:pt idx="1414">
                  <c:v>2245</c:v>
                </c:pt>
                <c:pt idx="1415">
                  <c:v>2244</c:v>
                </c:pt>
                <c:pt idx="1416">
                  <c:v>2243</c:v>
                </c:pt>
                <c:pt idx="1417">
                  <c:v>2236</c:v>
                </c:pt>
                <c:pt idx="1418">
                  <c:v>2236</c:v>
                </c:pt>
                <c:pt idx="1419">
                  <c:v>2214</c:v>
                </c:pt>
                <c:pt idx="1420">
                  <c:v>2224</c:v>
                </c:pt>
                <c:pt idx="1421">
                  <c:v>2230</c:v>
                </c:pt>
                <c:pt idx="1422">
                  <c:v>2222</c:v>
                </c:pt>
                <c:pt idx="1423">
                  <c:v>2222</c:v>
                </c:pt>
                <c:pt idx="1424">
                  <c:v>2220</c:v>
                </c:pt>
                <c:pt idx="1425">
                  <c:v>2209</c:v>
                </c:pt>
                <c:pt idx="1426">
                  <c:v>2213</c:v>
                </c:pt>
                <c:pt idx="1427">
                  <c:v>2212</c:v>
                </c:pt>
                <c:pt idx="1428">
                  <c:v>2202</c:v>
                </c:pt>
                <c:pt idx="1429">
                  <c:v>2183</c:v>
                </c:pt>
                <c:pt idx="1430">
                  <c:v>2165</c:v>
                </c:pt>
                <c:pt idx="1431">
                  <c:v>2166</c:v>
                </c:pt>
                <c:pt idx="1432">
                  <c:v>2155</c:v>
                </c:pt>
                <c:pt idx="1433">
                  <c:v>2156</c:v>
                </c:pt>
                <c:pt idx="1434">
                  <c:v>2174</c:v>
                </c:pt>
                <c:pt idx="1435">
                  <c:v>2180</c:v>
                </c:pt>
                <c:pt idx="1436">
                  <c:v>2178</c:v>
                </c:pt>
                <c:pt idx="1437">
                  <c:v>2197</c:v>
                </c:pt>
                <c:pt idx="1438">
                  <c:v>2182</c:v>
                </c:pt>
                <c:pt idx="1439">
                  <c:v>2190</c:v>
                </c:pt>
                <c:pt idx="1440">
                  <c:v>2190</c:v>
                </c:pt>
                <c:pt idx="1441">
                  <c:v>2195</c:v>
                </c:pt>
                <c:pt idx="1442">
                  <c:v>2192</c:v>
                </c:pt>
                <c:pt idx="1443">
                  <c:v>2217</c:v>
                </c:pt>
                <c:pt idx="1444">
                  <c:v>2235</c:v>
                </c:pt>
                <c:pt idx="1445">
                  <c:v>2235.1999999999998</c:v>
                </c:pt>
                <c:pt idx="1446">
                  <c:v>2240.6</c:v>
                </c:pt>
                <c:pt idx="1447">
                  <c:v>2243.8000000000002</c:v>
                </c:pt>
                <c:pt idx="1448">
                  <c:v>2251</c:v>
                </c:pt>
                <c:pt idx="1449">
                  <c:v>2265</c:v>
                </c:pt>
                <c:pt idx="1450">
                  <c:v>2262</c:v>
                </c:pt>
                <c:pt idx="1451">
                  <c:v>2250</c:v>
                </c:pt>
                <c:pt idx="1452">
                  <c:v>2246</c:v>
                </c:pt>
                <c:pt idx="1453">
                  <c:v>2253</c:v>
                </c:pt>
                <c:pt idx="1454">
                  <c:v>2257</c:v>
                </c:pt>
                <c:pt idx="1455">
                  <c:v>2254</c:v>
                </c:pt>
                <c:pt idx="1456">
                  <c:v>2263</c:v>
                </c:pt>
                <c:pt idx="1457">
                  <c:v>2267</c:v>
                </c:pt>
                <c:pt idx="1458">
                  <c:v>2273</c:v>
                </c:pt>
                <c:pt idx="1459">
                  <c:v>2284</c:v>
                </c:pt>
                <c:pt idx="1460">
                  <c:v>2283</c:v>
                </c:pt>
                <c:pt idx="1461">
                  <c:v>2284</c:v>
                </c:pt>
                <c:pt idx="1462">
                  <c:v>2294</c:v>
                </c:pt>
                <c:pt idx="1463">
                  <c:v>2301</c:v>
                </c:pt>
                <c:pt idx="1464">
                  <c:v>2300</c:v>
                </c:pt>
                <c:pt idx="1465">
                  <c:v>2302</c:v>
                </c:pt>
                <c:pt idx="1466">
                  <c:v>2291</c:v>
                </c:pt>
                <c:pt idx="1467">
                  <c:v>2280</c:v>
                </c:pt>
                <c:pt idx="1468">
                  <c:v>2291</c:v>
                </c:pt>
                <c:pt idx="1469">
                  <c:v>2295</c:v>
                </c:pt>
                <c:pt idx="1470">
                  <c:v>2293</c:v>
                </c:pt>
                <c:pt idx="1471">
                  <c:v>2301</c:v>
                </c:pt>
                <c:pt idx="1472">
                  <c:v>2321</c:v>
                </c:pt>
                <c:pt idx="1473">
                  <c:v>2332</c:v>
                </c:pt>
                <c:pt idx="1474">
                  <c:v>2334</c:v>
                </c:pt>
                <c:pt idx="1475">
                  <c:v>2332</c:v>
                </c:pt>
                <c:pt idx="1476">
                  <c:v>2348</c:v>
                </c:pt>
                <c:pt idx="1477">
                  <c:v>2366</c:v>
                </c:pt>
                <c:pt idx="1478">
                  <c:v>2371</c:v>
                </c:pt>
                <c:pt idx="1479">
                  <c:v>2385</c:v>
                </c:pt>
                <c:pt idx="1480">
                  <c:v>2383</c:v>
                </c:pt>
                <c:pt idx="1481">
                  <c:v>2378</c:v>
                </c:pt>
                <c:pt idx="1482">
                  <c:v>2389</c:v>
                </c:pt>
                <c:pt idx="1483">
                  <c:v>2383</c:v>
                </c:pt>
                <c:pt idx="1484">
                  <c:v>2374</c:v>
                </c:pt>
                <c:pt idx="1485">
                  <c:v>2365</c:v>
                </c:pt>
                <c:pt idx="1486">
                  <c:v>2373</c:v>
                </c:pt>
                <c:pt idx="1487">
                  <c:v>2383</c:v>
                </c:pt>
                <c:pt idx="1488">
                  <c:v>2381</c:v>
                </c:pt>
                <c:pt idx="1489">
                  <c:v>2375</c:v>
                </c:pt>
                <c:pt idx="1490">
                  <c:v>2376</c:v>
                </c:pt>
                <c:pt idx="1491">
                  <c:v>2381</c:v>
                </c:pt>
                <c:pt idx="1492">
                  <c:v>2391</c:v>
                </c:pt>
                <c:pt idx="1493">
                  <c:v>2406</c:v>
                </c:pt>
                <c:pt idx="1494">
                  <c:v>2414</c:v>
                </c:pt>
                <c:pt idx="1495">
                  <c:v>2418</c:v>
                </c:pt>
                <c:pt idx="1496">
                  <c:v>2412</c:v>
                </c:pt>
                <c:pt idx="1497">
                  <c:v>2409</c:v>
                </c:pt>
                <c:pt idx="1498">
                  <c:v>2400</c:v>
                </c:pt>
                <c:pt idx="1499">
                  <c:v>2401</c:v>
                </c:pt>
                <c:pt idx="1500">
                  <c:v>2404</c:v>
                </c:pt>
                <c:pt idx="1501">
                  <c:v>2425</c:v>
                </c:pt>
                <c:pt idx="1502">
                  <c:v>2436</c:v>
                </c:pt>
                <c:pt idx="1503">
                  <c:v>2449</c:v>
                </c:pt>
                <c:pt idx="1504">
                  <c:v>2443</c:v>
                </c:pt>
                <c:pt idx="1505">
                  <c:v>2454</c:v>
                </c:pt>
                <c:pt idx="1506">
                  <c:v>2483</c:v>
                </c:pt>
                <c:pt idx="1507">
                  <c:v>2481</c:v>
                </c:pt>
                <c:pt idx="1508">
                  <c:v>2470</c:v>
                </c:pt>
                <c:pt idx="1509">
                  <c:v>2474</c:v>
                </c:pt>
                <c:pt idx="1510">
                  <c:v>2465</c:v>
                </c:pt>
                <c:pt idx="1511">
                  <c:v>2463</c:v>
                </c:pt>
                <c:pt idx="1512">
                  <c:v>2452</c:v>
                </c:pt>
                <c:pt idx="1513">
                  <c:v>2448</c:v>
                </c:pt>
                <c:pt idx="1514">
                  <c:v>2454</c:v>
                </c:pt>
                <c:pt idx="1515">
                  <c:v>2442</c:v>
                </c:pt>
                <c:pt idx="1516">
                  <c:v>2429</c:v>
                </c:pt>
                <c:pt idx="1517">
                  <c:v>2456</c:v>
                </c:pt>
                <c:pt idx="1518">
                  <c:v>2455</c:v>
                </c:pt>
                <c:pt idx="1519">
                  <c:v>2456</c:v>
                </c:pt>
                <c:pt idx="1520">
                  <c:v>2445</c:v>
                </c:pt>
                <c:pt idx="1521">
                  <c:v>2433</c:v>
                </c:pt>
                <c:pt idx="1522">
                  <c:v>2432</c:v>
                </c:pt>
                <c:pt idx="1523">
                  <c:v>2434</c:v>
                </c:pt>
                <c:pt idx="1524">
                  <c:v>2414</c:v>
                </c:pt>
                <c:pt idx="1525">
                  <c:v>2420</c:v>
                </c:pt>
                <c:pt idx="1526">
                  <c:v>2420</c:v>
                </c:pt>
                <c:pt idx="1527">
                  <c:v>2431</c:v>
                </c:pt>
                <c:pt idx="1528">
                  <c:v>2433</c:v>
                </c:pt>
                <c:pt idx="1529">
                  <c:v>2421</c:v>
                </c:pt>
                <c:pt idx="1530">
                  <c:v>2419</c:v>
                </c:pt>
                <c:pt idx="1531">
                  <c:v>2411</c:v>
                </c:pt>
                <c:pt idx="1532">
                  <c:v>2421</c:v>
                </c:pt>
                <c:pt idx="1533">
                  <c:v>2427</c:v>
                </c:pt>
                <c:pt idx="1534">
                  <c:v>2429</c:v>
                </c:pt>
                <c:pt idx="1535">
                  <c:v>2419</c:v>
                </c:pt>
                <c:pt idx="1536">
                  <c:v>2423</c:v>
                </c:pt>
                <c:pt idx="1537">
                  <c:v>2422</c:v>
                </c:pt>
                <c:pt idx="1538">
                  <c:v>2426</c:v>
                </c:pt>
                <c:pt idx="1539">
                  <c:v>2414</c:v>
                </c:pt>
                <c:pt idx="1540">
                  <c:v>2407</c:v>
                </c:pt>
                <c:pt idx="1541">
                  <c:v>2399</c:v>
                </c:pt>
                <c:pt idx="1542">
                  <c:v>2389</c:v>
                </c:pt>
                <c:pt idx="1543">
                  <c:v>2388</c:v>
                </c:pt>
                <c:pt idx="1544">
                  <c:v>2385</c:v>
                </c:pt>
                <c:pt idx="1545">
                  <c:v>2389</c:v>
                </c:pt>
                <c:pt idx="1546">
                  <c:v>2390</c:v>
                </c:pt>
                <c:pt idx="1547">
                  <c:v>2408</c:v>
                </c:pt>
                <c:pt idx="1548">
                  <c:v>2405</c:v>
                </c:pt>
                <c:pt idx="1549">
                  <c:v>2388</c:v>
                </c:pt>
                <c:pt idx="1550">
                  <c:v>2391</c:v>
                </c:pt>
                <c:pt idx="1551">
                  <c:v>2360</c:v>
                </c:pt>
                <c:pt idx="1552">
                  <c:v>2361</c:v>
                </c:pt>
                <c:pt idx="1553">
                  <c:v>2365</c:v>
                </c:pt>
                <c:pt idx="1554">
                  <c:v>2359</c:v>
                </c:pt>
                <c:pt idx="1555">
                  <c:v>2367</c:v>
                </c:pt>
                <c:pt idx="1556">
                  <c:v>2366</c:v>
                </c:pt>
                <c:pt idx="1557">
                  <c:v>2365</c:v>
                </c:pt>
                <c:pt idx="1558">
                  <c:v>2399</c:v>
                </c:pt>
                <c:pt idx="1559">
                  <c:v>2406</c:v>
                </c:pt>
                <c:pt idx="1560">
                  <c:v>2409</c:v>
                </c:pt>
                <c:pt idx="1561">
                  <c:v>2398</c:v>
                </c:pt>
                <c:pt idx="1562">
                  <c:v>2407</c:v>
                </c:pt>
                <c:pt idx="1563">
                  <c:v>2406</c:v>
                </c:pt>
                <c:pt idx="1564">
                  <c:v>2413</c:v>
                </c:pt>
                <c:pt idx="1565">
                  <c:v>2413</c:v>
                </c:pt>
                <c:pt idx="1566">
                  <c:v>2412</c:v>
                </c:pt>
                <c:pt idx="1567">
                  <c:v>2422</c:v>
                </c:pt>
                <c:pt idx="1568">
                  <c:v>2434</c:v>
                </c:pt>
                <c:pt idx="1569">
                  <c:v>2442</c:v>
                </c:pt>
                <c:pt idx="1570">
                  <c:v>2442</c:v>
                </c:pt>
                <c:pt idx="1571">
                  <c:v>2452</c:v>
                </c:pt>
                <c:pt idx="1572">
                  <c:v>2455</c:v>
                </c:pt>
                <c:pt idx="1573">
                  <c:v>2447</c:v>
                </c:pt>
                <c:pt idx="1574">
                  <c:v>2443</c:v>
                </c:pt>
                <c:pt idx="1575">
                  <c:v>2442</c:v>
                </c:pt>
                <c:pt idx="1576">
                  <c:v>2449</c:v>
                </c:pt>
                <c:pt idx="1577">
                  <c:v>2445</c:v>
                </c:pt>
                <c:pt idx="1578">
                  <c:v>2447</c:v>
                </c:pt>
                <c:pt idx="1579">
                  <c:v>2452</c:v>
                </c:pt>
                <c:pt idx="1580">
                  <c:v>2463</c:v>
                </c:pt>
                <c:pt idx="1581">
                  <c:v>2467</c:v>
                </c:pt>
                <c:pt idx="1582">
                  <c:v>2470</c:v>
                </c:pt>
                <c:pt idx="1583">
                  <c:v>2446</c:v>
                </c:pt>
                <c:pt idx="1584">
                  <c:v>2419.1999999999998</c:v>
                </c:pt>
                <c:pt idx="1585">
                  <c:v>2405</c:v>
                </c:pt>
                <c:pt idx="1586">
                  <c:v>2425.8000000000002</c:v>
                </c:pt>
                <c:pt idx="1587">
                  <c:v>2401</c:v>
                </c:pt>
                <c:pt idx="1588">
                  <c:v>2392</c:v>
                </c:pt>
                <c:pt idx="1589">
                  <c:v>2394</c:v>
                </c:pt>
                <c:pt idx="1590">
                  <c:v>2392</c:v>
                </c:pt>
                <c:pt idx="1591">
                  <c:v>2393</c:v>
                </c:pt>
                <c:pt idx="1592">
                  <c:v>2376</c:v>
                </c:pt>
                <c:pt idx="1593">
                  <c:v>2384</c:v>
                </c:pt>
                <c:pt idx="1594">
                  <c:v>2383</c:v>
                </c:pt>
                <c:pt idx="1595">
                  <c:v>2380</c:v>
                </c:pt>
                <c:pt idx="1596">
                  <c:v>2399</c:v>
                </c:pt>
                <c:pt idx="1597">
                  <c:v>2395</c:v>
                </c:pt>
                <c:pt idx="1598">
                  <c:v>2408</c:v>
                </c:pt>
                <c:pt idx="1599">
                  <c:v>2391</c:v>
                </c:pt>
                <c:pt idx="1600">
                  <c:v>2384</c:v>
                </c:pt>
                <c:pt idx="1601">
                  <c:v>2377</c:v>
                </c:pt>
                <c:pt idx="1602">
                  <c:v>2378</c:v>
                </c:pt>
                <c:pt idx="1603">
                  <c:v>2376</c:v>
                </c:pt>
                <c:pt idx="1604">
                  <c:v>2383</c:v>
                </c:pt>
                <c:pt idx="1605">
                  <c:v>2391</c:v>
                </c:pt>
                <c:pt idx="1606">
                  <c:v>2418</c:v>
                </c:pt>
                <c:pt idx="1607">
                  <c:v>2426</c:v>
                </c:pt>
                <c:pt idx="1608">
                  <c:v>2434</c:v>
                </c:pt>
                <c:pt idx="1609">
                  <c:v>2421</c:v>
                </c:pt>
                <c:pt idx="1610">
                  <c:v>2413</c:v>
                </c:pt>
                <c:pt idx="1611">
                  <c:v>2414</c:v>
                </c:pt>
                <c:pt idx="1612">
                  <c:v>2421</c:v>
                </c:pt>
                <c:pt idx="1613">
                  <c:v>2414</c:v>
                </c:pt>
                <c:pt idx="1614">
                  <c:v>2411</c:v>
                </c:pt>
                <c:pt idx="1615">
                  <c:v>2391</c:v>
                </c:pt>
                <c:pt idx="1616">
                  <c:v>2395</c:v>
                </c:pt>
                <c:pt idx="1617">
                  <c:v>2384</c:v>
                </c:pt>
                <c:pt idx="1618">
                  <c:v>2389</c:v>
                </c:pt>
                <c:pt idx="1619">
                  <c:v>2392</c:v>
                </c:pt>
                <c:pt idx="1620">
                  <c:v>2386</c:v>
                </c:pt>
                <c:pt idx="1621">
                  <c:v>2388</c:v>
                </c:pt>
                <c:pt idx="1622">
                  <c:v>2397</c:v>
                </c:pt>
                <c:pt idx="1623">
                  <c:v>2377</c:v>
                </c:pt>
                <c:pt idx="1624">
                  <c:v>2362</c:v>
                </c:pt>
                <c:pt idx="1625">
                  <c:v>2363</c:v>
                </c:pt>
                <c:pt idx="1626">
                  <c:v>2365</c:v>
                </c:pt>
                <c:pt idx="1627">
                  <c:v>2357</c:v>
                </c:pt>
                <c:pt idx="1628">
                  <c:v>2355</c:v>
                </c:pt>
                <c:pt idx="1629">
                  <c:v>2363</c:v>
                </c:pt>
                <c:pt idx="1630">
                  <c:v>2366</c:v>
                </c:pt>
                <c:pt idx="1631">
                  <c:v>2349</c:v>
                </c:pt>
                <c:pt idx="1632">
                  <c:v>2346</c:v>
                </c:pt>
                <c:pt idx="1633">
                  <c:v>2352</c:v>
                </c:pt>
                <c:pt idx="1634">
                  <c:v>2366</c:v>
                </c:pt>
                <c:pt idx="1635">
                  <c:v>2362</c:v>
                </c:pt>
                <c:pt idx="1636">
                  <c:v>2351</c:v>
                </c:pt>
                <c:pt idx="1637">
                  <c:v>2351</c:v>
                </c:pt>
                <c:pt idx="1638">
                  <c:v>2345</c:v>
                </c:pt>
                <c:pt idx="1639">
                  <c:v>2330</c:v>
                </c:pt>
                <c:pt idx="1640">
                  <c:v>2328</c:v>
                </c:pt>
                <c:pt idx="1641">
                  <c:v>2325</c:v>
                </c:pt>
                <c:pt idx="1642">
                  <c:v>2311</c:v>
                </c:pt>
                <c:pt idx="1643">
                  <c:v>2316</c:v>
                </c:pt>
                <c:pt idx="1644">
                  <c:v>2322</c:v>
                </c:pt>
                <c:pt idx="1645">
                  <c:v>2323</c:v>
                </c:pt>
                <c:pt idx="1646">
                  <c:v>2310</c:v>
                </c:pt>
                <c:pt idx="1647">
                  <c:v>2320</c:v>
                </c:pt>
                <c:pt idx="1648">
                  <c:v>2331</c:v>
                </c:pt>
                <c:pt idx="1649">
                  <c:v>2343</c:v>
                </c:pt>
                <c:pt idx="1650">
                  <c:v>2341</c:v>
                </c:pt>
                <c:pt idx="1651">
                  <c:v>2355</c:v>
                </c:pt>
                <c:pt idx="1652">
                  <c:v>2369.1999999999998</c:v>
                </c:pt>
                <c:pt idx="1653">
                  <c:v>2380.8000000000002</c:v>
                </c:pt>
                <c:pt idx="1654">
                  <c:v>2411.8000000000002</c:v>
                </c:pt>
                <c:pt idx="1655">
                  <c:v>2426</c:v>
                </c:pt>
                <c:pt idx="1656">
                  <c:v>2420</c:v>
                </c:pt>
                <c:pt idx="1657">
                  <c:v>2414</c:v>
                </c:pt>
                <c:pt idx="1658">
                  <c:v>2423</c:v>
                </c:pt>
                <c:pt idx="1659">
                  <c:v>2422</c:v>
                </c:pt>
                <c:pt idx="1660">
                  <c:v>2421</c:v>
                </c:pt>
                <c:pt idx="1661">
                  <c:v>2432</c:v>
                </c:pt>
                <c:pt idx="1662">
                  <c:v>2425</c:v>
                </c:pt>
                <c:pt idx="1663">
                  <c:v>2429</c:v>
                </c:pt>
                <c:pt idx="1664">
                  <c:v>2428</c:v>
                </c:pt>
                <c:pt idx="1665">
                  <c:v>2421</c:v>
                </c:pt>
                <c:pt idx="1666">
                  <c:v>2419</c:v>
                </c:pt>
                <c:pt idx="1667">
                  <c:v>2405</c:v>
                </c:pt>
                <c:pt idx="1668">
                  <c:v>2403</c:v>
                </c:pt>
                <c:pt idx="1669">
                  <c:v>2411</c:v>
                </c:pt>
                <c:pt idx="1670">
                  <c:v>2413</c:v>
                </c:pt>
                <c:pt idx="1671">
                  <c:v>2424</c:v>
                </c:pt>
                <c:pt idx="1672">
                  <c:v>2426</c:v>
                </c:pt>
                <c:pt idx="1673">
                  <c:v>2425</c:v>
                </c:pt>
                <c:pt idx="1674">
                  <c:v>2426</c:v>
                </c:pt>
                <c:pt idx="1675">
                  <c:v>2436</c:v>
                </c:pt>
                <c:pt idx="1676">
                  <c:v>2445</c:v>
                </c:pt>
                <c:pt idx="1677">
                  <c:v>2441</c:v>
                </c:pt>
                <c:pt idx="1678">
                  <c:v>2438</c:v>
                </c:pt>
                <c:pt idx="1679">
                  <c:v>2434</c:v>
                </c:pt>
                <c:pt idx="1680">
                  <c:v>2436</c:v>
                </c:pt>
                <c:pt idx="1681">
                  <c:v>2442</c:v>
                </c:pt>
                <c:pt idx="1682">
                  <c:v>2438</c:v>
                </c:pt>
                <c:pt idx="1683">
                  <c:v>2447</c:v>
                </c:pt>
                <c:pt idx="1684">
                  <c:v>2459</c:v>
                </c:pt>
                <c:pt idx="1685">
                  <c:v>2452</c:v>
                </c:pt>
                <c:pt idx="1686">
                  <c:v>2446</c:v>
                </c:pt>
                <c:pt idx="1687">
                  <c:v>2448</c:v>
                </c:pt>
                <c:pt idx="1688">
                  <c:v>2442</c:v>
                </c:pt>
                <c:pt idx="1689">
                  <c:v>2441</c:v>
                </c:pt>
                <c:pt idx="1690">
                  <c:v>2442</c:v>
                </c:pt>
                <c:pt idx="1691">
                  <c:v>2447</c:v>
                </c:pt>
                <c:pt idx="1692">
                  <c:v>2447</c:v>
                </c:pt>
                <c:pt idx="1693">
                  <c:v>2446</c:v>
                </c:pt>
                <c:pt idx="1694">
                  <c:v>2444</c:v>
                </c:pt>
                <c:pt idx="1695">
                  <c:v>2442</c:v>
                </c:pt>
                <c:pt idx="1696">
                  <c:v>2434</c:v>
                </c:pt>
                <c:pt idx="1697">
                  <c:v>2431</c:v>
                </c:pt>
                <c:pt idx="1698">
                  <c:v>2432</c:v>
                </c:pt>
                <c:pt idx="1699">
                  <c:v>2435</c:v>
                </c:pt>
                <c:pt idx="1700">
                  <c:v>2436</c:v>
                </c:pt>
                <c:pt idx="1701">
                  <c:v>2435</c:v>
                </c:pt>
                <c:pt idx="1702">
                  <c:v>2443</c:v>
                </c:pt>
                <c:pt idx="1703">
                  <c:v>2444</c:v>
                </c:pt>
                <c:pt idx="1704">
                  <c:v>2451</c:v>
                </c:pt>
                <c:pt idx="1705">
                  <c:v>2452</c:v>
                </c:pt>
                <c:pt idx="1706">
                  <c:v>2443</c:v>
                </c:pt>
                <c:pt idx="1707">
                  <c:v>2442</c:v>
                </c:pt>
                <c:pt idx="1708">
                  <c:v>2434</c:v>
                </c:pt>
                <c:pt idx="1709">
                  <c:v>2434</c:v>
                </c:pt>
                <c:pt idx="1710">
                  <c:v>2433</c:v>
                </c:pt>
                <c:pt idx="1711">
                  <c:v>2428</c:v>
                </c:pt>
                <c:pt idx="1712">
                  <c:v>2433</c:v>
                </c:pt>
                <c:pt idx="1713">
                  <c:v>2430</c:v>
                </c:pt>
                <c:pt idx="1714">
                  <c:v>2427</c:v>
                </c:pt>
                <c:pt idx="1715">
                  <c:v>2426</c:v>
                </c:pt>
                <c:pt idx="1716">
                  <c:v>2419</c:v>
                </c:pt>
                <c:pt idx="1717">
                  <c:v>2418</c:v>
                </c:pt>
                <c:pt idx="1718">
                  <c:v>2418</c:v>
                </c:pt>
                <c:pt idx="1719">
                  <c:v>2421</c:v>
                </c:pt>
                <c:pt idx="1720">
                  <c:v>2422</c:v>
                </c:pt>
                <c:pt idx="1721">
                  <c:v>2424</c:v>
                </c:pt>
                <c:pt idx="1722">
                  <c:v>2423</c:v>
                </c:pt>
                <c:pt idx="1723">
                  <c:v>2425</c:v>
                </c:pt>
                <c:pt idx="1724">
                  <c:v>2413</c:v>
                </c:pt>
                <c:pt idx="1725">
                  <c:v>2422.4</c:v>
                </c:pt>
                <c:pt idx="1726">
                  <c:v>2429.8000000000002</c:v>
                </c:pt>
                <c:pt idx="1727">
                  <c:v>2437.8000000000002</c:v>
                </c:pt>
                <c:pt idx="1728">
                  <c:v>2435</c:v>
                </c:pt>
                <c:pt idx="1729">
                  <c:v>2445</c:v>
                </c:pt>
                <c:pt idx="1730">
                  <c:v>2448</c:v>
                </c:pt>
                <c:pt idx="1731">
                  <c:v>2439</c:v>
                </c:pt>
                <c:pt idx="1732">
                  <c:v>2449</c:v>
                </c:pt>
                <c:pt idx="1733">
                  <c:v>2441</c:v>
                </c:pt>
                <c:pt idx="1734">
                  <c:v>2435</c:v>
                </c:pt>
                <c:pt idx="1735">
                  <c:v>2435</c:v>
                </c:pt>
                <c:pt idx="1736">
                  <c:v>2437</c:v>
                </c:pt>
                <c:pt idx="1737">
                  <c:v>2436</c:v>
                </c:pt>
                <c:pt idx="1738">
                  <c:v>2426</c:v>
                </c:pt>
                <c:pt idx="1739">
                  <c:v>2428</c:v>
                </c:pt>
                <c:pt idx="1740">
                  <c:v>2433</c:v>
                </c:pt>
                <c:pt idx="1741">
                  <c:v>2438</c:v>
                </c:pt>
                <c:pt idx="1742">
                  <c:v>2441</c:v>
                </c:pt>
                <c:pt idx="1743">
                  <c:v>2446</c:v>
                </c:pt>
                <c:pt idx="1744">
                  <c:v>2444</c:v>
                </c:pt>
                <c:pt idx="1745">
                  <c:v>2448</c:v>
                </c:pt>
                <c:pt idx="1746">
                  <c:v>2445</c:v>
                </c:pt>
                <c:pt idx="1747">
                  <c:v>2453</c:v>
                </c:pt>
                <c:pt idx="1748">
                  <c:v>2455</c:v>
                </c:pt>
                <c:pt idx="1749">
                  <c:v>2460</c:v>
                </c:pt>
                <c:pt idx="1750">
                  <c:v>2457</c:v>
                </c:pt>
                <c:pt idx="1751">
                  <c:v>2457</c:v>
                </c:pt>
                <c:pt idx="1752">
                  <c:v>2460</c:v>
                </c:pt>
                <c:pt idx="1753">
                  <c:v>2461</c:v>
                </c:pt>
                <c:pt idx="1754">
                  <c:v>2459</c:v>
                </c:pt>
                <c:pt idx="1755">
                  <c:v>2459</c:v>
                </c:pt>
                <c:pt idx="1756">
                  <c:v>2469</c:v>
                </c:pt>
                <c:pt idx="1757">
                  <c:v>2463</c:v>
                </c:pt>
                <c:pt idx="1758">
                  <c:v>2447</c:v>
                </c:pt>
                <c:pt idx="1759">
                  <c:v>2439</c:v>
                </c:pt>
                <c:pt idx="1760">
                  <c:v>2432</c:v>
                </c:pt>
                <c:pt idx="1761">
                  <c:v>2414</c:v>
                </c:pt>
                <c:pt idx="1762">
                  <c:v>2403</c:v>
                </c:pt>
                <c:pt idx="1763">
                  <c:v>2413</c:v>
                </c:pt>
                <c:pt idx="1764">
                  <c:v>2417</c:v>
                </c:pt>
                <c:pt idx="1765">
                  <c:v>2421</c:v>
                </c:pt>
                <c:pt idx="1766">
                  <c:v>2409</c:v>
                </c:pt>
                <c:pt idx="1767">
                  <c:v>2399</c:v>
                </c:pt>
                <c:pt idx="1768">
                  <c:v>2403</c:v>
                </c:pt>
                <c:pt idx="1769">
                  <c:v>2403</c:v>
                </c:pt>
                <c:pt idx="1770">
                  <c:v>2404</c:v>
                </c:pt>
                <c:pt idx="1771">
                  <c:v>2385</c:v>
                </c:pt>
                <c:pt idx="1772">
                  <c:v>2369</c:v>
                </c:pt>
                <c:pt idx="1773">
                  <c:v>2373</c:v>
                </c:pt>
                <c:pt idx="1774">
                  <c:v>2382</c:v>
                </c:pt>
                <c:pt idx="1775">
                  <c:v>2391</c:v>
                </c:pt>
                <c:pt idx="1776">
                  <c:v>2411</c:v>
                </c:pt>
                <c:pt idx="1777">
                  <c:v>2419</c:v>
                </c:pt>
                <c:pt idx="1778">
                  <c:v>2420</c:v>
                </c:pt>
                <c:pt idx="1779">
                  <c:v>2427</c:v>
                </c:pt>
                <c:pt idx="1780">
                  <c:v>2437</c:v>
                </c:pt>
                <c:pt idx="1781">
                  <c:v>2433</c:v>
                </c:pt>
                <c:pt idx="1782">
                  <c:v>2437</c:v>
                </c:pt>
                <c:pt idx="1783">
                  <c:v>2435</c:v>
                </c:pt>
                <c:pt idx="1784">
                  <c:v>2437</c:v>
                </c:pt>
                <c:pt idx="1785">
                  <c:v>2437</c:v>
                </c:pt>
                <c:pt idx="1786">
                  <c:v>2441</c:v>
                </c:pt>
                <c:pt idx="1787">
                  <c:v>2447</c:v>
                </c:pt>
                <c:pt idx="1788">
                  <c:v>2438</c:v>
                </c:pt>
                <c:pt idx="1789">
                  <c:v>2426</c:v>
                </c:pt>
                <c:pt idx="1790">
                  <c:v>2429</c:v>
                </c:pt>
                <c:pt idx="1791">
                  <c:v>2433</c:v>
                </c:pt>
                <c:pt idx="1792">
                  <c:v>2432</c:v>
                </c:pt>
                <c:pt idx="1793">
                  <c:v>2437</c:v>
                </c:pt>
                <c:pt idx="1794">
                  <c:v>2440</c:v>
                </c:pt>
                <c:pt idx="1795">
                  <c:v>2445</c:v>
                </c:pt>
                <c:pt idx="1796">
                  <c:v>2445</c:v>
                </c:pt>
                <c:pt idx="1797">
                  <c:v>2446</c:v>
                </c:pt>
                <c:pt idx="1798">
                  <c:v>2448</c:v>
                </c:pt>
                <c:pt idx="1799">
                  <c:v>2438</c:v>
                </c:pt>
                <c:pt idx="1800">
                  <c:v>2435</c:v>
                </c:pt>
                <c:pt idx="1801">
                  <c:v>2430</c:v>
                </c:pt>
                <c:pt idx="1802">
                  <c:v>2425</c:v>
                </c:pt>
                <c:pt idx="1803">
                  <c:v>2424</c:v>
                </c:pt>
                <c:pt idx="1804">
                  <c:v>2423</c:v>
                </c:pt>
                <c:pt idx="1805">
                  <c:v>2424</c:v>
                </c:pt>
                <c:pt idx="1806">
                  <c:v>2428</c:v>
                </c:pt>
                <c:pt idx="1807">
                  <c:v>2425</c:v>
                </c:pt>
                <c:pt idx="1808">
                  <c:v>2425</c:v>
                </c:pt>
                <c:pt idx="1809">
                  <c:v>2418</c:v>
                </c:pt>
                <c:pt idx="1810">
                  <c:v>2418</c:v>
                </c:pt>
                <c:pt idx="1811">
                  <c:v>2419</c:v>
                </c:pt>
                <c:pt idx="1812">
                  <c:v>2416</c:v>
                </c:pt>
                <c:pt idx="1813">
                  <c:v>2413</c:v>
                </c:pt>
                <c:pt idx="1814">
                  <c:v>2419</c:v>
                </c:pt>
                <c:pt idx="1815">
                  <c:v>2415</c:v>
                </c:pt>
                <c:pt idx="1816">
                  <c:v>2421</c:v>
                </c:pt>
                <c:pt idx="1817">
                  <c:v>2425</c:v>
                </c:pt>
                <c:pt idx="1818">
                  <c:v>2434</c:v>
                </c:pt>
                <c:pt idx="1819">
                  <c:v>2436</c:v>
                </c:pt>
                <c:pt idx="1820">
                  <c:v>2425</c:v>
                </c:pt>
                <c:pt idx="1821">
                  <c:v>2415.4</c:v>
                </c:pt>
                <c:pt idx="1822">
                  <c:v>2407.1999999999998</c:v>
                </c:pt>
                <c:pt idx="1823">
                  <c:v>2400.8000000000002</c:v>
                </c:pt>
                <c:pt idx="1824">
                  <c:v>2386.8000000000002</c:v>
                </c:pt>
                <c:pt idx="1825">
                  <c:v>2367</c:v>
                </c:pt>
                <c:pt idx="1826">
                  <c:v>2369</c:v>
                </c:pt>
                <c:pt idx="1827">
                  <c:v>2369</c:v>
                </c:pt>
                <c:pt idx="1828">
                  <c:v>2364</c:v>
                </c:pt>
                <c:pt idx="1829">
                  <c:v>2368</c:v>
                </c:pt>
                <c:pt idx="1830">
                  <c:v>2356</c:v>
                </c:pt>
                <c:pt idx="1831">
                  <c:v>2355</c:v>
                </c:pt>
                <c:pt idx="1832">
                  <c:v>2347</c:v>
                </c:pt>
                <c:pt idx="1833">
                  <c:v>2344</c:v>
                </c:pt>
                <c:pt idx="1834">
                  <c:v>2339</c:v>
                </c:pt>
                <c:pt idx="1835">
                  <c:v>2323</c:v>
                </c:pt>
                <c:pt idx="1836">
                  <c:v>2327</c:v>
                </c:pt>
                <c:pt idx="1837">
                  <c:v>2334</c:v>
                </c:pt>
                <c:pt idx="1838">
                  <c:v>2332</c:v>
                </c:pt>
                <c:pt idx="1839">
                  <c:v>2317</c:v>
                </c:pt>
                <c:pt idx="1840">
                  <c:v>2328</c:v>
                </c:pt>
                <c:pt idx="1841">
                  <c:v>2326</c:v>
                </c:pt>
                <c:pt idx="1842">
                  <c:v>2318</c:v>
                </c:pt>
                <c:pt idx="1843">
                  <c:v>2315</c:v>
                </c:pt>
                <c:pt idx="1844">
                  <c:v>2320</c:v>
                </c:pt>
                <c:pt idx="1845">
                  <c:v>2314</c:v>
                </c:pt>
                <c:pt idx="1846">
                  <c:v>2321</c:v>
                </c:pt>
                <c:pt idx="1847">
                  <c:v>2311</c:v>
                </c:pt>
                <c:pt idx="1848">
                  <c:v>2315</c:v>
                </c:pt>
                <c:pt idx="1849">
                  <c:v>2324</c:v>
                </c:pt>
                <c:pt idx="1850">
                  <c:v>2324</c:v>
                </c:pt>
                <c:pt idx="1851">
                  <c:v>2321</c:v>
                </c:pt>
                <c:pt idx="1852">
                  <c:v>2321</c:v>
                </c:pt>
                <c:pt idx="1853">
                  <c:v>2326</c:v>
                </c:pt>
                <c:pt idx="1854">
                  <c:v>2326</c:v>
                </c:pt>
                <c:pt idx="1855">
                  <c:v>2340</c:v>
                </c:pt>
                <c:pt idx="1856">
                  <c:v>2340</c:v>
                </c:pt>
                <c:pt idx="1857">
                  <c:v>2334</c:v>
                </c:pt>
                <c:pt idx="1858">
                  <c:v>2322</c:v>
                </c:pt>
                <c:pt idx="1859">
                  <c:v>2319</c:v>
                </c:pt>
                <c:pt idx="1860">
                  <c:v>2326</c:v>
                </c:pt>
                <c:pt idx="1861">
                  <c:v>2329</c:v>
                </c:pt>
                <c:pt idx="1862">
                  <c:v>2325</c:v>
                </c:pt>
                <c:pt idx="1863">
                  <c:v>2321</c:v>
                </c:pt>
                <c:pt idx="1864">
                  <c:v>2322</c:v>
                </c:pt>
                <c:pt idx="1865">
                  <c:v>2323</c:v>
                </c:pt>
                <c:pt idx="1866">
                  <c:v>2316</c:v>
                </c:pt>
                <c:pt idx="1867">
                  <c:v>2320</c:v>
                </c:pt>
                <c:pt idx="1868">
                  <c:v>2323</c:v>
                </c:pt>
                <c:pt idx="1869">
                  <c:v>2323</c:v>
                </c:pt>
                <c:pt idx="1870">
                  <c:v>2329</c:v>
                </c:pt>
                <c:pt idx="1871">
                  <c:v>2330</c:v>
                </c:pt>
                <c:pt idx="1872">
                  <c:v>2335</c:v>
                </c:pt>
                <c:pt idx="1873">
                  <c:v>2337</c:v>
                </c:pt>
                <c:pt idx="1874">
                  <c:v>2336</c:v>
                </c:pt>
                <c:pt idx="1875">
                  <c:v>2329</c:v>
                </c:pt>
                <c:pt idx="1876">
                  <c:v>2329</c:v>
                </c:pt>
                <c:pt idx="1877">
                  <c:v>2323</c:v>
                </c:pt>
                <c:pt idx="1878">
                  <c:v>2315</c:v>
                </c:pt>
                <c:pt idx="1879">
                  <c:v>2322</c:v>
                </c:pt>
                <c:pt idx="1880">
                  <c:v>2325</c:v>
                </c:pt>
                <c:pt idx="1881">
                  <c:v>2333</c:v>
                </c:pt>
                <c:pt idx="1882">
                  <c:v>2336</c:v>
                </c:pt>
                <c:pt idx="1883">
                  <c:v>2346</c:v>
                </c:pt>
                <c:pt idx="1884">
                  <c:v>2344.6</c:v>
                </c:pt>
                <c:pt idx="1885">
                  <c:v>2342.1999999999998</c:v>
                </c:pt>
                <c:pt idx="1886">
                  <c:v>2346.8000000000002</c:v>
                </c:pt>
                <c:pt idx="1887">
                  <c:v>2345</c:v>
                </c:pt>
                <c:pt idx="1888">
                  <c:v>2346</c:v>
                </c:pt>
                <c:pt idx="1889">
                  <c:v>2343</c:v>
                </c:pt>
                <c:pt idx="1890">
                  <c:v>2343</c:v>
                </c:pt>
                <c:pt idx="1891">
                  <c:v>2339</c:v>
                </c:pt>
                <c:pt idx="1892">
                  <c:v>2340</c:v>
                </c:pt>
                <c:pt idx="1893">
                  <c:v>2326</c:v>
                </c:pt>
                <c:pt idx="1894">
                  <c:v>2314</c:v>
                </c:pt>
                <c:pt idx="1895">
                  <c:v>2318</c:v>
                </c:pt>
                <c:pt idx="1896">
                  <c:v>2320</c:v>
                </c:pt>
                <c:pt idx="1897">
                  <c:v>2321</c:v>
                </c:pt>
                <c:pt idx="1898">
                  <c:v>2322</c:v>
                </c:pt>
                <c:pt idx="1899">
                  <c:v>2333</c:v>
                </c:pt>
                <c:pt idx="1900">
                  <c:v>2344</c:v>
                </c:pt>
                <c:pt idx="1901">
                  <c:v>2341</c:v>
                </c:pt>
                <c:pt idx="1902">
                  <c:v>2345</c:v>
                </c:pt>
                <c:pt idx="1903">
                  <c:v>2349</c:v>
                </c:pt>
                <c:pt idx="1904">
                  <c:v>2350</c:v>
                </c:pt>
                <c:pt idx="1905">
                  <c:v>2352</c:v>
                </c:pt>
                <c:pt idx="1906">
                  <c:v>2351</c:v>
                </c:pt>
                <c:pt idx="1907">
                  <c:v>2354</c:v>
                </c:pt>
                <c:pt idx="1908">
                  <c:v>2350</c:v>
                </c:pt>
                <c:pt idx="1909">
                  <c:v>2345</c:v>
                </c:pt>
                <c:pt idx="1910">
                  <c:v>2353</c:v>
                </c:pt>
                <c:pt idx="1911">
                  <c:v>2365</c:v>
                </c:pt>
                <c:pt idx="1912">
                  <c:v>2366</c:v>
                </c:pt>
                <c:pt idx="1913">
                  <c:v>2364</c:v>
                </c:pt>
                <c:pt idx="1914">
                  <c:v>2364</c:v>
                </c:pt>
                <c:pt idx="1915">
                  <c:v>2364</c:v>
                </c:pt>
                <c:pt idx="1916">
                  <c:v>2363</c:v>
                </c:pt>
                <c:pt idx="1917">
                  <c:v>2362</c:v>
                </c:pt>
                <c:pt idx="1918">
                  <c:v>2363</c:v>
                </c:pt>
                <c:pt idx="1919">
                  <c:v>2366</c:v>
                </c:pt>
                <c:pt idx="1920">
                  <c:v>2365</c:v>
                </c:pt>
                <c:pt idx="1921">
                  <c:v>2363</c:v>
                </c:pt>
                <c:pt idx="1922">
                  <c:v>2360</c:v>
                </c:pt>
                <c:pt idx="1923">
                  <c:v>2361</c:v>
                </c:pt>
                <c:pt idx="1924">
                  <c:v>2360</c:v>
                </c:pt>
                <c:pt idx="1925">
                  <c:v>2357</c:v>
                </c:pt>
                <c:pt idx="1926">
                  <c:v>2354</c:v>
                </c:pt>
                <c:pt idx="1927">
                  <c:v>2345</c:v>
                </c:pt>
                <c:pt idx="1928">
                  <c:v>2335</c:v>
                </c:pt>
                <c:pt idx="1929">
                  <c:v>2334</c:v>
                </c:pt>
                <c:pt idx="1930">
                  <c:v>2335</c:v>
                </c:pt>
                <c:pt idx="1931">
                  <c:v>2328</c:v>
                </c:pt>
                <c:pt idx="1932">
                  <c:v>2338</c:v>
                </c:pt>
                <c:pt idx="1933">
                  <c:v>2340</c:v>
                </c:pt>
                <c:pt idx="1934">
                  <c:v>2334</c:v>
                </c:pt>
                <c:pt idx="1935">
                  <c:v>2327</c:v>
                </c:pt>
                <c:pt idx="1936">
                  <c:v>2332</c:v>
                </c:pt>
                <c:pt idx="1937">
                  <c:v>2331</c:v>
                </c:pt>
                <c:pt idx="1938">
                  <c:v>2338</c:v>
                </c:pt>
                <c:pt idx="1939">
                  <c:v>2343</c:v>
                </c:pt>
                <c:pt idx="1940">
                  <c:v>2344</c:v>
                </c:pt>
                <c:pt idx="1941">
                  <c:v>2336</c:v>
                </c:pt>
                <c:pt idx="1942">
                  <c:v>2340</c:v>
                </c:pt>
                <c:pt idx="1943">
                  <c:v>2351</c:v>
                </c:pt>
                <c:pt idx="1944">
                  <c:v>2363</c:v>
                </c:pt>
                <c:pt idx="1945">
                  <c:v>2363</c:v>
                </c:pt>
                <c:pt idx="1946">
                  <c:v>2365</c:v>
                </c:pt>
                <c:pt idx="1947">
                  <c:v>2367</c:v>
                </c:pt>
                <c:pt idx="1948">
                  <c:v>2363</c:v>
                </c:pt>
                <c:pt idx="1949">
                  <c:v>2359</c:v>
                </c:pt>
                <c:pt idx="1950">
                  <c:v>2358</c:v>
                </c:pt>
                <c:pt idx="1951">
                  <c:v>2358</c:v>
                </c:pt>
                <c:pt idx="1952">
                  <c:v>2359</c:v>
                </c:pt>
                <c:pt idx="1953">
                  <c:v>2359</c:v>
                </c:pt>
                <c:pt idx="1954">
                  <c:v>2358</c:v>
                </c:pt>
                <c:pt idx="1955">
                  <c:v>2361</c:v>
                </c:pt>
                <c:pt idx="1956">
                  <c:v>2358</c:v>
                </c:pt>
                <c:pt idx="1957">
                  <c:v>2363</c:v>
                </c:pt>
                <c:pt idx="1958">
                  <c:v>2364</c:v>
                </c:pt>
                <c:pt idx="1959">
                  <c:v>2364</c:v>
                </c:pt>
                <c:pt idx="1960">
                  <c:v>2361</c:v>
                </c:pt>
                <c:pt idx="1961">
                  <c:v>2362</c:v>
                </c:pt>
                <c:pt idx="1962">
                  <c:v>2345</c:v>
                </c:pt>
                <c:pt idx="1963">
                  <c:v>2341</c:v>
                </c:pt>
                <c:pt idx="1964">
                  <c:v>2338</c:v>
                </c:pt>
                <c:pt idx="1965">
                  <c:v>2342</c:v>
                </c:pt>
                <c:pt idx="1966">
                  <c:v>2342</c:v>
                </c:pt>
                <c:pt idx="1967">
                  <c:v>2340</c:v>
                </c:pt>
                <c:pt idx="1968">
                  <c:v>2342</c:v>
                </c:pt>
                <c:pt idx="1969">
                  <c:v>2340</c:v>
                </c:pt>
                <c:pt idx="1970">
                  <c:v>2342</c:v>
                </c:pt>
                <c:pt idx="1971">
                  <c:v>2346</c:v>
                </c:pt>
                <c:pt idx="1972">
                  <c:v>2344</c:v>
                </c:pt>
                <c:pt idx="1973">
                  <c:v>2341</c:v>
                </c:pt>
                <c:pt idx="1974">
                  <c:v>2340</c:v>
                </c:pt>
                <c:pt idx="1975">
                  <c:v>2342</c:v>
                </c:pt>
                <c:pt idx="1976">
                  <c:v>2339</c:v>
                </c:pt>
                <c:pt idx="1977">
                  <c:v>2352</c:v>
                </c:pt>
                <c:pt idx="1978">
                  <c:v>2355</c:v>
                </c:pt>
                <c:pt idx="1979">
                  <c:v>2358</c:v>
                </c:pt>
                <c:pt idx="1980">
                  <c:v>2353</c:v>
                </c:pt>
                <c:pt idx="1981">
                  <c:v>2359</c:v>
                </c:pt>
                <c:pt idx="1982">
                  <c:v>2348</c:v>
                </c:pt>
                <c:pt idx="1983">
                  <c:v>2347</c:v>
                </c:pt>
                <c:pt idx="1984">
                  <c:v>2356</c:v>
                </c:pt>
                <c:pt idx="1985">
                  <c:v>2368</c:v>
                </c:pt>
                <c:pt idx="1986">
                  <c:v>2380</c:v>
                </c:pt>
                <c:pt idx="1987">
                  <c:v>2372</c:v>
                </c:pt>
                <c:pt idx="1988">
                  <c:v>2377</c:v>
                </c:pt>
                <c:pt idx="1989">
                  <c:v>2373</c:v>
                </c:pt>
                <c:pt idx="1990">
                  <c:v>2372</c:v>
                </c:pt>
                <c:pt idx="1991">
                  <c:v>2368</c:v>
                </c:pt>
                <c:pt idx="1992">
                  <c:v>2368</c:v>
                </c:pt>
                <c:pt idx="1993">
                  <c:v>2371</c:v>
                </c:pt>
                <c:pt idx="1994">
                  <c:v>2366</c:v>
                </c:pt>
                <c:pt idx="1995">
                  <c:v>2372</c:v>
                </c:pt>
                <c:pt idx="1996">
                  <c:v>2369.1999999999998</c:v>
                </c:pt>
                <c:pt idx="1997">
                  <c:v>2363.6</c:v>
                </c:pt>
                <c:pt idx="1998">
                  <c:v>2358.4</c:v>
                </c:pt>
                <c:pt idx="1999">
                  <c:v>2343.4</c:v>
                </c:pt>
                <c:pt idx="2000">
                  <c:v>2342</c:v>
                </c:pt>
                <c:pt idx="2001">
                  <c:v>2348</c:v>
                </c:pt>
                <c:pt idx="2002">
                  <c:v>2353</c:v>
                </c:pt>
                <c:pt idx="2003">
                  <c:v>2352</c:v>
                </c:pt>
                <c:pt idx="2004">
                  <c:v>2353</c:v>
                </c:pt>
                <c:pt idx="2005">
                  <c:v>2348</c:v>
                </c:pt>
                <c:pt idx="2006">
                  <c:v>2352</c:v>
                </c:pt>
                <c:pt idx="2007">
                  <c:v>2356</c:v>
                </c:pt>
                <c:pt idx="2008">
                  <c:v>2355</c:v>
                </c:pt>
                <c:pt idx="2009">
                  <c:v>2356</c:v>
                </c:pt>
                <c:pt idx="2010">
                  <c:v>2353</c:v>
                </c:pt>
                <c:pt idx="2011">
                  <c:v>2346</c:v>
                </c:pt>
                <c:pt idx="2012">
                  <c:v>2356</c:v>
                </c:pt>
                <c:pt idx="2013">
                  <c:v>2357</c:v>
                </c:pt>
                <c:pt idx="2014">
                  <c:v>2357</c:v>
                </c:pt>
                <c:pt idx="2015">
                  <c:v>2361</c:v>
                </c:pt>
                <c:pt idx="2016">
                  <c:v>2367</c:v>
                </c:pt>
                <c:pt idx="2017">
                  <c:v>2366</c:v>
                </c:pt>
                <c:pt idx="2018">
                  <c:v>2371</c:v>
                </c:pt>
                <c:pt idx="2019">
                  <c:v>2376</c:v>
                </c:pt>
                <c:pt idx="2020">
                  <c:v>2372</c:v>
                </c:pt>
                <c:pt idx="2021">
                  <c:v>2371</c:v>
                </c:pt>
                <c:pt idx="2022">
                  <c:v>2368</c:v>
                </c:pt>
                <c:pt idx="2023">
                  <c:v>2365</c:v>
                </c:pt>
                <c:pt idx="2024">
                  <c:v>2367</c:v>
                </c:pt>
                <c:pt idx="2025">
                  <c:v>2369</c:v>
                </c:pt>
                <c:pt idx="2026">
                  <c:v>2364</c:v>
                </c:pt>
                <c:pt idx="2027">
                  <c:v>2358</c:v>
                </c:pt>
                <c:pt idx="2028">
                  <c:v>2354</c:v>
                </c:pt>
                <c:pt idx="2029">
                  <c:v>2353</c:v>
                </c:pt>
                <c:pt idx="2030">
                  <c:v>2356</c:v>
                </c:pt>
                <c:pt idx="2031">
                  <c:v>2357</c:v>
                </c:pt>
                <c:pt idx="2032">
                  <c:v>2368</c:v>
                </c:pt>
                <c:pt idx="2033">
                  <c:v>2367</c:v>
                </c:pt>
                <c:pt idx="2034">
                  <c:v>2365</c:v>
                </c:pt>
                <c:pt idx="2035">
                  <c:v>2367</c:v>
                </c:pt>
                <c:pt idx="2036">
                  <c:v>2368</c:v>
                </c:pt>
                <c:pt idx="2037">
                  <c:v>2389</c:v>
                </c:pt>
                <c:pt idx="2038">
                  <c:v>2389</c:v>
                </c:pt>
                <c:pt idx="2039">
                  <c:v>2380</c:v>
                </c:pt>
                <c:pt idx="2040">
                  <c:v>2381</c:v>
                </c:pt>
                <c:pt idx="2041">
                  <c:v>2378</c:v>
                </c:pt>
                <c:pt idx="2042">
                  <c:v>2376</c:v>
                </c:pt>
                <c:pt idx="2043">
                  <c:v>2374</c:v>
                </c:pt>
                <c:pt idx="2044">
                  <c:v>2379</c:v>
                </c:pt>
                <c:pt idx="2045">
                  <c:v>2385</c:v>
                </c:pt>
                <c:pt idx="2046">
                  <c:v>2388</c:v>
                </c:pt>
                <c:pt idx="2047">
                  <c:v>2386</c:v>
                </c:pt>
                <c:pt idx="2048">
                  <c:v>2392</c:v>
                </c:pt>
                <c:pt idx="2049">
                  <c:v>2401</c:v>
                </c:pt>
                <c:pt idx="2050">
                  <c:v>2395</c:v>
                </c:pt>
                <c:pt idx="2051">
                  <c:v>2394</c:v>
                </c:pt>
                <c:pt idx="2052">
                  <c:v>2389</c:v>
                </c:pt>
                <c:pt idx="2053">
                  <c:v>2393</c:v>
                </c:pt>
                <c:pt idx="2054">
                  <c:v>2393</c:v>
                </c:pt>
                <c:pt idx="2055">
                  <c:v>2398</c:v>
                </c:pt>
                <c:pt idx="2056">
                  <c:v>2397</c:v>
                </c:pt>
                <c:pt idx="2057">
                  <c:v>2397</c:v>
                </c:pt>
                <c:pt idx="2058">
                  <c:v>2397</c:v>
                </c:pt>
                <c:pt idx="2059">
                  <c:v>2392</c:v>
                </c:pt>
                <c:pt idx="2060">
                  <c:v>2393</c:v>
                </c:pt>
                <c:pt idx="2061">
                  <c:v>2395</c:v>
                </c:pt>
                <c:pt idx="2062">
                  <c:v>2389</c:v>
                </c:pt>
                <c:pt idx="2063">
                  <c:v>2386</c:v>
                </c:pt>
                <c:pt idx="2064">
                  <c:v>2388</c:v>
                </c:pt>
                <c:pt idx="2065">
                  <c:v>2397</c:v>
                </c:pt>
                <c:pt idx="2066">
                  <c:v>2408</c:v>
                </c:pt>
                <c:pt idx="2067">
                  <c:v>2424</c:v>
                </c:pt>
                <c:pt idx="2068">
                  <c:v>2434</c:v>
                </c:pt>
                <c:pt idx="2069">
                  <c:v>2432</c:v>
                </c:pt>
                <c:pt idx="2070">
                  <c:v>2402.6</c:v>
                </c:pt>
                <c:pt idx="2071">
                  <c:v>2389</c:v>
                </c:pt>
                <c:pt idx="2072">
                  <c:v>2367.8000000000002</c:v>
                </c:pt>
                <c:pt idx="2073">
                  <c:v>2344</c:v>
                </c:pt>
                <c:pt idx="2074">
                  <c:v>2331</c:v>
                </c:pt>
                <c:pt idx="2075">
                  <c:v>2330</c:v>
                </c:pt>
                <c:pt idx="2076">
                  <c:v>2327</c:v>
                </c:pt>
                <c:pt idx="2077">
                  <c:v>2331</c:v>
                </c:pt>
                <c:pt idx="2078">
                  <c:v>2336</c:v>
                </c:pt>
                <c:pt idx="2079">
                  <c:v>2347</c:v>
                </c:pt>
                <c:pt idx="2080">
                  <c:v>2347</c:v>
                </c:pt>
                <c:pt idx="2081">
                  <c:v>2365</c:v>
                </c:pt>
                <c:pt idx="2082">
                  <c:v>2366</c:v>
                </c:pt>
                <c:pt idx="2083">
                  <c:v>2388</c:v>
                </c:pt>
                <c:pt idx="2084">
                  <c:v>2380</c:v>
                </c:pt>
                <c:pt idx="2085">
                  <c:v>2375</c:v>
                </c:pt>
                <c:pt idx="2086">
                  <c:v>2375</c:v>
                </c:pt>
                <c:pt idx="2087">
                  <c:v>2376</c:v>
                </c:pt>
                <c:pt idx="2088">
                  <c:v>2384</c:v>
                </c:pt>
                <c:pt idx="2089">
                  <c:v>2396</c:v>
                </c:pt>
                <c:pt idx="2090">
                  <c:v>2402</c:v>
                </c:pt>
                <c:pt idx="2091">
                  <c:v>2400</c:v>
                </c:pt>
                <c:pt idx="2092">
                  <c:v>2411</c:v>
                </c:pt>
                <c:pt idx="2093">
                  <c:v>2408</c:v>
                </c:pt>
                <c:pt idx="2094">
                  <c:v>2384</c:v>
                </c:pt>
                <c:pt idx="2095">
                  <c:v>2386</c:v>
                </c:pt>
                <c:pt idx="2096">
                  <c:v>2384</c:v>
                </c:pt>
                <c:pt idx="2097">
                  <c:v>2394</c:v>
                </c:pt>
                <c:pt idx="2098">
                  <c:v>2391</c:v>
                </c:pt>
                <c:pt idx="2099">
                  <c:v>2390</c:v>
                </c:pt>
                <c:pt idx="2100">
                  <c:v>2394</c:v>
                </c:pt>
                <c:pt idx="2101">
                  <c:v>2387</c:v>
                </c:pt>
                <c:pt idx="2102">
                  <c:v>2379</c:v>
                </c:pt>
                <c:pt idx="2103">
                  <c:v>2372</c:v>
                </c:pt>
                <c:pt idx="2104">
                  <c:v>2382</c:v>
                </c:pt>
                <c:pt idx="2105">
                  <c:v>2383</c:v>
                </c:pt>
                <c:pt idx="2106">
                  <c:v>2388</c:v>
                </c:pt>
                <c:pt idx="2107">
                  <c:v>2379</c:v>
                </c:pt>
                <c:pt idx="2108">
                  <c:v>2379</c:v>
                </c:pt>
                <c:pt idx="2109">
                  <c:v>2371</c:v>
                </c:pt>
                <c:pt idx="2110">
                  <c:v>2363</c:v>
                </c:pt>
                <c:pt idx="2111">
                  <c:v>2369</c:v>
                </c:pt>
                <c:pt idx="2112">
                  <c:v>2373</c:v>
                </c:pt>
                <c:pt idx="2113">
                  <c:v>2371</c:v>
                </c:pt>
                <c:pt idx="2114">
                  <c:v>2365</c:v>
                </c:pt>
                <c:pt idx="2115">
                  <c:v>2361</c:v>
                </c:pt>
                <c:pt idx="2116">
                  <c:v>2360</c:v>
                </c:pt>
                <c:pt idx="2117">
                  <c:v>2353</c:v>
                </c:pt>
                <c:pt idx="2118">
                  <c:v>2352</c:v>
                </c:pt>
                <c:pt idx="2119">
                  <c:v>2354</c:v>
                </c:pt>
                <c:pt idx="2120">
                  <c:v>2354</c:v>
                </c:pt>
                <c:pt idx="2121">
                  <c:v>2353</c:v>
                </c:pt>
                <c:pt idx="2122">
                  <c:v>2358</c:v>
                </c:pt>
                <c:pt idx="2123">
                  <c:v>2358</c:v>
                </c:pt>
                <c:pt idx="2124">
                  <c:v>2354</c:v>
                </c:pt>
                <c:pt idx="2125">
                  <c:v>2345</c:v>
                </c:pt>
                <c:pt idx="2126">
                  <c:v>2337</c:v>
                </c:pt>
                <c:pt idx="2127">
                  <c:v>2343</c:v>
                </c:pt>
                <c:pt idx="2128">
                  <c:v>2345</c:v>
                </c:pt>
                <c:pt idx="2129">
                  <c:v>2354.4</c:v>
                </c:pt>
                <c:pt idx="2130">
                  <c:v>2365.6</c:v>
                </c:pt>
                <c:pt idx="2131">
                  <c:v>2371.8000000000002</c:v>
                </c:pt>
                <c:pt idx="2132">
                  <c:v>2381</c:v>
                </c:pt>
                <c:pt idx="2133">
                  <c:v>2377</c:v>
                </c:pt>
                <c:pt idx="2134">
                  <c:v>2372</c:v>
                </c:pt>
                <c:pt idx="2135">
                  <c:v>2377</c:v>
                </c:pt>
                <c:pt idx="2136">
                  <c:v>2385</c:v>
                </c:pt>
                <c:pt idx="2137">
                  <c:v>2385</c:v>
                </c:pt>
                <c:pt idx="2138">
                  <c:v>2392</c:v>
                </c:pt>
                <c:pt idx="2139">
                  <c:v>2393</c:v>
                </c:pt>
                <c:pt idx="2140">
                  <c:v>2398</c:v>
                </c:pt>
                <c:pt idx="2141">
                  <c:v>2387</c:v>
                </c:pt>
                <c:pt idx="2142">
                  <c:v>2387</c:v>
                </c:pt>
                <c:pt idx="2143">
                  <c:v>2390</c:v>
                </c:pt>
                <c:pt idx="2144">
                  <c:v>2388</c:v>
                </c:pt>
                <c:pt idx="2145">
                  <c:v>2391</c:v>
                </c:pt>
                <c:pt idx="2146">
                  <c:v>2395</c:v>
                </c:pt>
                <c:pt idx="2147">
                  <c:v>2400</c:v>
                </c:pt>
                <c:pt idx="2148">
                  <c:v>2400</c:v>
                </c:pt>
                <c:pt idx="2149">
                  <c:v>2403</c:v>
                </c:pt>
                <c:pt idx="2150">
                  <c:v>2402</c:v>
                </c:pt>
                <c:pt idx="2151">
                  <c:v>2411</c:v>
                </c:pt>
                <c:pt idx="2152">
                  <c:v>2415</c:v>
                </c:pt>
                <c:pt idx="2153">
                  <c:v>2414</c:v>
                </c:pt>
                <c:pt idx="2154">
                  <c:v>2414</c:v>
                </c:pt>
                <c:pt idx="2155">
                  <c:v>2411</c:v>
                </c:pt>
                <c:pt idx="2156">
                  <c:v>2410</c:v>
                </c:pt>
                <c:pt idx="2157">
                  <c:v>2405</c:v>
                </c:pt>
                <c:pt idx="2158">
                  <c:v>2399</c:v>
                </c:pt>
                <c:pt idx="2159">
                  <c:v>2409</c:v>
                </c:pt>
                <c:pt idx="2160">
                  <c:v>2409</c:v>
                </c:pt>
                <c:pt idx="2161">
                  <c:v>2413</c:v>
                </c:pt>
                <c:pt idx="2162">
                  <c:v>2404</c:v>
                </c:pt>
                <c:pt idx="2163">
                  <c:v>2404</c:v>
                </c:pt>
                <c:pt idx="2164">
                  <c:v>2405</c:v>
                </c:pt>
                <c:pt idx="2165">
                  <c:v>2408</c:v>
                </c:pt>
                <c:pt idx="2166">
                  <c:v>2412</c:v>
                </c:pt>
                <c:pt idx="2167">
                  <c:v>2423</c:v>
                </c:pt>
                <c:pt idx="2168">
                  <c:v>2427</c:v>
                </c:pt>
                <c:pt idx="2169">
                  <c:v>2426</c:v>
                </c:pt>
                <c:pt idx="2170">
                  <c:v>2419</c:v>
                </c:pt>
                <c:pt idx="2171">
                  <c:v>2402</c:v>
                </c:pt>
                <c:pt idx="2172">
                  <c:v>2399</c:v>
                </c:pt>
                <c:pt idx="2173">
                  <c:v>2398</c:v>
                </c:pt>
                <c:pt idx="2174">
                  <c:v>2393</c:v>
                </c:pt>
                <c:pt idx="2175">
                  <c:v>2392</c:v>
                </c:pt>
                <c:pt idx="2176">
                  <c:v>2391</c:v>
                </c:pt>
                <c:pt idx="2177">
                  <c:v>2371</c:v>
                </c:pt>
                <c:pt idx="2178">
                  <c:v>2363</c:v>
                </c:pt>
                <c:pt idx="2179">
                  <c:v>2372</c:v>
                </c:pt>
                <c:pt idx="2180">
                  <c:v>2372</c:v>
                </c:pt>
                <c:pt idx="2181">
                  <c:v>2376</c:v>
                </c:pt>
                <c:pt idx="2182">
                  <c:v>2383</c:v>
                </c:pt>
                <c:pt idx="2183">
                  <c:v>2390</c:v>
                </c:pt>
                <c:pt idx="2184">
                  <c:v>2386</c:v>
                </c:pt>
                <c:pt idx="2185">
                  <c:v>2375</c:v>
                </c:pt>
                <c:pt idx="2186">
                  <c:v>2390</c:v>
                </c:pt>
                <c:pt idx="2187">
                  <c:v>2393</c:v>
                </c:pt>
                <c:pt idx="2188">
                  <c:v>2400</c:v>
                </c:pt>
                <c:pt idx="2189">
                  <c:v>2402</c:v>
                </c:pt>
                <c:pt idx="2190">
                  <c:v>2407</c:v>
                </c:pt>
                <c:pt idx="2191">
                  <c:v>2405</c:v>
                </c:pt>
                <c:pt idx="2192">
                  <c:v>2407</c:v>
                </c:pt>
                <c:pt idx="2193">
                  <c:v>2408</c:v>
                </c:pt>
                <c:pt idx="2194">
                  <c:v>2407</c:v>
                </c:pt>
                <c:pt idx="2195">
                  <c:v>2412</c:v>
                </c:pt>
                <c:pt idx="2196">
                  <c:v>2413</c:v>
                </c:pt>
                <c:pt idx="2197">
                  <c:v>2417</c:v>
                </c:pt>
                <c:pt idx="2198">
                  <c:v>2416</c:v>
                </c:pt>
                <c:pt idx="2199">
                  <c:v>2416</c:v>
                </c:pt>
                <c:pt idx="2200">
                  <c:v>2421</c:v>
                </c:pt>
                <c:pt idx="2201">
                  <c:v>2425</c:v>
                </c:pt>
                <c:pt idx="2202">
                  <c:v>2429.6</c:v>
                </c:pt>
                <c:pt idx="2203">
                  <c:v>2442.1999999999998</c:v>
                </c:pt>
                <c:pt idx="2204">
                  <c:v>2455.1999999999998</c:v>
                </c:pt>
                <c:pt idx="2205">
                  <c:v>2457</c:v>
                </c:pt>
                <c:pt idx="2206">
                  <c:v>2475</c:v>
                </c:pt>
                <c:pt idx="2207">
                  <c:v>2492</c:v>
                </c:pt>
                <c:pt idx="2208">
                  <c:v>2509</c:v>
                </c:pt>
                <c:pt idx="2209">
                  <c:v>2496</c:v>
                </c:pt>
                <c:pt idx="2210">
                  <c:v>2510</c:v>
                </c:pt>
                <c:pt idx="2211">
                  <c:v>2517</c:v>
                </c:pt>
                <c:pt idx="2212">
                  <c:v>2514</c:v>
                </c:pt>
                <c:pt idx="2213">
                  <c:v>2512</c:v>
                </c:pt>
                <c:pt idx="2214">
                  <c:v>2512</c:v>
                </c:pt>
                <c:pt idx="2215">
                  <c:v>2510</c:v>
                </c:pt>
                <c:pt idx="2216">
                  <c:v>2510</c:v>
                </c:pt>
                <c:pt idx="2217">
                  <c:v>2524</c:v>
                </c:pt>
                <c:pt idx="2218">
                  <c:v>2514</c:v>
                </c:pt>
                <c:pt idx="2219">
                  <c:v>2528</c:v>
                </c:pt>
                <c:pt idx="2220">
                  <c:v>2532</c:v>
                </c:pt>
                <c:pt idx="2221">
                  <c:v>2531</c:v>
                </c:pt>
                <c:pt idx="2222">
                  <c:v>2545</c:v>
                </c:pt>
                <c:pt idx="2223">
                  <c:v>2541</c:v>
                </c:pt>
                <c:pt idx="2224">
                  <c:v>2540</c:v>
                </c:pt>
                <c:pt idx="2225">
                  <c:v>2534</c:v>
                </c:pt>
                <c:pt idx="2226">
                  <c:v>2554</c:v>
                </c:pt>
                <c:pt idx="2227">
                  <c:v>2564</c:v>
                </c:pt>
                <c:pt idx="2228">
                  <c:v>2558</c:v>
                </c:pt>
                <c:pt idx="2229">
                  <c:v>2557</c:v>
                </c:pt>
                <c:pt idx="2230">
                  <c:v>2549</c:v>
                </c:pt>
                <c:pt idx="2231">
                  <c:v>2551</c:v>
                </c:pt>
                <c:pt idx="2232">
                  <c:v>2540</c:v>
                </c:pt>
                <c:pt idx="2233">
                  <c:v>2538</c:v>
                </c:pt>
                <c:pt idx="2234">
                  <c:v>2534</c:v>
                </c:pt>
                <c:pt idx="2235">
                  <c:v>2551</c:v>
                </c:pt>
                <c:pt idx="2236">
                  <c:v>2557</c:v>
                </c:pt>
                <c:pt idx="2237">
                  <c:v>2547</c:v>
                </c:pt>
                <c:pt idx="2238">
                  <c:v>2530</c:v>
                </c:pt>
                <c:pt idx="2239">
                  <c:v>2535</c:v>
                </c:pt>
                <c:pt idx="2240">
                  <c:v>2529</c:v>
                </c:pt>
                <c:pt idx="2241">
                  <c:v>2524</c:v>
                </c:pt>
                <c:pt idx="2242">
                  <c:v>2521</c:v>
                </c:pt>
                <c:pt idx="2243">
                  <c:v>2525</c:v>
                </c:pt>
                <c:pt idx="2244">
                  <c:v>2516</c:v>
                </c:pt>
                <c:pt idx="2245">
                  <c:v>2514</c:v>
                </c:pt>
                <c:pt idx="2246">
                  <c:v>2510</c:v>
                </c:pt>
                <c:pt idx="2247">
                  <c:v>2510</c:v>
                </c:pt>
                <c:pt idx="2248">
                  <c:v>2517</c:v>
                </c:pt>
                <c:pt idx="2249">
                  <c:v>2529</c:v>
                </c:pt>
                <c:pt idx="2250">
                  <c:v>2509</c:v>
                </c:pt>
                <c:pt idx="2251">
                  <c:v>2496</c:v>
                </c:pt>
                <c:pt idx="2252">
                  <c:v>2486</c:v>
                </c:pt>
                <c:pt idx="2253">
                  <c:v>2507</c:v>
                </c:pt>
                <c:pt idx="2254">
                  <c:v>2506</c:v>
                </c:pt>
                <c:pt idx="2255">
                  <c:v>2495</c:v>
                </c:pt>
                <c:pt idx="2256">
                  <c:v>2496</c:v>
                </c:pt>
                <c:pt idx="2257">
                  <c:v>2506</c:v>
                </c:pt>
                <c:pt idx="2258">
                  <c:v>2501</c:v>
                </c:pt>
                <c:pt idx="2259">
                  <c:v>2503</c:v>
                </c:pt>
                <c:pt idx="2260">
                  <c:v>2494</c:v>
                </c:pt>
                <c:pt idx="2261">
                  <c:v>2481</c:v>
                </c:pt>
                <c:pt idx="2262">
                  <c:v>2490</c:v>
                </c:pt>
                <c:pt idx="2263">
                  <c:v>2498</c:v>
                </c:pt>
                <c:pt idx="2264">
                  <c:v>2492</c:v>
                </c:pt>
                <c:pt idx="2265">
                  <c:v>2497</c:v>
                </c:pt>
                <c:pt idx="2266">
                  <c:v>2498</c:v>
                </c:pt>
                <c:pt idx="2267">
                  <c:v>2496</c:v>
                </c:pt>
                <c:pt idx="2268">
                  <c:v>2499</c:v>
                </c:pt>
                <c:pt idx="2269">
                  <c:v>2496</c:v>
                </c:pt>
                <c:pt idx="2270">
                  <c:v>2513</c:v>
                </c:pt>
                <c:pt idx="2271">
                  <c:v>2509</c:v>
                </c:pt>
                <c:pt idx="2272">
                  <c:v>2513</c:v>
                </c:pt>
                <c:pt idx="2273">
                  <c:v>2510</c:v>
                </c:pt>
                <c:pt idx="2274">
                  <c:v>2510</c:v>
                </c:pt>
                <c:pt idx="2275">
                  <c:v>2506</c:v>
                </c:pt>
                <c:pt idx="2276">
                  <c:v>2506</c:v>
                </c:pt>
                <c:pt idx="2277">
                  <c:v>2497</c:v>
                </c:pt>
                <c:pt idx="2278">
                  <c:v>2487</c:v>
                </c:pt>
                <c:pt idx="2279">
                  <c:v>2473</c:v>
                </c:pt>
                <c:pt idx="2280">
                  <c:v>2456</c:v>
                </c:pt>
                <c:pt idx="2281">
                  <c:v>2457</c:v>
                </c:pt>
                <c:pt idx="2282">
                  <c:v>2465</c:v>
                </c:pt>
                <c:pt idx="2283">
                  <c:v>2463</c:v>
                </c:pt>
                <c:pt idx="2284">
                  <c:v>2463</c:v>
                </c:pt>
                <c:pt idx="2285">
                  <c:v>2456</c:v>
                </c:pt>
                <c:pt idx="2286">
                  <c:v>2410</c:v>
                </c:pt>
                <c:pt idx="2287">
                  <c:v>2381</c:v>
                </c:pt>
                <c:pt idx="2288">
                  <c:v>2367</c:v>
                </c:pt>
                <c:pt idx="2289">
                  <c:v>2379</c:v>
                </c:pt>
                <c:pt idx="2290">
                  <c:v>2374</c:v>
                </c:pt>
                <c:pt idx="2291">
                  <c:v>2374</c:v>
                </c:pt>
                <c:pt idx="2292">
                  <c:v>2366</c:v>
                </c:pt>
                <c:pt idx="2293">
                  <c:v>2357</c:v>
                </c:pt>
                <c:pt idx="2294">
                  <c:v>2369</c:v>
                </c:pt>
                <c:pt idx="2295">
                  <c:v>2383</c:v>
                </c:pt>
                <c:pt idx="2296">
                  <c:v>2387</c:v>
                </c:pt>
                <c:pt idx="2297">
                  <c:v>2383</c:v>
                </c:pt>
                <c:pt idx="2298">
                  <c:v>2395</c:v>
                </c:pt>
                <c:pt idx="2299">
                  <c:v>2383</c:v>
                </c:pt>
                <c:pt idx="2300">
                  <c:v>2329.8000000000002</c:v>
                </c:pt>
                <c:pt idx="2301">
                  <c:v>2273.8000000000002</c:v>
                </c:pt>
                <c:pt idx="2302">
                  <c:v>2214</c:v>
                </c:pt>
                <c:pt idx="2303">
                  <c:v>2152</c:v>
                </c:pt>
                <c:pt idx="2304">
                  <c:v>2131</c:v>
                </c:pt>
                <c:pt idx="2305">
                  <c:v>2131</c:v>
                </c:pt>
                <c:pt idx="2306">
                  <c:v>2143</c:v>
                </c:pt>
                <c:pt idx="2307">
                  <c:v>2129</c:v>
                </c:pt>
                <c:pt idx="2308">
                  <c:v>2097</c:v>
                </c:pt>
                <c:pt idx="2309">
                  <c:v>2045</c:v>
                </c:pt>
                <c:pt idx="2310">
                  <c:v>2081</c:v>
                </c:pt>
                <c:pt idx="2311">
                  <c:v>2103</c:v>
                </c:pt>
                <c:pt idx="2312">
                  <c:v>2084</c:v>
                </c:pt>
                <c:pt idx="2313">
                  <c:v>2057</c:v>
                </c:pt>
                <c:pt idx="2314">
                  <c:v>2055</c:v>
                </c:pt>
                <c:pt idx="2315">
                  <c:v>2089</c:v>
                </c:pt>
                <c:pt idx="2316">
                  <c:v>2088</c:v>
                </c:pt>
                <c:pt idx="2317">
                  <c:v>2082</c:v>
                </c:pt>
                <c:pt idx="2318">
                  <c:v>2074</c:v>
                </c:pt>
                <c:pt idx="2319">
                  <c:v>2078</c:v>
                </c:pt>
                <c:pt idx="2320">
                  <c:v>2075</c:v>
                </c:pt>
                <c:pt idx="2321">
                  <c:v>2052</c:v>
                </c:pt>
                <c:pt idx="2322">
                  <c:v>1994</c:v>
                </c:pt>
                <c:pt idx="2323">
                  <c:v>1998</c:v>
                </c:pt>
                <c:pt idx="2324">
                  <c:v>2015</c:v>
                </c:pt>
                <c:pt idx="2325">
                  <c:v>2005</c:v>
                </c:pt>
                <c:pt idx="2326">
                  <c:v>2017</c:v>
                </c:pt>
                <c:pt idx="2327">
                  <c:v>2011</c:v>
                </c:pt>
                <c:pt idx="2328">
                  <c:v>2023</c:v>
                </c:pt>
                <c:pt idx="2329">
                  <c:v>2005</c:v>
                </c:pt>
                <c:pt idx="2330">
                  <c:v>2008</c:v>
                </c:pt>
                <c:pt idx="2331">
                  <c:v>1994</c:v>
                </c:pt>
                <c:pt idx="2332">
                  <c:v>2004</c:v>
                </c:pt>
                <c:pt idx="2333">
                  <c:v>2015</c:v>
                </c:pt>
                <c:pt idx="2334">
                  <c:v>2006</c:v>
                </c:pt>
                <c:pt idx="2335">
                  <c:v>2017</c:v>
                </c:pt>
                <c:pt idx="2336">
                  <c:v>2027</c:v>
                </c:pt>
                <c:pt idx="2337">
                  <c:v>2030</c:v>
                </c:pt>
                <c:pt idx="2338">
                  <c:v>2039</c:v>
                </c:pt>
                <c:pt idx="2339">
                  <c:v>2033</c:v>
                </c:pt>
                <c:pt idx="2340">
                  <c:v>2019</c:v>
                </c:pt>
                <c:pt idx="2341">
                  <c:v>2007</c:v>
                </c:pt>
                <c:pt idx="2342">
                  <c:v>1989</c:v>
                </c:pt>
                <c:pt idx="2343">
                  <c:v>2010</c:v>
                </c:pt>
                <c:pt idx="2344">
                  <c:v>2018</c:v>
                </c:pt>
                <c:pt idx="2345">
                  <c:v>2013</c:v>
                </c:pt>
                <c:pt idx="2346">
                  <c:v>2018</c:v>
                </c:pt>
                <c:pt idx="2347">
                  <c:v>1981</c:v>
                </c:pt>
                <c:pt idx="2348">
                  <c:v>1941</c:v>
                </c:pt>
                <c:pt idx="2349">
                  <c:v>1942</c:v>
                </c:pt>
                <c:pt idx="2350">
                  <c:v>1947</c:v>
                </c:pt>
                <c:pt idx="2351">
                  <c:v>1950</c:v>
                </c:pt>
                <c:pt idx="2352">
                  <c:v>1955.4</c:v>
                </c:pt>
                <c:pt idx="2353">
                  <c:v>1943.6</c:v>
                </c:pt>
                <c:pt idx="2354">
                  <c:v>1946.2</c:v>
                </c:pt>
                <c:pt idx="2355">
                  <c:v>1924.8</c:v>
                </c:pt>
                <c:pt idx="2356">
                  <c:v>1914</c:v>
                </c:pt>
                <c:pt idx="2357">
                  <c:v>1920</c:v>
                </c:pt>
                <c:pt idx="2358">
                  <c:v>1908</c:v>
                </c:pt>
                <c:pt idx="2359">
                  <c:v>1862</c:v>
                </c:pt>
                <c:pt idx="2360">
                  <c:v>1853</c:v>
                </c:pt>
                <c:pt idx="2361">
                  <c:v>1843</c:v>
                </c:pt>
                <c:pt idx="2362">
                  <c:v>1834</c:v>
                </c:pt>
                <c:pt idx="2363">
                  <c:v>1837</c:v>
                </c:pt>
                <c:pt idx="2364">
                  <c:v>1845</c:v>
                </c:pt>
                <c:pt idx="2365">
                  <c:v>1830</c:v>
                </c:pt>
                <c:pt idx="2366">
                  <c:v>1806</c:v>
                </c:pt>
                <c:pt idx="2367">
                  <c:v>1802</c:v>
                </c:pt>
                <c:pt idx="2368">
                  <c:v>1798</c:v>
                </c:pt>
                <c:pt idx="2369">
                  <c:v>1807</c:v>
                </c:pt>
                <c:pt idx="2370">
                  <c:v>1791</c:v>
                </c:pt>
                <c:pt idx="2371">
                  <c:v>1772</c:v>
                </c:pt>
                <c:pt idx="2372">
                  <c:v>1787</c:v>
                </c:pt>
                <c:pt idx="2373">
                  <c:v>1802</c:v>
                </c:pt>
                <c:pt idx="2374">
                  <c:v>1802</c:v>
                </c:pt>
                <c:pt idx="2375">
                  <c:v>1806</c:v>
                </c:pt>
                <c:pt idx="2376">
                  <c:v>1794</c:v>
                </c:pt>
                <c:pt idx="2377">
                  <c:v>1801</c:v>
                </c:pt>
                <c:pt idx="2378">
                  <c:v>1801</c:v>
                </c:pt>
                <c:pt idx="2379">
                  <c:v>1801</c:v>
                </c:pt>
                <c:pt idx="2380">
                  <c:v>1823</c:v>
                </c:pt>
                <c:pt idx="2381">
                  <c:v>1830</c:v>
                </c:pt>
                <c:pt idx="2382">
                  <c:v>1826</c:v>
                </c:pt>
                <c:pt idx="2383">
                  <c:v>1818</c:v>
                </c:pt>
                <c:pt idx="2384">
                  <c:v>1815</c:v>
                </c:pt>
                <c:pt idx="2385">
                  <c:v>1818</c:v>
                </c:pt>
                <c:pt idx="2386">
                  <c:v>1828</c:v>
                </c:pt>
                <c:pt idx="2387">
                  <c:v>1840</c:v>
                </c:pt>
                <c:pt idx="2388">
                  <c:v>1837</c:v>
                </c:pt>
                <c:pt idx="2389">
                  <c:v>1839</c:v>
                </c:pt>
                <c:pt idx="2390">
                  <c:v>1891</c:v>
                </c:pt>
                <c:pt idx="2391">
                  <c:v>1858</c:v>
                </c:pt>
                <c:pt idx="2392">
                  <c:v>1844</c:v>
                </c:pt>
                <c:pt idx="2393">
                  <c:v>1862</c:v>
                </c:pt>
                <c:pt idx="2394">
                  <c:v>1874</c:v>
                </c:pt>
                <c:pt idx="2395">
                  <c:v>1873</c:v>
                </c:pt>
                <c:pt idx="2396">
                  <c:v>1861</c:v>
                </c:pt>
                <c:pt idx="2397">
                  <c:v>1873</c:v>
                </c:pt>
                <c:pt idx="2398">
                  <c:v>1861</c:v>
                </c:pt>
                <c:pt idx="2399">
                  <c:v>1849</c:v>
                </c:pt>
                <c:pt idx="2400">
                  <c:v>1853</c:v>
                </c:pt>
                <c:pt idx="2401">
                  <c:v>1861</c:v>
                </c:pt>
                <c:pt idx="2402">
                  <c:v>1860</c:v>
                </c:pt>
                <c:pt idx="2403">
                  <c:v>1874</c:v>
                </c:pt>
                <c:pt idx="2404">
                  <c:v>1883</c:v>
                </c:pt>
                <c:pt idx="2405">
                  <c:v>1896</c:v>
                </c:pt>
                <c:pt idx="2406">
                  <c:v>1888</c:v>
                </c:pt>
                <c:pt idx="2407">
                  <c:v>1893</c:v>
                </c:pt>
                <c:pt idx="2408">
                  <c:v>1897</c:v>
                </c:pt>
                <c:pt idx="2409">
                  <c:v>1896</c:v>
                </c:pt>
                <c:pt idx="2410">
                  <c:v>1872</c:v>
                </c:pt>
                <c:pt idx="2411">
                  <c:v>1864</c:v>
                </c:pt>
                <c:pt idx="2412">
                  <c:v>1871</c:v>
                </c:pt>
                <c:pt idx="2413">
                  <c:v>1876</c:v>
                </c:pt>
                <c:pt idx="2414">
                  <c:v>1886</c:v>
                </c:pt>
                <c:pt idx="2415">
                  <c:v>1896</c:v>
                </c:pt>
                <c:pt idx="2416">
                  <c:v>1899</c:v>
                </c:pt>
                <c:pt idx="2417">
                  <c:v>1898</c:v>
                </c:pt>
                <c:pt idx="2418">
                  <c:v>1907</c:v>
                </c:pt>
                <c:pt idx="2419">
                  <c:v>1914</c:v>
                </c:pt>
                <c:pt idx="2420">
                  <c:v>1926</c:v>
                </c:pt>
                <c:pt idx="2421">
                  <c:v>1930</c:v>
                </c:pt>
                <c:pt idx="2422">
                  <c:v>1909</c:v>
                </c:pt>
                <c:pt idx="2423">
                  <c:v>1912</c:v>
                </c:pt>
                <c:pt idx="2424">
                  <c:v>1905</c:v>
                </c:pt>
                <c:pt idx="2425">
                  <c:v>1872</c:v>
                </c:pt>
                <c:pt idx="2426">
                  <c:v>1875</c:v>
                </c:pt>
                <c:pt idx="2427">
                  <c:v>1893</c:v>
                </c:pt>
                <c:pt idx="2428">
                  <c:v>1893</c:v>
                </c:pt>
                <c:pt idx="2429">
                  <c:v>1889</c:v>
                </c:pt>
                <c:pt idx="2430">
                  <c:v>1901</c:v>
                </c:pt>
                <c:pt idx="2431">
                  <c:v>1919</c:v>
                </c:pt>
                <c:pt idx="2432">
                  <c:v>1917</c:v>
                </c:pt>
                <c:pt idx="2433">
                  <c:v>1913</c:v>
                </c:pt>
                <c:pt idx="2434">
                  <c:v>1904</c:v>
                </c:pt>
                <c:pt idx="2435">
                  <c:v>1908</c:v>
                </c:pt>
                <c:pt idx="2436">
                  <c:v>1907</c:v>
                </c:pt>
                <c:pt idx="2437">
                  <c:v>1905</c:v>
                </c:pt>
                <c:pt idx="2438">
                  <c:v>1905</c:v>
                </c:pt>
                <c:pt idx="2439">
                  <c:v>1916</c:v>
                </c:pt>
                <c:pt idx="2440">
                  <c:v>1908</c:v>
                </c:pt>
                <c:pt idx="2441">
                  <c:v>1906</c:v>
                </c:pt>
                <c:pt idx="2442">
                  <c:v>1904</c:v>
                </c:pt>
                <c:pt idx="2443">
                  <c:v>1914</c:v>
                </c:pt>
                <c:pt idx="2444">
                  <c:v>1916</c:v>
                </c:pt>
                <c:pt idx="2445">
                  <c:v>1919</c:v>
                </c:pt>
                <c:pt idx="2446">
                  <c:v>1935</c:v>
                </c:pt>
                <c:pt idx="2447">
                  <c:v>1940</c:v>
                </c:pt>
                <c:pt idx="2448">
                  <c:v>1935</c:v>
                </c:pt>
                <c:pt idx="2449">
                  <c:v>1938</c:v>
                </c:pt>
                <c:pt idx="2450">
                  <c:v>1936</c:v>
                </c:pt>
                <c:pt idx="2451">
                  <c:v>1943</c:v>
                </c:pt>
                <c:pt idx="2452">
                  <c:v>1959</c:v>
                </c:pt>
                <c:pt idx="2453">
                  <c:v>1958</c:v>
                </c:pt>
                <c:pt idx="2454">
                  <c:v>1962</c:v>
                </c:pt>
                <c:pt idx="2455">
                  <c:v>1972</c:v>
                </c:pt>
                <c:pt idx="2456">
                  <c:v>1950</c:v>
                </c:pt>
                <c:pt idx="2457">
                  <c:v>1948</c:v>
                </c:pt>
                <c:pt idx="2458">
                  <c:v>1945</c:v>
                </c:pt>
                <c:pt idx="2459">
                  <c:v>1912</c:v>
                </c:pt>
                <c:pt idx="2460">
                  <c:v>1850.6</c:v>
                </c:pt>
                <c:pt idx="2461">
                  <c:v>1774.4</c:v>
                </c:pt>
                <c:pt idx="2462">
                  <c:v>1705.6</c:v>
                </c:pt>
                <c:pt idx="2463">
                  <c:v>1640.6</c:v>
                </c:pt>
                <c:pt idx="2464">
                  <c:v>1542</c:v>
                </c:pt>
                <c:pt idx="2465">
                  <c:v>1583</c:v>
                </c:pt>
                <c:pt idx="2466">
                  <c:v>1606</c:v>
                </c:pt>
                <c:pt idx="2467">
                  <c:v>1611</c:v>
                </c:pt>
                <c:pt idx="2468">
                  <c:v>1622</c:v>
                </c:pt>
                <c:pt idx="2469">
                  <c:v>1595</c:v>
                </c:pt>
                <c:pt idx="2470">
                  <c:v>1590</c:v>
                </c:pt>
                <c:pt idx="2471">
                  <c:v>1588</c:v>
                </c:pt>
                <c:pt idx="2472">
                  <c:v>1570</c:v>
                </c:pt>
                <c:pt idx="2473">
                  <c:v>1574</c:v>
                </c:pt>
                <c:pt idx="2474">
                  <c:v>1573</c:v>
                </c:pt>
                <c:pt idx="2475">
                  <c:v>1563</c:v>
                </c:pt>
                <c:pt idx="2476">
                  <c:v>1561</c:v>
                </c:pt>
                <c:pt idx="2477">
                  <c:v>1556</c:v>
                </c:pt>
                <c:pt idx="2478">
                  <c:v>1595</c:v>
                </c:pt>
                <c:pt idx="2479">
                  <c:v>1623</c:v>
                </c:pt>
                <c:pt idx="2480">
                  <c:v>1608.2</c:v>
                </c:pt>
                <c:pt idx="2481">
                  <c:v>1577.8</c:v>
                </c:pt>
                <c:pt idx="2482">
                  <c:v>1546.6</c:v>
                </c:pt>
                <c:pt idx="2483">
                  <c:v>1517.4</c:v>
                </c:pt>
                <c:pt idx="2484">
                  <c:v>1454</c:v>
                </c:pt>
                <c:pt idx="2485">
                  <c:v>1427</c:v>
                </c:pt>
                <c:pt idx="2486">
                  <c:v>1437</c:v>
                </c:pt>
                <c:pt idx="2487">
                  <c:v>1428</c:v>
                </c:pt>
                <c:pt idx="2488">
                  <c:v>1424</c:v>
                </c:pt>
                <c:pt idx="2489">
                  <c:v>1432</c:v>
                </c:pt>
                <c:pt idx="2490">
                  <c:v>1429</c:v>
                </c:pt>
                <c:pt idx="2491">
                  <c:v>1431</c:v>
                </c:pt>
                <c:pt idx="2492">
                  <c:v>1429</c:v>
                </c:pt>
                <c:pt idx="2493">
                  <c:v>1434</c:v>
                </c:pt>
                <c:pt idx="2494">
                  <c:v>1440</c:v>
                </c:pt>
                <c:pt idx="2495">
                  <c:v>1454</c:v>
                </c:pt>
                <c:pt idx="2496">
                  <c:v>1474</c:v>
                </c:pt>
                <c:pt idx="2497">
                  <c:v>1469</c:v>
                </c:pt>
                <c:pt idx="2498">
                  <c:v>1487</c:v>
                </c:pt>
                <c:pt idx="2499">
                  <c:v>1489</c:v>
                </c:pt>
                <c:pt idx="2500">
                  <c:v>1519</c:v>
                </c:pt>
                <c:pt idx="2501">
                  <c:v>1576</c:v>
                </c:pt>
                <c:pt idx="2502">
                  <c:v>1555</c:v>
                </c:pt>
                <c:pt idx="2503">
                  <c:v>1529</c:v>
                </c:pt>
                <c:pt idx="2504">
                  <c:v>1543</c:v>
                </c:pt>
                <c:pt idx="2505">
                  <c:v>1535</c:v>
                </c:pt>
                <c:pt idx="2506">
                  <c:v>1514</c:v>
                </c:pt>
                <c:pt idx="2507">
                  <c:v>1523</c:v>
                </c:pt>
                <c:pt idx="2508">
                  <c:v>1534</c:v>
                </c:pt>
                <c:pt idx="2509">
                  <c:v>1526</c:v>
                </c:pt>
                <c:pt idx="2510">
                  <c:v>1529</c:v>
                </c:pt>
                <c:pt idx="2511">
                  <c:v>1513</c:v>
                </c:pt>
                <c:pt idx="2512">
                  <c:v>1516</c:v>
                </c:pt>
                <c:pt idx="2513">
                  <c:v>1511</c:v>
                </c:pt>
                <c:pt idx="2514">
                  <c:v>1551</c:v>
                </c:pt>
                <c:pt idx="2515">
                  <c:v>1548</c:v>
                </c:pt>
                <c:pt idx="2516">
                  <c:v>1535</c:v>
                </c:pt>
                <c:pt idx="2517">
                  <c:v>1546</c:v>
                </c:pt>
                <c:pt idx="2518">
                  <c:v>1547</c:v>
                </c:pt>
                <c:pt idx="2519">
                  <c:v>1556</c:v>
                </c:pt>
                <c:pt idx="2520">
                  <c:v>1544</c:v>
                </c:pt>
                <c:pt idx="2521">
                  <c:v>1544</c:v>
                </c:pt>
                <c:pt idx="2522">
                  <c:v>1542</c:v>
                </c:pt>
                <c:pt idx="2523">
                  <c:v>1525</c:v>
                </c:pt>
                <c:pt idx="2524">
                  <c:v>1528</c:v>
                </c:pt>
                <c:pt idx="2525">
                  <c:v>1540</c:v>
                </c:pt>
                <c:pt idx="2526">
                  <c:v>1560</c:v>
                </c:pt>
                <c:pt idx="2527">
                  <c:v>1599</c:v>
                </c:pt>
                <c:pt idx="2528">
                  <c:v>1622</c:v>
                </c:pt>
                <c:pt idx="2529">
                  <c:v>1609</c:v>
                </c:pt>
                <c:pt idx="2530">
                  <c:v>1627</c:v>
                </c:pt>
                <c:pt idx="2531">
                  <c:v>1612</c:v>
                </c:pt>
                <c:pt idx="2532">
                  <c:v>1626</c:v>
                </c:pt>
                <c:pt idx="2533">
                  <c:v>1626</c:v>
                </c:pt>
                <c:pt idx="2534">
                  <c:v>1621</c:v>
                </c:pt>
                <c:pt idx="2535">
                  <c:v>1659</c:v>
                </c:pt>
                <c:pt idx="2536">
                  <c:v>1659</c:v>
                </c:pt>
                <c:pt idx="2537">
                  <c:v>1625</c:v>
                </c:pt>
                <c:pt idx="2538">
                  <c:v>1592</c:v>
                </c:pt>
                <c:pt idx="2539">
                  <c:v>1586</c:v>
                </c:pt>
                <c:pt idx="2540">
                  <c:v>1592</c:v>
                </c:pt>
                <c:pt idx="2541">
                  <c:v>1588</c:v>
                </c:pt>
                <c:pt idx="2542">
                  <c:v>1568</c:v>
                </c:pt>
                <c:pt idx="2543">
                  <c:v>1567</c:v>
                </c:pt>
                <c:pt idx="2544">
                  <c:v>1552</c:v>
                </c:pt>
                <c:pt idx="2545">
                  <c:v>1550</c:v>
                </c:pt>
                <c:pt idx="2546">
                  <c:v>1563</c:v>
                </c:pt>
                <c:pt idx="2547">
                  <c:v>1566</c:v>
                </c:pt>
                <c:pt idx="2548">
                  <c:v>1577</c:v>
                </c:pt>
                <c:pt idx="2549">
                  <c:v>1567</c:v>
                </c:pt>
                <c:pt idx="2550">
                  <c:v>1577</c:v>
                </c:pt>
                <c:pt idx="2551">
                  <c:v>1546</c:v>
                </c:pt>
                <c:pt idx="2552">
                  <c:v>1520</c:v>
                </c:pt>
                <c:pt idx="2553">
                  <c:v>1518</c:v>
                </c:pt>
                <c:pt idx="2554">
                  <c:v>1515</c:v>
                </c:pt>
                <c:pt idx="2555">
                  <c:v>1534</c:v>
                </c:pt>
                <c:pt idx="2556">
                  <c:v>1521</c:v>
                </c:pt>
                <c:pt idx="2557">
                  <c:v>1534</c:v>
                </c:pt>
                <c:pt idx="2558">
                  <c:v>1528</c:v>
                </c:pt>
                <c:pt idx="2559">
                  <c:v>1515</c:v>
                </c:pt>
                <c:pt idx="2560">
                  <c:v>1488</c:v>
                </c:pt>
                <c:pt idx="2561">
                  <c:v>1482</c:v>
                </c:pt>
                <c:pt idx="2562">
                  <c:v>1475</c:v>
                </c:pt>
                <c:pt idx="2563">
                  <c:v>1488</c:v>
                </c:pt>
                <c:pt idx="2564">
                  <c:v>1479</c:v>
                </c:pt>
                <c:pt idx="2565">
                  <c:v>1482</c:v>
                </c:pt>
                <c:pt idx="2566">
                  <c:v>1483</c:v>
                </c:pt>
                <c:pt idx="2567">
                  <c:v>1480</c:v>
                </c:pt>
                <c:pt idx="2568">
                  <c:v>1470</c:v>
                </c:pt>
                <c:pt idx="2569">
                  <c:v>1453</c:v>
                </c:pt>
                <c:pt idx="2570">
                  <c:v>1452</c:v>
                </c:pt>
                <c:pt idx="2571">
                  <c:v>1450</c:v>
                </c:pt>
                <c:pt idx="2572">
                  <c:v>1453</c:v>
                </c:pt>
                <c:pt idx="2573">
                  <c:v>1462</c:v>
                </c:pt>
                <c:pt idx="2574">
                  <c:v>1474</c:v>
                </c:pt>
                <c:pt idx="2575">
                  <c:v>1460</c:v>
                </c:pt>
                <c:pt idx="2576">
                  <c:v>1451</c:v>
                </c:pt>
                <c:pt idx="2577">
                  <c:v>1451</c:v>
                </c:pt>
                <c:pt idx="2578">
                  <c:v>1453</c:v>
                </c:pt>
                <c:pt idx="2579">
                  <c:v>1453</c:v>
                </c:pt>
                <c:pt idx="2580">
                  <c:v>1470</c:v>
                </c:pt>
                <c:pt idx="2581">
                  <c:v>1481</c:v>
                </c:pt>
                <c:pt idx="2582">
                  <c:v>1484</c:v>
                </c:pt>
                <c:pt idx="2583">
                  <c:v>1484</c:v>
                </c:pt>
                <c:pt idx="2584">
                  <c:v>1472</c:v>
                </c:pt>
                <c:pt idx="2585">
                  <c:v>1471</c:v>
                </c:pt>
                <c:pt idx="2586">
                  <c:v>1459</c:v>
                </c:pt>
                <c:pt idx="2587">
                  <c:v>1449</c:v>
                </c:pt>
                <c:pt idx="2588">
                  <c:v>1450</c:v>
                </c:pt>
                <c:pt idx="2589">
                  <c:v>1450</c:v>
                </c:pt>
                <c:pt idx="2590">
                  <c:v>1464</c:v>
                </c:pt>
                <c:pt idx="2591">
                  <c:v>1467</c:v>
                </c:pt>
                <c:pt idx="2592">
                  <c:v>1456</c:v>
                </c:pt>
                <c:pt idx="2593">
                  <c:v>1452</c:v>
                </c:pt>
                <c:pt idx="2594">
                  <c:v>1457</c:v>
                </c:pt>
                <c:pt idx="2595">
                  <c:v>1436</c:v>
                </c:pt>
                <c:pt idx="2596">
                  <c:v>1422</c:v>
                </c:pt>
                <c:pt idx="2597">
                  <c:v>1432</c:v>
                </c:pt>
                <c:pt idx="2598">
                  <c:v>1434</c:v>
                </c:pt>
                <c:pt idx="2599">
                  <c:v>1437</c:v>
                </c:pt>
                <c:pt idx="2600">
                  <c:v>1430</c:v>
                </c:pt>
                <c:pt idx="2601">
                  <c:v>1447</c:v>
                </c:pt>
                <c:pt idx="2602">
                  <c:v>1445</c:v>
                </c:pt>
                <c:pt idx="2603">
                  <c:v>1458</c:v>
                </c:pt>
                <c:pt idx="2604">
                  <c:v>1464</c:v>
                </c:pt>
                <c:pt idx="2605">
                  <c:v>1451</c:v>
                </c:pt>
                <c:pt idx="2606">
                  <c:v>1433</c:v>
                </c:pt>
                <c:pt idx="2607">
                  <c:v>1426</c:v>
                </c:pt>
                <c:pt idx="2608">
                  <c:v>1420</c:v>
                </c:pt>
                <c:pt idx="2609">
                  <c:v>1410</c:v>
                </c:pt>
                <c:pt idx="2610">
                  <c:v>1397</c:v>
                </c:pt>
                <c:pt idx="2611">
                  <c:v>1392</c:v>
                </c:pt>
                <c:pt idx="2612">
                  <c:v>1392</c:v>
                </c:pt>
                <c:pt idx="2613">
                  <c:v>1417</c:v>
                </c:pt>
                <c:pt idx="2614">
                  <c:v>1428</c:v>
                </c:pt>
                <c:pt idx="2615">
                  <c:v>1427</c:v>
                </c:pt>
                <c:pt idx="2616">
                  <c:v>1430</c:v>
                </c:pt>
                <c:pt idx="2617">
                  <c:v>1442</c:v>
                </c:pt>
                <c:pt idx="2618">
                  <c:v>1446</c:v>
                </c:pt>
                <c:pt idx="2619">
                  <c:v>1444</c:v>
                </c:pt>
                <c:pt idx="2620">
                  <c:v>1458</c:v>
                </c:pt>
                <c:pt idx="2621">
                  <c:v>1481</c:v>
                </c:pt>
                <c:pt idx="2622">
                  <c:v>1473</c:v>
                </c:pt>
                <c:pt idx="2623">
                  <c:v>1489</c:v>
                </c:pt>
                <c:pt idx="2624">
                  <c:v>1478</c:v>
                </c:pt>
                <c:pt idx="2625">
                  <c:v>1485</c:v>
                </c:pt>
                <c:pt idx="2626">
                  <c:v>1522</c:v>
                </c:pt>
                <c:pt idx="2627">
                  <c:v>1524</c:v>
                </c:pt>
                <c:pt idx="2628">
                  <c:v>1519</c:v>
                </c:pt>
                <c:pt idx="2629">
                  <c:v>1512</c:v>
                </c:pt>
                <c:pt idx="2630">
                  <c:v>1502</c:v>
                </c:pt>
                <c:pt idx="2631">
                  <c:v>1518</c:v>
                </c:pt>
                <c:pt idx="2632">
                  <c:v>1522</c:v>
                </c:pt>
                <c:pt idx="2633">
                  <c:v>1529</c:v>
                </c:pt>
                <c:pt idx="2634">
                  <c:v>1562</c:v>
                </c:pt>
                <c:pt idx="2635">
                  <c:v>1574</c:v>
                </c:pt>
                <c:pt idx="2636">
                  <c:v>1606</c:v>
                </c:pt>
                <c:pt idx="2637">
                  <c:v>1629</c:v>
                </c:pt>
                <c:pt idx="2638">
                  <c:v>1640</c:v>
                </c:pt>
                <c:pt idx="2639">
                  <c:v>1638.6</c:v>
                </c:pt>
                <c:pt idx="2640">
                  <c:v>1600.2</c:v>
                </c:pt>
                <c:pt idx="2641">
                  <c:v>1578.8</c:v>
                </c:pt>
                <c:pt idx="2642">
                  <c:v>1565.6</c:v>
                </c:pt>
                <c:pt idx="2643">
                  <c:v>1544</c:v>
                </c:pt>
                <c:pt idx="2644">
                  <c:v>1568</c:v>
                </c:pt>
                <c:pt idx="2645">
                  <c:v>1564</c:v>
                </c:pt>
                <c:pt idx="2646">
                  <c:v>1552</c:v>
                </c:pt>
                <c:pt idx="2647">
                  <c:v>1525</c:v>
                </c:pt>
                <c:pt idx="2648">
                  <c:v>1530</c:v>
                </c:pt>
                <c:pt idx="2649">
                  <c:v>1546</c:v>
                </c:pt>
                <c:pt idx="2650">
                  <c:v>1551</c:v>
                </c:pt>
                <c:pt idx="2651">
                  <c:v>1559</c:v>
                </c:pt>
                <c:pt idx="2652">
                  <c:v>1563</c:v>
                </c:pt>
                <c:pt idx="2653">
                  <c:v>1575</c:v>
                </c:pt>
                <c:pt idx="2654">
                  <c:v>1570</c:v>
                </c:pt>
                <c:pt idx="2655">
                  <c:v>1565</c:v>
                </c:pt>
                <c:pt idx="2656">
                  <c:v>1544</c:v>
                </c:pt>
                <c:pt idx="2657">
                  <c:v>1540</c:v>
                </c:pt>
                <c:pt idx="2658">
                  <c:v>1531</c:v>
                </c:pt>
                <c:pt idx="2659">
                  <c:v>1532</c:v>
                </c:pt>
                <c:pt idx="2660">
                  <c:v>1531</c:v>
                </c:pt>
                <c:pt idx="2661">
                  <c:v>1537</c:v>
                </c:pt>
                <c:pt idx="2662">
                  <c:v>1554</c:v>
                </c:pt>
                <c:pt idx="2663">
                  <c:v>1543</c:v>
                </c:pt>
                <c:pt idx="2664">
                  <c:v>1511</c:v>
                </c:pt>
                <c:pt idx="2665">
                  <c:v>1504</c:v>
                </c:pt>
                <c:pt idx="2666">
                  <c:v>1500</c:v>
                </c:pt>
                <c:pt idx="2667">
                  <c:v>1499</c:v>
                </c:pt>
                <c:pt idx="2668">
                  <c:v>1518</c:v>
                </c:pt>
                <c:pt idx="2669">
                  <c:v>1526</c:v>
                </c:pt>
                <c:pt idx="2670">
                  <c:v>1524</c:v>
                </c:pt>
                <c:pt idx="2671">
                  <c:v>1525</c:v>
                </c:pt>
                <c:pt idx="2672">
                  <c:v>1519</c:v>
                </c:pt>
                <c:pt idx="2673">
                  <c:v>1521</c:v>
                </c:pt>
                <c:pt idx="2674">
                  <c:v>1533</c:v>
                </c:pt>
                <c:pt idx="2675">
                  <c:v>1532</c:v>
                </c:pt>
                <c:pt idx="2676">
                  <c:v>1522</c:v>
                </c:pt>
                <c:pt idx="2677">
                  <c:v>1508</c:v>
                </c:pt>
                <c:pt idx="2678">
                  <c:v>1507</c:v>
                </c:pt>
                <c:pt idx="2679">
                  <c:v>1509</c:v>
                </c:pt>
                <c:pt idx="2680">
                  <c:v>1506</c:v>
                </c:pt>
                <c:pt idx="2681">
                  <c:v>1517</c:v>
                </c:pt>
                <c:pt idx="2682">
                  <c:v>1526</c:v>
                </c:pt>
                <c:pt idx="2683">
                  <c:v>1530</c:v>
                </c:pt>
                <c:pt idx="2684">
                  <c:v>1545</c:v>
                </c:pt>
                <c:pt idx="2685">
                  <c:v>1562</c:v>
                </c:pt>
                <c:pt idx="2686">
                  <c:v>1558</c:v>
                </c:pt>
                <c:pt idx="2687">
                  <c:v>1568</c:v>
                </c:pt>
                <c:pt idx="2688">
                  <c:v>1570</c:v>
                </c:pt>
                <c:pt idx="2689">
                  <c:v>1552</c:v>
                </c:pt>
                <c:pt idx="2690">
                  <c:v>1559</c:v>
                </c:pt>
                <c:pt idx="2691">
                  <c:v>1567</c:v>
                </c:pt>
                <c:pt idx="2692">
                  <c:v>1603</c:v>
                </c:pt>
                <c:pt idx="2693">
                  <c:v>1594</c:v>
                </c:pt>
                <c:pt idx="2694">
                  <c:v>1600</c:v>
                </c:pt>
                <c:pt idx="2695">
                  <c:v>1608</c:v>
                </c:pt>
                <c:pt idx="2696">
                  <c:v>1602</c:v>
                </c:pt>
                <c:pt idx="2697">
                  <c:v>1611</c:v>
                </c:pt>
                <c:pt idx="2698">
                  <c:v>1587</c:v>
                </c:pt>
                <c:pt idx="2699">
                  <c:v>1572</c:v>
                </c:pt>
                <c:pt idx="2700">
                  <c:v>1576</c:v>
                </c:pt>
                <c:pt idx="2701">
                  <c:v>1562</c:v>
                </c:pt>
                <c:pt idx="2702">
                  <c:v>1578</c:v>
                </c:pt>
                <c:pt idx="2703">
                  <c:v>1594</c:v>
                </c:pt>
                <c:pt idx="2704">
                  <c:v>1590</c:v>
                </c:pt>
                <c:pt idx="2705">
                  <c:v>1589</c:v>
                </c:pt>
                <c:pt idx="2706">
                  <c:v>1580</c:v>
                </c:pt>
                <c:pt idx="2707">
                  <c:v>1602</c:v>
                </c:pt>
                <c:pt idx="2708">
                  <c:v>1605</c:v>
                </c:pt>
                <c:pt idx="2709">
                  <c:v>1601</c:v>
                </c:pt>
                <c:pt idx="2710">
                  <c:v>1612</c:v>
                </c:pt>
                <c:pt idx="2711">
                  <c:v>1612</c:v>
                </c:pt>
                <c:pt idx="2712">
                  <c:v>1645</c:v>
                </c:pt>
                <c:pt idx="2713">
                  <c:v>1644</c:v>
                </c:pt>
                <c:pt idx="2714">
                  <c:v>1632</c:v>
                </c:pt>
                <c:pt idx="2715">
                  <c:v>1611</c:v>
                </c:pt>
                <c:pt idx="2716">
                  <c:v>1611.6</c:v>
                </c:pt>
                <c:pt idx="2717">
                  <c:v>1618.6</c:v>
                </c:pt>
                <c:pt idx="2718">
                  <c:v>1634.8</c:v>
                </c:pt>
                <c:pt idx="2719">
                  <c:v>1641.2</c:v>
                </c:pt>
                <c:pt idx="2720">
                  <c:v>1657</c:v>
                </c:pt>
                <c:pt idx="2721">
                  <c:v>1657</c:v>
                </c:pt>
                <c:pt idx="2722">
                  <c:v>1676</c:v>
                </c:pt>
                <c:pt idx="2723">
                  <c:v>1682</c:v>
                </c:pt>
                <c:pt idx="2724">
                  <c:v>1699</c:v>
                </c:pt>
                <c:pt idx="2725">
                  <c:v>1698</c:v>
                </c:pt>
                <c:pt idx="2726">
                  <c:v>1698</c:v>
                </c:pt>
                <c:pt idx="2727">
                  <c:v>1705</c:v>
                </c:pt>
                <c:pt idx="2728">
                  <c:v>1708</c:v>
                </c:pt>
                <c:pt idx="2729">
                  <c:v>1684</c:v>
                </c:pt>
                <c:pt idx="2730">
                  <c:v>1671</c:v>
                </c:pt>
                <c:pt idx="2731">
                  <c:v>1672</c:v>
                </c:pt>
                <c:pt idx="2732">
                  <c:v>1676</c:v>
                </c:pt>
                <c:pt idx="2733">
                  <c:v>1677</c:v>
                </c:pt>
                <c:pt idx="2734">
                  <c:v>1676</c:v>
                </c:pt>
                <c:pt idx="2735">
                  <c:v>1673</c:v>
                </c:pt>
                <c:pt idx="2736">
                  <c:v>1652</c:v>
                </c:pt>
                <c:pt idx="2737">
                  <c:v>1633</c:v>
                </c:pt>
                <c:pt idx="2738">
                  <c:v>1632</c:v>
                </c:pt>
                <c:pt idx="2739">
                  <c:v>1639</c:v>
                </c:pt>
                <c:pt idx="2740">
                  <c:v>1638</c:v>
                </c:pt>
                <c:pt idx="2741">
                  <c:v>1631</c:v>
                </c:pt>
                <c:pt idx="2742">
                  <c:v>1614</c:v>
                </c:pt>
                <c:pt idx="2743">
                  <c:v>1622</c:v>
                </c:pt>
                <c:pt idx="2744">
                  <c:v>1635</c:v>
                </c:pt>
                <c:pt idx="2745">
                  <c:v>1643</c:v>
                </c:pt>
                <c:pt idx="2746">
                  <c:v>1634</c:v>
                </c:pt>
                <c:pt idx="2747">
                  <c:v>1637</c:v>
                </c:pt>
                <c:pt idx="2748">
                  <c:v>1622</c:v>
                </c:pt>
                <c:pt idx="2749">
                  <c:v>1623</c:v>
                </c:pt>
                <c:pt idx="2750">
                  <c:v>1643</c:v>
                </c:pt>
                <c:pt idx="2751">
                  <c:v>1639</c:v>
                </c:pt>
                <c:pt idx="2752">
                  <c:v>1641</c:v>
                </c:pt>
                <c:pt idx="2753">
                  <c:v>1640</c:v>
                </c:pt>
                <c:pt idx="2754">
                  <c:v>1644</c:v>
                </c:pt>
                <c:pt idx="2755">
                  <c:v>1628</c:v>
                </c:pt>
                <c:pt idx="2756">
                  <c:v>1626</c:v>
                </c:pt>
                <c:pt idx="2757">
                  <c:v>1633</c:v>
                </c:pt>
                <c:pt idx="2758">
                  <c:v>1640</c:v>
                </c:pt>
                <c:pt idx="2759">
                  <c:v>1645</c:v>
                </c:pt>
                <c:pt idx="2760">
                  <c:v>1629</c:v>
                </c:pt>
                <c:pt idx="2761">
                  <c:v>1637</c:v>
                </c:pt>
                <c:pt idx="2762">
                  <c:v>1637</c:v>
                </c:pt>
                <c:pt idx="2763">
                  <c:v>1643</c:v>
                </c:pt>
                <c:pt idx="2764">
                  <c:v>1622</c:v>
                </c:pt>
                <c:pt idx="2765">
                  <c:v>1619</c:v>
                </c:pt>
                <c:pt idx="2766">
                  <c:v>1621</c:v>
                </c:pt>
                <c:pt idx="2767">
                  <c:v>1618</c:v>
                </c:pt>
                <c:pt idx="2768">
                  <c:v>1618</c:v>
                </c:pt>
                <c:pt idx="2769">
                  <c:v>1614</c:v>
                </c:pt>
                <c:pt idx="2770">
                  <c:v>1619</c:v>
                </c:pt>
                <c:pt idx="2771">
                  <c:v>1632</c:v>
                </c:pt>
                <c:pt idx="2772">
                  <c:v>1636</c:v>
                </c:pt>
                <c:pt idx="2773">
                  <c:v>1634</c:v>
                </c:pt>
                <c:pt idx="2774">
                  <c:v>1638</c:v>
                </c:pt>
                <c:pt idx="2775">
                  <c:v>1637</c:v>
                </c:pt>
                <c:pt idx="2776">
                  <c:v>1654</c:v>
                </c:pt>
                <c:pt idx="2777">
                  <c:v>1674</c:v>
                </c:pt>
                <c:pt idx="2778">
                  <c:v>1674</c:v>
                </c:pt>
                <c:pt idx="2779">
                  <c:v>1676</c:v>
                </c:pt>
                <c:pt idx="2780">
                  <c:v>1678</c:v>
                </c:pt>
                <c:pt idx="2781">
                  <c:v>1678</c:v>
                </c:pt>
                <c:pt idx="2782">
                  <c:v>1669</c:v>
                </c:pt>
                <c:pt idx="2783">
                  <c:v>1661</c:v>
                </c:pt>
                <c:pt idx="2784">
                  <c:v>1667</c:v>
                </c:pt>
                <c:pt idx="2785">
                  <c:v>1665</c:v>
                </c:pt>
                <c:pt idx="2786">
                  <c:v>1670</c:v>
                </c:pt>
                <c:pt idx="2787">
                  <c:v>1694</c:v>
                </c:pt>
                <c:pt idx="2788">
                  <c:v>1693</c:v>
                </c:pt>
                <c:pt idx="2789">
                  <c:v>1700</c:v>
                </c:pt>
                <c:pt idx="2790">
                  <c:v>1689</c:v>
                </c:pt>
                <c:pt idx="2791">
                  <c:v>1689</c:v>
                </c:pt>
                <c:pt idx="2792">
                  <c:v>1688</c:v>
                </c:pt>
                <c:pt idx="2793">
                  <c:v>1681</c:v>
                </c:pt>
                <c:pt idx="2794">
                  <c:v>1684</c:v>
                </c:pt>
                <c:pt idx="2795">
                  <c:v>1676</c:v>
                </c:pt>
                <c:pt idx="2796">
                  <c:v>1671</c:v>
                </c:pt>
                <c:pt idx="2797">
                  <c:v>1683</c:v>
                </c:pt>
                <c:pt idx="2798">
                  <c:v>1674</c:v>
                </c:pt>
                <c:pt idx="2799">
                  <c:v>1682</c:v>
                </c:pt>
                <c:pt idx="2800">
                  <c:v>1668</c:v>
                </c:pt>
                <c:pt idx="2801">
                  <c:v>1664</c:v>
                </c:pt>
                <c:pt idx="2802">
                  <c:v>1674</c:v>
                </c:pt>
                <c:pt idx="2803">
                  <c:v>1688</c:v>
                </c:pt>
                <c:pt idx="2804">
                  <c:v>1682</c:v>
                </c:pt>
                <c:pt idx="2805">
                  <c:v>1684</c:v>
                </c:pt>
                <c:pt idx="2806">
                  <c:v>1679</c:v>
                </c:pt>
                <c:pt idx="2807">
                  <c:v>1668</c:v>
                </c:pt>
                <c:pt idx="2808">
                  <c:v>1665</c:v>
                </c:pt>
                <c:pt idx="2809">
                  <c:v>1659</c:v>
                </c:pt>
                <c:pt idx="2810">
                  <c:v>1656</c:v>
                </c:pt>
                <c:pt idx="2811">
                  <c:v>1659</c:v>
                </c:pt>
                <c:pt idx="2812">
                  <c:v>1650</c:v>
                </c:pt>
                <c:pt idx="2813">
                  <c:v>1650</c:v>
                </c:pt>
                <c:pt idx="2814">
                  <c:v>1646</c:v>
                </c:pt>
                <c:pt idx="2815">
                  <c:v>1658.2</c:v>
                </c:pt>
                <c:pt idx="2816">
                  <c:v>1666</c:v>
                </c:pt>
                <c:pt idx="2817">
                  <c:v>1667.6</c:v>
                </c:pt>
                <c:pt idx="2818">
                  <c:v>1676.4</c:v>
                </c:pt>
                <c:pt idx="2819">
                  <c:v>1702</c:v>
                </c:pt>
                <c:pt idx="2820">
                  <c:v>1716</c:v>
                </c:pt>
                <c:pt idx="2821">
                  <c:v>1715</c:v>
                </c:pt>
                <c:pt idx="2822">
                  <c:v>1724</c:v>
                </c:pt>
                <c:pt idx="2823">
                  <c:v>1727</c:v>
                </c:pt>
                <c:pt idx="2824">
                  <c:v>1722</c:v>
                </c:pt>
                <c:pt idx="2825">
                  <c:v>1735</c:v>
                </c:pt>
                <c:pt idx="2826">
                  <c:v>1732</c:v>
                </c:pt>
                <c:pt idx="2827">
                  <c:v>1729</c:v>
                </c:pt>
                <c:pt idx="2828">
                  <c:v>1729</c:v>
                </c:pt>
                <c:pt idx="2829">
                  <c:v>1735</c:v>
                </c:pt>
                <c:pt idx="2830">
                  <c:v>1724</c:v>
                </c:pt>
                <c:pt idx="2831">
                  <c:v>1720</c:v>
                </c:pt>
                <c:pt idx="2832">
                  <c:v>1718</c:v>
                </c:pt>
                <c:pt idx="2833">
                  <c:v>1709</c:v>
                </c:pt>
                <c:pt idx="2834">
                  <c:v>1696</c:v>
                </c:pt>
                <c:pt idx="2835">
                  <c:v>1691</c:v>
                </c:pt>
                <c:pt idx="2836">
                  <c:v>1692</c:v>
                </c:pt>
                <c:pt idx="2837">
                  <c:v>1706</c:v>
                </c:pt>
                <c:pt idx="2838">
                  <c:v>1711</c:v>
                </c:pt>
                <c:pt idx="2839">
                  <c:v>1720</c:v>
                </c:pt>
                <c:pt idx="2840">
                  <c:v>1720</c:v>
                </c:pt>
                <c:pt idx="2841">
                  <c:v>1699</c:v>
                </c:pt>
                <c:pt idx="2842">
                  <c:v>1688</c:v>
                </c:pt>
                <c:pt idx="2843">
                  <c:v>1687</c:v>
                </c:pt>
                <c:pt idx="2844">
                  <c:v>1686</c:v>
                </c:pt>
                <c:pt idx="2845">
                  <c:v>1710</c:v>
                </c:pt>
                <c:pt idx="2846">
                  <c:v>1697</c:v>
                </c:pt>
                <c:pt idx="2847">
                  <c:v>1693</c:v>
                </c:pt>
                <c:pt idx="2848">
                  <c:v>1697</c:v>
                </c:pt>
                <c:pt idx="2849">
                  <c:v>1702</c:v>
                </c:pt>
                <c:pt idx="2850">
                  <c:v>1702</c:v>
                </c:pt>
                <c:pt idx="2851">
                  <c:v>1715</c:v>
                </c:pt>
                <c:pt idx="2852">
                  <c:v>1712</c:v>
                </c:pt>
                <c:pt idx="2853">
                  <c:v>1724</c:v>
                </c:pt>
                <c:pt idx="2854">
                  <c:v>1716</c:v>
                </c:pt>
                <c:pt idx="2855">
                  <c:v>1702</c:v>
                </c:pt>
                <c:pt idx="2856">
                  <c:v>1692</c:v>
                </c:pt>
                <c:pt idx="2857">
                  <c:v>1672</c:v>
                </c:pt>
                <c:pt idx="2858">
                  <c:v>1671</c:v>
                </c:pt>
                <c:pt idx="2859">
                  <c:v>1674</c:v>
                </c:pt>
                <c:pt idx="2860">
                  <c:v>1674</c:v>
                </c:pt>
                <c:pt idx="2861">
                  <c:v>1679</c:v>
                </c:pt>
                <c:pt idx="2862">
                  <c:v>1676</c:v>
                </c:pt>
                <c:pt idx="2863">
                  <c:v>1677</c:v>
                </c:pt>
                <c:pt idx="2864">
                  <c:v>1676</c:v>
                </c:pt>
                <c:pt idx="2865">
                  <c:v>1669</c:v>
                </c:pt>
                <c:pt idx="2866">
                  <c:v>1670</c:v>
                </c:pt>
                <c:pt idx="2867">
                  <c:v>1663</c:v>
                </c:pt>
                <c:pt idx="2868">
                  <c:v>1666</c:v>
                </c:pt>
                <c:pt idx="2869">
                  <c:v>1673</c:v>
                </c:pt>
                <c:pt idx="2870">
                  <c:v>1673</c:v>
                </c:pt>
                <c:pt idx="2871">
                  <c:v>1668</c:v>
                </c:pt>
                <c:pt idx="2872">
                  <c:v>1656</c:v>
                </c:pt>
                <c:pt idx="2873">
                  <c:v>1656</c:v>
                </c:pt>
                <c:pt idx="2874">
                  <c:v>1661</c:v>
                </c:pt>
                <c:pt idx="2875">
                  <c:v>1665</c:v>
                </c:pt>
                <c:pt idx="2876">
                  <c:v>1671</c:v>
                </c:pt>
                <c:pt idx="2877">
                  <c:v>1675</c:v>
                </c:pt>
                <c:pt idx="2878">
                  <c:v>1678</c:v>
                </c:pt>
                <c:pt idx="2879">
                  <c:v>1682</c:v>
                </c:pt>
                <c:pt idx="2880">
                  <c:v>1681</c:v>
                </c:pt>
                <c:pt idx="2881">
                  <c:v>1682</c:v>
                </c:pt>
                <c:pt idx="2882">
                  <c:v>1685</c:v>
                </c:pt>
                <c:pt idx="2883">
                  <c:v>1692</c:v>
                </c:pt>
                <c:pt idx="2884">
                  <c:v>1691</c:v>
                </c:pt>
                <c:pt idx="2885">
                  <c:v>1690</c:v>
                </c:pt>
                <c:pt idx="2886">
                  <c:v>1681</c:v>
                </c:pt>
                <c:pt idx="2887">
                  <c:v>1687</c:v>
                </c:pt>
                <c:pt idx="2888">
                  <c:v>1691</c:v>
                </c:pt>
                <c:pt idx="2889">
                  <c:v>1696</c:v>
                </c:pt>
                <c:pt idx="2890">
                  <c:v>1704</c:v>
                </c:pt>
                <c:pt idx="2891">
                  <c:v>1702</c:v>
                </c:pt>
                <c:pt idx="2892">
                  <c:v>1703</c:v>
                </c:pt>
                <c:pt idx="2893">
                  <c:v>1704</c:v>
                </c:pt>
                <c:pt idx="2894">
                  <c:v>1715</c:v>
                </c:pt>
                <c:pt idx="2895">
                  <c:v>1716</c:v>
                </c:pt>
                <c:pt idx="2896">
                  <c:v>1706</c:v>
                </c:pt>
                <c:pt idx="2897">
                  <c:v>1718</c:v>
                </c:pt>
                <c:pt idx="2898">
                  <c:v>1721</c:v>
                </c:pt>
                <c:pt idx="2899">
                  <c:v>1733.6</c:v>
                </c:pt>
                <c:pt idx="2900">
                  <c:v>1737.6</c:v>
                </c:pt>
                <c:pt idx="2901">
                  <c:v>1745.6</c:v>
                </c:pt>
                <c:pt idx="2902">
                  <c:v>1759</c:v>
                </c:pt>
                <c:pt idx="2903">
                  <c:v>1769</c:v>
                </c:pt>
                <c:pt idx="2904">
                  <c:v>1774</c:v>
                </c:pt>
                <c:pt idx="2905">
                  <c:v>1783</c:v>
                </c:pt>
                <c:pt idx="2906">
                  <c:v>1787</c:v>
                </c:pt>
                <c:pt idx="2907">
                  <c:v>1813</c:v>
                </c:pt>
                <c:pt idx="2908">
                  <c:v>1821</c:v>
                </c:pt>
                <c:pt idx="2909">
                  <c:v>1821</c:v>
                </c:pt>
                <c:pt idx="2910">
                  <c:v>1830</c:v>
                </c:pt>
                <c:pt idx="2911">
                  <c:v>1824</c:v>
                </c:pt>
                <c:pt idx="2912">
                  <c:v>1808</c:v>
                </c:pt>
                <c:pt idx="2913">
                  <c:v>1808</c:v>
                </c:pt>
                <c:pt idx="2914">
                  <c:v>1817</c:v>
                </c:pt>
                <c:pt idx="2915">
                  <c:v>1814</c:v>
                </c:pt>
                <c:pt idx="2916">
                  <c:v>1813</c:v>
                </c:pt>
                <c:pt idx="2917">
                  <c:v>1827</c:v>
                </c:pt>
                <c:pt idx="2918">
                  <c:v>1848</c:v>
                </c:pt>
                <c:pt idx="2919">
                  <c:v>1844</c:v>
                </c:pt>
                <c:pt idx="2920">
                  <c:v>1855</c:v>
                </c:pt>
                <c:pt idx="2921">
                  <c:v>1837</c:v>
                </c:pt>
                <c:pt idx="2922">
                  <c:v>1821</c:v>
                </c:pt>
                <c:pt idx="2923">
                  <c:v>1827</c:v>
                </c:pt>
                <c:pt idx="2924">
                  <c:v>1822</c:v>
                </c:pt>
                <c:pt idx="2925">
                  <c:v>1820</c:v>
                </c:pt>
                <c:pt idx="2926">
                  <c:v>1832</c:v>
                </c:pt>
                <c:pt idx="2927">
                  <c:v>1823</c:v>
                </c:pt>
                <c:pt idx="2928">
                  <c:v>1818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index_cmt!$C$1</c:f>
              <c:strCache>
                <c:ptCount val="1"/>
                <c:pt idx="0">
                  <c:v>M.DCE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index_cmt!$A$2:$A$2930</c:f>
              <c:numCache>
                <c:formatCode>m/d/yyyy</c:formatCode>
                <c:ptCount val="2929"/>
                <c:pt idx="0">
                  <c:v>38721</c:v>
                </c:pt>
                <c:pt idx="1">
                  <c:v>38722</c:v>
                </c:pt>
                <c:pt idx="2">
                  <c:v>38723</c:v>
                </c:pt>
                <c:pt idx="3">
                  <c:v>38726</c:v>
                </c:pt>
                <c:pt idx="4">
                  <c:v>38727</c:v>
                </c:pt>
                <c:pt idx="5">
                  <c:v>38728</c:v>
                </c:pt>
                <c:pt idx="6">
                  <c:v>38729</c:v>
                </c:pt>
                <c:pt idx="7">
                  <c:v>38730</c:v>
                </c:pt>
                <c:pt idx="8">
                  <c:v>38733</c:v>
                </c:pt>
                <c:pt idx="9">
                  <c:v>38734</c:v>
                </c:pt>
                <c:pt idx="10">
                  <c:v>38735</c:v>
                </c:pt>
                <c:pt idx="11">
                  <c:v>38736</c:v>
                </c:pt>
                <c:pt idx="12">
                  <c:v>38737</c:v>
                </c:pt>
                <c:pt idx="13">
                  <c:v>38740</c:v>
                </c:pt>
                <c:pt idx="14">
                  <c:v>38741</c:v>
                </c:pt>
                <c:pt idx="15">
                  <c:v>38742</c:v>
                </c:pt>
                <c:pt idx="16">
                  <c:v>38754</c:v>
                </c:pt>
                <c:pt idx="17">
                  <c:v>38755</c:v>
                </c:pt>
                <c:pt idx="18">
                  <c:v>38756</c:v>
                </c:pt>
                <c:pt idx="19">
                  <c:v>38757</c:v>
                </c:pt>
                <c:pt idx="20">
                  <c:v>38758</c:v>
                </c:pt>
                <c:pt idx="21">
                  <c:v>38761</c:v>
                </c:pt>
                <c:pt idx="22">
                  <c:v>38762</c:v>
                </c:pt>
                <c:pt idx="23">
                  <c:v>38763</c:v>
                </c:pt>
                <c:pt idx="24">
                  <c:v>38764</c:v>
                </c:pt>
                <c:pt idx="25">
                  <c:v>38765</c:v>
                </c:pt>
                <c:pt idx="26">
                  <c:v>38768</c:v>
                </c:pt>
                <c:pt idx="27">
                  <c:v>38769</c:v>
                </c:pt>
                <c:pt idx="28">
                  <c:v>38770</c:v>
                </c:pt>
                <c:pt idx="29">
                  <c:v>38771</c:v>
                </c:pt>
                <c:pt idx="30">
                  <c:v>38772</c:v>
                </c:pt>
                <c:pt idx="31">
                  <c:v>38775</c:v>
                </c:pt>
                <c:pt idx="32">
                  <c:v>38776</c:v>
                </c:pt>
                <c:pt idx="33">
                  <c:v>38777</c:v>
                </c:pt>
                <c:pt idx="34">
                  <c:v>38778</c:v>
                </c:pt>
                <c:pt idx="35">
                  <c:v>38779</c:v>
                </c:pt>
                <c:pt idx="36">
                  <c:v>38782</c:v>
                </c:pt>
                <c:pt idx="37">
                  <c:v>38783</c:v>
                </c:pt>
                <c:pt idx="38">
                  <c:v>38784</c:v>
                </c:pt>
                <c:pt idx="39">
                  <c:v>38785</c:v>
                </c:pt>
                <c:pt idx="40">
                  <c:v>38786</c:v>
                </c:pt>
                <c:pt idx="41">
                  <c:v>38789</c:v>
                </c:pt>
                <c:pt idx="42">
                  <c:v>38790</c:v>
                </c:pt>
                <c:pt idx="43">
                  <c:v>38791</c:v>
                </c:pt>
                <c:pt idx="44">
                  <c:v>38792</c:v>
                </c:pt>
                <c:pt idx="45">
                  <c:v>38793</c:v>
                </c:pt>
                <c:pt idx="46">
                  <c:v>38796</c:v>
                </c:pt>
                <c:pt idx="47">
                  <c:v>38797</c:v>
                </c:pt>
                <c:pt idx="48">
                  <c:v>38798</c:v>
                </c:pt>
                <c:pt idx="49">
                  <c:v>38799</c:v>
                </c:pt>
                <c:pt idx="50">
                  <c:v>38800</c:v>
                </c:pt>
                <c:pt idx="51">
                  <c:v>38803</c:v>
                </c:pt>
                <c:pt idx="52">
                  <c:v>38804</c:v>
                </c:pt>
                <c:pt idx="53">
                  <c:v>38805</c:v>
                </c:pt>
                <c:pt idx="54">
                  <c:v>38806</c:v>
                </c:pt>
                <c:pt idx="55">
                  <c:v>38807</c:v>
                </c:pt>
                <c:pt idx="56">
                  <c:v>38810</c:v>
                </c:pt>
                <c:pt idx="57">
                  <c:v>38811</c:v>
                </c:pt>
                <c:pt idx="58">
                  <c:v>38812</c:v>
                </c:pt>
                <c:pt idx="59">
                  <c:v>38813</c:v>
                </c:pt>
                <c:pt idx="60">
                  <c:v>38814</c:v>
                </c:pt>
                <c:pt idx="61">
                  <c:v>38817</c:v>
                </c:pt>
                <c:pt idx="62">
                  <c:v>38818</c:v>
                </c:pt>
                <c:pt idx="63">
                  <c:v>38819</c:v>
                </c:pt>
                <c:pt idx="64">
                  <c:v>38820</c:v>
                </c:pt>
                <c:pt idx="65">
                  <c:v>38821</c:v>
                </c:pt>
                <c:pt idx="66">
                  <c:v>38824</c:v>
                </c:pt>
                <c:pt idx="67">
                  <c:v>38825</c:v>
                </c:pt>
                <c:pt idx="68">
                  <c:v>38826</c:v>
                </c:pt>
                <c:pt idx="69">
                  <c:v>38827</c:v>
                </c:pt>
                <c:pt idx="70">
                  <c:v>38828</c:v>
                </c:pt>
                <c:pt idx="71">
                  <c:v>38831</c:v>
                </c:pt>
                <c:pt idx="72">
                  <c:v>38832</c:v>
                </c:pt>
                <c:pt idx="73">
                  <c:v>38833</c:v>
                </c:pt>
                <c:pt idx="74">
                  <c:v>38834</c:v>
                </c:pt>
                <c:pt idx="75">
                  <c:v>38835</c:v>
                </c:pt>
                <c:pt idx="76">
                  <c:v>38845</c:v>
                </c:pt>
                <c:pt idx="77">
                  <c:v>38846</c:v>
                </c:pt>
                <c:pt idx="78">
                  <c:v>38847</c:v>
                </c:pt>
                <c:pt idx="79">
                  <c:v>38848</c:v>
                </c:pt>
                <c:pt idx="80">
                  <c:v>38849</c:v>
                </c:pt>
                <c:pt idx="81">
                  <c:v>38852</c:v>
                </c:pt>
                <c:pt idx="82">
                  <c:v>38853</c:v>
                </c:pt>
                <c:pt idx="83">
                  <c:v>38854</c:v>
                </c:pt>
                <c:pt idx="84">
                  <c:v>38855</c:v>
                </c:pt>
                <c:pt idx="85">
                  <c:v>38856</c:v>
                </c:pt>
                <c:pt idx="86">
                  <c:v>38859</c:v>
                </c:pt>
                <c:pt idx="87">
                  <c:v>38860</c:v>
                </c:pt>
                <c:pt idx="88">
                  <c:v>38861</c:v>
                </c:pt>
                <c:pt idx="89">
                  <c:v>38862</c:v>
                </c:pt>
                <c:pt idx="90">
                  <c:v>38863</c:v>
                </c:pt>
                <c:pt idx="91">
                  <c:v>38866</c:v>
                </c:pt>
                <c:pt idx="92">
                  <c:v>38867</c:v>
                </c:pt>
                <c:pt idx="93">
                  <c:v>38868</c:v>
                </c:pt>
                <c:pt idx="94">
                  <c:v>38869</c:v>
                </c:pt>
                <c:pt idx="95">
                  <c:v>38870</c:v>
                </c:pt>
                <c:pt idx="96">
                  <c:v>38873</c:v>
                </c:pt>
                <c:pt idx="97">
                  <c:v>38874</c:v>
                </c:pt>
                <c:pt idx="98">
                  <c:v>38875</c:v>
                </c:pt>
                <c:pt idx="99">
                  <c:v>38876</c:v>
                </c:pt>
                <c:pt idx="100">
                  <c:v>38877</c:v>
                </c:pt>
                <c:pt idx="101">
                  <c:v>38880</c:v>
                </c:pt>
                <c:pt idx="102">
                  <c:v>38881</c:v>
                </c:pt>
                <c:pt idx="103">
                  <c:v>38882</c:v>
                </c:pt>
                <c:pt idx="104">
                  <c:v>38883</c:v>
                </c:pt>
                <c:pt idx="105">
                  <c:v>38884</c:v>
                </c:pt>
                <c:pt idx="106">
                  <c:v>38887</c:v>
                </c:pt>
                <c:pt idx="107">
                  <c:v>38888</c:v>
                </c:pt>
                <c:pt idx="108">
                  <c:v>38889</c:v>
                </c:pt>
                <c:pt idx="109">
                  <c:v>38890</c:v>
                </c:pt>
                <c:pt idx="110">
                  <c:v>38891</c:v>
                </c:pt>
                <c:pt idx="111">
                  <c:v>38894</c:v>
                </c:pt>
                <c:pt idx="112">
                  <c:v>38895</c:v>
                </c:pt>
                <c:pt idx="113">
                  <c:v>38896</c:v>
                </c:pt>
                <c:pt idx="114">
                  <c:v>38897</c:v>
                </c:pt>
                <c:pt idx="115">
                  <c:v>38898</c:v>
                </c:pt>
                <c:pt idx="116">
                  <c:v>38901</c:v>
                </c:pt>
                <c:pt idx="117">
                  <c:v>38902</c:v>
                </c:pt>
                <c:pt idx="118">
                  <c:v>38903</c:v>
                </c:pt>
                <c:pt idx="119">
                  <c:v>38904</c:v>
                </c:pt>
                <c:pt idx="120">
                  <c:v>38905</c:v>
                </c:pt>
                <c:pt idx="121">
                  <c:v>38908</c:v>
                </c:pt>
                <c:pt idx="122">
                  <c:v>38909</c:v>
                </c:pt>
                <c:pt idx="123">
                  <c:v>38910</c:v>
                </c:pt>
                <c:pt idx="124">
                  <c:v>38911</c:v>
                </c:pt>
                <c:pt idx="125">
                  <c:v>38912</c:v>
                </c:pt>
                <c:pt idx="126">
                  <c:v>38915</c:v>
                </c:pt>
                <c:pt idx="127">
                  <c:v>38916</c:v>
                </c:pt>
                <c:pt idx="128">
                  <c:v>38917</c:v>
                </c:pt>
                <c:pt idx="129">
                  <c:v>38918</c:v>
                </c:pt>
                <c:pt idx="130">
                  <c:v>38919</c:v>
                </c:pt>
                <c:pt idx="131">
                  <c:v>38922</c:v>
                </c:pt>
                <c:pt idx="132">
                  <c:v>38923</c:v>
                </c:pt>
                <c:pt idx="133">
                  <c:v>38924</c:v>
                </c:pt>
                <c:pt idx="134">
                  <c:v>38925</c:v>
                </c:pt>
                <c:pt idx="135">
                  <c:v>38926</c:v>
                </c:pt>
                <c:pt idx="136">
                  <c:v>38929</c:v>
                </c:pt>
                <c:pt idx="137">
                  <c:v>38930</c:v>
                </c:pt>
                <c:pt idx="138">
                  <c:v>38931</c:v>
                </c:pt>
                <c:pt idx="139">
                  <c:v>38932</c:v>
                </c:pt>
                <c:pt idx="140">
                  <c:v>38933</c:v>
                </c:pt>
                <c:pt idx="141">
                  <c:v>38936</c:v>
                </c:pt>
                <c:pt idx="142">
                  <c:v>38937</c:v>
                </c:pt>
                <c:pt idx="143">
                  <c:v>38938</c:v>
                </c:pt>
                <c:pt idx="144">
                  <c:v>38939</c:v>
                </c:pt>
                <c:pt idx="145">
                  <c:v>38940</c:v>
                </c:pt>
                <c:pt idx="146">
                  <c:v>38943</c:v>
                </c:pt>
                <c:pt idx="147">
                  <c:v>38944</c:v>
                </c:pt>
                <c:pt idx="148">
                  <c:v>38945</c:v>
                </c:pt>
                <c:pt idx="149">
                  <c:v>38946</c:v>
                </c:pt>
                <c:pt idx="150">
                  <c:v>38947</c:v>
                </c:pt>
                <c:pt idx="151">
                  <c:v>38950</c:v>
                </c:pt>
                <c:pt idx="152">
                  <c:v>38951</c:v>
                </c:pt>
                <c:pt idx="153">
                  <c:v>38952</c:v>
                </c:pt>
                <c:pt idx="154">
                  <c:v>38953</c:v>
                </c:pt>
                <c:pt idx="155">
                  <c:v>38954</c:v>
                </c:pt>
                <c:pt idx="156">
                  <c:v>38957</c:v>
                </c:pt>
                <c:pt idx="157">
                  <c:v>38958</c:v>
                </c:pt>
                <c:pt idx="158">
                  <c:v>38959</c:v>
                </c:pt>
                <c:pt idx="159">
                  <c:v>38960</c:v>
                </c:pt>
                <c:pt idx="160">
                  <c:v>38961</c:v>
                </c:pt>
                <c:pt idx="161">
                  <c:v>38964</c:v>
                </c:pt>
                <c:pt idx="162">
                  <c:v>38965</c:v>
                </c:pt>
                <c:pt idx="163">
                  <c:v>38966</c:v>
                </c:pt>
                <c:pt idx="164">
                  <c:v>38967</c:v>
                </c:pt>
                <c:pt idx="165">
                  <c:v>38968</c:v>
                </c:pt>
                <c:pt idx="166">
                  <c:v>38971</c:v>
                </c:pt>
                <c:pt idx="167">
                  <c:v>38972</c:v>
                </c:pt>
                <c:pt idx="168">
                  <c:v>38973</c:v>
                </c:pt>
                <c:pt idx="169">
                  <c:v>38974</c:v>
                </c:pt>
                <c:pt idx="170">
                  <c:v>38975</c:v>
                </c:pt>
                <c:pt idx="171">
                  <c:v>38978</c:v>
                </c:pt>
                <c:pt idx="172">
                  <c:v>38979</c:v>
                </c:pt>
                <c:pt idx="173">
                  <c:v>38980</c:v>
                </c:pt>
                <c:pt idx="174">
                  <c:v>38981</c:v>
                </c:pt>
                <c:pt idx="175">
                  <c:v>38982</c:v>
                </c:pt>
                <c:pt idx="176">
                  <c:v>38985</c:v>
                </c:pt>
                <c:pt idx="177">
                  <c:v>38986</c:v>
                </c:pt>
                <c:pt idx="178">
                  <c:v>38987</c:v>
                </c:pt>
                <c:pt idx="179">
                  <c:v>38988</c:v>
                </c:pt>
                <c:pt idx="180">
                  <c:v>38989</c:v>
                </c:pt>
                <c:pt idx="181">
                  <c:v>38999</c:v>
                </c:pt>
                <c:pt idx="182">
                  <c:v>39000</c:v>
                </c:pt>
                <c:pt idx="183">
                  <c:v>39001</c:v>
                </c:pt>
                <c:pt idx="184">
                  <c:v>39002</c:v>
                </c:pt>
                <c:pt idx="185">
                  <c:v>39003</c:v>
                </c:pt>
                <c:pt idx="186">
                  <c:v>39006</c:v>
                </c:pt>
                <c:pt idx="187">
                  <c:v>39007</c:v>
                </c:pt>
                <c:pt idx="188">
                  <c:v>39008</c:v>
                </c:pt>
                <c:pt idx="189">
                  <c:v>39009</c:v>
                </c:pt>
                <c:pt idx="190">
                  <c:v>39010</c:v>
                </c:pt>
                <c:pt idx="191">
                  <c:v>39013</c:v>
                </c:pt>
                <c:pt idx="192">
                  <c:v>39014</c:v>
                </c:pt>
                <c:pt idx="193">
                  <c:v>39015</c:v>
                </c:pt>
                <c:pt idx="194">
                  <c:v>39016</c:v>
                </c:pt>
                <c:pt idx="195">
                  <c:v>39017</c:v>
                </c:pt>
                <c:pt idx="196">
                  <c:v>39020</c:v>
                </c:pt>
                <c:pt idx="197">
                  <c:v>39021</c:v>
                </c:pt>
                <c:pt idx="198">
                  <c:v>39022</c:v>
                </c:pt>
                <c:pt idx="199">
                  <c:v>39023</c:v>
                </c:pt>
                <c:pt idx="200">
                  <c:v>39024</c:v>
                </c:pt>
                <c:pt idx="201">
                  <c:v>39027</c:v>
                </c:pt>
                <c:pt idx="202">
                  <c:v>39028</c:v>
                </c:pt>
                <c:pt idx="203">
                  <c:v>39029</c:v>
                </c:pt>
                <c:pt idx="204">
                  <c:v>39030</c:v>
                </c:pt>
                <c:pt idx="205">
                  <c:v>39031</c:v>
                </c:pt>
                <c:pt idx="206">
                  <c:v>39034</c:v>
                </c:pt>
                <c:pt idx="207">
                  <c:v>39035</c:v>
                </c:pt>
                <c:pt idx="208">
                  <c:v>39036</c:v>
                </c:pt>
                <c:pt idx="209">
                  <c:v>39037</c:v>
                </c:pt>
                <c:pt idx="210">
                  <c:v>39038</c:v>
                </c:pt>
                <c:pt idx="211">
                  <c:v>39041</c:v>
                </c:pt>
                <c:pt idx="212">
                  <c:v>39042</c:v>
                </c:pt>
                <c:pt idx="213">
                  <c:v>39043</c:v>
                </c:pt>
                <c:pt idx="214">
                  <c:v>39044</c:v>
                </c:pt>
                <c:pt idx="215">
                  <c:v>39045</c:v>
                </c:pt>
                <c:pt idx="216">
                  <c:v>39048</c:v>
                </c:pt>
                <c:pt idx="217">
                  <c:v>39049</c:v>
                </c:pt>
                <c:pt idx="218">
                  <c:v>39050</c:v>
                </c:pt>
                <c:pt idx="219">
                  <c:v>39051</c:v>
                </c:pt>
                <c:pt idx="220">
                  <c:v>39052</c:v>
                </c:pt>
                <c:pt idx="221">
                  <c:v>39055</c:v>
                </c:pt>
                <c:pt idx="222">
                  <c:v>39056</c:v>
                </c:pt>
                <c:pt idx="223">
                  <c:v>39057</c:v>
                </c:pt>
                <c:pt idx="224">
                  <c:v>39058</c:v>
                </c:pt>
                <c:pt idx="225">
                  <c:v>39059</c:v>
                </c:pt>
                <c:pt idx="226">
                  <c:v>39062</c:v>
                </c:pt>
                <c:pt idx="227">
                  <c:v>39063</c:v>
                </c:pt>
                <c:pt idx="228">
                  <c:v>39064</c:v>
                </c:pt>
                <c:pt idx="229">
                  <c:v>39065</c:v>
                </c:pt>
                <c:pt idx="230">
                  <c:v>39066</c:v>
                </c:pt>
                <c:pt idx="231">
                  <c:v>39069</c:v>
                </c:pt>
                <c:pt idx="232">
                  <c:v>39070</c:v>
                </c:pt>
                <c:pt idx="233">
                  <c:v>39071</c:v>
                </c:pt>
                <c:pt idx="234">
                  <c:v>39072</c:v>
                </c:pt>
                <c:pt idx="235">
                  <c:v>39073</c:v>
                </c:pt>
                <c:pt idx="236">
                  <c:v>39076</c:v>
                </c:pt>
                <c:pt idx="237">
                  <c:v>39077</c:v>
                </c:pt>
                <c:pt idx="238">
                  <c:v>39078</c:v>
                </c:pt>
                <c:pt idx="239">
                  <c:v>39079</c:v>
                </c:pt>
                <c:pt idx="240">
                  <c:v>39080</c:v>
                </c:pt>
                <c:pt idx="241">
                  <c:v>39086</c:v>
                </c:pt>
                <c:pt idx="242">
                  <c:v>39087</c:v>
                </c:pt>
                <c:pt idx="243">
                  <c:v>39090</c:v>
                </c:pt>
                <c:pt idx="244">
                  <c:v>39091</c:v>
                </c:pt>
                <c:pt idx="245">
                  <c:v>39092</c:v>
                </c:pt>
                <c:pt idx="246">
                  <c:v>39093</c:v>
                </c:pt>
                <c:pt idx="247">
                  <c:v>39094</c:v>
                </c:pt>
                <c:pt idx="248">
                  <c:v>39097</c:v>
                </c:pt>
                <c:pt idx="249">
                  <c:v>39098</c:v>
                </c:pt>
                <c:pt idx="250">
                  <c:v>39099</c:v>
                </c:pt>
                <c:pt idx="251">
                  <c:v>39100</c:v>
                </c:pt>
                <c:pt idx="252">
                  <c:v>39101</c:v>
                </c:pt>
                <c:pt idx="253">
                  <c:v>39104</c:v>
                </c:pt>
                <c:pt idx="254">
                  <c:v>39105</c:v>
                </c:pt>
                <c:pt idx="255">
                  <c:v>39106</c:v>
                </c:pt>
                <c:pt idx="256">
                  <c:v>39107</c:v>
                </c:pt>
                <c:pt idx="257">
                  <c:v>39108</c:v>
                </c:pt>
                <c:pt idx="258">
                  <c:v>39111</c:v>
                </c:pt>
                <c:pt idx="259">
                  <c:v>39112</c:v>
                </c:pt>
                <c:pt idx="260">
                  <c:v>39113</c:v>
                </c:pt>
                <c:pt idx="261">
                  <c:v>39114</c:v>
                </c:pt>
                <c:pt idx="262">
                  <c:v>39115</c:v>
                </c:pt>
                <c:pt idx="263">
                  <c:v>39118</c:v>
                </c:pt>
                <c:pt idx="264">
                  <c:v>39119</c:v>
                </c:pt>
                <c:pt idx="265">
                  <c:v>39120</c:v>
                </c:pt>
                <c:pt idx="266">
                  <c:v>39121</c:v>
                </c:pt>
                <c:pt idx="267">
                  <c:v>39122</c:v>
                </c:pt>
                <c:pt idx="268">
                  <c:v>39125</c:v>
                </c:pt>
                <c:pt idx="269">
                  <c:v>39126</c:v>
                </c:pt>
                <c:pt idx="270">
                  <c:v>39127</c:v>
                </c:pt>
                <c:pt idx="271">
                  <c:v>39128</c:v>
                </c:pt>
                <c:pt idx="272">
                  <c:v>39129</c:v>
                </c:pt>
                <c:pt idx="273">
                  <c:v>39139</c:v>
                </c:pt>
                <c:pt idx="274">
                  <c:v>39140</c:v>
                </c:pt>
                <c:pt idx="275">
                  <c:v>39141</c:v>
                </c:pt>
                <c:pt idx="276">
                  <c:v>39142</c:v>
                </c:pt>
                <c:pt idx="277">
                  <c:v>39143</c:v>
                </c:pt>
                <c:pt idx="278">
                  <c:v>39146</c:v>
                </c:pt>
                <c:pt idx="279">
                  <c:v>39147</c:v>
                </c:pt>
                <c:pt idx="280">
                  <c:v>39148</c:v>
                </c:pt>
                <c:pt idx="281">
                  <c:v>39149</c:v>
                </c:pt>
                <c:pt idx="282">
                  <c:v>39150</c:v>
                </c:pt>
                <c:pt idx="283">
                  <c:v>39153</c:v>
                </c:pt>
                <c:pt idx="284">
                  <c:v>39154</c:v>
                </c:pt>
                <c:pt idx="285">
                  <c:v>39155</c:v>
                </c:pt>
                <c:pt idx="286">
                  <c:v>39156</c:v>
                </c:pt>
                <c:pt idx="287">
                  <c:v>39157</c:v>
                </c:pt>
                <c:pt idx="288">
                  <c:v>39160</c:v>
                </c:pt>
                <c:pt idx="289">
                  <c:v>39161</c:v>
                </c:pt>
                <c:pt idx="290">
                  <c:v>39162</c:v>
                </c:pt>
                <c:pt idx="291">
                  <c:v>39163</c:v>
                </c:pt>
                <c:pt idx="292">
                  <c:v>39164</c:v>
                </c:pt>
                <c:pt idx="293">
                  <c:v>39167</c:v>
                </c:pt>
                <c:pt idx="294">
                  <c:v>39168</c:v>
                </c:pt>
                <c:pt idx="295">
                  <c:v>39169</c:v>
                </c:pt>
                <c:pt idx="296">
                  <c:v>39170</c:v>
                </c:pt>
                <c:pt idx="297">
                  <c:v>39171</c:v>
                </c:pt>
                <c:pt idx="298">
                  <c:v>39174</c:v>
                </c:pt>
                <c:pt idx="299">
                  <c:v>39175</c:v>
                </c:pt>
                <c:pt idx="300">
                  <c:v>39176</c:v>
                </c:pt>
                <c:pt idx="301">
                  <c:v>39177</c:v>
                </c:pt>
                <c:pt idx="302">
                  <c:v>39178</c:v>
                </c:pt>
                <c:pt idx="303">
                  <c:v>39181</c:v>
                </c:pt>
                <c:pt idx="304">
                  <c:v>39182</c:v>
                </c:pt>
                <c:pt idx="305">
                  <c:v>39183</c:v>
                </c:pt>
                <c:pt idx="306">
                  <c:v>39184</c:v>
                </c:pt>
                <c:pt idx="307">
                  <c:v>39185</c:v>
                </c:pt>
                <c:pt idx="308">
                  <c:v>39188</c:v>
                </c:pt>
                <c:pt idx="309">
                  <c:v>39189</c:v>
                </c:pt>
                <c:pt idx="310">
                  <c:v>39190</c:v>
                </c:pt>
                <c:pt idx="311">
                  <c:v>39191</c:v>
                </c:pt>
                <c:pt idx="312">
                  <c:v>39192</c:v>
                </c:pt>
                <c:pt idx="313">
                  <c:v>39195</c:v>
                </c:pt>
                <c:pt idx="314">
                  <c:v>39196</c:v>
                </c:pt>
                <c:pt idx="315">
                  <c:v>39197</c:v>
                </c:pt>
                <c:pt idx="316">
                  <c:v>39198</c:v>
                </c:pt>
                <c:pt idx="317">
                  <c:v>39199</c:v>
                </c:pt>
                <c:pt idx="318">
                  <c:v>39202</c:v>
                </c:pt>
                <c:pt idx="319">
                  <c:v>39210</c:v>
                </c:pt>
                <c:pt idx="320">
                  <c:v>39211</c:v>
                </c:pt>
                <c:pt idx="321">
                  <c:v>39212</c:v>
                </c:pt>
                <c:pt idx="322">
                  <c:v>39213</c:v>
                </c:pt>
                <c:pt idx="323">
                  <c:v>39216</c:v>
                </c:pt>
                <c:pt idx="324">
                  <c:v>39217</c:v>
                </c:pt>
                <c:pt idx="325">
                  <c:v>39218</c:v>
                </c:pt>
                <c:pt idx="326">
                  <c:v>39219</c:v>
                </c:pt>
                <c:pt idx="327">
                  <c:v>39220</c:v>
                </c:pt>
                <c:pt idx="328">
                  <c:v>39223</c:v>
                </c:pt>
                <c:pt idx="329">
                  <c:v>39224</c:v>
                </c:pt>
                <c:pt idx="330">
                  <c:v>39225</c:v>
                </c:pt>
                <c:pt idx="331">
                  <c:v>39226</c:v>
                </c:pt>
                <c:pt idx="332">
                  <c:v>39227</c:v>
                </c:pt>
                <c:pt idx="333">
                  <c:v>39230</c:v>
                </c:pt>
                <c:pt idx="334">
                  <c:v>39231</c:v>
                </c:pt>
                <c:pt idx="335">
                  <c:v>39232</c:v>
                </c:pt>
                <c:pt idx="336">
                  <c:v>39233</c:v>
                </c:pt>
                <c:pt idx="337">
                  <c:v>39234</c:v>
                </c:pt>
                <c:pt idx="338">
                  <c:v>39237</c:v>
                </c:pt>
                <c:pt idx="339">
                  <c:v>39238</c:v>
                </c:pt>
                <c:pt idx="340">
                  <c:v>39239</c:v>
                </c:pt>
                <c:pt idx="341">
                  <c:v>39240</c:v>
                </c:pt>
                <c:pt idx="342">
                  <c:v>39241</c:v>
                </c:pt>
                <c:pt idx="343">
                  <c:v>39244</c:v>
                </c:pt>
                <c:pt idx="344">
                  <c:v>39245</c:v>
                </c:pt>
                <c:pt idx="345">
                  <c:v>39246</c:v>
                </c:pt>
                <c:pt idx="346">
                  <c:v>39247</c:v>
                </c:pt>
                <c:pt idx="347">
                  <c:v>39248</c:v>
                </c:pt>
                <c:pt idx="348">
                  <c:v>39251</c:v>
                </c:pt>
                <c:pt idx="349">
                  <c:v>39252</c:v>
                </c:pt>
                <c:pt idx="350">
                  <c:v>39253</c:v>
                </c:pt>
                <c:pt idx="351">
                  <c:v>39254</c:v>
                </c:pt>
                <c:pt idx="352">
                  <c:v>39255</c:v>
                </c:pt>
                <c:pt idx="353">
                  <c:v>39258</c:v>
                </c:pt>
                <c:pt idx="354">
                  <c:v>39259</c:v>
                </c:pt>
                <c:pt idx="355">
                  <c:v>39260</c:v>
                </c:pt>
                <c:pt idx="356">
                  <c:v>39261</c:v>
                </c:pt>
                <c:pt idx="357">
                  <c:v>39262</c:v>
                </c:pt>
                <c:pt idx="358">
                  <c:v>39265</c:v>
                </c:pt>
                <c:pt idx="359">
                  <c:v>39266</c:v>
                </c:pt>
                <c:pt idx="360">
                  <c:v>39267</c:v>
                </c:pt>
                <c:pt idx="361">
                  <c:v>39268</c:v>
                </c:pt>
                <c:pt idx="362">
                  <c:v>39269</c:v>
                </c:pt>
                <c:pt idx="363">
                  <c:v>39272</c:v>
                </c:pt>
                <c:pt idx="364">
                  <c:v>39273</c:v>
                </c:pt>
                <c:pt idx="365">
                  <c:v>39274</c:v>
                </c:pt>
                <c:pt idx="366">
                  <c:v>39275</c:v>
                </c:pt>
                <c:pt idx="367">
                  <c:v>39276</c:v>
                </c:pt>
                <c:pt idx="368">
                  <c:v>39279</c:v>
                </c:pt>
                <c:pt idx="369">
                  <c:v>39280</c:v>
                </c:pt>
                <c:pt idx="370">
                  <c:v>39281</c:v>
                </c:pt>
                <c:pt idx="371">
                  <c:v>39282</c:v>
                </c:pt>
                <c:pt idx="372">
                  <c:v>39283</c:v>
                </c:pt>
                <c:pt idx="373">
                  <c:v>39286</c:v>
                </c:pt>
                <c:pt idx="374">
                  <c:v>39287</c:v>
                </c:pt>
                <c:pt idx="375">
                  <c:v>39288</c:v>
                </c:pt>
                <c:pt idx="376">
                  <c:v>39289</c:v>
                </c:pt>
                <c:pt idx="377">
                  <c:v>39290</c:v>
                </c:pt>
                <c:pt idx="378">
                  <c:v>39293</c:v>
                </c:pt>
                <c:pt idx="379">
                  <c:v>39294</c:v>
                </c:pt>
                <c:pt idx="380">
                  <c:v>39295</c:v>
                </c:pt>
                <c:pt idx="381">
                  <c:v>39296</c:v>
                </c:pt>
                <c:pt idx="382">
                  <c:v>39297</c:v>
                </c:pt>
                <c:pt idx="383">
                  <c:v>39300</c:v>
                </c:pt>
                <c:pt idx="384">
                  <c:v>39301</c:v>
                </c:pt>
                <c:pt idx="385">
                  <c:v>39302</c:v>
                </c:pt>
                <c:pt idx="386">
                  <c:v>39303</c:v>
                </c:pt>
                <c:pt idx="387">
                  <c:v>39304</c:v>
                </c:pt>
                <c:pt idx="388">
                  <c:v>39307</c:v>
                </c:pt>
                <c:pt idx="389">
                  <c:v>39308</c:v>
                </c:pt>
                <c:pt idx="390">
                  <c:v>39309</c:v>
                </c:pt>
                <c:pt idx="391">
                  <c:v>39310</c:v>
                </c:pt>
                <c:pt idx="392">
                  <c:v>39311</c:v>
                </c:pt>
                <c:pt idx="393">
                  <c:v>39314</c:v>
                </c:pt>
                <c:pt idx="394">
                  <c:v>39315</c:v>
                </c:pt>
                <c:pt idx="395">
                  <c:v>39316</c:v>
                </c:pt>
                <c:pt idx="396">
                  <c:v>39317</c:v>
                </c:pt>
                <c:pt idx="397">
                  <c:v>39318</c:v>
                </c:pt>
                <c:pt idx="398">
                  <c:v>39321</c:v>
                </c:pt>
                <c:pt idx="399">
                  <c:v>39322</c:v>
                </c:pt>
                <c:pt idx="400">
                  <c:v>39323</c:v>
                </c:pt>
                <c:pt idx="401">
                  <c:v>39324</c:v>
                </c:pt>
                <c:pt idx="402">
                  <c:v>39325</c:v>
                </c:pt>
                <c:pt idx="403">
                  <c:v>39328</c:v>
                </c:pt>
                <c:pt idx="404">
                  <c:v>39329</c:v>
                </c:pt>
                <c:pt idx="405">
                  <c:v>39330</c:v>
                </c:pt>
                <c:pt idx="406">
                  <c:v>39331</c:v>
                </c:pt>
                <c:pt idx="407">
                  <c:v>39332</c:v>
                </c:pt>
                <c:pt idx="408">
                  <c:v>39335</c:v>
                </c:pt>
                <c:pt idx="409">
                  <c:v>39336</c:v>
                </c:pt>
                <c:pt idx="410">
                  <c:v>39337</c:v>
                </c:pt>
                <c:pt idx="411">
                  <c:v>39338</c:v>
                </c:pt>
                <c:pt idx="412">
                  <c:v>39339</c:v>
                </c:pt>
                <c:pt idx="413">
                  <c:v>39342</c:v>
                </c:pt>
                <c:pt idx="414">
                  <c:v>39343</c:v>
                </c:pt>
                <c:pt idx="415">
                  <c:v>39344</c:v>
                </c:pt>
                <c:pt idx="416">
                  <c:v>39345</c:v>
                </c:pt>
                <c:pt idx="417">
                  <c:v>39346</c:v>
                </c:pt>
                <c:pt idx="418">
                  <c:v>39349</c:v>
                </c:pt>
                <c:pt idx="419">
                  <c:v>39350</c:v>
                </c:pt>
                <c:pt idx="420">
                  <c:v>39351</c:v>
                </c:pt>
                <c:pt idx="421">
                  <c:v>39352</c:v>
                </c:pt>
                <c:pt idx="422">
                  <c:v>39353</c:v>
                </c:pt>
                <c:pt idx="423">
                  <c:v>39363</c:v>
                </c:pt>
                <c:pt idx="424">
                  <c:v>39364</c:v>
                </c:pt>
                <c:pt idx="425">
                  <c:v>39365</c:v>
                </c:pt>
                <c:pt idx="426">
                  <c:v>39366</c:v>
                </c:pt>
                <c:pt idx="427">
                  <c:v>39367</c:v>
                </c:pt>
                <c:pt idx="428">
                  <c:v>39370</c:v>
                </c:pt>
                <c:pt idx="429">
                  <c:v>39371</c:v>
                </c:pt>
                <c:pt idx="430">
                  <c:v>39372</c:v>
                </c:pt>
                <c:pt idx="431">
                  <c:v>39373</c:v>
                </c:pt>
                <c:pt idx="432">
                  <c:v>39374</c:v>
                </c:pt>
                <c:pt idx="433">
                  <c:v>39377</c:v>
                </c:pt>
                <c:pt idx="434">
                  <c:v>39378</c:v>
                </c:pt>
                <c:pt idx="435">
                  <c:v>39379</c:v>
                </c:pt>
                <c:pt idx="436">
                  <c:v>39380</c:v>
                </c:pt>
                <c:pt idx="437">
                  <c:v>39381</c:v>
                </c:pt>
                <c:pt idx="438">
                  <c:v>39384</c:v>
                </c:pt>
                <c:pt idx="439">
                  <c:v>39385</c:v>
                </c:pt>
                <c:pt idx="440">
                  <c:v>39386</c:v>
                </c:pt>
                <c:pt idx="441">
                  <c:v>39387</c:v>
                </c:pt>
                <c:pt idx="442">
                  <c:v>39388</c:v>
                </c:pt>
                <c:pt idx="443">
                  <c:v>39391</c:v>
                </c:pt>
                <c:pt idx="444">
                  <c:v>39392</c:v>
                </c:pt>
                <c:pt idx="445">
                  <c:v>39393</c:v>
                </c:pt>
                <c:pt idx="446">
                  <c:v>39394</c:v>
                </c:pt>
                <c:pt idx="447">
                  <c:v>39395</c:v>
                </c:pt>
                <c:pt idx="448">
                  <c:v>39398</c:v>
                </c:pt>
                <c:pt idx="449">
                  <c:v>39399</c:v>
                </c:pt>
                <c:pt idx="450">
                  <c:v>39400</c:v>
                </c:pt>
                <c:pt idx="451">
                  <c:v>39401</c:v>
                </c:pt>
                <c:pt idx="452">
                  <c:v>39402</c:v>
                </c:pt>
                <c:pt idx="453">
                  <c:v>39405</c:v>
                </c:pt>
                <c:pt idx="454">
                  <c:v>39406</c:v>
                </c:pt>
                <c:pt idx="455">
                  <c:v>39407</c:v>
                </c:pt>
                <c:pt idx="456">
                  <c:v>39408</c:v>
                </c:pt>
                <c:pt idx="457">
                  <c:v>39409</c:v>
                </c:pt>
                <c:pt idx="458">
                  <c:v>39412</c:v>
                </c:pt>
                <c:pt idx="459">
                  <c:v>39413</c:v>
                </c:pt>
                <c:pt idx="460">
                  <c:v>39414</c:v>
                </c:pt>
                <c:pt idx="461">
                  <c:v>39415</c:v>
                </c:pt>
                <c:pt idx="462">
                  <c:v>39416</c:v>
                </c:pt>
                <c:pt idx="463">
                  <c:v>39419</c:v>
                </c:pt>
                <c:pt idx="464">
                  <c:v>39420</c:v>
                </c:pt>
                <c:pt idx="465">
                  <c:v>39421</c:v>
                </c:pt>
                <c:pt idx="466">
                  <c:v>39422</c:v>
                </c:pt>
                <c:pt idx="467">
                  <c:v>39423</c:v>
                </c:pt>
                <c:pt idx="468">
                  <c:v>39426</c:v>
                </c:pt>
                <c:pt idx="469">
                  <c:v>39427</c:v>
                </c:pt>
                <c:pt idx="470">
                  <c:v>39428</c:v>
                </c:pt>
                <c:pt idx="471">
                  <c:v>39429</c:v>
                </c:pt>
                <c:pt idx="472">
                  <c:v>39430</c:v>
                </c:pt>
                <c:pt idx="473">
                  <c:v>39433</c:v>
                </c:pt>
                <c:pt idx="474">
                  <c:v>39434</c:v>
                </c:pt>
                <c:pt idx="475">
                  <c:v>39435</c:v>
                </c:pt>
                <c:pt idx="476">
                  <c:v>39436</c:v>
                </c:pt>
                <c:pt idx="477">
                  <c:v>39437</c:v>
                </c:pt>
                <c:pt idx="478">
                  <c:v>39440</c:v>
                </c:pt>
                <c:pt idx="479">
                  <c:v>39441</c:v>
                </c:pt>
                <c:pt idx="480">
                  <c:v>39442</c:v>
                </c:pt>
                <c:pt idx="481">
                  <c:v>39443</c:v>
                </c:pt>
                <c:pt idx="482">
                  <c:v>39444</c:v>
                </c:pt>
                <c:pt idx="483">
                  <c:v>39449</c:v>
                </c:pt>
                <c:pt idx="484">
                  <c:v>39450</c:v>
                </c:pt>
                <c:pt idx="485">
                  <c:v>39451</c:v>
                </c:pt>
                <c:pt idx="486">
                  <c:v>39454</c:v>
                </c:pt>
                <c:pt idx="487">
                  <c:v>39455</c:v>
                </c:pt>
                <c:pt idx="488">
                  <c:v>39456</c:v>
                </c:pt>
                <c:pt idx="489">
                  <c:v>39457</c:v>
                </c:pt>
                <c:pt idx="490">
                  <c:v>39458</c:v>
                </c:pt>
                <c:pt idx="491">
                  <c:v>39461</c:v>
                </c:pt>
                <c:pt idx="492">
                  <c:v>39462</c:v>
                </c:pt>
                <c:pt idx="493">
                  <c:v>39463</c:v>
                </c:pt>
                <c:pt idx="494">
                  <c:v>39464</c:v>
                </c:pt>
                <c:pt idx="495">
                  <c:v>39465</c:v>
                </c:pt>
                <c:pt idx="496">
                  <c:v>39468</c:v>
                </c:pt>
                <c:pt idx="497">
                  <c:v>39469</c:v>
                </c:pt>
                <c:pt idx="498">
                  <c:v>39470</c:v>
                </c:pt>
                <c:pt idx="499">
                  <c:v>39471</c:v>
                </c:pt>
                <c:pt idx="500">
                  <c:v>39472</c:v>
                </c:pt>
                <c:pt idx="501">
                  <c:v>39475</c:v>
                </c:pt>
                <c:pt idx="502">
                  <c:v>39476</c:v>
                </c:pt>
                <c:pt idx="503">
                  <c:v>39477</c:v>
                </c:pt>
                <c:pt idx="504">
                  <c:v>39478</c:v>
                </c:pt>
                <c:pt idx="505">
                  <c:v>39479</c:v>
                </c:pt>
                <c:pt idx="506">
                  <c:v>39482</c:v>
                </c:pt>
                <c:pt idx="507">
                  <c:v>39483</c:v>
                </c:pt>
                <c:pt idx="508">
                  <c:v>39491</c:v>
                </c:pt>
                <c:pt idx="509">
                  <c:v>39492</c:v>
                </c:pt>
                <c:pt idx="510">
                  <c:v>39493</c:v>
                </c:pt>
                <c:pt idx="511">
                  <c:v>39496</c:v>
                </c:pt>
                <c:pt idx="512">
                  <c:v>39497</c:v>
                </c:pt>
                <c:pt idx="513">
                  <c:v>39498</c:v>
                </c:pt>
                <c:pt idx="514">
                  <c:v>39499</c:v>
                </c:pt>
                <c:pt idx="515">
                  <c:v>39500</c:v>
                </c:pt>
                <c:pt idx="516">
                  <c:v>39503</c:v>
                </c:pt>
                <c:pt idx="517">
                  <c:v>39504</c:v>
                </c:pt>
                <c:pt idx="518">
                  <c:v>39505</c:v>
                </c:pt>
                <c:pt idx="519">
                  <c:v>39506</c:v>
                </c:pt>
                <c:pt idx="520">
                  <c:v>39507</c:v>
                </c:pt>
                <c:pt idx="521">
                  <c:v>39510</c:v>
                </c:pt>
                <c:pt idx="522">
                  <c:v>39511</c:v>
                </c:pt>
                <c:pt idx="523">
                  <c:v>39512</c:v>
                </c:pt>
                <c:pt idx="524">
                  <c:v>39513</c:v>
                </c:pt>
                <c:pt idx="525">
                  <c:v>39514</c:v>
                </c:pt>
                <c:pt idx="526">
                  <c:v>39517</c:v>
                </c:pt>
                <c:pt idx="527">
                  <c:v>39518</c:v>
                </c:pt>
                <c:pt idx="528">
                  <c:v>39519</c:v>
                </c:pt>
                <c:pt idx="529">
                  <c:v>39520</c:v>
                </c:pt>
                <c:pt idx="530">
                  <c:v>39521</c:v>
                </c:pt>
                <c:pt idx="531">
                  <c:v>39524</c:v>
                </c:pt>
                <c:pt idx="532">
                  <c:v>39525</c:v>
                </c:pt>
                <c:pt idx="533">
                  <c:v>39526</c:v>
                </c:pt>
                <c:pt idx="534">
                  <c:v>39527</c:v>
                </c:pt>
                <c:pt idx="535">
                  <c:v>39528</c:v>
                </c:pt>
                <c:pt idx="536">
                  <c:v>39531</c:v>
                </c:pt>
                <c:pt idx="537">
                  <c:v>39532</c:v>
                </c:pt>
                <c:pt idx="538">
                  <c:v>39533</c:v>
                </c:pt>
                <c:pt idx="539">
                  <c:v>39534</c:v>
                </c:pt>
                <c:pt idx="540">
                  <c:v>39535</c:v>
                </c:pt>
                <c:pt idx="541">
                  <c:v>39538</c:v>
                </c:pt>
                <c:pt idx="542">
                  <c:v>39539</c:v>
                </c:pt>
                <c:pt idx="543">
                  <c:v>39540</c:v>
                </c:pt>
                <c:pt idx="544">
                  <c:v>39541</c:v>
                </c:pt>
                <c:pt idx="545">
                  <c:v>39545</c:v>
                </c:pt>
                <c:pt idx="546">
                  <c:v>39546</c:v>
                </c:pt>
                <c:pt idx="547">
                  <c:v>39547</c:v>
                </c:pt>
                <c:pt idx="548">
                  <c:v>39548</c:v>
                </c:pt>
                <c:pt idx="549">
                  <c:v>39549</c:v>
                </c:pt>
                <c:pt idx="550">
                  <c:v>39552</c:v>
                </c:pt>
                <c:pt idx="551">
                  <c:v>39553</c:v>
                </c:pt>
                <c:pt idx="552">
                  <c:v>39554</c:v>
                </c:pt>
                <c:pt idx="553">
                  <c:v>39555</c:v>
                </c:pt>
                <c:pt idx="554">
                  <c:v>39556</c:v>
                </c:pt>
                <c:pt idx="555">
                  <c:v>39559</c:v>
                </c:pt>
                <c:pt idx="556">
                  <c:v>39560</c:v>
                </c:pt>
                <c:pt idx="557">
                  <c:v>39561</c:v>
                </c:pt>
                <c:pt idx="558">
                  <c:v>39562</c:v>
                </c:pt>
                <c:pt idx="559">
                  <c:v>39563</c:v>
                </c:pt>
                <c:pt idx="560">
                  <c:v>39566</c:v>
                </c:pt>
                <c:pt idx="561">
                  <c:v>39567</c:v>
                </c:pt>
                <c:pt idx="562">
                  <c:v>39568</c:v>
                </c:pt>
                <c:pt idx="563">
                  <c:v>39573</c:v>
                </c:pt>
                <c:pt idx="564">
                  <c:v>39574</c:v>
                </c:pt>
                <c:pt idx="565">
                  <c:v>39575</c:v>
                </c:pt>
                <c:pt idx="566">
                  <c:v>39576</c:v>
                </c:pt>
                <c:pt idx="567">
                  <c:v>39577</c:v>
                </c:pt>
                <c:pt idx="568">
                  <c:v>39580</c:v>
                </c:pt>
                <c:pt idx="569">
                  <c:v>39581</c:v>
                </c:pt>
                <c:pt idx="570">
                  <c:v>39582</c:v>
                </c:pt>
                <c:pt idx="571">
                  <c:v>39583</c:v>
                </c:pt>
                <c:pt idx="572">
                  <c:v>39584</c:v>
                </c:pt>
                <c:pt idx="573">
                  <c:v>39587</c:v>
                </c:pt>
                <c:pt idx="574">
                  <c:v>39588</c:v>
                </c:pt>
                <c:pt idx="575">
                  <c:v>39589</c:v>
                </c:pt>
                <c:pt idx="576">
                  <c:v>39590</c:v>
                </c:pt>
                <c:pt idx="577">
                  <c:v>39591</c:v>
                </c:pt>
                <c:pt idx="578">
                  <c:v>39594</c:v>
                </c:pt>
                <c:pt idx="579">
                  <c:v>39595</c:v>
                </c:pt>
                <c:pt idx="580">
                  <c:v>39596</c:v>
                </c:pt>
                <c:pt idx="581">
                  <c:v>39597</c:v>
                </c:pt>
                <c:pt idx="582">
                  <c:v>39598</c:v>
                </c:pt>
                <c:pt idx="583">
                  <c:v>39601</c:v>
                </c:pt>
                <c:pt idx="584">
                  <c:v>39602</c:v>
                </c:pt>
                <c:pt idx="585">
                  <c:v>39603</c:v>
                </c:pt>
                <c:pt idx="586">
                  <c:v>39604</c:v>
                </c:pt>
                <c:pt idx="587">
                  <c:v>39605</c:v>
                </c:pt>
                <c:pt idx="588">
                  <c:v>39609</c:v>
                </c:pt>
                <c:pt idx="589">
                  <c:v>39610</c:v>
                </c:pt>
                <c:pt idx="590">
                  <c:v>39611</c:v>
                </c:pt>
                <c:pt idx="591">
                  <c:v>39612</c:v>
                </c:pt>
                <c:pt idx="592">
                  <c:v>39615</c:v>
                </c:pt>
                <c:pt idx="593">
                  <c:v>39616</c:v>
                </c:pt>
                <c:pt idx="594">
                  <c:v>39617</c:v>
                </c:pt>
                <c:pt idx="595">
                  <c:v>39618</c:v>
                </c:pt>
                <c:pt idx="596">
                  <c:v>39619</c:v>
                </c:pt>
                <c:pt idx="597">
                  <c:v>39622</c:v>
                </c:pt>
                <c:pt idx="598">
                  <c:v>39623</c:v>
                </c:pt>
                <c:pt idx="599">
                  <c:v>39624</c:v>
                </c:pt>
                <c:pt idx="600">
                  <c:v>39625</c:v>
                </c:pt>
                <c:pt idx="601">
                  <c:v>39626</c:v>
                </c:pt>
                <c:pt idx="602">
                  <c:v>39629</c:v>
                </c:pt>
                <c:pt idx="603">
                  <c:v>39630</c:v>
                </c:pt>
                <c:pt idx="604">
                  <c:v>39631</c:v>
                </c:pt>
                <c:pt idx="605">
                  <c:v>39632</c:v>
                </c:pt>
                <c:pt idx="606">
                  <c:v>39633</c:v>
                </c:pt>
                <c:pt idx="607">
                  <c:v>39636</c:v>
                </c:pt>
                <c:pt idx="608">
                  <c:v>39637</c:v>
                </c:pt>
                <c:pt idx="609">
                  <c:v>39638</c:v>
                </c:pt>
                <c:pt idx="610">
                  <c:v>39639</c:v>
                </c:pt>
                <c:pt idx="611">
                  <c:v>39640</c:v>
                </c:pt>
                <c:pt idx="612">
                  <c:v>39643</c:v>
                </c:pt>
                <c:pt idx="613">
                  <c:v>39644</c:v>
                </c:pt>
                <c:pt idx="614">
                  <c:v>39645</c:v>
                </c:pt>
                <c:pt idx="615">
                  <c:v>39646</c:v>
                </c:pt>
                <c:pt idx="616">
                  <c:v>39647</c:v>
                </c:pt>
                <c:pt idx="617">
                  <c:v>39650</c:v>
                </c:pt>
                <c:pt idx="618">
                  <c:v>39651</c:v>
                </c:pt>
                <c:pt idx="619">
                  <c:v>39652</c:v>
                </c:pt>
                <c:pt idx="620">
                  <c:v>39653</c:v>
                </c:pt>
                <c:pt idx="621">
                  <c:v>39654</c:v>
                </c:pt>
                <c:pt idx="622">
                  <c:v>39657</c:v>
                </c:pt>
                <c:pt idx="623">
                  <c:v>39658</c:v>
                </c:pt>
                <c:pt idx="624">
                  <c:v>39659</c:v>
                </c:pt>
                <c:pt idx="625">
                  <c:v>39660</c:v>
                </c:pt>
                <c:pt idx="626">
                  <c:v>39661</c:v>
                </c:pt>
                <c:pt idx="627">
                  <c:v>39664</c:v>
                </c:pt>
                <c:pt idx="628">
                  <c:v>39665</c:v>
                </c:pt>
                <c:pt idx="629">
                  <c:v>39666</c:v>
                </c:pt>
                <c:pt idx="630">
                  <c:v>39667</c:v>
                </c:pt>
                <c:pt idx="631">
                  <c:v>39668</c:v>
                </c:pt>
                <c:pt idx="632">
                  <c:v>39671</c:v>
                </c:pt>
                <c:pt idx="633">
                  <c:v>39672</c:v>
                </c:pt>
                <c:pt idx="634">
                  <c:v>39673</c:v>
                </c:pt>
                <c:pt idx="635">
                  <c:v>39674</c:v>
                </c:pt>
                <c:pt idx="636">
                  <c:v>39675</c:v>
                </c:pt>
                <c:pt idx="637">
                  <c:v>39678</c:v>
                </c:pt>
                <c:pt idx="638">
                  <c:v>39679</c:v>
                </c:pt>
                <c:pt idx="639">
                  <c:v>39680</c:v>
                </c:pt>
                <c:pt idx="640">
                  <c:v>39681</c:v>
                </c:pt>
                <c:pt idx="641">
                  <c:v>39682</c:v>
                </c:pt>
                <c:pt idx="642">
                  <c:v>39685</c:v>
                </c:pt>
                <c:pt idx="643">
                  <c:v>39686</c:v>
                </c:pt>
                <c:pt idx="644">
                  <c:v>39687</c:v>
                </c:pt>
                <c:pt idx="645">
                  <c:v>39688</c:v>
                </c:pt>
                <c:pt idx="646">
                  <c:v>39689</c:v>
                </c:pt>
                <c:pt idx="647">
                  <c:v>39692</c:v>
                </c:pt>
                <c:pt idx="648">
                  <c:v>39693</c:v>
                </c:pt>
                <c:pt idx="649">
                  <c:v>39694</c:v>
                </c:pt>
                <c:pt idx="650">
                  <c:v>39695</c:v>
                </c:pt>
                <c:pt idx="651">
                  <c:v>39696</c:v>
                </c:pt>
                <c:pt idx="652">
                  <c:v>39699</c:v>
                </c:pt>
                <c:pt idx="653">
                  <c:v>39700</c:v>
                </c:pt>
                <c:pt idx="654">
                  <c:v>39701</c:v>
                </c:pt>
                <c:pt idx="655">
                  <c:v>39702</c:v>
                </c:pt>
                <c:pt idx="656">
                  <c:v>39703</c:v>
                </c:pt>
                <c:pt idx="657">
                  <c:v>39707</c:v>
                </c:pt>
                <c:pt idx="658">
                  <c:v>39708</c:v>
                </c:pt>
                <c:pt idx="659">
                  <c:v>39709</c:v>
                </c:pt>
                <c:pt idx="660">
                  <c:v>39710</c:v>
                </c:pt>
                <c:pt idx="661">
                  <c:v>39713</c:v>
                </c:pt>
                <c:pt idx="662">
                  <c:v>39714</c:v>
                </c:pt>
                <c:pt idx="663">
                  <c:v>39715</c:v>
                </c:pt>
                <c:pt idx="664">
                  <c:v>39716</c:v>
                </c:pt>
                <c:pt idx="665">
                  <c:v>39717</c:v>
                </c:pt>
                <c:pt idx="666">
                  <c:v>39727</c:v>
                </c:pt>
                <c:pt idx="667">
                  <c:v>39728</c:v>
                </c:pt>
                <c:pt idx="668">
                  <c:v>39729</c:v>
                </c:pt>
                <c:pt idx="669">
                  <c:v>39730</c:v>
                </c:pt>
                <c:pt idx="670">
                  <c:v>39731</c:v>
                </c:pt>
                <c:pt idx="671">
                  <c:v>39734</c:v>
                </c:pt>
                <c:pt idx="672">
                  <c:v>39735</c:v>
                </c:pt>
                <c:pt idx="673">
                  <c:v>39736</c:v>
                </c:pt>
                <c:pt idx="674">
                  <c:v>39737</c:v>
                </c:pt>
                <c:pt idx="675">
                  <c:v>39738</c:v>
                </c:pt>
                <c:pt idx="676">
                  <c:v>39741</c:v>
                </c:pt>
                <c:pt idx="677">
                  <c:v>39742</c:v>
                </c:pt>
                <c:pt idx="678">
                  <c:v>39743</c:v>
                </c:pt>
                <c:pt idx="679">
                  <c:v>39744</c:v>
                </c:pt>
                <c:pt idx="680">
                  <c:v>39745</c:v>
                </c:pt>
                <c:pt idx="681">
                  <c:v>39748</c:v>
                </c:pt>
                <c:pt idx="682">
                  <c:v>39749</c:v>
                </c:pt>
                <c:pt idx="683">
                  <c:v>39750</c:v>
                </c:pt>
                <c:pt idx="684">
                  <c:v>39751</c:v>
                </c:pt>
                <c:pt idx="685">
                  <c:v>39752</c:v>
                </c:pt>
                <c:pt idx="686">
                  <c:v>39755</c:v>
                </c:pt>
                <c:pt idx="687">
                  <c:v>39756</c:v>
                </c:pt>
                <c:pt idx="688">
                  <c:v>39757</c:v>
                </c:pt>
                <c:pt idx="689">
                  <c:v>39758</c:v>
                </c:pt>
                <c:pt idx="690">
                  <c:v>39759</c:v>
                </c:pt>
                <c:pt idx="691">
                  <c:v>39762</c:v>
                </c:pt>
                <c:pt idx="692">
                  <c:v>39763</c:v>
                </c:pt>
                <c:pt idx="693">
                  <c:v>39764</c:v>
                </c:pt>
                <c:pt idx="694">
                  <c:v>39765</c:v>
                </c:pt>
                <c:pt idx="695">
                  <c:v>39766</c:v>
                </c:pt>
                <c:pt idx="696">
                  <c:v>39769</c:v>
                </c:pt>
                <c:pt idx="697">
                  <c:v>39770</c:v>
                </c:pt>
                <c:pt idx="698">
                  <c:v>39771</c:v>
                </c:pt>
                <c:pt idx="699">
                  <c:v>39772</c:v>
                </c:pt>
                <c:pt idx="700">
                  <c:v>39773</c:v>
                </c:pt>
                <c:pt idx="701">
                  <c:v>39776</c:v>
                </c:pt>
                <c:pt idx="702">
                  <c:v>39777</c:v>
                </c:pt>
                <c:pt idx="703">
                  <c:v>39778</c:v>
                </c:pt>
                <c:pt idx="704">
                  <c:v>39779</c:v>
                </c:pt>
                <c:pt idx="705">
                  <c:v>39780</c:v>
                </c:pt>
                <c:pt idx="706">
                  <c:v>39783</c:v>
                </c:pt>
                <c:pt idx="707">
                  <c:v>39784</c:v>
                </c:pt>
                <c:pt idx="708">
                  <c:v>39785</c:v>
                </c:pt>
                <c:pt idx="709">
                  <c:v>39786</c:v>
                </c:pt>
                <c:pt idx="710">
                  <c:v>39787</c:v>
                </c:pt>
                <c:pt idx="711">
                  <c:v>39790</c:v>
                </c:pt>
                <c:pt idx="712">
                  <c:v>39791</c:v>
                </c:pt>
                <c:pt idx="713">
                  <c:v>39792</c:v>
                </c:pt>
                <c:pt idx="714">
                  <c:v>39793</c:v>
                </c:pt>
                <c:pt idx="715">
                  <c:v>39794</c:v>
                </c:pt>
                <c:pt idx="716">
                  <c:v>39797</c:v>
                </c:pt>
                <c:pt idx="717">
                  <c:v>39798</c:v>
                </c:pt>
                <c:pt idx="718">
                  <c:v>39799</c:v>
                </c:pt>
                <c:pt idx="719">
                  <c:v>39800</c:v>
                </c:pt>
                <c:pt idx="720">
                  <c:v>39801</c:v>
                </c:pt>
                <c:pt idx="721">
                  <c:v>39804</c:v>
                </c:pt>
                <c:pt idx="722">
                  <c:v>39805</c:v>
                </c:pt>
                <c:pt idx="723">
                  <c:v>39806</c:v>
                </c:pt>
                <c:pt idx="724">
                  <c:v>39807</c:v>
                </c:pt>
                <c:pt idx="725">
                  <c:v>39808</c:v>
                </c:pt>
                <c:pt idx="726">
                  <c:v>39811</c:v>
                </c:pt>
                <c:pt idx="727">
                  <c:v>39812</c:v>
                </c:pt>
                <c:pt idx="728">
                  <c:v>39813</c:v>
                </c:pt>
                <c:pt idx="729">
                  <c:v>39818</c:v>
                </c:pt>
                <c:pt idx="730">
                  <c:v>39819</c:v>
                </c:pt>
                <c:pt idx="731">
                  <c:v>39820</c:v>
                </c:pt>
                <c:pt idx="732">
                  <c:v>39821</c:v>
                </c:pt>
                <c:pt idx="733">
                  <c:v>39822</c:v>
                </c:pt>
                <c:pt idx="734">
                  <c:v>39825</c:v>
                </c:pt>
                <c:pt idx="735">
                  <c:v>39826</c:v>
                </c:pt>
                <c:pt idx="736">
                  <c:v>39827</c:v>
                </c:pt>
                <c:pt idx="737">
                  <c:v>39828</c:v>
                </c:pt>
                <c:pt idx="738">
                  <c:v>39829</c:v>
                </c:pt>
                <c:pt idx="739">
                  <c:v>39832</c:v>
                </c:pt>
                <c:pt idx="740">
                  <c:v>39833</c:v>
                </c:pt>
                <c:pt idx="741">
                  <c:v>39834</c:v>
                </c:pt>
                <c:pt idx="742">
                  <c:v>39835</c:v>
                </c:pt>
                <c:pt idx="743">
                  <c:v>39836</c:v>
                </c:pt>
                <c:pt idx="744">
                  <c:v>39846</c:v>
                </c:pt>
                <c:pt idx="745">
                  <c:v>39847</c:v>
                </c:pt>
                <c:pt idx="746">
                  <c:v>39848</c:v>
                </c:pt>
                <c:pt idx="747">
                  <c:v>39849</c:v>
                </c:pt>
                <c:pt idx="748">
                  <c:v>39850</c:v>
                </c:pt>
                <c:pt idx="749">
                  <c:v>39853</c:v>
                </c:pt>
                <c:pt idx="750">
                  <c:v>39854</c:v>
                </c:pt>
                <c:pt idx="751">
                  <c:v>39855</c:v>
                </c:pt>
                <c:pt idx="752">
                  <c:v>39856</c:v>
                </c:pt>
                <c:pt idx="753">
                  <c:v>39857</c:v>
                </c:pt>
                <c:pt idx="754">
                  <c:v>39860</c:v>
                </c:pt>
                <c:pt idx="755">
                  <c:v>39861</c:v>
                </c:pt>
                <c:pt idx="756">
                  <c:v>39862</c:v>
                </c:pt>
                <c:pt idx="757">
                  <c:v>39863</c:v>
                </c:pt>
                <c:pt idx="758">
                  <c:v>39864</c:v>
                </c:pt>
                <c:pt idx="759">
                  <c:v>39867</c:v>
                </c:pt>
                <c:pt idx="760">
                  <c:v>39868</c:v>
                </c:pt>
                <c:pt idx="761">
                  <c:v>39869</c:v>
                </c:pt>
                <c:pt idx="762">
                  <c:v>39870</c:v>
                </c:pt>
                <c:pt idx="763">
                  <c:v>39871</c:v>
                </c:pt>
                <c:pt idx="764">
                  <c:v>39874</c:v>
                </c:pt>
                <c:pt idx="765">
                  <c:v>39875</c:v>
                </c:pt>
                <c:pt idx="766">
                  <c:v>39876</c:v>
                </c:pt>
                <c:pt idx="767">
                  <c:v>39877</c:v>
                </c:pt>
                <c:pt idx="768">
                  <c:v>39878</c:v>
                </c:pt>
                <c:pt idx="769">
                  <c:v>39881</c:v>
                </c:pt>
                <c:pt idx="770">
                  <c:v>39882</c:v>
                </c:pt>
                <c:pt idx="771">
                  <c:v>39883</c:v>
                </c:pt>
                <c:pt idx="772">
                  <c:v>39884</c:v>
                </c:pt>
                <c:pt idx="773">
                  <c:v>39885</c:v>
                </c:pt>
                <c:pt idx="774">
                  <c:v>39888</c:v>
                </c:pt>
                <c:pt idx="775">
                  <c:v>39889</c:v>
                </c:pt>
                <c:pt idx="776">
                  <c:v>39890</c:v>
                </c:pt>
                <c:pt idx="777">
                  <c:v>39891</c:v>
                </c:pt>
                <c:pt idx="778">
                  <c:v>39892</c:v>
                </c:pt>
                <c:pt idx="779">
                  <c:v>39895</c:v>
                </c:pt>
                <c:pt idx="780">
                  <c:v>39896</c:v>
                </c:pt>
                <c:pt idx="781">
                  <c:v>39897</c:v>
                </c:pt>
                <c:pt idx="782">
                  <c:v>39898</c:v>
                </c:pt>
                <c:pt idx="783">
                  <c:v>39899</c:v>
                </c:pt>
                <c:pt idx="784">
                  <c:v>39902</c:v>
                </c:pt>
                <c:pt idx="785">
                  <c:v>39903</c:v>
                </c:pt>
                <c:pt idx="786">
                  <c:v>39904</c:v>
                </c:pt>
                <c:pt idx="787">
                  <c:v>39905</c:v>
                </c:pt>
                <c:pt idx="788">
                  <c:v>39906</c:v>
                </c:pt>
                <c:pt idx="789">
                  <c:v>39910</c:v>
                </c:pt>
                <c:pt idx="790">
                  <c:v>39911</c:v>
                </c:pt>
                <c:pt idx="791">
                  <c:v>39912</c:v>
                </c:pt>
                <c:pt idx="792">
                  <c:v>39913</c:v>
                </c:pt>
                <c:pt idx="793">
                  <c:v>39916</c:v>
                </c:pt>
                <c:pt idx="794">
                  <c:v>39917</c:v>
                </c:pt>
                <c:pt idx="795">
                  <c:v>39918</c:v>
                </c:pt>
                <c:pt idx="796">
                  <c:v>39919</c:v>
                </c:pt>
                <c:pt idx="797">
                  <c:v>39920</c:v>
                </c:pt>
                <c:pt idx="798">
                  <c:v>39923</c:v>
                </c:pt>
                <c:pt idx="799">
                  <c:v>39924</c:v>
                </c:pt>
                <c:pt idx="800">
                  <c:v>39925</c:v>
                </c:pt>
                <c:pt idx="801">
                  <c:v>39926</c:v>
                </c:pt>
                <c:pt idx="802">
                  <c:v>39927</c:v>
                </c:pt>
                <c:pt idx="803">
                  <c:v>39930</c:v>
                </c:pt>
                <c:pt idx="804">
                  <c:v>39931</c:v>
                </c:pt>
                <c:pt idx="805">
                  <c:v>39932</c:v>
                </c:pt>
                <c:pt idx="806">
                  <c:v>39933</c:v>
                </c:pt>
                <c:pt idx="807">
                  <c:v>39937</c:v>
                </c:pt>
                <c:pt idx="808">
                  <c:v>39938</c:v>
                </c:pt>
                <c:pt idx="809">
                  <c:v>39939</c:v>
                </c:pt>
                <c:pt idx="810">
                  <c:v>39940</c:v>
                </c:pt>
                <c:pt idx="811">
                  <c:v>39941</c:v>
                </c:pt>
                <c:pt idx="812">
                  <c:v>39944</c:v>
                </c:pt>
                <c:pt idx="813">
                  <c:v>39945</c:v>
                </c:pt>
                <c:pt idx="814">
                  <c:v>39946</c:v>
                </c:pt>
                <c:pt idx="815">
                  <c:v>39947</c:v>
                </c:pt>
                <c:pt idx="816">
                  <c:v>39948</c:v>
                </c:pt>
                <c:pt idx="817">
                  <c:v>39951</c:v>
                </c:pt>
                <c:pt idx="818">
                  <c:v>39952</c:v>
                </c:pt>
                <c:pt idx="819">
                  <c:v>39953</c:v>
                </c:pt>
                <c:pt idx="820">
                  <c:v>39954</c:v>
                </c:pt>
                <c:pt idx="821">
                  <c:v>39955</c:v>
                </c:pt>
                <c:pt idx="822">
                  <c:v>39958</c:v>
                </c:pt>
                <c:pt idx="823">
                  <c:v>39959</c:v>
                </c:pt>
                <c:pt idx="824">
                  <c:v>39960</c:v>
                </c:pt>
                <c:pt idx="825">
                  <c:v>39965</c:v>
                </c:pt>
                <c:pt idx="826">
                  <c:v>39966</c:v>
                </c:pt>
                <c:pt idx="827">
                  <c:v>39967</c:v>
                </c:pt>
                <c:pt idx="828">
                  <c:v>39968</c:v>
                </c:pt>
                <c:pt idx="829">
                  <c:v>39969</c:v>
                </c:pt>
                <c:pt idx="830">
                  <c:v>39972</c:v>
                </c:pt>
                <c:pt idx="831">
                  <c:v>39973</c:v>
                </c:pt>
                <c:pt idx="832">
                  <c:v>39974</c:v>
                </c:pt>
                <c:pt idx="833">
                  <c:v>39975</c:v>
                </c:pt>
                <c:pt idx="834">
                  <c:v>39976</c:v>
                </c:pt>
                <c:pt idx="835">
                  <c:v>39979</c:v>
                </c:pt>
                <c:pt idx="836">
                  <c:v>39980</c:v>
                </c:pt>
                <c:pt idx="837">
                  <c:v>39981</c:v>
                </c:pt>
                <c:pt idx="838">
                  <c:v>39982</c:v>
                </c:pt>
                <c:pt idx="839">
                  <c:v>39983</c:v>
                </c:pt>
                <c:pt idx="840">
                  <c:v>39986</c:v>
                </c:pt>
                <c:pt idx="841">
                  <c:v>39987</c:v>
                </c:pt>
                <c:pt idx="842">
                  <c:v>39988</c:v>
                </c:pt>
                <c:pt idx="843">
                  <c:v>39989</c:v>
                </c:pt>
                <c:pt idx="844">
                  <c:v>39990</c:v>
                </c:pt>
                <c:pt idx="845">
                  <c:v>39993</c:v>
                </c:pt>
                <c:pt idx="846">
                  <c:v>39994</c:v>
                </c:pt>
                <c:pt idx="847">
                  <c:v>39995</c:v>
                </c:pt>
                <c:pt idx="848">
                  <c:v>39996</c:v>
                </c:pt>
                <c:pt idx="849">
                  <c:v>39997</c:v>
                </c:pt>
                <c:pt idx="850">
                  <c:v>40000</c:v>
                </c:pt>
                <c:pt idx="851">
                  <c:v>40001</c:v>
                </c:pt>
                <c:pt idx="852">
                  <c:v>40002</c:v>
                </c:pt>
                <c:pt idx="853">
                  <c:v>40003</c:v>
                </c:pt>
                <c:pt idx="854">
                  <c:v>40004</c:v>
                </c:pt>
                <c:pt idx="855">
                  <c:v>40007</c:v>
                </c:pt>
                <c:pt idx="856">
                  <c:v>40008</c:v>
                </c:pt>
                <c:pt idx="857">
                  <c:v>40009</c:v>
                </c:pt>
                <c:pt idx="858">
                  <c:v>40010</c:v>
                </c:pt>
                <c:pt idx="859">
                  <c:v>40011</c:v>
                </c:pt>
                <c:pt idx="860">
                  <c:v>40014</c:v>
                </c:pt>
                <c:pt idx="861">
                  <c:v>40015</c:v>
                </c:pt>
                <c:pt idx="862">
                  <c:v>40016</c:v>
                </c:pt>
                <c:pt idx="863">
                  <c:v>40017</c:v>
                </c:pt>
                <c:pt idx="864">
                  <c:v>40018</c:v>
                </c:pt>
                <c:pt idx="865">
                  <c:v>40021</c:v>
                </c:pt>
                <c:pt idx="866">
                  <c:v>40022</c:v>
                </c:pt>
                <c:pt idx="867">
                  <c:v>40023</c:v>
                </c:pt>
                <c:pt idx="868">
                  <c:v>40024</c:v>
                </c:pt>
                <c:pt idx="869">
                  <c:v>40025</c:v>
                </c:pt>
                <c:pt idx="870">
                  <c:v>40028</c:v>
                </c:pt>
                <c:pt idx="871">
                  <c:v>40029</c:v>
                </c:pt>
                <c:pt idx="872">
                  <c:v>40030</c:v>
                </c:pt>
                <c:pt idx="873">
                  <c:v>40031</c:v>
                </c:pt>
                <c:pt idx="874">
                  <c:v>40032</c:v>
                </c:pt>
                <c:pt idx="875">
                  <c:v>40035</c:v>
                </c:pt>
                <c:pt idx="876">
                  <c:v>40036</c:v>
                </c:pt>
                <c:pt idx="877">
                  <c:v>40037</c:v>
                </c:pt>
                <c:pt idx="878">
                  <c:v>40038</c:v>
                </c:pt>
                <c:pt idx="879">
                  <c:v>40039</c:v>
                </c:pt>
                <c:pt idx="880">
                  <c:v>40042</c:v>
                </c:pt>
                <c:pt idx="881">
                  <c:v>40043</c:v>
                </c:pt>
                <c:pt idx="882">
                  <c:v>40044</c:v>
                </c:pt>
                <c:pt idx="883">
                  <c:v>40045</c:v>
                </c:pt>
                <c:pt idx="884">
                  <c:v>40046</c:v>
                </c:pt>
                <c:pt idx="885">
                  <c:v>40049</c:v>
                </c:pt>
                <c:pt idx="886">
                  <c:v>40050</c:v>
                </c:pt>
                <c:pt idx="887">
                  <c:v>40051</c:v>
                </c:pt>
                <c:pt idx="888">
                  <c:v>40052</c:v>
                </c:pt>
                <c:pt idx="889">
                  <c:v>40053</c:v>
                </c:pt>
                <c:pt idx="890">
                  <c:v>40056</c:v>
                </c:pt>
                <c:pt idx="891">
                  <c:v>40057</c:v>
                </c:pt>
                <c:pt idx="892">
                  <c:v>40058</c:v>
                </c:pt>
                <c:pt idx="893">
                  <c:v>40059</c:v>
                </c:pt>
                <c:pt idx="894">
                  <c:v>40060</c:v>
                </c:pt>
                <c:pt idx="895">
                  <c:v>40063</c:v>
                </c:pt>
                <c:pt idx="896">
                  <c:v>40064</c:v>
                </c:pt>
                <c:pt idx="897">
                  <c:v>40065</c:v>
                </c:pt>
                <c:pt idx="898">
                  <c:v>40066</c:v>
                </c:pt>
                <c:pt idx="899">
                  <c:v>40067</c:v>
                </c:pt>
                <c:pt idx="900">
                  <c:v>40070</c:v>
                </c:pt>
                <c:pt idx="901">
                  <c:v>40071</c:v>
                </c:pt>
                <c:pt idx="902">
                  <c:v>40072</c:v>
                </c:pt>
                <c:pt idx="903">
                  <c:v>40073</c:v>
                </c:pt>
                <c:pt idx="904">
                  <c:v>40074</c:v>
                </c:pt>
                <c:pt idx="905">
                  <c:v>40077</c:v>
                </c:pt>
                <c:pt idx="906">
                  <c:v>40078</c:v>
                </c:pt>
                <c:pt idx="907">
                  <c:v>40079</c:v>
                </c:pt>
                <c:pt idx="908">
                  <c:v>40080</c:v>
                </c:pt>
                <c:pt idx="909">
                  <c:v>40081</c:v>
                </c:pt>
                <c:pt idx="910">
                  <c:v>40084</c:v>
                </c:pt>
                <c:pt idx="911">
                  <c:v>40085</c:v>
                </c:pt>
                <c:pt idx="912">
                  <c:v>40086</c:v>
                </c:pt>
                <c:pt idx="913">
                  <c:v>40095</c:v>
                </c:pt>
                <c:pt idx="914">
                  <c:v>40098</c:v>
                </c:pt>
                <c:pt idx="915">
                  <c:v>40099</c:v>
                </c:pt>
                <c:pt idx="916">
                  <c:v>40100</c:v>
                </c:pt>
                <c:pt idx="917">
                  <c:v>40101</c:v>
                </c:pt>
                <c:pt idx="918">
                  <c:v>40102</c:v>
                </c:pt>
                <c:pt idx="919">
                  <c:v>40105</c:v>
                </c:pt>
                <c:pt idx="920">
                  <c:v>40106</c:v>
                </c:pt>
                <c:pt idx="921">
                  <c:v>40107</c:v>
                </c:pt>
                <c:pt idx="922">
                  <c:v>40108</c:v>
                </c:pt>
                <c:pt idx="923">
                  <c:v>40109</c:v>
                </c:pt>
                <c:pt idx="924">
                  <c:v>40112</c:v>
                </c:pt>
                <c:pt idx="925">
                  <c:v>40113</c:v>
                </c:pt>
                <c:pt idx="926">
                  <c:v>40114</c:v>
                </c:pt>
                <c:pt idx="927">
                  <c:v>40115</c:v>
                </c:pt>
                <c:pt idx="928">
                  <c:v>40116</c:v>
                </c:pt>
                <c:pt idx="929">
                  <c:v>40119</c:v>
                </c:pt>
                <c:pt idx="930">
                  <c:v>40120</c:v>
                </c:pt>
                <c:pt idx="931">
                  <c:v>40121</c:v>
                </c:pt>
                <c:pt idx="932">
                  <c:v>40122</c:v>
                </c:pt>
                <c:pt idx="933">
                  <c:v>40123</c:v>
                </c:pt>
                <c:pt idx="934">
                  <c:v>40126</c:v>
                </c:pt>
                <c:pt idx="935">
                  <c:v>40127</c:v>
                </c:pt>
                <c:pt idx="936">
                  <c:v>40128</c:v>
                </c:pt>
                <c:pt idx="937">
                  <c:v>40129</c:v>
                </c:pt>
                <c:pt idx="938">
                  <c:v>40130</c:v>
                </c:pt>
                <c:pt idx="939">
                  <c:v>40133</c:v>
                </c:pt>
                <c:pt idx="940">
                  <c:v>40134</c:v>
                </c:pt>
                <c:pt idx="941">
                  <c:v>40135</c:v>
                </c:pt>
                <c:pt idx="942">
                  <c:v>40136</c:v>
                </c:pt>
                <c:pt idx="943">
                  <c:v>40137</c:v>
                </c:pt>
                <c:pt idx="944">
                  <c:v>40140</c:v>
                </c:pt>
                <c:pt idx="945">
                  <c:v>40141</c:v>
                </c:pt>
                <c:pt idx="946">
                  <c:v>40142</c:v>
                </c:pt>
                <c:pt idx="947">
                  <c:v>40143</c:v>
                </c:pt>
                <c:pt idx="948">
                  <c:v>40144</c:v>
                </c:pt>
                <c:pt idx="949">
                  <c:v>40147</c:v>
                </c:pt>
                <c:pt idx="950">
                  <c:v>40148</c:v>
                </c:pt>
                <c:pt idx="951">
                  <c:v>40149</c:v>
                </c:pt>
                <c:pt idx="952">
                  <c:v>40150</c:v>
                </c:pt>
                <c:pt idx="953">
                  <c:v>40151</c:v>
                </c:pt>
                <c:pt idx="954">
                  <c:v>40154</c:v>
                </c:pt>
                <c:pt idx="955">
                  <c:v>40155</c:v>
                </c:pt>
                <c:pt idx="956">
                  <c:v>40156</c:v>
                </c:pt>
                <c:pt idx="957">
                  <c:v>40157</c:v>
                </c:pt>
                <c:pt idx="958">
                  <c:v>40158</c:v>
                </c:pt>
                <c:pt idx="959">
                  <c:v>40161</c:v>
                </c:pt>
                <c:pt idx="960">
                  <c:v>40162</c:v>
                </c:pt>
                <c:pt idx="961">
                  <c:v>40163</c:v>
                </c:pt>
                <c:pt idx="962">
                  <c:v>40164</c:v>
                </c:pt>
                <c:pt idx="963">
                  <c:v>40165</c:v>
                </c:pt>
                <c:pt idx="964">
                  <c:v>40168</c:v>
                </c:pt>
                <c:pt idx="965">
                  <c:v>40169</c:v>
                </c:pt>
                <c:pt idx="966">
                  <c:v>40170</c:v>
                </c:pt>
                <c:pt idx="967">
                  <c:v>40171</c:v>
                </c:pt>
                <c:pt idx="968">
                  <c:v>40172</c:v>
                </c:pt>
                <c:pt idx="969">
                  <c:v>40175</c:v>
                </c:pt>
                <c:pt idx="970">
                  <c:v>40176</c:v>
                </c:pt>
                <c:pt idx="971">
                  <c:v>40177</c:v>
                </c:pt>
                <c:pt idx="972">
                  <c:v>40178</c:v>
                </c:pt>
                <c:pt idx="973">
                  <c:v>40182</c:v>
                </c:pt>
                <c:pt idx="974">
                  <c:v>40183</c:v>
                </c:pt>
                <c:pt idx="975">
                  <c:v>40184</c:v>
                </c:pt>
                <c:pt idx="976">
                  <c:v>40185</c:v>
                </c:pt>
                <c:pt idx="977">
                  <c:v>40186</c:v>
                </c:pt>
                <c:pt idx="978">
                  <c:v>40189</c:v>
                </c:pt>
                <c:pt idx="979">
                  <c:v>40190</c:v>
                </c:pt>
                <c:pt idx="980">
                  <c:v>40191</c:v>
                </c:pt>
                <c:pt idx="981">
                  <c:v>40192</c:v>
                </c:pt>
                <c:pt idx="982">
                  <c:v>40193</c:v>
                </c:pt>
                <c:pt idx="983">
                  <c:v>40196</c:v>
                </c:pt>
                <c:pt idx="984">
                  <c:v>40197</c:v>
                </c:pt>
                <c:pt idx="985">
                  <c:v>40198</c:v>
                </c:pt>
                <c:pt idx="986">
                  <c:v>40199</c:v>
                </c:pt>
                <c:pt idx="987">
                  <c:v>40200</c:v>
                </c:pt>
                <c:pt idx="988">
                  <c:v>40203</c:v>
                </c:pt>
                <c:pt idx="989">
                  <c:v>40204</c:v>
                </c:pt>
                <c:pt idx="990">
                  <c:v>40205</c:v>
                </c:pt>
                <c:pt idx="991">
                  <c:v>40206</c:v>
                </c:pt>
                <c:pt idx="992">
                  <c:v>40207</c:v>
                </c:pt>
                <c:pt idx="993">
                  <c:v>40210</c:v>
                </c:pt>
                <c:pt idx="994">
                  <c:v>40211</c:v>
                </c:pt>
                <c:pt idx="995">
                  <c:v>40212</c:v>
                </c:pt>
                <c:pt idx="996">
                  <c:v>40213</c:v>
                </c:pt>
                <c:pt idx="997">
                  <c:v>40214</c:v>
                </c:pt>
                <c:pt idx="998">
                  <c:v>40217</c:v>
                </c:pt>
                <c:pt idx="999">
                  <c:v>40218</c:v>
                </c:pt>
                <c:pt idx="1000">
                  <c:v>40219</c:v>
                </c:pt>
                <c:pt idx="1001">
                  <c:v>40220</c:v>
                </c:pt>
                <c:pt idx="1002">
                  <c:v>40221</c:v>
                </c:pt>
                <c:pt idx="1003">
                  <c:v>40231</c:v>
                </c:pt>
                <c:pt idx="1004">
                  <c:v>40232</c:v>
                </c:pt>
                <c:pt idx="1005">
                  <c:v>40233</c:v>
                </c:pt>
                <c:pt idx="1006">
                  <c:v>40234</c:v>
                </c:pt>
                <c:pt idx="1007">
                  <c:v>40235</c:v>
                </c:pt>
                <c:pt idx="1008">
                  <c:v>40238</c:v>
                </c:pt>
                <c:pt idx="1009">
                  <c:v>40239</c:v>
                </c:pt>
                <c:pt idx="1010">
                  <c:v>40240</c:v>
                </c:pt>
                <c:pt idx="1011">
                  <c:v>40241</c:v>
                </c:pt>
                <c:pt idx="1012">
                  <c:v>40242</c:v>
                </c:pt>
                <c:pt idx="1013">
                  <c:v>40245</c:v>
                </c:pt>
                <c:pt idx="1014">
                  <c:v>40246</c:v>
                </c:pt>
                <c:pt idx="1015">
                  <c:v>40247</c:v>
                </c:pt>
                <c:pt idx="1016">
                  <c:v>40248</c:v>
                </c:pt>
                <c:pt idx="1017">
                  <c:v>40249</c:v>
                </c:pt>
                <c:pt idx="1018">
                  <c:v>40252</c:v>
                </c:pt>
                <c:pt idx="1019">
                  <c:v>40253</c:v>
                </c:pt>
                <c:pt idx="1020">
                  <c:v>40254</c:v>
                </c:pt>
                <c:pt idx="1021">
                  <c:v>40255</c:v>
                </c:pt>
                <c:pt idx="1022">
                  <c:v>40256</c:v>
                </c:pt>
                <c:pt idx="1023">
                  <c:v>40259</c:v>
                </c:pt>
                <c:pt idx="1024">
                  <c:v>40260</c:v>
                </c:pt>
                <c:pt idx="1025">
                  <c:v>40261</c:v>
                </c:pt>
                <c:pt idx="1026">
                  <c:v>40262</c:v>
                </c:pt>
                <c:pt idx="1027">
                  <c:v>40263</c:v>
                </c:pt>
                <c:pt idx="1028">
                  <c:v>40266</c:v>
                </c:pt>
                <c:pt idx="1029">
                  <c:v>40267</c:v>
                </c:pt>
                <c:pt idx="1030">
                  <c:v>40268</c:v>
                </c:pt>
                <c:pt idx="1031">
                  <c:v>40269</c:v>
                </c:pt>
                <c:pt idx="1032">
                  <c:v>40270</c:v>
                </c:pt>
                <c:pt idx="1033">
                  <c:v>40274</c:v>
                </c:pt>
                <c:pt idx="1034">
                  <c:v>40275</c:v>
                </c:pt>
                <c:pt idx="1035">
                  <c:v>40276</c:v>
                </c:pt>
                <c:pt idx="1036">
                  <c:v>40277</c:v>
                </c:pt>
                <c:pt idx="1037">
                  <c:v>40280</c:v>
                </c:pt>
                <c:pt idx="1038">
                  <c:v>40281</c:v>
                </c:pt>
                <c:pt idx="1039">
                  <c:v>40282</c:v>
                </c:pt>
                <c:pt idx="1040">
                  <c:v>40283</c:v>
                </c:pt>
                <c:pt idx="1041">
                  <c:v>40284</c:v>
                </c:pt>
                <c:pt idx="1042">
                  <c:v>40287</c:v>
                </c:pt>
                <c:pt idx="1043">
                  <c:v>40288</c:v>
                </c:pt>
                <c:pt idx="1044">
                  <c:v>40289</c:v>
                </c:pt>
                <c:pt idx="1045">
                  <c:v>40290</c:v>
                </c:pt>
                <c:pt idx="1046">
                  <c:v>40291</c:v>
                </c:pt>
                <c:pt idx="1047">
                  <c:v>40294</c:v>
                </c:pt>
                <c:pt idx="1048">
                  <c:v>40295</c:v>
                </c:pt>
                <c:pt idx="1049">
                  <c:v>40296</c:v>
                </c:pt>
                <c:pt idx="1050">
                  <c:v>40297</c:v>
                </c:pt>
                <c:pt idx="1051">
                  <c:v>40298</c:v>
                </c:pt>
                <c:pt idx="1052">
                  <c:v>40302</c:v>
                </c:pt>
                <c:pt idx="1053">
                  <c:v>40303</c:v>
                </c:pt>
                <c:pt idx="1054">
                  <c:v>40304</c:v>
                </c:pt>
                <c:pt idx="1055">
                  <c:v>40305</c:v>
                </c:pt>
                <c:pt idx="1056">
                  <c:v>40308</c:v>
                </c:pt>
                <c:pt idx="1057">
                  <c:v>40309</c:v>
                </c:pt>
                <c:pt idx="1058">
                  <c:v>40310</c:v>
                </c:pt>
                <c:pt idx="1059">
                  <c:v>40311</c:v>
                </c:pt>
                <c:pt idx="1060">
                  <c:v>40312</c:v>
                </c:pt>
                <c:pt idx="1061">
                  <c:v>40315</c:v>
                </c:pt>
                <c:pt idx="1062">
                  <c:v>40316</c:v>
                </c:pt>
                <c:pt idx="1063">
                  <c:v>40317</c:v>
                </c:pt>
                <c:pt idx="1064">
                  <c:v>40318</c:v>
                </c:pt>
                <c:pt idx="1065">
                  <c:v>40319</c:v>
                </c:pt>
                <c:pt idx="1066">
                  <c:v>40322</c:v>
                </c:pt>
                <c:pt idx="1067">
                  <c:v>40323</c:v>
                </c:pt>
                <c:pt idx="1068">
                  <c:v>40324</c:v>
                </c:pt>
                <c:pt idx="1069">
                  <c:v>40325</c:v>
                </c:pt>
                <c:pt idx="1070">
                  <c:v>40326</c:v>
                </c:pt>
                <c:pt idx="1071">
                  <c:v>40329</c:v>
                </c:pt>
                <c:pt idx="1072">
                  <c:v>40330</c:v>
                </c:pt>
                <c:pt idx="1073">
                  <c:v>40331</c:v>
                </c:pt>
                <c:pt idx="1074">
                  <c:v>40332</c:v>
                </c:pt>
                <c:pt idx="1075">
                  <c:v>40333</c:v>
                </c:pt>
                <c:pt idx="1076">
                  <c:v>40336</c:v>
                </c:pt>
                <c:pt idx="1077">
                  <c:v>40337</c:v>
                </c:pt>
                <c:pt idx="1078">
                  <c:v>40338</c:v>
                </c:pt>
                <c:pt idx="1079">
                  <c:v>40339</c:v>
                </c:pt>
                <c:pt idx="1080">
                  <c:v>40340</c:v>
                </c:pt>
                <c:pt idx="1081">
                  <c:v>40346</c:v>
                </c:pt>
                <c:pt idx="1082">
                  <c:v>40347</c:v>
                </c:pt>
                <c:pt idx="1083">
                  <c:v>40350</c:v>
                </c:pt>
                <c:pt idx="1084">
                  <c:v>40351</c:v>
                </c:pt>
                <c:pt idx="1085">
                  <c:v>40352</c:v>
                </c:pt>
                <c:pt idx="1086">
                  <c:v>40353</c:v>
                </c:pt>
                <c:pt idx="1087">
                  <c:v>40354</c:v>
                </c:pt>
                <c:pt idx="1088">
                  <c:v>40357</c:v>
                </c:pt>
                <c:pt idx="1089">
                  <c:v>40358</c:v>
                </c:pt>
                <c:pt idx="1090">
                  <c:v>40359</c:v>
                </c:pt>
                <c:pt idx="1091">
                  <c:v>40360</c:v>
                </c:pt>
                <c:pt idx="1092">
                  <c:v>40361</c:v>
                </c:pt>
                <c:pt idx="1093">
                  <c:v>40364</c:v>
                </c:pt>
                <c:pt idx="1094">
                  <c:v>40365</c:v>
                </c:pt>
                <c:pt idx="1095">
                  <c:v>40366</c:v>
                </c:pt>
                <c:pt idx="1096">
                  <c:v>40367</c:v>
                </c:pt>
                <c:pt idx="1097">
                  <c:v>40368</c:v>
                </c:pt>
                <c:pt idx="1098">
                  <c:v>40371</c:v>
                </c:pt>
                <c:pt idx="1099">
                  <c:v>40372</c:v>
                </c:pt>
                <c:pt idx="1100">
                  <c:v>40373</c:v>
                </c:pt>
                <c:pt idx="1101">
                  <c:v>40374</c:v>
                </c:pt>
                <c:pt idx="1102">
                  <c:v>40375</c:v>
                </c:pt>
                <c:pt idx="1103">
                  <c:v>40378</c:v>
                </c:pt>
                <c:pt idx="1104">
                  <c:v>40379</c:v>
                </c:pt>
                <c:pt idx="1105">
                  <c:v>40380</c:v>
                </c:pt>
                <c:pt idx="1106">
                  <c:v>40381</c:v>
                </c:pt>
                <c:pt idx="1107">
                  <c:v>40382</c:v>
                </c:pt>
                <c:pt idx="1108">
                  <c:v>40385</c:v>
                </c:pt>
                <c:pt idx="1109">
                  <c:v>40386</c:v>
                </c:pt>
                <c:pt idx="1110">
                  <c:v>40387</c:v>
                </c:pt>
                <c:pt idx="1111">
                  <c:v>40388</c:v>
                </c:pt>
                <c:pt idx="1112">
                  <c:v>40389</c:v>
                </c:pt>
                <c:pt idx="1113">
                  <c:v>40392</c:v>
                </c:pt>
                <c:pt idx="1114">
                  <c:v>40393</c:v>
                </c:pt>
                <c:pt idx="1115">
                  <c:v>40394</c:v>
                </c:pt>
                <c:pt idx="1116">
                  <c:v>40395</c:v>
                </c:pt>
                <c:pt idx="1117">
                  <c:v>40396</c:v>
                </c:pt>
                <c:pt idx="1118">
                  <c:v>40399</c:v>
                </c:pt>
                <c:pt idx="1119">
                  <c:v>40400</c:v>
                </c:pt>
                <c:pt idx="1120">
                  <c:v>40401</c:v>
                </c:pt>
                <c:pt idx="1121">
                  <c:v>40402</c:v>
                </c:pt>
                <c:pt idx="1122">
                  <c:v>40403</c:v>
                </c:pt>
                <c:pt idx="1123">
                  <c:v>40406</c:v>
                </c:pt>
                <c:pt idx="1124">
                  <c:v>40407</c:v>
                </c:pt>
                <c:pt idx="1125">
                  <c:v>40408</c:v>
                </c:pt>
                <c:pt idx="1126">
                  <c:v>40409</c:v>
                </c:pt>
                <c:pt idx="1127">
                  <c:v>40410</c:v>
                </c:pt>
                <c:pt idx="1128">
                  <c:v>40413</c:v>
                </c:pt>
                <c:pt idx="1129">
                  <c:v>40414</c:v>
                </c:pt>
                <c:pt idx="1130">
                  <c:v>40415</c:v>
                </c:pt>
                <c:pt idx="1131">
                  <c:v>40416</c:v>
                </c:pt>
                <c:pt idx="1132">
                  <c:v>40417</c:v>
                </c:pt>
                <c:pt idx="1133">
                  <c:v>40420</c:v>
                </c:pt>
                <c:pt idx="1134">
                  <c:v>40421</c:v>
                </c:pt>
                <c:pt idx="1135">
                  <c:v>40422</c:v>
                </c:pt>
                <c:pt idx="1136">
                  <c:v>40423</c:v>
                </c:pt>
                <c:pt idx="1137">
                  <c:v>40424</c:v>
                </c:pt>
                <c:pt idx="1138">
                  <c:v>40427</c:v>
                </c:pt>
                <c:pt idx="1139">
                  <c:v>40428</c:v>
                </c:pt>
                <c:pt idx="1140">
                  <c:v>40429</c:v>
                </c:pt>
                <c:pt idx="1141">
                  <c:v>40430</c:v>
                </c:pt>
                <c:pt idx="1142">
                  <c:v>40431</c:v>
                </c:pt>
                <c:pt idx="1143">
                  <c:v>40434</c:v>
                </c:pt>
                <c:pt idx="1144">
                  <c:v>40435</c:v>
                </c:pt>
                <c:pt idx="1145">
                  <c:v>40436</c:v>
                </c:pt>
                <c:pt idx="1146">
                  <c:v>40437</c:v>
                </c:pt>
                <c:pt idx="1147">
                  <c:v>40438</c:v>
                </c:pt>
                <c:pt idx="1148">
                  <c:v>40441</c:v>
                </c:pt>
                <c:pt idx="1149">
                  <c:v>40442</c:v>
                </c:pt>
                <c:pt idx="1150">
                  <c:v>40448</c:v>
                </c:pt>
                <c:pt idx="1151">
                  <c:v>40449</c:v>
                </c:pt>
                <c:pt idx="1152">
                  <c:v>40450</c:v>
                </c:pt>
                <c:pt idx="1153">
                  <c:v>40451</c:v>
                </c:pt>
                <c:pt idx="1154">
                  <c:v>40459</c:v>
                </c:pt>
                <c:pt idx="1155">
                  <c:v>40462</c:v>
                </c:pt>
                <c:pt idx="1156">
                  <c:v>40463</c:v>
                </c:pt>
                <c:pt idx="1157">
                  <c:v>40464</c:v>
                </c:pt>
                <c:pt idx="1158">
                  <c:v>40465</c:v>
                </c:pt>
                <c:pt idx="1159">
                  <c:v>40466</c:v>
                </c:pt>
                <c:pt idx="1160">
                  <c:v>40469</c:v>
                </c:pt>
                <c:pt idx="1161">
                  <c:v>40470</c:v>
                </c:pt>
                <c:pt idx="1162">
                  <c:v>40471</c:v>
                </c:pt>
                <c:pt idx="1163">
                  <c:v>40472</c:v>
                </c:pt>
                <c:pt idx="1164">
                  <c:v>40473</c:v>
                </c:pt>
                <c:pt idx="1165">
                  <c:v>40476</c:v>
                </c:pt>
                <c:pt idx="1166">
                  <c:v>40477</c:v>
                </c:pt>
                <c:pt idx="1167">
                  <c:v>40478</c:v>
                </c:pt>
                <c:pt idx="1168">
                  <c:v>40479</c:v>
                </c:pt>
                <c:pt idx="1169">
                  <c:v>40480</c:v>
                </c:pt>
                <c:pt idx="1170">
                  <c:v>40483</c:v>
                </c:pt>
                <c:pt idx="1171">
                  <c:v>40484</c:v>
                </c:pt>
                <c:pt idx="1172">
                  <c:v>40485</c:v>
                </c:pt>
                <c:pt idx="1173">
                  <c:v>40486</c:v>
                </c:pt>
                <c:pt idx="1174">
                  <c:v>40487</c:v>
                </c:pt>
                <c:pt idx="1175">
                  <c:v>40490</c:v>
                </c:pt>
                <c:pt idx="1176">
                  <c:v>40491</c:v>
                </c:pt>
                <c:pt idx="1177">
                  <c:v>40492</c:v>
                </c:pt>
                <c:pt idx="1178">
                  <c:v>40493</c:v>
                </c:pt>
                <c:pt idx="1179">
                  <c:v>40494</c:v>
                </c:pt>
                <c:pt idx="1180">
                  <c:v>40497</c:v>
                </c:pt>
                <c:pt idx="1181">
                  <c:v>40498</c:v>
                </c:pt>
                <c:pt idx="1182">
                  <c:v>40499</c:v>
                </c:pt>
                <c:pt idx="1183">
                  <c:v>40500</c:v>
                </c:pt>
                <c:pt idx="1184">
                  <c:v>40501</c:v>
                </c:pt>
                <c:pt idx="1185">
                  <c:v>40504</c:v>
                </c:pt>
                <c:pt idx="1186">
                  <c:v>40505</c:v>
                </c:pt>
                <c:pt idx="1187">
                  <c:v>40506</c:v>
                </c:pt>
                <c:pt idx="1188">
                  <c:v>40507</c:v>
                </c:pt>
                <c:pt idx="1189">
                  <c:v>40508</c:v>
                </c:pt>
                <c:pt idx="1190">
                  <c:v>40511</c:v>
                </c:pt>
                <c:pt idx="1191">
                  <c:v>40512</c:v>
                </c:pt>
                <c:pt idx="1192">
                  <c:v>40513</c:v>
                </c:pt>
                <c:pt idx="1193">
                  <c:v>40514</c:v>
                </c:pt>
                <c:pt idx="1194">
                  <c:v>40515</c:v>
                </c:pt>
                <c:pt idx="1195">
                  <c:v>40518</c:v>
                </c:pt>
                <c:pt idx="1196">
                  <c:v>40519</c:v>
                </c:pt>
                <c:pt idx="1197">
                  <c:v>40520</c:v>
                </c:pt>
                <c:pt idx="1198">
                  <c:v>40521</c:v>
                </c:pt>
                <c:pt idx="1199">
                  <c:v>40522</c:v>
                </c:pt>
                <c:pt idx="1200">
                  <c:v>40525</c:v>
                </c:pt>
                <c:pt idx="1201">
                  <c:v>40526</c:v>
                </c:pt>
                <c:pt idx="1202">
                  <c:v>40527</c:v>
                </c:pt>
                <c:pt idx="1203">
                  <c:v>40528</c:v>
                </c:pt>
                <c:pt idx="1204">
                  <c:v>40529</c:v>
                </c:pt>
                <c:pt idx="1205">
                  <c:v>40532</c:v>
                </c:pt>
                <c:pt idx="1206">
                  <c:v>40533</c:v>
                </c:pt>
                <c:pt idx="1207">
                  <c:v>40534</c:v>
                </c:pt>
                <c:pt idx="1208">
                  <c:v>40535</c:v>
                </c:pt>
                <c:pt idx="1209">
                  <c:v>40536</c:v>
                </c:pt>
                <c:pt idx="1210">
                  <c:v>40539</c:v>
                </c:pt>
                <c:pt idx="1211">
                  <c:v>40540</c:v>
                </c:pt>
                <c:pt idx="1212">
                  <c:v>40541</c:v>
                </c:pt>
                <c:pt idx="1213">
                  <c:v>40542</c:v>
                </c:pt>
                <c:pt idx="1214">
                  <c:v>40543</c:v>
                </c:pt>
                <c:pt idx="1215">
                  <c:v>40547</c:v>
                </c:pt>
                <c:pt idx="1216">
                  <c:v>40548</c:v>
                </c:pt>
                <c:pt idx="1217">
                  <c:v>40549</c:v>
                </c:pt>
                <c:pt idx="1218">
                  <c:v>40550</c:v>
                </c:pt>
                <c:pt idx="1219">
                  <c:v>40553</c:v>
                </c:pt>
                <c:pt idx="1220">
                  <c:v>40554</c:v>
                </c:pt>
                <c:pt idx="1221">
                  <c:v>40555</c:v>
                </c:pt>
                <c:pt idx="1222">
                  <c:v>40556</c:v>
                </c:pt>
                <c:pt idx="1223">
                  <c:v>40557</c:v>
                </c:pt>
                <c:pt idx="1224">
                  <c:v>40560</c:v>
                </c:pt>
                <c:pt idx="1225">
                  <c:v>40561</c:v>
                </c:pt>
                <c:pt idx="1226">
                  <c:v>40562</c:v>
                </c:pt>
                <c:pt idx="1227">
                  <c:v>40563</c:v>
                </c:pt>
                <c:pt idx="1228">
                  <c:v>40564</c:v>
                </c:pt>
                <c:pt idx="1229">
                  <c:v>40567</c:v>
                </c:pt>
                <c:pt idx="1230">
                  <c:v>40568</c:v>
                </c:pt>
                <c:pt idx="1231">
                  <c:v>40569</c:v>
                </c:pt>
                <c:pt idx="1232">
                  <c:v>40570</c:v>
                </c:pt>
                <c:pt idx="1233">
                  <c:v>40571</c:v>
                </c:pt>
                <c:pt idx="1234">
                  <c:v>40574</c:v>
                </c:pt>
                <c:pt idx="1235">
                  <c:v>40575</c:v>
                </c:pt>
                <c:pt idx="1236">
                  <c:v>40583</c:v>
                </c:pt>
                <c:pt idx="1237">
                  <c:v>40584</c:v>
                </c:pt>
                <c:pt idx="1238">
                  <c:v>40585</c:v>
                </c:pt>
                <c:pt idx="1239">
                  <c:v>40588</c:v>
                </c:pt>
                <c:pt idx="1240">
                  <c:v>40589</c:v>
                </c:pt>
                <c:pt idx="1241">
                  <c:v>40590</c:v>
                </c:pt>
                <c:pt idx="1242">
                  <c:v>40591</c:v>
                </c:pt>
                <c:pt idx="1243">
                  <c:v>40592</c:v>
                </c:pt>
                <c:pt idx="1244">
                  <c:v>40595</c:v>
                </c:pt>
                <c:pt idx="1245">
                  <c:v>40596</c:v>
                </c:pt>
                <c:pt idx="1246">
                  <c:v>40597</c:v>
                </c:pt>
                <c:pt idx="1247">
                  <c:v>40598</c:v>
                </c:pt>
                <c:pt idx="1248">
                  <c:v>40599</c:v>
                </c:pt>
                <c:pt idx="1249">
                  <c:v>40602</c:v>
                </c:pt>
                <c:pt idx="1250">
                  <c:v>40603</c:v>
                </c:pt>
                <c:pt idx="1251">
                  <c:v>40604</c:v>
                </c:pt>
                <c:pt idx="1252">
                  <c:v>40605</c:v>
                </c:pt>
                <c:pt idx="1253">
                  <c:v>40606</c:v>
                </c:pt>
                <c:pt idx="1254">
                  <c:v>40609</c:v>
                </c:pt>
                <c:pt idx="1255">
                  <c:v>40610</c:v>
                </c:pt>
                <c:pt idx="1256">
                  <c:v>40611</c:v>
                </c:pt>
                <c:pt idx="1257">
                  <c:v>40612</c:v>
                </c:pt>
                <c:pt idx="1258">
                  <c:v>40613</c:v>
                </c:pt>
                <c:pt idx="1259">
                  <c:v>40616</c:v>
                </c:pt>
                <c:pt idx="1260">
                  <c:v>40617</c:v>
                </c:pt>
                <c:pt idx="1261">
                  <c:v>40618</c:v>
                </c:pt>
                <c:pt idx="1262">
                  <c:v>40619</c:v>
                </c:pt>
                <c:pt idx="1263">
                  <c:v>40620</c:v>
                </c:pt>
                <c:pt idx="1264">
                  <c:v>40623</c:v>
                </c:pt>
                <c:pt idx="1265">
                  <c:v>40624</c:v>
                </c:pt>
                <c:pt idx="1266">
                  <c:v>40625</c:v>
                </c:pt>
                <c:pt idx="1267">
                  <c:v>40626</c:v>
                </c:pt>
                <c:pt idx="1268">
                  <c:v>40627</c:v>
                </c:pt>
                <c:pt idx="1269">
                  <c:v>40630</c:v>
                </c:pt>
                <c:pt idx="1270">
                  <c:v>40631</c:v>
                </c:pt>
                <c:pt idx="1271">
                  <c:v>40632</c:v>
                </c:pt>
                <c:pt idx="1272">
                  <c:v>40633</c:v>
                </c:pt>
                <c:pt idx="1273">
                  <c:v>40634</c:v>
                </c:pt>
                <c:pt idx="1274">
                  <c:v>40639</c:v>
                </c:pt>
                <c:pt idx="1275">
                  <c:v>40640</c:v>
                </c:pt>
                <c:pt idx="1276">
                  <c:v>40641</c:v>
                </c:pt>
                <c:pt idx="1277">
                  <c:v>40644</c:v>
                </c:pt>
                <c:pt idx="1278">
                  <c:v>40645</c:v>
                </c:pt>
                <c:pt idx="1279">
                  <c:v>40646</c:v>
                </c:pt>
                <c:pt idx="1280">
                  <c:v>40647</c:v>
                </c:pt>
                <c:pt idx="1281">
                  <c:v>40648</c:v>
                </c:pt>
                <c:pt idx="1282">
                  <c:v>40651</c:v>
                </c:pt>
                <c:pt idx="1283">
                  <c:v>40652</c:v>
                </c:pt>
                <c:pt idx="1284">
                  <c:v>40653</c:v>
                </c:pt>
                <c:pt idx="1285">
                  <c:v>40654</c:v>
                </c:pt>
                <c:pt idx="1286">
                  <c:v>40655</c:v>
                </c:pt>
                <c:pt idx="1287">
                  <c:v>40658</c:v>
                </c:pt>
                <c:pt idx="1288">
                  <c:v>40659</c:v>
                </c:pt>
                <c:pt idx="1289">
                  <c:v>40660</c:v>
                </c:pt>
                <c:pt idx="1290">
                  <c:v>40661</c:v>
                </c:pt>
                <c:pt idx="1291">
                  <c:v>40662</c:v>
                </c:pt>
                <c:pt idx="1292">
                  <c:v>40666</c:v>
                </c:pt>
                <c:pt idx="1293">
                  <c:v>40667</c:v>
                </c:pt>
                <c:pt idx="1294">
                  <c:v>40668</c:v>
                </c:pt>
                <c:pt idx="1295">
                  <c:v>40669</c:v>
                </c:pt>
                <c:pt idx="1296">
                  <c:v>40672</c:v>
                </c:pt>
                <c:pt idx="1297">
                  <c:v>40673</c:v>
                </c:pt>
                <c:pt idx="1298">
                  <c:v>40674</c:v>
                </c:pt>
                <c:pt idx="1299">
                  <c:v>40675</c:v>
                </c:pt>
                <c:pt idx="1300">
                  <c:v>40676</c:v>
                </c:pt>
                <c:pt idx="1301">
                  <c:v>40679</c:v>
                </c:pt>
                <c:pt idx="1302">
                  <c:v>40680</c:v>
                </c:pt>
                <c:pt idx="1303">
                  <c:v>40681</c:v>
                </c:pt>
                <c:pt idx="1304">
                  <c:v>40682</c:v>
                </c:pt>
                <c:pt idx="1305">
                  <c:v>40683</c:v>
                </c:pt>
                <c:pt idx="1306">
                  <c:v>40686</c:v>
                </c:pt>
                <c:pt idx="1307">
                  <c:v>40687</c:v>
                </c:pt>
                <c:pt idx="1308">
                  <c:v>40688</c:v>
                </c:pt>
                <c:pt idx="1309">
                  <c:v>40689</c:v>
                </c:pt>
                <c:pt idx="1310">
                  <c:v>40690</c:v>
                </c:pt>
                <c:pt idx="1311">
                  <c:v>40693</c:v>
                </c:pt>
                <c:pt idx="1312">
                  <c:v>40694</c:v>
                </c:pt>
                <c:pt idx="1313">
                  <c:v>40695</c:v>
                </c:pt>
                <c:pt idx="1314">
                  <c:v>40696</c:v>
                </c:pt>
                <c:pt idx="1315">
                  <c:v>40697</c:v>
                </c:pt>
                <c:pt idx="1316">
                  <c:v>40701</c:v>
                </c:pt>
                <c:pt idx="1317">
                  <c:v>40702</c:v>
                </c:pt>
                <c:pt idx="1318">
                  <c:v>40703</c:v>
                </c:pt>
                <c:pt idx="1319">
                  <c:v>40704</c:v>
                </c:pt>
                <c:pt idx="1320">
                  <c:v>40707</c:v>
                </c:pt>
                <c:pt idx="1321">
                  <c:v>40708</c:v>
                </c:pt>
                <c:pt idx="1322">
                  <c:v>40709</c:v>
                </c:pt>
                <c:pt idx="1323">
                  <c:v>40710</c:v>
                </c:pt>
                <c:pt idx="1324">
                  <c:v>40711</c:v>
                </c:pt>
                <c:pt idx="1325">
                  <c:v>40714</c:v>
                </c:pt>
                <c:pt idx="1326">
                  <c:v>40715</c:v>
                </c:pt>
                <c:pt idx="1327">
                  <c:v>40716</c:v>
                </c:pt>
                <c:pt idx="1328">
                  <c:v>40717</c:v>
                </c:pt>
                <c:pt idx="1329">
                  <c:v>40718</c:v>
                </c:pt>
                <c:pt idx="1330">
                  <c:v>40721</c:v>
                </c:pt>
                <c:pt idx="1331">
                  <c:v>40722</c:v>
                </c:pt>
                <c:pt idx="1332">
                  <c:v>40723</c:v>
                </c:pt>
                <c:pt idx="1333">
                  <c:v>40724</c:v>
                </c:pt>
                <c:pt idx="1334">
                  <c:v>40725</c:v>
                </c:pt>
                <c:pt idx="1335">
                  <c:v>40728</c:v>
                </c:pt>
                <c:pt idx="1336">
                  <c:v>40729</c:v>
                </c:pt>
                <c:pt idx="1337">
                  <c:v>40730</c:v>
                </c:pt>
                <c:pt idx="1338">
                  <c:v>40731</c:v>
                </c:pt>
                <c:pt idx="1339">
                  <c:v>40732</c:v>
                </c:pt>
                <c:pt idx="1340">
                  <c:v>40735</c:v>
                </c:pt>
                <c:pt idx="1341">
                  <c:v>40736</c:v>
                </c:pt>
                <c:pt idx="1342">
                  <c:v>40737</c:v>
                </c:pt>
                <c:pt idx="1343">
                  <c:v>40738</c:v>
                </c:pt>
                <c:pt idx="1344">
                  <c:v>40739</c:v>
                </c:pt>
                <c:pt idx="1345">
                  <c:v>40742</c:v>
                </c:pt>
                <c:pt idx="1346">
                  <c:v>40743</c:v>
                </c:pt>
                <c:pt idx="1347">
                  <c:v>40744</c:v>
                </c:pt>
                <c:pt idx="1348">
                  <c:v>40745</c:v>
                </c:pt>
                <c:pt idx="1349">
                  <c:v>40746</c:v>
                </c:pt>
                <c:pt idx="1350">
                  <c:v>40749</c:v>
                </c:pt>
                <c:pt idx="1351">
                  <c:v>40750</c:v>
                </c:pt>
                <c:pt idx="1352">
                  <c:v>40751</c:v>
                </c:pt>
                <c:pt idx="1353">
                  <c:v>40752</c:v>
                </c:pt>
                <c:pt idx="1354">
                  <c:v>40753</c:v>
                </c:pt>
                <c:pt idx="1355">
                  <c:v>40756</c:v>
                </c:pt>
                <c:pt idx="1356">
                  <c:v>40757</c:v>
                </c:pt>
                <c:pt idx="1357">
                  <c:v>40758</c:v>
                </c:pt>
                <c:pt idx="1358">
                  <c:v>40759</c:v>
                </c:pt>
                <c:pt idx="1359">
                  <c:v>40760</c:v>
                </c:pt>
                <c:pt idx="1360">
                  <c:v>40763</c:v>
                </c:pt>
                <c:pt idx="1361">
                  <c:v>40764</c:v>
                </c:pt>
                <c:pt idx="1362">
                  <c:v>40765</c:v>
                </c:pt>
                <c:pt idx="1363">
                  <c:v>40766</c:v>
                </c:pt>
                <c:pt idx="1364">
                  <c:v>40767</c:v>
                </c:pt>
                <c:pt idx="1365">
                  <c:v>40770</c:v>
                </c:pt>
                <c:pt idx="1366">
                  <c:v>40771</c:v>
                </c:pt>
                <c:pt idx="1367">
                  <c:v>40772</c:v>
                </c:pt>
                <c:pt idx="1368">
                  <c:v>40773</c:v>
                </c:pt>
                <c:pt idx="1369">
                  <c:v>40774</c:v>
                </c:pt>
                <c:pt idx="1370">
                  <c:v>40777</c:v>
                </c:pt>
                <c:pt idx="1371">
                  <c:v>40778</c:v>
                </c:pt>
                <c:pt idx="1372">
                  <c:v>40779</c:v>
                </c:pt>
                <c:pt idx="1373">
                  <c:v>40780</c:v>
                </c:pt>
                <c:pt idx="1374">
                  <c:v>40781</c:v>
                </c:pt>
                <c:pt idx="1375">
                  <c:v>40784</c:v>
                </c:pt>
                <c:pt idx="1376">
                  <c:v>40785</c:v>
                </c:pt>
                <c:pt idx="1377">
                  <c:v>40786</c:v>
                </c:pt>
                <c:pt idx="1378">
                  <c:v>40787</c:v>
                </c:pt>
                <c:pt idx="1379">
                  <c:v>40788</c:v>
                </c:pt>
                <c:pt idx="1380">
                  <c:v>40791</c:v>
                </c:pt>
                <c:pt idx="1381">
                  <c:v>40792</c:v>
                </c:pt>
                <c:pt idx="1382">
                  <c:v>40793</c:v>
                </c:pt>
                <c:pt idx="1383">
                  <c:v>40794</c:v>
                </c:pt>
                <c:pt idx="1384">
                  <c:v>40795</c:v>
                </c:pt>
                <c:pt idx="1385">
                  <c:v>40799</c:v>
                </c:pt>
                <c:pt idx="1386">
                  <c:v>40800</c:v>
                </c:pt>
                <c:pt idx="1387">
                  <c:v>40801</c:v>
                </c:pt>
                <c:pt idx="1388">
                  <c:v>40802</c:v>
                </c:pt>
                <c:pt idx="1389">
                  <c:v>40805</c:v>
                </c:pt>
                <c:pt idx="1390">
                  <c:v>40806</c:v>
                </c:pt>
                <c:pt idx="1391">
                  <c:v>40807</c:v>
                </c:pt>
                <c:pt idx="1392">
                  <c:v>40808</c:v>
                </c:pt>
                <c:pt idx="1393">
                  <c:v>40809</c:v>
                </c:pt>
                <c:pt idx="1394">
                  <c:v>40812</c:v>
                </c:pt>
                <c:pt idx="1395">
                  <c:v>40813</c:v>
                </c:pt>
                <c:pt idx="1396">
                  <c:v>40814</c:v>
                </c:pt>
                <c:pt idx="1397">
                  <c:v>40815</c:v>
                </c:pt>
                <c:pt idx="1398">
                  <c:v>40816</c:v>
                </c:pt>
                <c:pt idx="1399">
                  <c:v>40826</c:v>
                </c:pt>
                <c:pt idx="1400">
                  <c:v>40827</c:v>
                </c:pt>
                <c:pt idx="1401">
                  <c:v>40828</c:v>
                </c:pt>
                <c:pt idx="1402">
                  <c:v>40829</c:v>
                </c:pt>
                <c:pt idx="1403">
                  <c:v>40830</c:v>
                </c:pt>
                <c:pt idx="1404">
                  <c:v>40833</c:v>
                </c:pt>
                <c:pt idx="1405">
                  <c:v>40834</c:v>
                </c:pt>
                <c:pt idx="1406">
                  <c:v>40835</c:v>
                </c:pt>
                <c:pt idx="1407">
                  <c:v>40836</c:v>
                </c:pt>
                <c:pt idx="1408">
                  <c:v>40837</c:v>
                </c:pt>
                <c:pt idx="1409">
                  <c:v>40840</c:v>
                </c:pt>
                <c:pt idx="1410">
                  <c:v>40841</c:v>
                </c:pt>
                <c:pt idx="1411">
                  <c:v>40842</c:v>
                </c:pt>
                <c:pt idx="1412">
                  <c:v>40843</c:v>
                </c:pt>
                <c:pt idx="1413">
                  <c:v>40844</c:v>
                </c:pt>
                <c:pt idx="1414">
                  <c:v>40847</c:v>
                </c:pt>
                <c:pt idx="1415">
                  <c:v>40848</c:v>
                </c:pt>
                <c:pt idx="1416">
                  <c:v>40849</c:v>
                </c:pt>
                <c:pt idx="1417">
                  <c:v>40850</c:v>
                </c:pt>
                <c:pt idx="1418">
                  <c:v>40851</c:v>
                </c:pt>
                <c:pt idx="1419">
                  <c:v>40854</c:v>
                </c:pt>
                <c:pt idx="1420">
                  <c:v>40855</c:v>
                </c:pt>
                <c:pt idx="1421">
                  <c:v>40856</c:v>
                </c:pt>
                <c:pt idx="1422">
                  <c:v>40857</c:v>
                </c:pt>
                <c:pt idx="1423">
                  <c:v>40858</c:v>
                </c:pt>
                <c:pt idx="1424">
                  <c:v>40861</c:v>
                </c:pt>
                <c:pt idx="1425">
                  <c:v>40862</c:v>
                </c:pt>
                <c:pt idx="1426">
                  <c:v>40863</c:v>
                </c:pt>
                <c:pt idx="1427">
                  <c:v>40864</c:v>
                </c:pt>
                <c:pt idx="1428">
                  <c:v>40865</c:v>
                </c:pt>
                <c:pt idx="1429">
                  <c:v>40868</c:v>
                </c:pt>
                <c:pt idx="1430">
                  <c:v>40869</c:v>
                </c:pt>
                <c:pt idx="1431">
                  <c:v>40870</c:v>
                </c:pt>
                <c:pt idx="1432">
                  <c:v>40871</c:v>
                </c:pt>
                <c:pt idx="1433">
                  <c:v>40872</c:v>
                </c:pt>
                <c:pt idx="1434">
                  <c:v>40875</c:v>
                </c:pt>
                <c:pt idx="1435">
                  <c:v>40876</c:v>
                </c:pt>
                <c:pt idx="1436">
                  <c:v>40877</c:v>
                </c:pt>
                <c:pt idx="1437">
                  <c:v>40878</c:v>
                </c:pt>
                <c:pt idx="1438">
                  <c:v>40879</c:v>
                </c:pt>
                <c:pt idx="1439">
                  <c:v>40882</c:v>
                </c:pt>
                <c:pt idx="1440">
                  <c:v>40883</c:v>
                </c:pt>
                <c:pt idx="1441">
                  <c:v>40884</c:v>
                </c:pt>
                <c:pt idx="1442">
                  <c:v>40885</c:v>
                </c:pt>
                <c:pt idx="1443">
                  <c:v>40886</c:v>
                </c:pt>
                <c:pt idx="1444">
                  <c:v>40889</c:v>
                </c:pt>
                <c:pt idx="1445">
                  <c:v>40890</c:v>
                </c:pt>
                <c:pt idx="1446">
                  <c:v>40891</c:v>
                </c:pt>
                <c:pt idx="1447">
                  <c:v>40892</c:v>
                </c:pt>
                <c:pt idx="1448">
                  <c:v>40893</c:v>
                </c:pt>
                <c:pt idx="1449">
                  <c:v>40896</c:v>
                </c:pt>
                <c:pt idx="1450">
                  <c:v>40897</c:v>
                </c:pt>
                <c:pt idx="1451">
                  <c:v>40898</c:v>
                </c:pt>
                <c:pt idx="1452">
                  <c:v>40899</c:v>
                </c:pt>
                <c:pt idx="1453">
                  <c:v>40900</c:v>
                </c:pt>
                <c:pt idx="1454">
                  <c:v>40903</c:v>
                </c:pt>
                <c:pt idx="1455">
                  <c:v>40904</c:v>
                </c:pt>
                <c:pt idx="1456">
                  <c:v>40905</c:v>
                </c:pt>
                <c:pt idx="1457">
                  <c:v>40906</c:v>
                </c:pt>
                <c:pt idx="1458">
                  <c:v>40907</c:v>
                </c:pt>
                <c:pt idx="1459">
                  <c:v>40912</c:v>
                </c:pt>
                <c:pt idx="1460">
                  <c:v>40913</c:v>
                </c:pt>
                <c:pt idx="1461">
                  <c:v>40914</c:v>
                </c:pt>
                <c:pt idx="1462">
                  <c:v>40917</c:v>
                </c:pt>
                <c:pt idx="1463">
                  <c:v>40918</c:v>
                </c:pt>
                <c:pt idx="1464">
                  <c:v>40919</c:v>
                </c:pt>
                <c:pt idx="1465">
                  <c:v>40920</c:v>
                </c:pt>
                <c:pt idx="1466">
                  <c:v>40921</c:v>
                </c:pt>
                <c:pt idx="1467">
                  <c:v>40924</c:v>
                </c:pt>
                <c:pt idx="1468">
                  <c:v>40925</c:v>
                </c:pt>
                <c:pt idx="1469">
                  <c:v>40926</c:v>
                </c:pt>
                <c:pt idx="1470">
                  <c:v>40927</c:v>
                </c:pt>
                <c:pt idx="1471">
                  <c:v>40928</c:v>
                </c:pt>
                <c:pt idx="1472">
                  <c:v>40938</c:v>
                </c:pt>
                <c:pt idx="1473">
                  <c:v>40939</c:v>
                </c:pt>
                <c:pt idx="1474">
                  <c:v>40940</c:v>
                </c:pt>
                <c:pt idx="1475">
                  <c:v>40941</c:v>
                </c:pt>
                <c:pt idx="1476">
                  <c:v>40942</c:v>
                </c:pt>
                <c:pt idx="1477">
                  <c:v>40945</c:v>
                </c:pt>
                <c:pt idx="1478">
                  <c:v>40946</c:v>
                </c:pt>
                <c:pt idx="1479">
                  <c:v>40947</c:v>
                </c:pt>
                <c:pt idx="1480">
                  <c:v>40948</c:v>
                </c:pt>
                <c:pt idx="1481">
                  <c:v>40949</c:v>
                </c:pt>
                <c:pt idx="1482">
                  <c:v>40952</c:v>
                </c:pt>
                <c:pt idx="1483">
                  <c:v>40953</c:v>
                </c:pt>
                <c:pt idx="1484">
                  <c:v>40954</c:v>
                </c:pt>
                <c:pt idx="1485">
                  <c:v>40955</c:v>
                </c:pt>
                <c:pt idx="1486">
                  <c:v>40956</c:v>
                </c:pt>
                <c:pt idx="1487">
                  <c:v>40959</c:v>
                </c:pt>
                <c:pt idx="1488">
                  <c:v>40960</c:v>
                </c:pt>
                <c:pt idx="1489">
                  <c:v>40961</c:v>
                </c:pt>
                <c:pt idx="1490">
                  <c:v>40962</c:v>
                </c:pt>
                <c:pt idx="1491">
                  <c:v>40963</c:v>
                </c:pt>
                <c:pt idx="1492">
                  <c:v>40966</c:v>
                </c:pt>
                <c:pt idx="1493">
                  <c:v>40967</c:v>
                </c:pt>
                <c:pt idx="1494">
                  <c:v>40968</c:v>
                </c:pt>
                <c:pt idx="1495">
                  <c:v>40969</c:v>
                </c:pt>
                <c:pt idx="1496">
                  <c:v>40970</c:v>
                </c:pt>
                <c:pt idx="1497">
                  <c:v>40973</c:v>
                </c:pt>
                <c:pt idx="1498">
                  <c:v>40974</c:v>
                </c:pt>
                <c:pt idx="1499">
                  <c:v>40975</c:v>
                </c:pt>
                <c:pt idx="1500">
                  <c:v>40976</c:v>
                </c:pt>
                <c:pt idx="1501">
                  <c:v>40977</c:v>
                </c:pt>
                <c:pt idx="1502">
                  <c:v>40980</c:v>
                </c:pt>
                <c:pt idx="1503">
                  <c:v>40981</c:v>
                </c:pt>
                <c:pt idx="1504">
                  <c:v>40982</c:v>
                </c:pt>
                <c:pt idx="1505">
                  <c:v>40983</c:v>
                </c:pt>
                <c:pt idx="1506">
                  <c:v>40984</c:v>
                </c:pt>
                <c:pt idx="1507">
                  <c:v>40987</c:v>
                </c:pt>
                <c:pt idx="1508">
                  <c:v>40988</c:v>
                </c:pt>
                <c:pt idx="1509">
                  <c:v>40989</c:v>
                </c:pt>
                <c:pt idx="1510">
                  <c:v>40990</c:v>
                </c:pt>
                <c:pt idx="1511">
                  <c:v>40991</c:v>
                </c:pt>
                <c:pt idx="1512">
                  <c:v>40994</c:v>
                </c:pt>
                <c:pt idx="1513">
                  <c:v>40995</c:v>
                </c:pt>
                <c:pt idx="1514">
                  <c:v>40996</c:v>
                </c:pt>
                <c:pt idx="1515">
                  <c:v>40997</c:v>
                </c:pt>
                <c:pt idx="1516">
                  <c:v>40998</c:v>
                </c:pt>
                <c:pt idx="1517">
                  <c:v>41004</c:v>
                </c:pt>
                <c:pt idx="1518">
                  <c:v>41005</c:v>
                </c:pt>
                <c:pt idx="1519">
                  <c:v>41008</c:v>
                </c:pt>
                <c:pt idx="1520">
                  <c:v>41009</c:v>
                </c:pt>
                <c:pt idx="1521">
                  <c:v>41010</c:v>
                </c:pt>
                <c:pt idx="1522">
                  <c:v>41011</c:v>
                </c:pt>
                <c:pt idx="1523">
                  <c:v>41012</c:v>
                </c:pt>
                <c:pt idx="1524">
                  <c:v>41015</c:v>
                </c:pt>
                <c:pt idx="1525">
                  <c:v>41016</c:v>
                </c:pt>
                <c:pt idx="1526">
                  <c:v>41017</c:v>
                </c:pt>
                <c:pt idx="1527">
                  <c:v>41018</c:v>
                </c:pt>
                <c:pt idx="1528">
                  <c:v>41019</c:v>
                </c:pt>
                <c:pt idx="1529">
                  <c:v>41022</c:v>
                </c:pt>
                <c:pt idx="1530">
                  <c:v>41023</c:v>
                </c:pt>
                <c:pt idx="1531">
                  <c:v>41024</c:v>
                </c:pt>
                <c:pt idx="1532">
                  <c:v>41025</c:v>
                </c:pt>
                <c:pt idx="1533">
                  <c:v>41026</c:v>
                </c:pt>
                <c:pt idx="1534">
                  <c:v>41031</c:v>
                </c:pt>
                <c:pt idx="1535">
                  <c:v>41032</c:v>
                </c:pt>
                <c:pt idx="1536">
                  <c:v>41033</c:v>
                </c:pt>
                <c:pt idx="1537">
                  <c:v>41036</c:v>
                </c:pt>
                <c:pt idx="1538">
                  <c:v>41037</c:v>
                </c:pt>
                <c:pt idx="1539">
                  <c:v>41038</c:v>
                </c:pt>
                <c:pt idx="1540">
                  <c:v>41039</c:v>
                </c:pt>
                <c:pt idx="1541">
                  <c:v>41040</c:v>
                </c:pt>
                <c:pt idx="1542">
                  <c:v>41043</c:v>
                </c:pt>
                <c:pt idx="1543">
                  <c:v>41044</c:v>
                </c:pt>
                <c:pt idx="1544">
                  <c:v>41045</c:v>
                </c:pt>
                <c:pt idx="1545">
                  <c:v>41046</c:v>
                </c:pt>
                <c:pt idx="1546">
                  <c:v>41047</c:v>
                </c:pt>
                <c:pt idx="1547">
                  <c:v>41050</c:v>
                </c:pt>
                <c:pt idx="1548">
                  <c:v>41051</c:v>
                </c:pt>
                <c:pt idx="1549">
                  <c:v>41052</c:v>
                </c:pt>
                <c:pt idx="1550">
                  <c:v>41053</c:v>
                </c:pt>
                <c:pt idx="1551">
                  <c:v>41054</c:v>
                </c:pt>
                <c:pt idx="1552">
                  <c:v>41057</c:v>
                </c:pt>
                <c:pt idx="1553">
                  <c:v>41058</c:v>
                </c:pt>
                <c:pt idx="1554">
                  <c:v>41059</c:v>
                </c:pt>
                <c:pt idx="1555">
                  <c:v>41060</c:v>
                </c:pt>
                <c:pt idx="1556">
                  <c:v>41061</c:v>
                </c:pt>
                <c:pt idx="1557">
                  <c:v>41064</c:v>
                </c:pt>
                <c:pt idx="1558">
                  <c:v>41065</c:v>
                </c:pt>
                <c:pt idx="1559">
                  <c:v>41066</c:v>
                </c:pt>
                <c:pt idx="1560">
                  <c:v>41067</c:v>
                </c:pt>
                <c:pt idx="1561">
                  <c:v>41068</c:v>
                </c:pt>
                <c:pt idx="1562">
                  <c:v>41071</c:v>
                </c:pt>
                <c:pt idx="1563">
                  <c:v>41072</c:v>
                </c:pt>
                <c:pt idx="1564">
                  <c:v>41073</c:v>
                </c:pt>
                <c:pt idx="1565">
                  <c:v>41074</c:v>
                </c:pt>
                <c:pt idx="1566">
                  <c:v>41075</c:v>
                </c:pt>
                <c:pt idx="1567">
                  <c:v>41078</c:v>
                </c:pt>
                <c:pt idx="1568">
                  <c:v>41079</c:v>
                </c:pt>
                <c:pt idx="1569">
                  <c:v>41080</c:v>
                </c:pt>
                <c:pt idx="1570">
                  <c:v>41081</c:v>
                </c:pt>
                <c:pt idx="1571">
                  <c:v>41085</c:v>
                </c:pt>
                <c:pt idx="1572">
                  <c:v>41086</c:v>
                </c:pt>
                <c:pt idx="1573">
                  <c:v>41087</c:v>
                </c:pt>
                <c:pt idx="1574">
                  <c:v>41088</c:v>
                </c:pt>
                <c:pt idx="1575">
                  <c:v>41089</c:v>
                </c:pt>
                <c:pt idx="1576">
                  <c:v>41092</c:v>
                </c:pt>
                <c:pt idx="1577">
                  <c:v>41093</c:v>
                </c:pt>
                <c:pt idx="1578">
                  <c:v>41094</c:v>
                </c:pt>
                <c:pt idx="1579">
                  <c:v>41095</c:v>
                </c:pt>
                <c:pt idx="1580">
                  <c:v>41096</c:v>
                </c:pt>
                <c:pt idx="1581">
                  <c:v>41099</c:v>
                </c:pt>
                <c:pt idx="1582">
                  <c:v>41100</c:v>
                </c:pt>
                <c:pt idx="1583">
                  <c:v>41101</c:v>
                </c:pt>
                <c:pt idx="1584">
                  <c:v>41102</c:v>
                </c:pt>
                <c:pt idx="1585">
                  <c:v>41103</c:v>
                </c:pt>
                <c:pt idx="1586">
                  <c:v>41106</c:v>
                </c:pt>
                <c:pt idx="1587">
                  <c:v>41107</c:v>
                </c:pt>
                <c:pt idx="1588">
                  <c:v>41108</c:v>
                </c:pt>
                <c:pt idx="1589">
                  <c:v>41109</c:v>
                </c:pt>
                <c:pt idx="1590">
                  <c:v>41110</c:v>
                </c:pt>
                <c:pt idx="1591">
                  <c:v>41113</c:v>
                </c:pt>
                <c:pt idx="1592">
                  <c:v>41114</c:v>
                </c:pt>
                <c:pt idx="1593">
                  <c:v>41115</c:v>
                </c:pt>
                <c:pt idx="1594">
                  <c:v>41116</c:v>
                </c:pt>
                <c:pt idx="1595">
                  <c:v>41117</c:v>
                </c:pt>
                <c:pt idx="1596">
                  <c:v>41120</c:v>
                </c:pt>
                <c:pt idx="1597">
                  <c:v>41121</c:v>
                </c:pt>
                <c:pt idx="1598">
                  <c:v>41122</c:v>
                </c:pt>
                <c:pt idx="1599">
                  <c:v>41123</c:v>
                </c:pt>
                <c:pt idx="1600">
                  <c:v>41124</c:v>
                </c:pt>
                <c:pt idx="1601">
                  <c:v>41127</c:v>
                </c:pt>
                <c:pt idx="1602">
                  <c:v>41128</c:v>
                </c:pt>
                <c:pt idx="1603">
                  <c:v>41129</c:v>
                </c:pt>
                <c:pt idx="1604">
                  <c:v>41130</c:v>
                </c:pt>
                <c:pt idx="1605">
                  <c:v>41131</c:v>
                </c:pt>
                <c:pt idx="1606">
                  <c:v>41134</c:v>
                </c:pt>
                <c:pt idx="1607">
                  <c:v>41135</c:v>
                </c:pt>
                <c:pt idx="1608">
                  <c:v>41136</c:v>
                </c:pt>
                <c:pt idx="1609">
                  <c:v>41137</c:v>
                </c:pt>
                <c:pt idx="1610">
                  <c:v>41138</c:v>
                </c:pt>
                <c:pt idx="1611">
                  <c:v>41141</c:v>
                </c:pt>
                <c:pt idx="1612">
                  <c:v>41142</c:v>
                </c:pt>
                <c:pt idx="1613">
                  <c:v>41143</c:v>
                </c:pt>
                <c:pt idx="1614">
                  <c:v>41144</c:v>
                </c:pt>
                <c:pt idx="1615">
                  <c:v>41145</c:v>
                </c:pt>
                <c:pt idx="1616">
                  <c:v>41148</c:v>
                </c:pt>
                <c:pt idx="1617">
                  <c:v>41149</c:v>
                </c:pt>
                <c:pt idx="1618">
                  <c:v>41150</c:v>
                </c:pt>
                <c:pt idx="1619">
                  <c:v>41151</c:v>
                </c:pt>
                <c:pt idx="1620">
                  <c:v>41152</c:v>
                </c:pt>
                <c:pt idx="1621">
                  <c:v>41155</c:v>
                </c:pt>
                <c:pt idx="1622">
                  <c:v>41156</c:v>
                </c:pt>
                <c:pt idx="1623">
                  <c:v>41157</c:v>
                </c:pt>
                <c:pt idx="1624">
                  <c:v>41158</c:v>
                </c:pt>
                <c:pt idx="1625">
                  <c:v>41159</c:v>
                </c:pt>
                <c:pt idx="1626">
                  <c:v>41162</c:v>
                </c:pt>
                <c:pt idx="1627">
                  <c:v>41163</c:v>
                </c:pt>
                <c:pt idx="1628">
                  <c:v>41164</c:v>
                </c:pt>
                <c:pt idx="1629">
                  <c:v>41165</c:v>
                </c:pt>
                <c:pt idx="1630">
                  <c:v>41166</c:v>
                </c:pt>
                <c:pt idx="1631">
                  <c:v>41169</c:v>
                </c:pt>
                <c:pt idx="1632">
                  <c:v>41170</c:v>
                </c:pt>
                <c:pt idx="1633">
                  <c:v>41171</c:v>
                </c:pt>
                <c:pt idx="1634">
                  <c:v>41172</c:v>
                </c:pt>
                <c:pt idx="1635">
                  <c:v>41173</c:v>
                </c:pt>
                <c:pt idx="1636">
                  <c:v>41176</c:v>
                </c:pt>
                <c:pt idx="1637">
                  <c:v>41177</c:v>
                </c:pt>
                <c:pt idx="1638">
                  <c:v>41178</c:v>
                </c:pt>
                <c:pt idx="1639">
                  <c:v>41179</c:v>
                </c:pt>
                <c:pt idx="1640">
                  <c:v>41180</c:v>
                </c:pt>
                <c:pt idx="1641">
                  <c:v>41190</c:v>
                </c:pt>
                <c:pt idx="1642">
                  <c:v>41191</c:v>
                </c:pt>
                <c:pt idx="1643">
                  <c:v>41192</c:v>
                </c:pt>
                <c:pt idx="1644">
                  <c:v>41193</c:v>
                </c:pt>
                <c:pt idx="1645">
                  <c:v>41194</c:v>
                </c:pt>
                <c:pt idx="1646">
                  <c:v>41197</c:v>
                </c:pt>
                <c:pt idx="1647">
                  <c:v>41198</c:v>
                </c:pt>
                <c:pt idx="1648">
                  <c:v>41199</c:v>
                </c:pt>
                <c:pt idx="1649">
                  <c:v>41200</c:v>
                </c:pt>
                <c:pt idx="1650">
                  <c:v>41201</c:v>
                </c:pt>
                <c:pt idx="1651">
                  <c:v>41204</c:v>
                </c:pt>
                <c:pt idx="1652">
                  <c:v>41205</c:v>
                </c:pt>
                <c:pt idx="1653">
                  <c:v>41206</c:v>
                </c:pt>
                <c:pt idx="1654">
                  <c:v>41207</c:v>
                </c:pt>
                <c:pt idx="1655">
                  <c:v>41208</c:v>
                </c:pt>
                <c:pt idx="1656">
                  <c:v>41211</c:v>
                </c:pt>
                <c:pt idx="1657">
                  <c:v>41212</c:v>
                </c:pt>
                <c:pt idx="1658">
                  <c:v>41213</c:v>
                </c:pt>
                <c:pt idx="1659">
                  <c:v>41214</c:v>
                </c:pt>
                <c:pt idx="1660">
                  <c:v>41215</c:v>
                </c:pt>
                <c:pt idx="1661">
                  <c:v>41218</c:v>
                </c:pt>
                <c:pt idx="1662">
                  <c:v>41219</c:v>
                </c:pt>
                <c:pt idx="1663">
                  <c:v>41220</c:v>
                </c:pt>
                <c:pt idx="1664">
                  <c:v>41221</c:v>
                </c:pt>
                <c:pt idx="1665">
                  <c:v>41222</c:v>
                </c:pt>
                <c:pt idx="1666">
                  <c:v>41225</c:v>
                </c:pt>
                <c:pt idx="1667">
                  <c:v>41226</c:v>
                </c:pt>
                <c:pt idx="1668">
                  <c:v>41227</c:v>
                </c:pt>
                <c:pt idx="1669">
                  <c:v>41228</c:v>
                </c:pt>
                <c:pt idx="1670">
                  <c:v>41229</c:v>
                </c:pt>
                <c:pt idx="1671">
                  <c:v>41232</c:v>
                </c:pt>
                <c:pt idx="1672">
                  <c:v>41233</c:v>
                </c:pt>
                <c:pt idx="1673">
                  <c:v>41234</c:v>
                </c:pt>
                <c:pt idx="1674">
                  <c:v>41235</c:v>
                </c:pt>
                <c:pt idx="1675">
                  <c:v>41236</c:v>
                </c:pt>
                <c:pt idx="1676">
                  <c:v>41239</c:v>
                </c:pt>
                <c:pt idx="1677">
                  <c:v>41240</c:v>
                </c:pt>
                <c:pt idx="1678">
                  <c:v>41241</c:v>
                </c:pt>
                <c:pt idx="1679">
                  <c:v>41242</c:v>
                </c:pt>
                <c:pt idx="1680">
                  <c:v>41243</c:v>
                </c:pt>
                <c:pt idx="1681">
                  <c:v>41246</c:v>
                </c:pt>
                <c:pt idx="1682">
                  <c:v>41247</c:v>
                </c:pt>
                <c:pt idx="1683">
                  <c:v>41248</c:v>
                </c:pt>
                <c:pt idx="1684">
                  <c:v>41249</c:v>
                </c:pt>
                <c:pt idx="1685">
                  <c:v>41250</c:v>
                </c:pt>
                <c:pt idx="1686">
                  <c:v>41253</c:v>
                </c:pt>
                <c:pt idx="1687">
                  <c:v>41254</c:v>
                </c:pt>
                <c:pt idx="1688">
                  <c:v>41255</c:v>
                </c:pt>
                <c:pt idx="1689">
                  <c:v>41256</c:v>
                </c:pt>
                <c:pt idx="1690">
                  <c:v>41257</c:v>
                </c:pt>
                <c:pt idx="1691">
                  <c:v>41260</c:v>
                </c:pt>
                <c:pt idx="1692">
                  <c:v>41261</c:v>
                </c:pt>
                <c:pt idx="1693">
                  <c:v>41262</c:v>
                </c:pt>
                <c:pt idx="1694">
                  <c:v>41263</c:v>
                </c:pt>
                <c:pt idx="1695">
                  <c:v>41264</c:v>
                </c:pt>
                <c:pt idx="1696">
                  <c:v>41267</c:v>
                </c:pt>
                <c:pt idx="1697">
                  <c:v>41268</c:v>
                </c:pt>
                <c:pt idx="1698">
                  <c:v>41269</c:v>
                </c:pt>
                <c:pt idx="1699">
                  <c:v>41270</c:v>
                </c:pt>
                <c:pt idx="1700">
                  <c:v>41271</c:v>
                </c:pt>
                <c:pt idx="1701">
                  <c:v>41274</c:v>
                </c:pt>
                <c:pt idx="1702">
                  <c:v>41278</c:v>
                </c:pt>
                <c:pt idx="1703">
                  <c:v>41281</c:v>
                </c:pt>
                <c:pt idx="1704">
                  <c:v>41282</c:v>
                </c:pt>
                <c:pt idx="1705">
                  <c:v>41283</c:v>
                </c:pt>
                <c:pt idx="1706">
                  <c:v>41284</c:v>
                </c:pt>
                <c:pt idx="1707">
                  <c:v>41285</c:v>
                </c:pt>
                <c:pt idx="1708">
                  <c:v>41288</c:v>
                </c:pt>
                <c:pt idx="1709">
                  <c:v>41289</c:v>
                </c:pt>
                <c:pt idx="1710">
                  <c:v>41290</c:v>
                </c:pt>
                <c:pt idx="1711">
                  <c:v>41291</c:v>
                </c:pt>
                <c:pt idx="1712">
                  <c:v>41292</c:v>
                </c:pt>
                <c:pt idx="1713">
                  <c:v>41295</c:v>
                </c:pt>
                <c:pt idx="1714">
                  <c:v>41296</c:v>
                </c:pt>
                <c:pt idx="1715">
                  <c:v>41297</c:v>
                </c:pt>
                <c:pt idx="1716">
                  <c:v>41298</c:v>
                </c:pt>
                <c:pt idx="1717">
                  <c:v>41299</c:v>
                </c:pt>
                <c:pt idx="1718">
                  <c:v>41302</c:v>
                </c:pt>
                <c:pt idx="1719">
                  <c:v>41303</c:v>
                </c:pt>
                <c:pt idx="1720">
                  <c:v>41304</c:v>
                </c:pt>
                <c:pt idx="1721">
                  <c:v>41305</c:v>
                </c:pt>
                <c:pt idx="1722">
                  <c:v>41306</c:v>
                </c:pt>
                <c:pt idx="1723">
                  <c:v>41309</c:v>
                </c:pt>
                <c:pt idx="1724">
                  <c:v>41310</c:v>
                </c:pt>
                <c:pt idx="1725">
                  <c:v>41311</c:v>
                </c:pt>
                <c:pt idx="1726">
                  <c:v>41312</c:v>
                </c:pt>
                <c:pt idx="1727">
                  <c:v>41313</c:v>
                </c:pt>
                <c:pt idx="1728">
                  <c:v>41323</c:v>
                </c:pt>
                <c:pt idx="1729">
                  <c:v>41324</c:v>
                </c:pt>
                <c:pt idx="1730">
                  <c:v>41325</c:v>
                </c:pt>
                <c:pt idx="1731">
                  <c:v>41326</c:v>
                </c:pt>
                <c:pt idx="1732">
                  <c:v>41327</c:v>
                </c:pt>
                <c:pt idx="1733">
                  <c:v>41330</c:v>
                </c:pt>
                <c:pt idx="1734">
                  <c:v>41331</c:v>
                </c:pt>
                <c:pt idx="1735">
                  <c:v>41332</c:v>
                </c:pt>
                <c:pt idx="1736">
                  <c:v>41333</c:v>
                </c:pt>
                <c:pt idx="1737">
                  <c:v>41334</c:v>
                </c:pt>
                <c:pt idx="1738">
                  <c:v>41337</c:v>
                </c:pt>
                <c:pt idx="1739">
                  <c:v>41338</c:v>
                </c:pt>
                <c:pt idx="1740">
                  <c:v>41339</c:v>
                </c:pt>
                <c:pt idx="1741">
                  <c:v>41340</c:v>
                </c:pt>
                <c:pt idx="1742">
                  <c:v>41341</c:v>
                </c:pt>
                <c:pt idx="1743">
                  <c:v>41344</c:v>
                </c:pt>
                <c:pt idx="1744">
                  <c:v>41345</c:v>
                </c:pt>
                <c:pt idx="1745">
                  <c:v>41346</c:v>
                </c:pt>
                <c:pt idx="1746">
                  <c:v>41347</c:v>
                </c:pt>
                <c:pt idx="1747">
                  <c:v>41348</c:v>
                </c:pt>
                <c:pt idx="1748">
                  <c:v>41351</c:v>
                </c:pt>
                <c:pt idx="1749">
                  <c:v>41352</c:v>
                </c:pt>
                <c:pt idx="1750">
                  <c:v>41353</c:v>
                </c:pt>
                <c:pt idx="1751">
                  <c:v>41354</c:v>
                </c:pt>
                <c:pt idx="1752">
                  <c:v>41355</c:v>
                </c:pt>
                <c:pt idx="1753">
                  <c:v>41358</c:v>
                </c:pt>
                <c:pt idx="1754">
                  <c:v>41359</c:v>
                </c:pt>
                <c:pt idx="1755">
                  <c:v>41360</c:v>
                </c:pt>
                <c:pt idx="1756">
                  <c:v>41361</c:v>
                </c:pt>
                <c:pt idx="1757">
                  <c:v>41362</c:v>
                </c:pt>
                <c:pt idx="1758">
                  <c:v>41365</c:v>
                </c:pt>
                <c:pt idx="1759">
                  <c:v>41366</c:v>
                </c:pt>
                <c:pt idx="1760">
                  <c:v>41367</c:v>
                </c:pt>
                <c:pt idx="1761">
                  <c:v>41372</c:v>
                </c:pt>
                <c:pt idx="1762">
                  <c:v>41373</c:v>
                </c:pt>
                <c:pt idx="1763">
                  <c:v>41374</c:v>
                </c:pt>
                <c:pt idx="1764">
                  <c:v>41375</c:v>
                </c:pt>
                <c:pt idx="1765">
                  <c:v>41376</c:v>
                </c:pt>
                <c:pt idx="1766">
                  <c:v>41379</c:v>
                </c:pt>
                <c:pt idx="1767">
                  <c:v>41380</c:v>
                </c:pt>
                <c:pt idx="1768">
                  <c:v>41381</c:v>
                </c:pt>
                <c:pt idx="1769">
                  <c:v>41382</c:v>
                </c:pt>
                <c:pt idx="1770">
                  <c:v>41383</c:v>
                </c:pt>
                <c:pt idx="1771">
                  <c:v>41386</c:v>
                </c:pt>
                <c:pt idx="1772">
                  <c:v>41387</c:v>
                </c:pt>
                <c:pt idx="1773">
                  <c:v>41388</c:v>
                </c:pt>
                <c:pt idx="1774">
                  <c:v>41389</c:v>
                </c:pt>
                <c:pt idx="1775">
                  <c:v>41390</c:v>
                </c:pt>
                <c:pt idx="1776">
                  <c:v>41396</c:v>
                </c:pt>
                <c:pt idx="1777">
                  <c:v>41397</c:v>
                </c:pt>
                <c:pt idx="1778">
                  <c:v>41400</c:v>
                </c:pt>
                <c:pt idx="1779">
                  <c:v>41401</c:v>
                </c:pt>
                <c:pt idx="1780">
                  <c:v>41402</c:v>
                </c:pt>
                <c:pt idx="1781">
                  <c:v>41403</c:v>
                </c:pt>
                <c:pt idx="1782">
                  <c:v>41404</c:v>
                </c:pt>
                <c:pt idx="1783">
                  <c:v>41407</c:v>
                </c:pt>
                <c:pt idx="1784">
                  <c:v>41408</c:v>
                </c:pt>
                <c:pt idx="1785">
                  <c:v>41409</c:v>
                </c:pt>
                <c:pt idx="1786">
                  <c:v>41410</c:v>
                </c:pt>
                <c:pt idx="1787">
                  <c:v>41411</c:v>
                </c:pt>
                <c:pt idx="1788">
                  <c:v>41414</c:v>
                </c:pt>
                <c:pt idx="1789">
                  <c:v>41415</c:v>
                </c:pt>
                <c:pt idx="1790">
                  <c:v>41416</c:v>
                </c:pt>
                <c:pt idx="1791">
                  <c:v>41417</c:v>
                </c:pt>
                <c:pt idx="1792">
                  <c:v>41418</c:v>
                </c:pt>
                <c:pt idx="1793">
                  <c:v>41421</c:v>
                </c:pt>
                <c:pt idx="1794">
                  <c:v>41422</c:v>
                </c:pt>
                <c:pt idx="1795">
                  <c:v>41423</c:v>
                </c:pt>
                <c:pt idx="1796">
                  <c:v>41424</c:v>
                </c:pt>
                <c:pt idx="1797">
                  <c:v>41425</c:v>
                </c:pt>
                <c:pt idx="1798">
                  <c:v>41428</c:v>
                </c:pt>
                <c:pt idx="1799">
                  <c:v>41429</c:v>
                </c:pt>
                <c:pt idx="1800">
                  <c:v>41430</c:v>
                </c:pt>
                <c:pt idx="1801">
                  <c:v>41431</c:v>
                </c:pt>
                <c:pt idx="1802">
                  <c:v>41432</c:v>
                </c:pt>
                <c:pt idx="1803">
                  <c:v>41438</c:v>
                </c:pt>
                <c:pt idx="1804">
                  <c:v>41439</c:v>
                </c:pt>
                <c:pt idx="1805">
                  <c:v>41442</c:v>
                </c:pt>
                <c:pt idx="1806">
                  <c:v>41443</c:v>
                </c:pt>
                <c:pt idx="1807">
                  <c:v>41444</c:v>
                </c:pt>
                <c:pt idx="1808">
                  <c:v>41445</c:v>
                </c:pt>
                <c:pt idx="1809">
                  <c:v>41446</c:v>
                </c:pt>
                <c:pt idx="1810">
                  <c:v>41449</c:v>
                </c:pt>
                <c:pt idx="1811">
                  <c:v>41450</c:v>
                </c:pt>
                <c:pt idx="1812">
                  <c:v>41451</c:v>
                </c:pt>
                <c:pt idx="1813">
                  <c:v>41452</c:v>
                </c:pt>
                <c:pt idx="1814">
                  <c:v>41453</c:v>
                </c:pt>
                <c:pt idx="1815">
                  <c:v>41456</c:v>
                </c:pt>
                <c:pt idx="1816">
                  <c:v>41457</c:v>
                </c:pt>
                <c:pt idx="1817">
                  <c:v>41458</c:v>
                </c:pt>
                <c:pt idx="1818">
                  <c:v>41459</c:v>
                </c:pt>
                <c:pt idx="1819">
                  <c:v>41460</c:v>
                </c:pt>
                <c:pt idx="1820">
                  <c:v>41463</c:v>
                </c:pt>
                <c:pt idx="1821">
                  <c:v>41464</c:v>
                </c:pt>
                <c:pt idx="1822">
                  <c:v>41465</c:v>
                </c:pt>
                <c:pt idx="1823">
                  <c:v>41466</c:v>
                </c:pt>
                <c:pt idx="1824">
                  <c:v>41467</c:v>
                </c:pt>
                <c:pt idx="1825">
                  <c:v>41470</c:v>
                </c:pt>
                <c:pt idx="1826">
                  <c:v>41471</c:v>
                </c:pt>
                <c:pt idx="1827">
                  <c:v>41472</c:v>
                </c:pt>
                <c:pt idx="1828">
                  <c:v>41473</c:v>
                </c:pt>
                <c:pt idx="1829">
                  <c:v>41474</c:v>
                </c:pt>
                <c:pt idx="1830">
                  <c:v>41477</c:v>
                </c:pt>
                <c:pt idx="1831">
                  <c:v>41478</c:v>
                </c:pt>
                <c:pt idx="1832">
                  <c:v>41479</c:v>
                </c:pt>
                <c:pt idx="1833">
                  <c:v>41480</c:v>
                </c:pt>
                <c:pt idx="1834">
                  <c:v>41481</c:v>
                </c:pt>
                <c:pt idx="1835">
                  <c:v>41484</c:v>
                </c:pt>
                <c:pt idx="1836">
                  <c:v>41485</c:v>
                </c:pt>
                <c:pt idx="1837">
                  <c:v>41486</c:v>
                </c:pt>
                <c:pt idx="1838">
                  <c:v>41487</c:v>
                </c:pt>
                <c:pt idx="1839">
                  <c:v>41488</c:v>
                </c:pt>
                <c:pt idx="1840">
                  <c:v>41491</c:v>
                </c:pt>
                <c:pt idx="1841">
                  <c:v>41492</c:v>
                </c:pt>
                <c:pt idx="1842">
                  <c:v>41493</c:v>
                </c:pt>
                <c:pt idx="1843">
                  <c:v>41494</c:v>
                </c:pt>
                <c:pt idx="1844">
                  <c:v>41495</c:v>
                </c:pt>
                <c:pt idx="1845">
                  <c:v>41498</c:v>
                </c:pt>
                <c:pt idx="1846">
                  <c:v>41499</c:v>
                </c:pt>
                <c:pt idx="1847">
                  <c:v>41500</c:v>
                </c:pt>
                <c:pt idx="1848">
                  <c:v>41501</c:v>
                </c:pt>
                <c:pt idx="1849">
                  <c:v>41502</c:v>
                </c:pt>
                <c:pt idx="1850">
                  <c:v>41505</c:v>
                </c:pt>
                <c:pt idx="1851">
                  <c:v>41506</c:v>
                </c:pt>
                <c:pt idx="1852">
                  <c:v>41507</c:v>
                </c:pt>
                <c:pt idx="1853">
                  <c:v>41508</c:v>
                </c:pt>
                <c:pt idx="1854">
                  <c:v>41509</c:v>
                </c:pt>
                <c:pt idx="1855">
                  <c:v>41512</c:v>
                </c:pt>
                <c:pt idx="1856">
                  <c:v>41513</c:v>
                </c:pt>
                <c:pt idx="1857">
                  <c:v>41514</c:v>
                </c:pt>
                <c:pt idx="1858">
                  <c:v>41515</c:v>
                </c:pt>
                <c:pt idx="1859">
                  <c:v>41516</c:v>
                </c:pt>
                <c:pt idx="1860">
                  <c:v>41519</c:v>
                </c:pt>
                <c:pt idx="1861">
                  <c:v>41520</c:v>
                </c:pt>
                <c:pt idx="1862">
                  <c:v>41521</c:v>
                </c:pt>
                <c:pt idx="1863">
                  <c:v>41522</c:v>
                </c:pt>
                <c:pt idx="1864">
                  <c:v>41523</c:v>
                </c:pt>
                <c:pt idx="1865">
                  <c:v>41526</c:v>
                </c:pt>
                <c:pt idx="1866">
                  <c:v>41527</c:v>
                </c:pt>
                <c:pt idx="1867">
                  <c:v>41528</c:v>
                </c:pt>
                <c:pt idx="1868">
                  <c:v>41529</c:v>
                </c:pt>
                <c:pt idx="1869">
                  <c:v>41530</c:v>
                </c:pt>
                <c:pt idx="1870">
                  <c:v>41533</c:v>
                </c:pt>
                <c:pt idx="1871">
                  <c:v>41534</c:v>
                </c:pt>
                <c:pt idx="1872">
                  <c:v>41535</c:v>
                </c:pt>
                <c:pt idx="1873">
                  <c:v>41540</c:v>
                </c:pt>
                <c:pt idx="1874">
                  <c:v>41541</c:v>
                </c:pt>
                <c:pt idx="1875">
                  <c:v>41542</c:v>
                </c:pt>
                <c:pt idx="1876">
                  <c:v>41543</c:v>
                </c:pt>
                <c:pt idx="1877">
                  <c:v>41544</c:v>
                </c:pt>
                <c:pt idx="1878">
                  <c:v>41547</c:v>
                </c:pt>
                <c:pt idx="1879">
                  <c:v>41555</c:v>
                </c:pt>
                <c:pt idx="1880">
                  <c:v>41556</c:v>
                </c:pt>
                <c:pt idx="1881">
                  <c:v>41557</c:v>
                </c:pt>
                <c:pt idx="1882">
                  <c:v>41558</c:v>
                </c:pt>
                <c:pt idx="1883">
                  <c:v>41561</c:v>
                </c:pt>
                <c:pt idx="1884">
                  <c:v>41562</c:v>
                </c:pt>
                <c:pt idx="1885">
                  <c:v>41563</c:v>
                </c:pt>
                <c:pt idx="1886">
                  <c:v>41564</c:v>
                </c:pt>
                <c:pt idx="1887">
                  <c:v>41565</c:v>
                </c:pt>
                <c:pt idx="1888">
                  <c:v>41568</c:v>
                </c:pt>
                <c:pt idx="1889">
                  <c:v>41569</c:v>
                </c:pt>
                <c:pt idx="1890">
                  <c:v>41570</c:v>
                </c:pt>
                <c:pt idx="1891">
                  <c:v>41571</c:v>
                </c:pt>
                <c:pt idx="1892">
                  <c:v>41572</c:v>
                </c:pt>
                <c:pt idx="1893">
                  <c:v>41575</c:v>
                </c:pt>
                <c:pt idx="1894">
                  <c:v>41576</c:v>
                </c:pt>
                <c:pt idx="1895">
                  <c:v>41577</c:v>
                </c:pt>
                <c:pt idx="1896">
                  <c:v>41578</c:v>
                </c:pt>
                <c:pt idx="1897">
                  <c:v>41579</c:v>
                </c:pt>
                <c:pt idx="1898">
                  <c:v>41582</c:v>
                </c:pt>
                <c:pt idx="1899">
                  <c:v>41583</c:v>
                </c:pt>
                <c:pt idx="1900">
                  <c:v>41584</c:v>
                </c:pt>
                <c:pt idx="1901">
                  <c:v>41585</c:v>
                </c:pt>
                <c:pt idx="1902">
                  <c:v>41586</c:v>
                </c:pt>
                <c:pt idx="1903">
                  <c:v>41589</c:v>
                </c:pt>
                <c:pt idx="1904">
                  <c:v>41590</c:v>
                </c:pt>
                <c:pt idx="1905">
                  <c:v>41591</c:v>
                </c:pt>
                <c:pt idx="1906">
                  <c:v>41592</c:v>
                </c:pt>
                <c:pt idx="1907">
                  <c:v>41593</c:v>
                </c:pt>
                <c:pt idx="1908">
                  <c:v>41596</c:v>
                </c:pt>
                <c:pt idx="1909">
                  <c:v>41597</c:v>
                </c:pt>
                <c:pt idx="1910">
                  <c:v>41598</c:v>
                </c:pt>
                <c:pt idx="1911">
                  <c:v>41599</c:v>
                </c:pt>
                <c:pt idx="1912">
                  <c:v>41600</c:v>
                </c:pt>
                <c:pt idx="1913">
                  <c:v>41603</c:v>
                </c:pt>
                <c:pt idx="1914">
                  <c:v>41604</c:v>
                </c:pt>
                <c:pt idx="1915">
                  <c:v>41605</c:v>
                </c:pt>
                <c:pt idx="1916">
                  <c:v>41606</c:v>
                </c:pt>
                <c:pt idx="1917">
                  <c:v>41607</c:v>
                </c:pt>
                <c:pt idx="1918">
                  <c:v>41610</c:v>
                </c:pt>
                <c:pt idx="1919">
                  <c:v>41611</c:v>
                </c:pt>
                <c:pt idx="1920">
                  <c:v>41612</c:v>
                </c:pt>
                <c:pt idx="1921">
                  <c:v>41613</c:v>
                </c:pt>
                <c:pt idx="1922">
                  <c:v>41614</c:v>
                </c:pt>
                <c:pt idx="1923">
                  <c:v>41617</c:v>
                </c:pt>
                <c:pt idx="1924">
                  <c:v>41618</c:v>
                </c:pt>
                <c:pt idx="1925">
                  <c:v>41619</c:v>
                </c:pt>
                <c:pt idx="1926">
                  <c:v>41620</c:v>
                </c:pt>
                <c:pt idx="1927">
                  <c:v>41621</c:v>
                </c:pt>
                <c:pt idx="1928">
                  <c:v>41624</c:v>
                </c:pt>
                <c:pt idx="1929">
                  <c:v>41625</c:v>
                </c:pt>
                <c:pt idx="1930">
                  <c:v>41626</c:v>
                </c:pt>
                <c:pt idx="1931">
                  <c:v>41627</c:v>
                </c:pt>
                <c:pt idx="1932">
                  <c:v>41628</c:v>
                </c:pt>
                <c:pt idx="1933">
                  <c:v>41631</c:v>
                </c:pt>
                <c:pt idx="1934">
                  <c:v>41632</c:v>
                </c:pt>
                <c:pt idx="1935">
                  <c:v>41633</c:v>
                </c:pt>
                <c:pt idx="1936">
                  <c:v>41634</c:v>
                </c:pt>
                <c:pt idx="1937">
                  <c:v>41635</c:v>
                </c:pt>
                <c:pt idx="1938">
                  <c:v>41638</c:v>
                </c:pt>
                <c:pt idx="1939">
                  <c:v>41639</c:v>
                </c:pt>
                <c:pt idx="1940">
                  <c:v>41641</c:v>
                </c:pt>
                <c:pt idx="1941">
                  <c:v>41642</c:v>
                </c:pt>
                <c:pt idx="1942">
                  <c:v>41645</c:v>
                </c:pt>
                <c:pt idx="1943">
                  <c:v>41646</c:v>
                </c:pt>
                <c:pt idx="1944">
                  <c:v>41647</c:v>
                </c:pt>
                <c:pt idx="1945">
                  <c:v>41648</c:v>
                </c:pt>
                <c:pt idx="1946">
                  <c:v>41649</c:v>
                </c:pt>
                <c:pt idx="1947">
                  <c:v>41652</c:v>
                </c:pt>
                <c:pt idx="1948">
                  <c:v>41653</c:v>
                </c:pt>
                <c:pt idx="1949">
                  <c:v>41654</c:v>
                </c:pt>
                <c:pt idx="1950">
                  <c:v>41655</c:v>
                </c:pt>
                <c:pt idx="1951">
                  <c:v>41656</c:v>
                </c:pt>
                <c:pt idx="1952">
                  <c:v>41659</c:v>
                </c:pt>
                <c:pt idx="1953">
                  <c:v>41660</c:v>
                </c:pt>
                <c:pt idx="1954">
                  <c:v>41661</c:v>
                </c:pt>
                <c:pt idx="1955">
                  <c:v>41662</c:v>
                </c:pt>
                <c:pt idx="1956">
                  <c:v>41663</c:v>
                </c:pt>
                <c:pt idx="1957">
                  <c:v>41666</c:v>
                </c:pt>
                <c:pt idx="1958">
                  <c:v>41667</c:v>
                </c:pt>
                <c:pt idx="1959">
                  <c:v>41668</c:v>
                </c:pt>
                <c:pt idx="1960">
                  <c:v>41669</c:v>
                </c:pt>
                <c:pt idx="1961">
                  <c:v>41677</c:v>
                </c:pt>
                <c:pt idx="1962">
                  <c:v>41680</c:v>
                </c:pt>
                <c:pt idx="1963">
                  <c:v>41681</c:v>
                </c:pt>
                <c:pt idx="1964">
                  <c:v>41682</c:v>
                </c:pt>
                <c:pt idx="1965">
                  <c:v>41683</c:v>
                </c:pt>
                <c:pt idx="1966">
                  <c:v>41684</c:v>
                </c:pt>
                <c:pt idx="1967">
                  <c:v>41687</c:v>
                </c:pt>
                <c:pt idx="1968">
                  <c:v>41688</c:v>
                </c:pt>
                <c:pt idx="1969">
                  <c:v>41689</c:v>
                </c:pt>
                <c:pt idx="1970">
                  <c:v>41690</c:v>
                </c:pt>
                <c:pt idx="1971">
                  <c:v>41691</c:v>
                </c:pt>
                <c:pt idx="1972">
                  <c:v>41694</c:v>
                </c:pt>
                <c:pt idx="1973">
                  <c:v>41695</c:v>
                </c:pt>
                <c:pt idx="1974">
                  <c:v>41696</c:v>
                </c:pt>
                <c:pt idx="1975">
                  <c:v>41697</c:v>
                </c:pt>
                <c:pt idx="1976">
                  <c:v>41698</c:v>
                </c:pt>
                <c:pt idx="1977">
                  <c:v>41701</c:v>
                </c:pt>
                <c:pt idx="1978">
                  <c:v>41702</c:v>
                </c:pt>
                <c:pt idx="1979">
                  <c:v>41703</c:v>
                </c:pt>
                <c:pt idx="1980">
                  <c:v>41704</c:v>
                </c:pt>
                <c:pt idx="1981">
                  <c:v>41705</c:v>
                </c:pt>
                <c:pt idx="1982">
                  <c:v>41708</c:v>
                </c:pt>
                <c:pt idx="1983">
                  <c:v>41709</c:v>
                </c:pt>
                <c:pt idx="1984">
                  <c:v>41710</c:v>
                </c:pt>
                <c:pt idx="1985">
                  <c:v>41711</c:v>
                </c:pt>
                <c:pt idx="1986">
                  <c:v>41712</c:v>
                </c:pt>
                <c:pt idx="1987">
                  <c:v>41715</c:v>
                </c:pt>
                <c:pt idx="1988">
                  <c:v>41716</c:v>
                </c:pt>
                <c:pt idx="1989">
                  <c:v>41717</c:v>
                </c:pt>
                <c:pt idx="1990">
                  <c:v>41718</c:v>
                </c:pt>
                <c:pt idx="1991">
                  <c:v>41719</c:v>
                </c:pt>
                <c:pt idx="1992">
                  <c:v>41722</c:v>
                </c:pt>
                <c:pt idx="1993">
                  <c:v>41723</c:v>
                </c:pt>
                <c:pt idx="1994">
                  <c:v>41724</c:v>
                </c:pt>
                <c:pt idx="1995">
                  <c:v>41725</c:v>
                </c:pt>
                <c:pt idx="1996">
                  <c:v>41726</c:v>
                </c:pt>
                <c:pt idx="1997">
                  <c:v>41729</c:v>
                </c:pt>
                <c:pt idx="1998">
                  <c:v>41730</c:v>
                </c:pt>
                <c:pt idx="1999">
                  <c:v>41731</c:v>
                </c:pt>
                <c:pt idx="2000">
                  <c:v>41732</c:v>
                </c:pt>
                <c:pt idx="2001">
                  <c:v>41733</c:v>
                </c:pt>
                <c:pt idx="2002">
                  <c:v>41737</c:v>
                </c:pt>
                <c:pt idx="2003">
                  <c:v>41738</c:v>
                </c:pt>
                <c:pt idx="2004">
                  <c:v>41739</c:v>
                </c:pt>
                <c:pt idx="2005">
                  <c:v>41740</c:v>
                </c:pt>
                <c:pt idx="2006">
                  <c:v>41743</c:v>
                </c:pt>
                <c:pt idx="2007">
                  <c:v>41744</c:v>
                </c:pt>
                <c:pt idx="2008">
                  <c:v>41745</c:v>
                </c:pt>
                <c:pt idx="2009">
                  <c:v>41746</c:v>
                </c:pt>
                <c:pt idx="2010">
                  <c:v>41747</c:v>
                </c:pt>
                <c:pt idx="2011">
                  <c:v>41750</c:v>
                </c:pt>
                <c:pt idx="2012">
                  <c:v>41751</c:v>
                </c:pt>
                <c:pt idx="2013">
                  <c:v>41752</c:v>
                </c:pt>
                <c:pt idx="2014">
                  <c:v>41753</c:v>
                </c:pt>
                <c:pt idx="2015">
                  <c:v>41754</c:v>
                </c:pt>
                <c:pt idx="2016">
                  <c:v>41757</c:v>
                </c:pt>
                <c:pt idx="2017">
                  <c:v>41758</c:v>
                </c:pt>
                <c:pt idx="2018">
                  <c:v>41759</c:v>
                </c:pt>
                <c:pt idx="2019">
                  <c:v>41764</c:v>
                </c:pt>
                <c:pt idx="2020">
                  <c:v>41765</c:v>
                </c:pt>
                <c:pt idx="2021">
                  <c:v>41766</c:v>
                </c:pt>
                <c:pt idx="2022">
                  <c:v>41767</c:v>
                </c:pt>
                <c:pt idx="2023">
                  <c:v>41768</c:v>
                </c:pt>
                <c:pt idx="2024">
                  <c:v>41771</c:v>
                </c:pt>
                <c:pt idx="2025">
                  <c:v>41772</c:v>
                </c:pt>
                <c:pt idx="2026">
                  <c:v>41773</c:v>
                </c:pt>
                <c:pt idx="2027">
                  <c:v>41774</c:v>
                </c:pt>
                <c:pt idx="2028">
                  <c:v>41775</c:v>
                </c:pt>
                <c:pt idx="2029">
                  <c:v>41778</c:v>
                </c:pt>
                <c:pt idx="2030">
                  <c:v>41779</c:v>
                </c:pt>
                <c:pt idx="2031">
                  <c:v>41780</c:v>
                </c:pt>
                <c:pt idx="2032">
                  <c:v>41781</c:v>
                </c:pt>
                <c:pt idx="2033">
                  <c:v>41782</c:v>
                </c:pt>
                <c:pt idx="2034">
                  <c:v>41785</c:v>
                </c:pt>
                <c:pt idx="2035">
                  <c:v>41786</c:v>
                </c:pt>
                <c:pt idx="2036">
                  <c:v>41787</c:v>
                </c:pt>
                <c:pt idx="2037">
                  <c:v>41788</c:v>
                </c:pt>
                <c:pt idx="2038">
                  <c:v>41789</c:v>
                </c:pt>
                <c:pt idx="2039">
                  <c:v>41793</c:v>
                </c:pt>
                <c:pt idx="2040">
                  <c:v>41794</c:v>
                </c:pt>
                <c:pt idx="2041">
                  <c:v>41795</c:v>
                </c:pt>
                <c:pt idx="2042">
                  <c:v>41796</c:v>
                </c:pt>
                <c:pt idx="2043">
                  <c:v>41799</c:v>
                </c:pt>
                <c:pt idx="2044">
                  <c:v>41800</c:v>
                </c:pt>
                <c:pt idx="2045">
                  <c:v>41801</c:v>
                </c:pt>
                <c:pt idx="2046">
                  <c:v>41802</c:v>
                </c:pt>
                <c:pt idx="2047">
                  <c:v>41803</c:v>
                </c:pt>
                <c:pt idx="2048">
                  <c:v>41806</c:v>
                </c:pt>
                <c:pt idx="2049">
                  <c:v>41807</c:v>
                </c:pt>
                <c:pt idx="2050">
                  <c:v>41808</c:v>
                </c:pt>
                <c:pt idx="2051">
                  <c:v>41809</c:v>
                </c:pt>
                <c:pt idx="2052">
                  <c:v>41810</c:v>
                </c:pt>
                <c:pt idx="2053">
                  <c:v>41813</c:v>
                </c:pt>
                <c:pt idx="2054">
                  <c:v>41814</c:v>
                </c:pt>
                <c:pt idx="2055">
                  <c:v>41815</c:v>
                </c:pt>
                <c:pt idx="2056">
                  <c:v>41816</c:v>
                </c:pt>
                <c:pt idx="2057">
                  <c:v>41817</c:v>
                </c:pt>
                <c:pt idx="2058">
                  <c:v>41820</c:v>
                </c:pt>
                <c:pt idx="2059">
                  <c:v>41821</c:v>
                </c:pt>
                <c:pt idx="2060">
                  <c:v>41822</c:v>
                </c:pt>
                <c:pt idx="2061">
                  <c:v>41823</c:v>
                </c:pt>
                <c:pt idx="2062">
                  <c:v>41824</c:v>
                </c:pt>
                <c:pt idx="2063">
                  <c:v>41827</c:v>
                </c:pt>
                <c:pt idx="2064">
                  <c:v>41828</c:v>
                </c:pt>
                <c:pt idx="2065">
                  <c:v>41829</c:v>
                </c:pt>
                <c:pt idx="2066">
                  <c:v>41830</c:v>
                </c:pt>
                <c:pt idx="2067">
                  <c:v>41831</c:v>
                </c:pt>
                <c:pt idx="2068">
                  <c:v>41834</c:v>
                </c:pt>
                <c:pt idx="2069">
                  <c:v>41835</c:v>
                </c:pt>
                <c:pt idx="2070">
                  <c:v>41836</c:v>
                </c:pt>
                <c:pt idx="2071">
                  <c:v>41837</c:v>
                </c:pt>
                <c:pt idx="2072">
                  <c:v>41838</c:v>
                </c:pt>
                <c:pt idx="2073">
                  <c:v>41841</c:v>
                </c:pt>
                <c:pt idx="2074">
                  <c:v>41842</c:v>
                </c:pt>
                <c:pt idx="2075">
                  <c:v>41843</c:v>
                </c:pt>
                <c:pt idx="2076">
                  <c:v>41844</c:v>
                </c:pt>
                <c:pt idx="2077">
                  <c:v>41845</c:v>
                </c:pt>
                <c:pt idx="2078">
                  <c:v>41848</c:v>
                </c:pt>
                <c:pt idx="2079">
                  <c:v>41849</c:v>
                </c:pt>
                <c:pt idx="2080">
                  <c:v>41850</c:v>
                </c:pt>
                <c:pt idx="2081">
                  <c:v>41851</c:v>
                </c:pt>
                <c:pt idx="2082">
                  <c:v>41852</c:v>
                </c:pt>
                <c:pt idx="2083">
                  <c:v>41855</c:v>
                </c:pt>
                <c:pt idx="2084">
                  <c:v>41856</c:v>
                </c:pt>
                <c:pt idx="2085">
                  <c:v>41857</c:v>
                </c:pt>
                <c:pt idx="2086">
                  <c:v>41858</c:v>
                </c:pt>
                <c:pt idx="2087">
                  <c:v>41859</c:v>
                </c:pt>
                <c:pt idx="2088">
                  <c:v>41862</c:v>
                </c:pt>
                <c:pt idx="2089">
                  <c:v>41863</c:v>
                </c:pt>
                <c:pt idx="2090">
                  <c:v>41864</c:v>
                </c:pt>
                <c:pt idx="2091">
                  <c:v>41865</c:v>
                </c:pt>
                <c:pt idx="2092">
                  <c:v>41866</c:v>
                </c:pt>
                <c:pt idx="2093">
                  <c:v>41869</c:v>
                </c:pt>
                <c:pt idx="2094">
                  <c:v>41870</c:v>
                </c:pt>
                <c:pt idx="2095">
                  <c:v>41871</c:v>
                </c:pt>
                <c:pt idx="2096">
                  <c:v>41872</c:v>
                </c:pt>
                <c:pt idx="2097">
                  <c:v>41873</c:v>
                </c:pt>
                <c:pt idx="2098">
                  <c:v>41876</c:v>
                </c:pt>
                <c:pt idx="2099">
                  <c:v>41877</c:v>
                </c:pt>
                <c:pt idx="2100">
                  <c:v>41878</c:v>
                </c:pt>
                <c:pt idx="2101">
                  <c:v>41879</c:v>
                </c:pt>
                <c:pt idx="2102">
                  <c:v>41880</c:v>
                </c:pt>
                <c:pt idx="2103">
                  <c:v>41883</c:v>
                </c:pt>
                <c:pt idx="2104">
                  <c:v>41884</c:v>
                </c:pt>
                <c:pt idx="2105">
                  <c:v>41885</c:v>
                </c:pt>
                <c:pt idx="2106">
                  <c:v>41886</c:v>
                </c:pt>
                <c:pt idx="2107">
                  <c:v>41887</c:v>
                </c:pt>
                <c:pt idx="2108">
                  <c:v>41891</c:v>
                </c:pt>
                <c:pt idx="2109">
                  <c:v>41892</c:v>
                </c:pt>
                <c:pt idx="2110">
                  <c:v>41893</c:v>
                </c:pt>
                <c:pt idx="2111">
                  <c:v>41894</c:v>
                </c:pt>
                <c:pt idx="2112">
                  <c:v>41897</c:v>
                </c:pt>
                <c:pt idx="2113">
                  <c:v>41898</c:v>
                </c:pt>
                <c:pt idx="2114">
                  <c:v>41899</c:v>
                </c:pt>
                <c:pt idx="2115">
                  <c:v>41900</c:v>
                </c:pt>
                <c:pt idx="2116">
                  <c:v>41901</c:v>
                </c:pt>
                <c:pt idx="2117">
                  <c:v>41904</c:v>
                </c:pt>
                <c:pt idx="2118">
                  <c:v>41905</c:v>
                </c:pt>
                <c:pt idx="2119">
                  <c:v>41906</c:v>
                </c:pt>
                <c:pt idx="2120">
                  <c:v>41907</c:v>
                </c:pt>
                <c:pt idx="2121">
                  <c:v>41908</c:v>
                </c:pt>
                <c:pt idx="2122">
                  <c:v>41911</c:v>
                </c:pt>
                <c:pt idx="2123">
                  <c:v>41912</c:v>
                </c:pt>
                <c:pt idx="2124">
                  <c:v>41920</c:v>
                </c:pt>
                <c:pt idx="2125">
                  <c:v>41921</c:v>
                </c:pt>
                <c:pt idx="2126">
                  <c:v>41922</c:v>
                </c:pt>
                <c:pt idx="2127">
                  <c:v>41925</c:v>
                </c:pt>
                <c:pt idx="2128">
                  <c:v>41926</c:v>
                </c:pt>
                <c:pt idx="2129">
                  <c:v>41927</c:v>
                </c:pt>
                <c:pt idx="2130">
                  <c:v>41928</c:v>
                </c:pt>
                <c:pt idx="2131">
                  <c:v>41929</c:v>
                </c:pt>
                <c:pt idx="2132">
                  <c:v>41932</c:v>
                </c:pt>
                <c:pt idx="2133">
                  <c:v>41933</c:v>
                </c:pt>
                <c:pt idx="2134">
                  <c:v>41934</c:v>
                </c:pt>
                <c:pt idx="2135">
                  <c:v>41935</c:v>
                </c:pt>
                <c:pt idx="2136">
                  <c:v>41936</c:v>
                </c:pt>
                <c:pt idx="2137">
                  <c:v>41939</c:v>
                </c:pt>
                <c:pt idx="2138">
                  <c:v>41940</c:v>
                </c:pt>
                <c:pt idx="2139">
                  <c:v>41941</c:v>
                </c:pt>
                <c:pt idx="2140">
                  <c:v>41942</c:v>
                </c:pt>
                <c:pt idx="2141">
                  <c:v>41943</c:v>
                </c:pt>
                <c:pt idx="2142">
                  <c:v>41946</c:v>
                </c:pt>
                <c:pt idx="2143">
                  <c:v>41947</c:v>
                </c:pt>
                <c:pt idx="2144">
                  <c:v>41948</c:v>
                </c:pt>
                <c:pt idx="2145">
                  <c:v>41949</c:v>
                </c:pt>
                <c:pt idx="2146">
                  <c:v>41950</c:v>
                </c:pt>
                <c:pt idx="2147">
                  <c:v>41953</c:v>
                </c:pt>
                <c:pt idx="2148">
                  <c:v>41954</c:v>
                </c:pt>
                <c:pt idx="2149">
                  <c:v>41955</c:v>
                </c:pt>
                <c:pt idx="2150">
                  <c:v>41956</c:v>
                </c:pt>
                <c:pt idx="2151">
                  <c:v>41957</c:v>
                </c:pt>
                <c:pt idx="2152">
                  <c:v>41960</c:v>
                </c:pt>
                <c:pt idx="2153">
                  <c:v>41961</c:v>
                </c:pt>
                <c:pt idx="2154">
                  <c:v>41962</c:v>
                </c:pt>
                <c:pt idx="2155">
                  <c:v>41963</c:v>
                </c:pt>
                <c:pt idx="2156">
                  <c:v>41964</c:v>
                </c:pt>
                <c:pt idx="2157">
                  <c:v>41967</c:v>
                </c:pt>
                <c:pt idx="2158">
                  <c:v>41968</c:v>
                </c:pt>
                <c:pt idx="2159">
                  <c:v>41969</c:v>
                </c:pt>
                <c:pt idx="2160">
                  <c:v>41970</c:v>
                </c:pt>
                <c:pt idx="2161">
                  <c:v>41971</c:v>
                </c:pt>
                <c:pt idx="2162">
                  <c:v>41974</c:v>
                </c:pt>
                <c:pt idx="2163">
                  <c:v>41975</c:v>
                </c:pt>
                <c:pt idx="2164">
                  <c:v>41976</c:v>
                </c:pt>
                <c:pt idx="2165">
                  <c:v>41977</c:v>
                </c:pt>
                <c:pt idx="2166">
                  <c:v>41978</c:v>
                </c:pt>
                <c:pt idx="2167">
                  <c:v>41981</c:v>
                </c:pt>
                <c:pt idx="2168">
                  <c:v>41982</c:v>
                </c:pt>
                <c:pt idx="2169">
                  <c:v>41983</c:v>
                </c:pt>
                <c:pt idx="2170">
                  <c:v>41984</c:v>
                </c:pt>
                <c:pt idx="2171">
                  <c:v>41985</c:v>
                </c:pt>
                <c:pt idx="2172">
                  <c:v>41988</c:v>
                </c:pt>
                <c:pt idx="2173">
                  <c:v>41989</c:v>
                </c:pt>
                <c:pt idx="2174">
                  <c:v>41990</c:v>
                </c:pt>
                <c:pt idx="2175">
                  <c:v>41991</c:v>
                </c:pt>
                <c:pt idx="2176">
                  <c:v>41992</c:v>
                </c:pt>
                <c:pt idx="2177">
                  <c:v>41995</c:v>
                </c:pt>
                <c:pt idx="2178">
                  <c:v>41996</c:v>
                </c:pt>
                <c:pt idx="2179">
                  <c:v>41997</c:v>
                </c:pt>
                <c:pt idx="2180">
                  <c:v>41998</c:v>
                </c:pt>
                <c:pt idx="2181">
                  <c:v>41999</c:v>
                </c:pt>
                <c:pt idx="2182">
                  <c:v>42002</c:v>
                </c:pt>
                <c:pt idx="2183">
                  <c:v>42003</c:v>
                </c:pt>
                <c:pt idx="2184">
                  <c:v>42004</c:v>
                </c:pt>
                <c:pt idx="2185">
                  <c:v>42009</c:v>
                </c:pt>
                <c:pt idx="2186">
                  <c:v>42010</c:v>
                </c:pt>
                <c:pt idx="2187">
                  <c:v>42011</c:v>
                </c:pt>
                <c:pt idx="2188">
                  <c:v>42012</c:v>
                </c:pt>
                <c:pt idx="2189">
                  <c:v>42013</c:v>
                </c:pt>
                <c:pt idx="2190">
                  <c:v>42016</c:v>
                </c:pt>
                <c:pt idx="2191">
                  <c:v>42017</c:v>
                </c:pt>
                <c:pt idx="2192">
                  <c:v>42018</c:v>
                </c:pt>
                <c:pt idx="2193">
                  <c:v>42019</c:v>
                </c:pt>
                <c:pt idx="2194">
                  <c:v>42020</c:v>
                </c:pt>
                <c:pt idx="2195">
                  <c:v>42023</c:v>
                </c:pt>
                <c:pt idx="2196">
                  <c:v>42024</c:v>
                </c:pt>
                <c:pt idx="2197">
                  <c:v>42025</c:v>
                </c:pt>
                <c:pt idx="2198">
                  <c:v>42026</c:v>
                </c:pt>
                <c:pt idx="2199">
                  <c:v>42027</c:v>
                </c:pt>
                <c:pt idx="2200">
                  <c:v>42030</c:v>
                </c:pt>
                <c:pt idx="2201">
                  <c:v>42031</c:v>
                </c:pt>
                <c:pt idx="2202">
                  <c:v>42032</c:v>
                </c:pt>
                <c:pt idx="2203">
                  <c:v>42033</c:v>
                </c:pt>
                <c:pt idx="2204">
                  <c:v>42034</c:v>
                </c:pt>
                <c:pt idx="2205">
                  <c:v>42037</c:v>
                </c:pt>
                <c:pt idx="2206">
                  <c:v>42038</c:v>
                </c:pt>
                <c:pt idx="2207">
                  <c:v>42039</c:v>
                </c:pt>
                <c:pt idx="2208">
                  <c:v>42040</c:v>
                </c:pt>
                <c:pt idx="2209">
                  <c:v>42041</c:v>
                </c:pt>
                <c:pt idx="2210">
                  <c:v>42044</c:v>
                </c:pt>
                <c:pt idx="2211">
                  <c:v>42045</c:v>
                </c:pt>
                <c:pt idx="2212">
                  <c:v>42046</c:v>
                </c:pt>
                <c:pt idx="2213">
                  <c:v>42047</c:v>
                </c:pt>
                <c:pt idx="2214">
                  <c:v>42048</c:v>
                </c:pt>
                <c:pt idx="2215">
                  <c:v>42051</c:v>
                </c:pt>
                <c:pt idx="2216">
                  <c:v>42052</c:v>
                </c:pt>
                <c:pt idx="2217">
                  <c:v>42060</c:v>
                </c:pt>
                <c:pt idx="2218">
                  <c:v>42061</c:v>
                </c:pt>
                <c:pt idx="2219">
                  <c:v>42062</c:v>
                </c:pt>
                <c:pt idx="2220">
                  <c:v>42065</c:v>
                </c:pt>
                <c:pt idx="2221">
                  <c:v>42066</c:v>
                </c:pt>
                <c:pt idx="2222">
                  <c:v>42067</c:v>
                </c:pt>
                <c:pt idx="2223">
                  <c:v>42068</c:v>
                </c:pt>
                <c:pt idx="2224">
                  <c:v>42069</c:v>
                </c:pt>
                <c:pt idx="2225">
                  <c:v>42072</c:v>
                </c:pt>
                <c:pt idx="2226">
                  <c:v>42073</c:v>
                </c:pt>
                <c:pt idx="2227">
                  <c:v>42074</c:v>
                </c:pt>
                <c:pt idx="2228">
                  <c:v>42075</c:v>
                </c:pt>
                <c:pt idx="2229">
                  <c:v>42076</c:v>
                </c:pt>
                <c:pt idx="2230">
                  <c:v>42079</c:v>
                </c:pt>
                <c:pt idx="2231">
                  <c:v>42080</c:v>
                </c:pt>
                <c:pt idx="2232">
                  <c:v>42081</c:v>
                </c:pt>
                <c:pt idx="2233">
                  <c:v>42082</c:v>
                </c:pt>
                <c:pt idx="2234">
                  <c:v>42083</c:v>
                </c:pt>
                <c:pt idx="2235">
                  <c:v>42086</c:v>
                </c:pt>
                <c:pt idx="2236">
                  <c:v>42087</c:v>
                </c:pt>
                <c:pt idx="2237">
                  <c:v>42088</c:v>
                </c:pt>
                <c:pt idx="2238">
                  <c:v>42089</c:v>
                </c:pt>
                <c:pt idx="2239">
                  <c:v>42090</c:v>
                </c:pt>
                <c:pt idx="2240">
                  <c:v>42093</c:v>
                </c:pt>
                <c:pt idx="2241">
                  <c:v>42094</c:v>
                </c:pt>
                <c:pt idx="2242">
                  <c:v>42095</c:v>
                </c:pt>
                <c:pt idx="2243">
                  <c:v>42096</c:v>
                </c:pt>
                <c:pt idx="2244">
                  <c:v>42097</c:v>
                </c:pt>
                <c:pt idx="2245">
                  <c:v>42101</c:v>
                </c:pt>
                <c:pt idx="2246">
                  <c:v>42102</c:v>
                </c:pt>
                <c:pt idx="2247">
                  <c:v>42103</c:v>
                </c:pt>
                <c:pt idx="2248">
                  <c:v>42104</c:v>
                </c:pt>
                <c:pt idx="2249">
                  <c:v>42107</c:v>
                </c:pt>
                <c:pt idx="2250">
                  <c:v>42108</c:v>
                </c:pt>
                <c:pt idx="2251">
                  <c:v>42109</c:v>
                </c:pt>
                <c:pt idx="2252">
                  <c:v>42110</c:v>
                </c:pt>
                <c:pt idx="2253">
                  <c:v>42111</c:v>
                </c:pt>
                <c:pt idx="2254">
                  <c:v>42114</c:v>
                </c:pt>
                <c:pt idx="2255">
                  <c:v>42115</c:v>
                </c:pt>
                <c:pt idx="2256">
                  <c:v>42116</c:v>
                </c:pt>
                <c:pt idx="2257">
                  <c:v>42117</c:v>
                </c:pt>
                <c:pt idx="2258">
                  <c:v>42118</c:v>
                </c:pt>
                <c:pt idx="2259">
                  <c:v>42121</c:v>
                </c:pt>
                <c:pt idx="2260">
                  <c:v>42122</c:v>
                </c:pt>
                <c:pt idx="2261">
                  <c:v>42123</c:v>
                </c:pt>
                <c:pt idx="2262">
                  <c:v>42124</c:v>
                </c:pt>
                <c:pt idx="2263">
                  <c:v>42128</c:v>
                </c:pt>
                <c:pt idx="2264">
                  <c:v>42129</c:v>
                </c:pt>
                <c:pt idx="2265">
                  <c:v>42130</c:v>
                </c:pt>
                <c:pt idx="2266">
                  <c:v>42131</c:v>
                </c:pt>
                <c:pt idx="2267">
                  <c:v>42132</c:v>
                </c:pt>
                <c:pt idx="2268">
                  <c:v>42135</c:v>
                </c:pt>
                <c:pt idx="2269">
                  <c:v>42136</c:v>
                </c:pt>
                <c:pt idx="2270">
                  <c:v>42137</c:v>
                </c:pt>
                <c:pt idx="2271">
                  <c:v>42138</c:v>
                </c:pt>
                <c:pt idx="2272">
                  <c:v>42139</c:v>
                </c:pt>
                <c:pt idx="2273">
                  <c:v>42142</c:v>
                </c:pt>
                <c:pt idx="2274">
                  <c:v>42143</c:v>
                </c:pt>
                <c:pt idx="2275">
                  <c:v>42144</c:v>
                </c:pt>
                <c:pt idx="2276">
                  <c:v>42145</c:v>
                </c:pt>
                <c:pt idx="2277">
                  <c:v>42146</c:v>
                </c:pt>
                <c:pt idx="2278">
                  <c:v>42149</c:v>
                </c:pt>
                <c:pt idx="2279">
                  <c:v>42150</c:v>
                </c:pt>
                <c:pt idx="2280">
                  <c:v>42151</c:v>
                </c:pt>
                <c:pt idx="2281">
                  <c:v>42152</c:v>
                </c:pt>
                <c:pt idx="2282">
                  <c:v>42153</c:v>
                </c:pt>
                <c:pt idx="2283">
                  <c:v>42156</c:v>
                </c:pt>
                <c:pt idx="2284">
                  <c:v>42157</c:v>
                </c:pt>
                <c:pt idx="2285">
                  <c:v>42158</c:v>
                </c:pt>
                <c:pt idx="2286">
                  <c:v>42159</c:v>
                </c:pt>
                <c:pt idx="2287">
                  <c:v>42160</c:v>
                </c:pt>
                <c:pt idx="2288">
                  <c:v>42163</c:v>
                </c:pt>
                <c:pt idx="2289">
                  <c:v>42164</c:v>
                </c:pt>
                <c:pt idx="2290">
                  <c:v>42165</c:v>
                </c:pt>
                <c:pt idx="2291">
                  <c:v>42166</c:v>
                </c:pt>
                <c:pt idx="2292">
                  <c:v>42167</c:v>
                </c:pt>
                <c:pt idx="2293">
                  <c:v>42170</c:v>
                </c:pt>
                <c:pt idx="2294">
                  <c:v>42171</c:v>
                </c:pt>
                <c:pt idx="2295">
                  <c:v>42172</c:v>
                </c:pt>
                <c:pt idx="2296">
                  <c:v>42173</c:v>
                </c:pt>
                <c:pt idx="2297">
                  <c:v>42174</c:v>
                </c:pt>
                <c:pt idx="2298">
                  <c:v>42178</c:v>
                </c:pt>
                <c:pt idx="2299">
                  <c:v>42179</c:v>
                </c:pt>
                <c:pt idx="2300">
                  <c:v>42180</c:v>
                </c:pt>
                <c:pt idx="2301">
                  <c:v>42181</c:v>
                </c:pt>
                <c:pt idx="2302">
                  <c:v>42184</c:v>
                </c:pt>
                <c:pt idx="2303">
                  <c:v>42185</c:v>
                </c:pt>
                <c:pt idx="2304">
                  <c:v>42186</c:v>
                </c:pt>
                <c:pt idx="2305">
                  <c:v>42187</c:v>
                </c:pt>
                <c:pt idx="2306">
                  <c:v>42188</c:v>
                </c:pt>
                <c:pt idx="2307">
                  <c:v>42191</c:v>
                </c:pt>
                <c:pt idx="2308">
                  <c:v>42192</c:v>
                </c:pt>
                <c:pt idx="2309">
                  <c:v>42193</c:v>
                </c:pt>
                <c:pt idx="2310">
                  <c:v>42194</c:v>
                </c:pt>
                <c:pt idx="2311">
                  <c:v>42195</c:v>
                </c:pt>
                <c:pt idx="2312">
                  <c:v>42198</c:v>
                </c:pt>
                <c:pt idx="2313">
                  <c:v>42199</c:v>
                </c:pt>
                <c:pt idx="2314">
                  <c:v>42200</c:v>
                </c:pt>
                <c:pt idx="2315">
                  <c:v>42201</c:v>
                </c:pt>
                <c:pt idx="2316">
                  <c:v>42202</c:v>
                </c:pt>
                <c:pt idx="2317">
                  <c:v>42205</c:v>
                </c:pt>
                <c:pt idx="2318">
                  <c:v>42206</c:v>
                </c:pt>
                <c:pt idx="2319">
                  <c:v>42207</c:v>
                </c:pt>
                <c:pt idx="2320">
                  <c:v>42208</c:v>
                </c:pt>
                <c:pt idx="2321">
                  <c:v>42209</c:v>
                </c:pt>
                <c:pt idx="2322">
                  <c:v>42212</c:v>
                </c:pt>
                <c:pt idx="2323">
                  <c:v>42213</c:v>
                </c:pt>
                <c:pt idx="2324">
                  <c:v>42214</c:v>
                </c:pt>
                <c:pt idx="2325">
                  <c:v>42215</c:v>
                </c:pt>
                <c:pt idx="2326">
                  <c:v>42216</c:v>
                </c:pt>
                <c:pt idx="2327">
                  <c:v>42219</c:v>
                </c:pt>
                <c:pt idx="2328">
                  <c:v>42220</c:v>
                </c:pt>
                <c:pt idx="2329">
                  <c:v>42221</c:v>
                </c:pt>
                <c:pt idx="2330">
                  <c:v>42222</c:v>
                </c:pt>
                <c:pt idx="2331">
                  <c:v>42223</c:v>
                </c:pt>
                <c:pt idx="2332">
                  <c:v>42226</c:v>
                </c:pt>
                <c:pt idx="2333">
                  <c:v>42227</c:v>
                </c:pt>
                <c:pt idx="2334">
                  <c:v>42228</c:v>
                </c:pt>
                <c:pt idx="2335">
                  <c:v>42229</c:v>
                </c:pt>
                <c:pt idx="2336">
                  <c:v>42230</c:v>
                </c:pt>
                <c:pt idx="2337">
                  <c:v>42233</c:v>
                </c:pt>
                <c:pt idx="2338">
                  <c:v>42234</c:v>
                </c:pt>
                <c:pt idx="2339">
                  <c:v>42235</c:v>
                </c:pt>
                <c:pt idx="2340">
                  <c:v>42236</c:v>
                </c:pt>
                <c:pt idx="2341">
                  <c:v>42237</c:v>
                </c:pt>
                <c:pt idx="2342">
                  <c:v>42240</c:v>
                </c:pt>
                <c:pt idx="2343">
                  <c:v>42241</c:v>
                </c:pt>
                <c:pt idx="2344">
                  <c:v>42242</c:v>
                </c:pt>
                <c:pt idx="2345">
                  <c:v>42243</c:v>
                </c:pt>
                <c:pt idx="2346">
                  <c:v>42244</c:v>
                </c:pt>
                <c:pt idx="2347">
                  <c:v>42247</c:v>
                </c:pt>
                <c:pt idx="2348">
                  <c:v>42248</c:v>
                </c:pt>
                <c:pt idx="2349">
                  <c:v>42249</c:v>
                </c:pt>
                <c:pt idx="2350">
                  <c:v>42254</c:v>
                </c:pt>
                <c:pt idx="2351">
                  <c:v>42255</c:v>
                </c:pt>
                <c:pt idx="2352">
                  <c:v>42256</c:v>
                </c:pt>
                <c:pt idx="2353">
                  <c:v>42257</c:v>
                </c:pt>
                <c:pt idx="2354">
                  <c:v>42258</c:v>
                </c:pt>
                <c:pt idx="2355">
                  <c:v>42261</c:v>
                </c:pt>
                <c:pt idx="2356">
                  <c:v>42262</c:v>
                </c:pt>
                <c:pt idx="2357">
                  <c:v>42263</c:v>
                </c:pt>
                <c:pt idx="2358">
                  <c:v>42264</c:v>
                </c:pt>
                <c:pt idx="2359">
                  <c:v>42265</c:v>
                </c:pt>
                <c:pt idx="2360">
                  <c:v>42268</c:v>
                </c:pt>
                <c:pt idx="2361">
                  <c:v>42269</c:v>
                </c:pt>
                <c:pt idx="2362">
                  <c:v>42270</c:v>
                </c:pt>
                <c:pt idx="2363">
                  <c:v>42271</c:v>
                </c:pt>
                <c:pt idx="2364">
                  <c:v>42272</c:v>
                </c:pt>
                <c:pt idx="2365">
                  <c:v>42275</c:v>
                </c:pt>
                <c:pt idx="2366">
                  <c:v>42276</c:v>
                </c:pt>
                <c:pt idx="2367">
                  <c:v>42277</c:v>
                </c:pt>
                <c:pt idx="2368">
                  <c:v>42285</c:v>
                </c:pt>
                <c:pt idx="2369">
                  <c:v>42286</c:v>
                </c:pt>
                <c:pt idx="2370">
                  <c:v>42289</c:v>
                </c:pt>
                <c:pt idx="2371">
                  <c:v>42290</c:v>
                </c:pt>
                <c:pt idx="2372">
                  <c:v>42291</c:v>
                </c:pt>
                <c:pt idx="2373">
                  <c:v>42292</c:v>
                </c:pt>
                <c:pt idx="2374">
                  <c:v>42293</c:v>
                </c:pt>
                <c:pt idx="2375">
                  <c:v>42296</c:v>
                </c:pt>
                <c:pt idx="2376">
                  <c:v>42297</c:v>
                </c:pt>
                <c:pt idx="2377">
                  <c:v>42298</c:v>
                </c:pt>
                <c:pt idx="2378">
                  <c:v>42299</c:v>
                </c:pt>
                <c:pt idx="2379">
                  <c:v>42300</c:v>
                </c:pt>
                <c:pt idx="2380">
                  <c:v>42303</c:v>
                </c:pt>
                <c:pt idx="2381">
                  <c:v>42304</c:v>
                </c:pt>
                <c:pt idx="2382">
                  <c:v>42305</c:v>
                </c:pt>
                <c:pt idx="2383">
                  <c:v>42306</c:v>
                </c:pt>
                <c:pt idx="2384">
                  <c:v>42307</c:v>
                </c:pt>
                <c:pt idx="2385">
                  <c:v>42310</c:v>
                </c:pt>
                <c:pt idx="2386">
                  <c:v>42311</c:v>
                </c:pt>
                <c:pt idx="2387">
                  <c:v>42312</c:v>
                </c:pt>
                <c:pt idx="2388">
                  <c:v>42313</c:v>
                </c:pt>
                <c:pt idx="2389">
                  <c:v>42314</c:v>
                </c:pt>
                <c:pt idx="2390">
                  <c:v>42317</c:v>
                </c:pt>
                <c:pt idx="2391">
                  <c:v>42318</c:v>
                </c:pt>
                <c:pt idx="2392">
                  <c:v>42319</c:v>
                </c:pt>
                <c:pt idx="2393">
                  <c:v>42320</c:v>
                </c:pt>
                <c:pt idx="2394">
                  <c:v>42321</c:v>
                </c:pt>
                <c:pt idx="2395">
                  <c:v>42324</c:v>
                </c:pt>
                <c:pt idx="2396">
                  <c:v>42325</c:v>
                </c:pt>
                <c:pt idx="2397">
                  <c:v>42326</c:v>
                </c:pt>
                <c:pt idx="2398">
                  <c:v>42327</c:v>
                </c:pt>
                <c:pt idx="2399">
                  <c:v>42328</c:v>
                </c:pt>
                <c:pt idx="2400">
                  <c:v>42331</c:v>
                </c:pt>
                <c:pt idx="2401">
                  <c:v>42332</c:v>
                </c:pt>
                <c:pt idx="2402">
                  <c:v>42333</c:v>
                </c:pt>
                <c:pt idx="2403">
                  <c:v>42334</c:v>
                </c:pt>
                <c:pt idx="2404">
                  <c:v>42335</c:v>
                </c:pt>
                <c:pt idx="2405">
                  <c:v>42338</c:v>
                </c:pt>
                <c:pt idx="2406">
                  <c:v>42339</c:v>
                </c:pt>
                <c:pt idx="2407">
                  <c:v>42340</c:v>
                </c:pt>
                <c:pt idx="2408">
                  <c:v>42341</c:v>
                </c:pt>
                <c:pt idx="2409">
                  <c:v>42342</c:v>
                </c:pt>
                <c:pt idx="2410">
                  <c:v>42345</c:v>
                </c:pt>
                <c:pt idx="2411">
                  <c:v>42346</c:v>
                </c:pt>
                <c:pt idx="2412">
                  <c:v>42347</c:v>
                </c:pt>
                <c:pt idx="2413">
                  <c:v>42348</c:v>
                </c:pt>
                <c:pt idx="2414">
                  <c:v>42349</c:v>
                </c:pt>
                <c:pt idx="2415">
                  <c:v>42352</c:v>
                </c:pt>
                <c:pt idx="2416">
                  <c:v>42353</c:v>
                </c:pt>
                <c:pt idx="2417">
                  <c:v>42354</c:v>
                </c:pt>
                <c:pt idx="2418">
                  <c:v>42355</c:v>
                </c:pt>
                <c:pt idx="2419">
                  <c:v>42356</c:v>
                </c:pt>
                <c:pt idx="2420">
                  <c:v>42359</c:v>
                </c:pt>
                <c:pt idx="2421">
                  <c:v>42360</c:v>
                </c:pt>
                <c:pt idx="2422">
                  <c:v>42361</c:v>
                </c:pt>
                <c:pt idx="2423">
                  <c:v>42362</c:v>
                </c:pt>
                <c:pt idx="2424">
                  <c:v>42363</c:v>
                </c:pt>
                <c:pt idx="2425">
                  <c:v>42366</c:v>
                </c:pt>
                <c:pt idx="2426">
                  <c:v>42367</c:v>
                </c:pt>
                <c:pt idx="2427">
                  <c:v>42368</c:v>
                </c:pt>
                <c:pt idx="2428">
                  <c:v>42369</c:v>
                </c:pt>
                <c:pt idx="2429">
                  <c:v>42373</c:v>
                </c:pt>
                <c:pt idx="2430">
                  <c:v>42374</c:v>
                </c:pt>
                <c:pt idx="2431">
                  <c:v>42375</c:v>
                </c:pt>
                <c:pt idx="2432">
                  <c:v>42376</c:v>
                </c:pt>
                <c:pt idx="2433">
                  <c:v>42377</c:v>
                </c:pt>
                <c:pt idx="2434">
                  <c:v>42380</c:v>
                </c:pt>
                <c:pt idx="2435">
                  <c:v>42381</c:v>
                </c:pt>
                <c:pt idx="2436">
                  <c:v>42382</c:v>
                </c:pt>
                <c:pt idx="2437">
                  <c:v>42383</c:v>
                </c:pt>
                <c:pt idx="2438">
                  <c:v>42384</c:v>
                </c:pt>
                <c:pt idx="2439">
                  <c:v>42387</c:v>
                </c:pt>
                <c:pt idx="2440">
                  <c:v>42388</c:v>
                </c:pt>
                <c:pt idx="2441">
                  <c:v>42389</c:v>
                </c:pt>
                <c:pt idx="2442">
                  <c:v>42390</c:v>
                </c:pt>
                <c:pt idx="2443">
                  <c:v>42391</c:v>
                </c:pt>
                <c:pt idx="2444">
                  <c:v>42394</c:v>
                </c:pt>
                <c:pt idx="2445">
                  <c:v>42395</c:v>
                </c:pt>
                <c:pt idx="2446">
                  <c:v>42396</c:v>
                </c:pt>
                <c:pt idx="2447">
                  <c:v>42397</c:v>
                </c:pt>
                <c:pt idx="2448">
                  <c:v>42398</c:v>
                </c:pt>
                <c:pt idx="2449">
                  <c:v>42401</c:v>
                </c:pt>
                <c:pt idx="2450">
                  <c:v>42402</c:v>
                </c:pt>
                <c:pt idx="2451">
                  <c:v>42403</c:v>
                </c:pt>
                <c:pt idx="2452">
                  <c:v>42404</c:v>
                </c:pt>
                <c:pt idx="2453">
                  <c:v>42405</c:v>
                </c:pt>
                <c:pt idx="2454">
                  <c:v>42415</c:v>
                </c:pt>
                <c:pt idx="2455">
                  <c:v>42416</c:v>
                </c:pt>
                <c:pt idx="2456">
                  <c:v>42417</c:v>
                </c:pt>
                <c:pt idx="2457">
                  <c:v>42418</c:v>
                </c:pt>
                <c:pt idx="2458">
                  <c:v>42419</c:v>
                </c:pt>
                <c:pt idx="2459">
                  <c:v>42422</c:v>
                </c:pt>
                <c:pt idx="2460">
                  <c:v>42423</c:v>
                </c:pt>
                <c:pt idx="2461">
                  <c:v>42424</c:v>
                </c:pt>
                <c:pt idx="2462">
                  <c:v>42425</c:v>
                </c:pt>
                <c:pt idx="2463">
                  <c:v>42426</c:v>
                </c:pt>
                <c:pt idx="2464">
                  <c:v>42429</c:v>
                </c:pt>
                <c:pt idx="2465">
                  <c:v>42430</c:v>
                </c:pt>
                <c:pt idx="2466">
                  <c:v>42431</c:v>
                </c:pt>
                <c:pt idx="2467">
                  <c:v>42432</c:v>
                </c:pt>
                <c:pt idx="2468">
                  <c:v>42433</c:v>
                </c:pt>
                <c:pt idx="2469">
                  <c:v>42436</c:v>
                </c:pt>
                <c:pt idx="2470">
                  <c:v>42437</c:v>
                </c:pt>
                <c:pt idx="2471">
                  <c:v>42438</c:v>
                </c:pt>
                <c:pt idx="2472">
                  <c:v>42439</c:v>
                </c:pt>
                <c:pt idx="2473">
                  <c:v>42440</c:v>
                </c:pt>
                <c:pt idx="2474">
                  <c:v>42443</c:v>
                </c:pt>
                <c:pt idx="2475">
                  <c:v>42444</c:v>
                </c:pt>
                <c:pt idx="2476">
                  <c:v>42445</c:v>
                </c:pt>
                <c:pt idx="2477">
                  <c:v>42446</c:v>
                </c:pt>
                <c:pt idx="2478">
                  <c:v>42447</c:v>
                </c:pt>
                <c:pt idx="2479">
                  <c:v>42450</c:v>
                </c:pt>
                <c:pt idx="2480">
                  <c:v>42451</c:v>
                </c:pt>
                <c:pt idx="2481">
                  <c:v>42452</c:v>
                </c:pt>
                <c:pt idx="2482">
                  <c:v>42453</c:v>
                </c:pt>
                <c:pt idx="2483">
                  <c:v>42454</c:v>
                </c:pt>
                <c:pt idx="2484">
                  <c:v>42457</c:v>
                </c:pt>
                <c:pt idx="2485">
                  <c:v>42458</c:v>
                </c:pt>
                <c:pt idx="2486">
                  <c:v>42459</c:v>
                </c:pt>
                <c:pt idx="2487">
                  <c:v>42460</c:v>
                </c:pt>
                <c:pt idx="2488">
                  <c:v>42461</c:v>
                </c:pt>
                <c:pt idx="2489">
                  <c:v>42465</c:v>
                </c:pt>
                <c:pt idx="2490">
                  <c:v>42466</c:v>
                </c:pt>
                <c:pt idx="2491">
                  <c:v>42467</c:v>
                </c:pt>
                <c:pt idx="2492">
                  <c:v>42468</c:v>
                </c:pt>
                <c:pt idx="2493">
                  <c:v>42471</c:v>
                </c:pt>
                <c:pt idx="2494">
                  <c:v>42472</c:v>
                </c:pt>
                <c:pt idx="2495">
                  <c:v>42473</c:v>
                </c:pt>
                <c:pt idx="2496">
                  <c:v>42474</c:v>
                </c:pt>
                <c:pt idx="2497">
                  <c:v>42475</c:v>
                </c:pt>
                <c:pt idx="2498">
                  <c:v>42478</c:v>
                </c:pt>
                <c:pt idx="2499">
                  <c:v>42479</c:v>
                </c:pt>
                <c:pt idx="2500">
                  <c:v>42480</c:v>
                </c:pt>
                <c:pt idx="2501">
                  <c:v>42481</c:v>
                </c:pt>
                <c:pt idx="2502">
                  <c:v>42482</c:v>
                </c:pt>
                <c:pt idx="2503">
                  <c:v>42485</c:v>
                </c:pt>
                <c:pt idx="2504">
                  <c:v>42486</c:v>
                </c:pt>
                <c:pt idx="2505">
                  <c:v>42487</c:v>
                </c:pt>
                <c:pt idx="2506">
                  <c:v>42488</c:v>
                </c:pt>
                <c:pt idx="2507">
                  <c:v>42489</c:v>
                </c:pt>
                <c:pt idx="2508">
                  <c:v>42493</c:v>
                </c:pt>
                <c:pt idx="2509">
                  <c:v>42494</c:v>
                </c:pt>
                <c:pt idx="2510">
                  <c:v>42495</c:v>
                </c:pt>
                <c:pt idx="2511">
                  <c:v>42496</c:v>
                </c:pt>
                <c:pt idx="2512">
                  <c:v>42499</c:v>
                </c:pt>
                <c:pt idx="2513">
                  <c:v>42500</c:v>
                </c:pt>
                <c:pt idx="2514">
                  <c:v>42501</c:v>
                </c:pt>
                <c:pt idx="2515">
                  <c:v>42502</c:v>
                </c:pt>
                <c:pt idx="2516">
                  <c:v>42503</c:v>
                </c:pt>
                <c:pt idx="2517">
                  <c:v>42506</c:v>
                </c:pt>
                <c:pt idx="2518">
                  <c:v>42507</c:v>
                </c:pt>
                <c:pt idx="2519">
                  <c:v>42508</c:v>
                </c:pt>
                <c:pt idx="2520">
                  <c:v>42509</c:v>
                </c:pt>
                <c:pt idx="2521">
                  <c:v>42510</c:v>
                </c:pt>
                <c:pt idx="2522">
                  <c:v>42513</c:v>
                </c:pt>
                <c:pt idx="2523">
                  <c:v>42514</c:v>
                </c:pt>
                <c:pt idx="2524">
                  <c:v>42515</c:v>
                </c:pt>
                <c:pt idx="2525">
                  <c:v>42516</c:v>
                </c:pt>
                <c:pt idx="2526">
                  <c:v>42517</c:v>
                </c:pt>
                <c:pt idx="2527">
                  <c:v>42520</c:v>
                </c:pt>
                <c:pt idx="2528">
                  <c:v>42521</c:v>
                </c:pt>
                <c:pt idx="2529">
                  <c:v>42522</c:v>
                </c:pt>
                <c:pt idx="2530">
                  <c:v>42523</c:v>
                </c:pt>
                <c:pt idx="2531">
                  <c:v>42524</c:v>
                </c:pt>
                <c:pt idx="2532">
                  <c:v>42527</c:v>
                </c:pt>
                <c:pt idx="2533">
                  <c:v>42528</c:v>
                </c:pt>
                <c:pt idx="2534">
                  <c:v>42529</c:v>
                </c:pt>
                <c:pt idx="2535">
                  <c:v>42534</c:v>
                </c:pt>
                <c:pt idx="2536">
                  <c:v>42535</c:v>
                </c:pt>
                <c:pt idx="2537">
                  <c:v>42536</c:v>
                </c:pt>
                <c:pt idx="2538">
                  <c:v>42537</c:v>
                </c:pt>
                <c:pt idx="2539">
                  <c:v>42538</c:v>
                </c:pt>
                <c:pt idx="2540">
                  <c:v>42541</c:v>
                </c:pt>
                <c:pt idx="2541">
                  <c:v>42542</c:v>
                </c:pt>
                <c:pt idx="2542">
                  <c:v>42543</c:v>
                </c:pt>
                <c:pt idx="2543">
                  <c:v>42544</c:v>
                </c:pt>
                <c:pt idx="2544">
                  <c:v>42545</c:v>
                </c:pt>
                <c:pt idx="2545">
                  <c:v>42548</c:v>
                </c:pt>
                <c:pt idx="2546">
                  <c:v>42549</c:v>
                </c:pt>
                <c:pt idx="2547">
                  <c:v>42550</c:v>
                </c:pt>
                <c:pt idx="2548">
                  <c:v>42551</c:v>
                </c:pt>
                <c:pt idx="2549">
                  <c:v>42552</c:v>
                </c:pt>
                <c:pt idx="2550">
                  <c:v>42555</c:v>
                </c:pt>
                <c:pt idx="2551">
                  <c:v>42556</c:v>
                </c:pt>
                <c:pt idx="2552">
                  <c:v>42557</c:v>
                </c:pt>
                <c:pt idx="2553">
                  <c:v>42558</c:v>
                </c:pt>
                <c:pt idx="2554">
                  <c:v>42559</c:v>
                </c:pt>
                <c:pt idx="2555">
                  <c:v>42562</c:v>
                </c:pt>
                <c:pt idx="2556">
                  <c:v>42563</c:v>
                </c:pt>
                <c:pt idx="2557">
                  <c:v>42564</c:v>
                </c:pt>
                <c:pt idx="2558">
                  <c:v>42565</c:v>
                </c:pt>
                <c:pt idx="2559">
                  <c:v>42566</c:v>
                </c:pt>
                <c:pt idx="2560">
                  <c:v>42569</c:v>
                </c:pt>
                <c:pt idx="2561">
                  <c:v>42570</c:v>
                </c:pt>
                <c:pt idx="2562">
                  <c:v>42571</c:v>
                </c:pt>
                <c:pt idx="2563">
                  <c:v>42572</c:v>
                </c:pt>
                <c:pt idx="2564">
                  <c:v>42573</c:v>
                </c:pt>
                <c:pt idx="2565">
                  <c:v>42576</c:v>
                </c:pt>
                <c:pt idx="2566">
                  <c:v>42577</c:v>
                </c:pt>
                <c:pt idx="2567">
                  <c:v>42578</c:v>
                </c:pt>
                <c:pt idx="2568">
                  <c:v>42579</c:v>
                </c:pt>
                <c:pt idx="2569">
                  <c:v>42580</c:v>
                </c:pt>
                <c:pt idx="2570">
                  <c:v>42583</c:v>
                </c:pt>
                <c:pt idx="2571">
                  <c:v>42584</c:v>
                </c:pt>
                <c:pt idx="2572">
                  <c:v>42585</c:v>
                </c:pt>
                <c:pt idx="2573">
                  <c:v>42586</c:v>
                </c:pt>
                <c:pt idx="2574">
                  <c:v>42587</c:v>
                </c:pt>
                <c:pt idx="2575">
                  <c:v>42590</c:v>
                </c:pt>
                <c:pt idx="2576">
                  <c:v>42591</c:v>
                </c:pt>
                <c:pt idx="2577">
                  <c:v>42592</c:v>
                </c:pt>
                <c:pt idx="2578">
                  <c:v>42593</c:v>
                </c:pt>
                <c:pt idx="2579">
                  <c:v>42594</c:v>
                </c:pt>
                <c:pt idx="2580">
                  <c:v>42597</c:v>
                </c:pt>
                <c:pt idx="2581">
                  <c:v>42598</c:v>
                </c:pt>
                <c:pt idx="2582">
                  <c:v>42599</c:v>
                </c:pt>
                <c:pt idx="2583">
                  <c:v>42600</c:v>
                </c:pt>
                <c:pt idx="2584">
                  <c:v>42601</c:v>
                </c:pt>
                <c:pt idx="2585">
                  <c:v>42604</c:v>
                </c:pt>
                <c:pt idx="2586">
                  <c:v>42605</c:v>
                </c:pt>
                <c:pt idx="2587">
                  <c:v>42606</c:v>
                </c:pt>
                <c:pt idx="2588">
                  <c:v>42607</c:v>
                </c:pt>
                <c:pt idx="2589">
                  <c:v>42608</c:v>
                </c:pt>
                <c:pt idx="2590">
                  <c:v>42611</c:v>
                </c:pt>
                <c:pt idx="2591">
                  <c:v>42612</c:v>
                </c:pt>
                <c:pt idx="2592">
                  <c:v>42613</c:v>
                </c:pt>
                <c:pt idx="2593">
                  <c:v>42614</c:v>
                </c:pt>
                <c:pt idx="2594">
                  <c:v>42615</c:v>
                </c:pt>
                <c:pt idx="2595">
                  <c:v>42618</c:v>
                </c:pt>
                <c:pt idx="2596">
                  <c:v>42619</c:v>
                </c:pt>
                <c:pt idx="2597">
                  <c:v>42620</c:v>
                </c:pt>
                <c:pt idx="2598">
                  <c:v>42621</c:v>
                </c:pt>
                <c:pt idx="2599">
                  <c:v>42622</c:v>
                </c:pt>
                <c:pt idx="2600">
                  <c:v>42625</c:v>
                </c:pt>
                <c:pt idx="2601">
                  <c:v>42626</c:v>
                </c:pt>
                <c:pt idx="2602">
                  <c:v>42627</c:v>
                </c:pt>
                <c:pt idx="2603">
                  <c:v>42632</c:v>
                </c:pt>
                <c:pt idx="2604">
                  <c:v>42633</c:v>
                </c:pt>
                <c:pt idx="2605">
                  <c:v>42634</c:v>
                </c:pt>
                <c:pt idx="2606">
                  <c:v>42635</c:v>
                </c:pt>
                <c:pt idx="2607">
                  <c:v>42636</c:v>
                </c:pt>
                <c:pt idx="2608">
                  <c:v>42639</c:v>
                </c:pt>
                <c:pt idx="2609">
                  <c:v>42640</c:v>
                </c:pt>
                <c:pt idx="2610">
                  <c:v>42641</c:v>
                </c:pt>
                <c:pt idx="2611">
                  <c:v>42642</c:v>
                </c:pt>
                <c:pt idx="2612">
                  <c:v>42643</c:v>
                </c:pt>
                <c:pt idx="2613">
                  <c:v>42653</c:v>
                </c:pt>
                <c:pt idx="2614">
                  <c:v>42654</c:v>
                </c:pt>
                <c:pt idx="2615">
                  <c:v>42655</c:v>
                </c:pt>
                <c:pt idx="2616">
                  <c:v>42656</c:v>
                </c:pt>
                <c:pt idx="2617">
                  <c:v>42657</c:v>
                </c:pt>
                <c:pt idx="2618">
                  <c:v>42660</c:v>
                </c:pt>
                <c:pt idx="2619">
                  <c:v>42661</c:v>
                </c:pt>
                <c:pt idx="2620">
                  <c:v>42662</c:v>
                </c:pt>
                <c:pt idx="2621">
                  <c:v>42663</c:v>
                </c:pt>
                <c:pt idx="2622">
                  <c:v>42664</c:v>
                </c:pt>
                <c:pt idx="2623">
                  <c:v>42667</c:v>
                </c:pt>
                <c:pt idx="2624">
                  <c:v>42668</c:v>
                </c:pt>
                <c:pt idx="2625">
                  <c:v>42669</c:v>
                </c:pt>
                <c:pt idx="2626">
                  <c:v>42670</c:v>
                </c:pt>
                <c:pt idx="2627">
                  <c:v>42671</c:v>
                </c:pt>
                <c:pt idx="2628">
                  <c:v>42674</c:v>
                </c:pt>
                <c:pt idx="2629">
                  <c:v>42675</c:v>
                </c:pt>
                <c:pt idx="2630">
                  <c:v>42676</c:v>
                </c:pt>
                <c:pt idx="2631">
                  <c:v>42677</c:v>
                </c:pt>
                <c:pt idx="2632">
                  <c:v>42678</c:v>
                </c:pt>
                <c:pt idx="2633">
                  <c:v>42681</c:v>
                </c:pt>
                <c:pt idx="2634">
                  <c:v>42682</c:v>
                </c:pt>
                <c:pt idx="2635">
                  <c:v>42683</c:v>
                </c:pt>
                <c:pt idx="2636">
                  <c:v>42684</c:v>
                </c:pt>
                <c:pt idx="2637">
                  <c:v>42685</c:v>
                </c:pt>
                <c:pt idx="2638">
                  <c:v>42688</c:v>
                </c:pt>
                <c:pt idx="2639">
                  <c:v>42689</c:v>
                </c:pt>
                <c:pt idx="2640">
                  <c:v>42690</c:v>
                </c:pt>
                <c:pt idx="2641">
                  <c:v>42691</c:v>
                </c:pt>
                <c:pt idx="2642">
                  <c:v>42692</c:v>
                </c:pt>
                <c:pt idx="2643">
                  <c:v>42695</c:v>
                </c:pt>
                <c:pt idx="2644">
                  <c:v>42696</c:v>
                </c:pt>
                <c:pt idx="2645">
                  <c:v>42697</c:v>
                </c:pt>
                <c:pt idx="2646">
                  <c:v>42698</c:v>
                </c:pt>
                <c:pt idx="2647">
                  <c:v>42699</c:v>
                </c:pt>
                <c:pt idx="2648">
                  <c:v>42702</c:v>
                </c:pt>
                <c:pt idx="2649">
                  <c:v>42703</c:v>
                </c:pt>
                <c:pt idx="2650">
                  <c:v>42704</c:v>
                </c:pt>
                <c:pt idx="2651">
                  <c:v>42705</c:v>
                </c:pt>
                <c:pt idx="2652">
                  <c:v>42706</c:v>
                </c:pt>
                <c:pt idx="2653">
                  <c:v>42709</c:v>
                </c:pt>
                <c:pt idx="2654">
                  <c:v>42710</c:v>
                </c:pt>
                <c:pt idx="2655">
                  <c:v>42711</c:v>
                </c:pt>
                <c:pt idx="2656">
                  <c:v>42712</c:v>
                </c:pt>
                <c:pt idx="2657">
                  <c:v>42713</c:v>
                </c:pt>
                <c:pt idx="2658">
                  <c:v>42716</c:v>
                </c:pt>
                <c:pt idx="2659">
                  <c:v>42717</c:v>
                </c:pt>
                <c:pt idx="2660">
                  <c:v>42718</c:v>
                </c:pt>
                <c:pt idx="2661">
                  <c:v>42719</c:v>
                </c:pt>
                <c:pt idx="2662">
                  <c:v>42720</c:v>
                </c:pt>
                <c:pt idx="2663">
                  <c:v>42723</c:v>
                </c:pt>
                <c:pt idx="2664">
                  <c:v>42724</c:v>
                </c:pt>
                <c:pt idx="2665">
                  <c:v>42725</c:v>
                </c:pt>
                <c:pt idx="2666">
                  <c:v>42726</c:v>
                </c:pt>
                <c:pt idx="2667">
                  <c:v>42727</c:v>
                </c:pt>
                <c:pt idx="2668">
                  <c:v>42730</c:v>
                </c:pt>
                <c:pt idx="2669">
                  <c:v>42731</c:v>
                </c:pt>
                <c:pt idx="2670">
                  <c:v>42732</c:v>
                </c:pt>
                <c:pt idx="2671">
                  <c:v>42733</c:v>
                </c:pt>
                <c:pt idx="2672">
                  <c:v>42734</c:v>
                </c:pt>
                <c:pt idx="2673">
                  <c:v>42738</c:v>
                </c:pt>
                <c:pt idx="2674">
                  <c:v>42739</c:v>
                </c:pt>
                <c:pt idx="2675">
                  <c:v>42740</c:v>
                </c:pt>
                <c:pt idx="2676">
                  <c:v>42741</c:v>
                </c:pt>
                <c:pt idx="2677">
                  <c:v>42744</c:v>
                </c:pt>
                <c:pt idx="2678">
                  <c:v>42745</c:v>
                </c:pt>
                <c:pt idx="2679">
                  <c:v>42746</c:v>
                </c:pt>
                <c:pt idx="2680">
                  <c:v>42747</c:v>
                </c:pt>
                <c:pt idx="2681">
                  <c:v>42748</c:v>
                </c:pt>
                <c:pt idx="2682">
                  <c:v>42751</c:v>
                </c:pt>
                <c:pt idx="2683">
                  <c:v>42752</c:v>
                </c:pt>
                <c:pt idx="2684">
                  <c:v>42753</c:v>
                </c:pt>
                <c:pt idx="2685">
                  <c:v>42754</c:v>
                </c:pt>
                <c:pt idx="2686">
                  <c:v>42755</c:v>
                </c:pt>
                <c:pt idx="2687">
                  <c:v>42758</c:v>
                </c:pt>
                <c:pt idx="2688">
                  <c:v>42759</c:v>
                </c:pt>
                <c:pt idx="2689">
                  <c:v>42760</c:v>
                </c:pt>
                <c:pt idx="2690">
                  <c:v>42761</c:v>
                </c:pt>
                <c:pt idx="2691">
                  <c:v>42769</c:v>
                </c:pt>
                <c:pt idx="2692">
                  <c:v>42772</c:v>
                </c:pt>
                <c:pt idx="2693">
                  <c:v>42773</c:v>
                </c:pt>
                <c:pt idx="2694">
                  <c:v>42774</c:v>
                </c:pt>
                <c:pt idx="2695">
                  <c:v>42775</c:v>
                </c:pt>
                <c:pt idx="2696">
                  <c:v>42776</c:v>
                </c:pt>
                <c:pt idx="2697">
                  <c:v>42779</c:v>
                </c:pt>
                <c:pt idx="2698">
                  <c:v>42780</c:v>
                </c:pt>
                <c:pt idx="2699">
                  <c:v>42781</c:v>
                </c:pt>
                <c:pt idx="2700">
                  <c:v>42782</c:v>
                </c:pt>
                <c:pt idx="2701">
                  <c:v>42783</c:v>
                </c:pt>
                <c:pt idx="2702">
                  <c:v>42786</c:v>
                </c:pt>
                <c:pt idx="2703">
                  <c:v>42787</c:v>
                </c:pt>
                <c:pt idx="2704">
                  <c:v>42788</c:v>
                </c:pt>
                <c:pt idx="2705">
                  <c:v>42789</c:v>
                </c:pt>
                <c:pt idx="2706">
                  <c:v>42790</c:v>
                </c:pt>
                <c:pt idx="2707">
                  <c:v>42793</c:v>
                </c:pt>
                <c:pt idx="2708">
                  <c:v>42794</c:v>
                </c:pt>
                <c:pt idx="2709">
                  <c:v>42795</c:v>
                </c:pt>
                <c:pt idx="2710">
                  <c:v>42796</c:v>
                </c:pt>
                <c:pt idx="2711">
                  <c:v>42797</c:v>
                </c:pt>
                <c:pt idx="2712">
                  <c:v>42800</c:v>
                </c:pt>
                <c:pt idx="2713">
                  <c:v>42801</c:v>
                </c:pt>
                <c:pt idx="2714">
                  <c:v>42802</c:v>
                </c:pt>
                <c:pt idx="2715">
                  <c:v>42803</c:v>
                </c:pt>
                <c:pt idx="2716">
                  <c:v>42804</c:v>
                </c:pt>
                <c:pt idx="2717">
                  <c:v>42807</c:v>
                </c:pt>
                <c:pt idx="2718">
                  <c:v>42808</c:v>
                </c:pt>
                <c:pt idx="2719">
                  <c:v>42809</c:v>
                </c:pt>
                <c:pt idx="2720">
                  <c:v>42810</c:v>
                </c:pt>
                <c:pt idx="2721">
                  <c:v>42811</c:v>
                </c:pt>
                <c:pt idx="2722">
                  <c:v>42814</c:v>
                </c:pt>
                <c:pt idx="2723">
                  <c:v>42815</c:v>
                </c:pt>
                <c:pt idx="2724">
                  <c:v>42816</c:v>
                </c:pt>
                <c:pt idx="2725">
                  <c:v>42817</c:v>
                </c:pt>
                <c:pt idx="2726">
                  <c:v>42818</c:v>
                </c:pt>
                <c:pt idx="2727">
                  <c:v>42821</c:v>
                </c:pt>
                <c:pt idx="2728">
                  <c:v>42822</c:v>
                </c:pt>
                <c:pt idx="2729">
                  <c:v>42823</c:v>
                </c:pt>
                <c:pt idx="2730">
                  <c:v>42824</c:v>
                </c:pt>
                <c:pt idx="2731">
                  <c:v>42825</c:v>
                </c:pt>
                <c:pt idx="2732">
                  <c:v>42830</c:v>
                </c:pt>
                <c:pt idx="2733">
                  <c:v>42831</c:v>
                </c:pt>
                <c:pt idx="2734">
                  <c:v>42832</c:v>
                </c:pt>
                <c:pt idx="2735">
                  <c:v>42835</c:v>
                </c:pt>
                <c:pt idx="2736">
                  <c:v>42836</c:v>
                </c:pt>
                <c:pt idx="2737">
                  <c:v>42837</c:v>
                </c:pt>
                <c:pt idx="2738">
                  <c:v>42838</c:v>
                </c:pt>
                <c:pt idx="2739">
                  <c:v>42839</c:v>
                </c:pt>
                <c:pt idx="2740">
                  <c:v>42842</c:v>
                </c:pt>
                <c:pt idx="2741">
                  <c:v>42843</c:v>
                </c:pt>
                <c:pt idx="2742">
                  <c:v>42844</c:v>
                </c:pt>
                <c:pt idx="2743">
                  <c:v>42845</c:v>
                </c:pt>
                <c:pt idx="2744">
                  <c:v>42846</c:v>
                </c:pt>
                <c:pt idx="2745">
                  <c:v>42849</c:v>
                </c:pt>
                <c:pt idx="2746">
                  <c:v>42850</c:v>
                </c:pt>
                <c:pt idx="2747">
                  <c:v>42851</c:v>
                </c:pt>
                <c:pt idx="2748">
                  <c:v>42852</c:v>
                </c:pt>
                <c:pt idx="2749">
                  <c:v>42853</c:v>
                </c:pt>
                <c:pt idx="2750">
                  <c:v>42857</c:v>
                </c:pt>
                <c:pt idx="2751">
                  <c:v>42858</c:v>
                </c:pt>
                <c:pt idx="2752">
                  <c:v>42859</c:v>
                </c:pt>
                <c:pt idx="2753">
                  <c:v>42860</c:v>
                </c:pt>
                <c:pt idx="2754">
                  <c:v>42863</c:v>
                </c:pt>
                <c:pt idx="2755">
                  <c:v>42864</c:v>
                </c:pt>
                <c:pt idx="2756">
                  <c:v>42865</c:v>
                </c:pt>
                <c:pt idx="2757">
                  <c:v>42866</c:v>
                </c:pt>
                <c:pt idx="2758">
                  <c:v>42867</c:v>
                </c:pt>
                <c:pt idx="2759">
                  <c:v>42870</c:v>
                </c:pt>
                <c:pt idx="2760">
                  <c:v>42871</c:v>
                </c:pt>
                <c:pt idx="2761">
                  <c:v>42872</c:v>
                </c:pt>
                <c:pt idx="2762">
                  <c:v>42873</c:v>
                </c:pt>
                <c:pt idx="2763">
                  <c:v>42874</c:v>
                </c:pt>
                <c:pt idx="2764">
                  <c:v>42877</c:v>
                </c:pt>
                <c:pt idx="2765">
                  <c:v>42878</c:v>
                </c:pt>
                <c:pt idx="2766">
                  <c:v>42879</c:v>
                </c:pt>
                <c:pt idx="2767">
                  <c:v>42880</c:v>
                </c:pt>
                <c:pt idx="2768">
                  <c:v>42881</c:v>
                </c:pt>
                <c:pt idx="2769">
                  <c:v>42886</c:v>
                </c:pt>
                <c:pt idx="2770">
                  <c:v>42887</c:v>
                </c:pt>
                <c:pt idx="2771">
                  <c:v>42888</c:v>
                </c:pt>
                <c:pt idx="2772">
                  <c:v>42891</c:v>
                </c:pt>
                <c:pt idx="2773">
                  <c:v>42892</c:v>
                </c:pt>
                <c:pt idx="2774">
                  <c:v>42893</c:v>
                </c:pt>
                <c:pt idx="2775">
                  <c:v>42894</c:v>
                </c:pt>
                <c:pt idx="2776">
                  <c:v>42895</c:v>
                </c:pt>
                <c:pt idx="2777">
                  <c:v>42898</c:v>
                </c:pt>
                <c:pt idx="2778">
                  <c:v>42899</c:v>
                </c:pt>
                <c:pt idx="2779">
                  <c:v>42900</c:v>
                </c:pt>
                <c:pt idx="2780">
                  <c:v>42901</c:v>
                </c:pt>
                <c:pt idx="2781">
                  <c:v>42902</c:v>
                </c:pt>
                <c:pt idx="2782">
                  <c:v>42905</c:v>
                </c:pt>
                <c:pt idx="2783">
                  <c:v>42906</c:v>
                </c:pt>
                <c:pt idx="2784">
                  <c:v>42907</c:v>
                </c:pt>
                <c:pt idx="2785">
                  <c:v>42908</c:v>
                </c:pt>
                <c:pt idx="2786">
                  <c:v>42909</c:v>
                </c:pt>
                <c:pt idx="2787">
                  <c:v>42912</c:v>
                </c:pt>
                <c:pt idx="2788">
                  <c:v>42913</c:v>
                </c:pt>
                <c:pt idx="2789">
                  <c:v>42914</c:v>
                </c:pt>
                <c:pt idx="2790">
                  <c:v>42915</c:v>
                </c:pt>
                <c:pt idx="2791">
                  <c:v>42916</c:v>
                </c:pt>
                <c:pt idx="2792">
                  <c:v>42919</c:v>
                </c:pt>
                <c:pt idx="2793">
                  <c:v>42920</c:v>
                </c:pt>
                <c:pt idx="2794">
                  <c:v>42921</c:v>
                </c:pt>
                <c:pt idx="2795">
                  <c:v>42922</c:v>
                </c:pt>
                <c:pt idx="2796">
                  <c:v>42923</c:v>
                </c:pt>
                <c:pt idx="2797">
                  <c:v>42926</c:v>
                </c:pt>
                <c:pt idx="2798">
                  <c:v>42927</c:v>
                </c:pt>
                <c:pt idx="2799">
                  <c:v>42928</c:v>
                </c:pt>
                <c:pt idx="2800">
                  <c:v>42929</c:v>
                </c:pt>
                <c:pt idx="2801">
                  <c:v>42930</c:v>
                </c:pt>
                <c:pt idx="2802">
                  <c:v>42933</c:v>
                </c:pt>
                <c:pt idx="2803">
                  <c:v>42934</c:v>
                </c:pt>
                <c:pt idx="2804">
                  <c:v>42935</c:v>
                </c:pt>
                <c:pt idx="2805">
                  <c:v>42936</c:v>
                </c:pt>
                <c:pt idx="2806">
                  <c:v>42937</c:v>
                </c:pt>
                <c:pt idx="2807">
                  <c:v>42940</c:v>
                </c:pt>
                <c:pt idx="2808">
                  <c:v>42941</c:v>
                </c:pt>
                <c:pt idx="2809">
                  <c:v>42942</c:v>
                </c:pt>
                <c:pt idx="2810">
                  <c:v>42943</c:v>
                </c:pt>
                <c:pt idx="2811">
                  <c:v>42944</c:v>
                </c:pt>
                <c:pt idx="2812">
                  <c:v>42947</c:v>
                </c:pt>
                <c:pt idx="2813">
                  <c:v>42948</c:v>
                </c:pt>
                <c:pt idx="2814">
                  <c:v>42949</c:v>
                </c:pt>
                <c:pt idx="2815">
                  <c:v>42950</c:v>
                </c:pt>
                <c:pt idx="2816">
                  <c:v>42951</c:v>
                </c:pt>
                <c:pt idx="2817">
                  <c:v>42954</c:v>
                </c:pt>
                <c:pt idx="2818">
                  <c:v>42955</c:v>
                </c:pt>
                <c:pt idx="2819">
                  <c:v>42956</c:v>
                </c:pt>
                <c:pt idx="2820">
                  <c:v>42957</c:v>
                </c:pt>
                <c:pt idx="2821">
                  <c:v>42958</c:v>
                </c:pt>
                <c:pt idx="2822">
                  <c:v>42961</c:v>
                </c:pt>
                <c:pt idx="2823">
                  <c:v>42962</c:v>
                </c:pt>
                <c:pt idx="2824">
                  <c:v>42963</c:v>
                </c:pt>
                <c:pt idx="2825">
                  <c:v>42964</c:v>
                </c:pt>
                <c:pt idx="2826">
                  <c:v>42965</c:v>
                </c:pt>
                <c:pt idx="2827">
                  <c:v>42968</c:v>
                </c:pt>
                <c:pt idx="2828">
                  <c:v>42969</c:v>
                </c:pt>
                <c:pt idx="2829">
                  <c:v>42970</c:v>
                </c:pt>
                <c:pt idx="2830">
                  <c:v>42971</c:v>
                </c:pt>
                <c:pt idx="2831">
                  <c:v>42972</c:v>
                </c:pt>
                <c:pt idx="2832">
                  <c:v>42975</c:v>
                </c:pt>
                <c:pt idx="2833">
                  <c:v>42976</c:v>
                </c:pt>
                <c:pt idx="2834">
                  <c:v>42977</c:v>
                </c:pt>
                <c:pt idx="2835">
                  <c:v>42978</c:v>
                </c:pt>
                <c:pt idx="2836">
                  <c:v>42979</c:v>
                </c:pt>
                <c:pt idx="2837">
                  <c:v>42982</c:v>
                </c:pt>
                <c:pt idx="2838">
                  <c:v>42983</c:v>
                </c:pt>
                <c:pt idx="2839">
                  <c:v>42984</c:v>
                </c:pt>
                <c:pt idx="2840">
                  <c:v>42985</c:v>
                </c:pt>
                <c:pt idx="2841">
                  <c:v>42986</c:v>
                </c:pt>
                <c:pt idx="2842">
                  <c:v>42989</c:v>
                </c:pt>
                <c:pt idx="2843">
                  <c:v>42990</c:v>
                </c:pt>
                <c:pt idx="2844">
                  <c:v>42991</c:v>
                </c:pt>
                <c:pt idx="2845">
                  <c:v>42992</c:v>
                </c:pt>
                <c:pt idx="2846">
                  <c:v>42993</c:v>
                </c:pt>
                <c:pt idx="2847">
                  <c:v>42996</c:v>
                </c:pt>
                <c:pt idx="2848">
                  <c:v>42997</c:v>
                </c:pt>
                <c:pt idx="2849">
                  <c:v>42998</c:v>
                </c:pt>
                <c:pt idx="2850">
                  <c:v>42999</c:v>
                </c:pt>
                <c:pt idx="2851">
                  <c:v>43000</c:v>
                </c:pt>
                <c:pt idx="2852">
                  <c:v>43003</c:v>
                </c:pt>
                <c:pt idx="2853">
                  <c:v>43004</c:v>
                </c:pt>
                <c:pt idx="2854">
                  <c:v>43005</c:v>
                </c:pt>
                <c:pt idx="2855">
                  <c:v>43006</c:v>
                </c:pt>
                <c:pt idx="2856">
                  <c:v>43007</c:v>
                </c:pt>
                <c:pt idx="2857">
                  <c:v>43017</c:v>
                </c:pt>
                <c:pt idx="2858">
                  <c:v>43018</c:v>
                </c:pt>
                <c:pt idx="2859">
                  <c:v>43019</c:v>
                </c:pt>
                <c:pt idx="2860">
                  <c:v>43020</c:v>
                </c:pt>
                <c:pt idx="2861">
                  <c:v>43021</c:v>
                </c:pt>
                <c:pt idx="2862">
                  <c:v>43024</c:v>
                </c:pt>
                <c:pt idx="2863">
                  <c:v>43025</c:v>
                </c:pt>
                <c:pt idx="2864">
                  <c:v>43026</c:v>
                </c:pt>
                <c:pt idx="2865">
                  <c:v>43027</c:v>
                </c:pt>
                <c:pt idx="2866">
                  <c:v>43028</c:v>
                </c:pt>
                <c:pt idx="2867">
                  <c:v>43031</c:v>
                </c:pt>
                <c:pt idx="2868">
                  <c:v>43032</c:v>
                </c:pt>
                <c:pt idx="2869">
                  <c:v>43033</c:v>
                </c:pt>
                <c:pt idx="2870">
                  <c:v>43034</c:v>
                </c:pt>
                <c:pt idx="2871">
                  <c:v>43035</c:v>
                </c:pt>
                <c:pt idx="2872">
                  <c:v>43038</c:v>
                </c:pt>
                <c:pt idx="2873">
                  <c:v>43039</c:v>
                </c:pt>
                <c:pt idx="2874">
                  <c:v>43040</c:v>
                </c:pt>
                <c:pt idx="2875">
                  <c:v>43041</c:v>
                </c:pt>
                <c:pt idx="2876">
                  <c:v>43042</c:v>
                </c:pt>
                <c:pt idx="2877">
                  <c:v>43045</c:v>
                </c:pt>
                <c:pt idx="2878">
                  <c:v>43046</c:v>
                </c:pt>
                <c:pt idx="2879">
                  <c:v>43047</c:v>
                </c:pt>
                <c:pt idx="2880">
                  <c:v>43048</c:v>
                </c:pt>
                <c:pt idx="2881">
                  <c:v>43049</c:v>
                </c:pt>
                <c:pt idx="2882">
                  <c:v>43052</c:v>
                </c:pt>
                <c:pt idx="2883">
                  <c:v>43053</c:v>
                </c:pt>
                <c:pt idx="2884">
                  <c:v>43054</c:v>
                </c:pt>
                <c:pt idx="2885">
                  <c:v>43055</c:v>
                </c:pt>
                <c:pt idx="2886">
                  <c:v>43056</c:v>
                </c:pt>
                <c:pt idx="2887">
                  <c:v>43059</c:v>
                </c:pt>
                <c:pt idx="2888">
                  <c:v>43060</c:v>
                </c:pt>
                <c:pt idx="2889">
                  <c:v>43061</c:v>
                </c:pt>
                <c:pt idx="2890">
                  <c:v>43062</c:v>
                </c:pt>
                <c:pt idx="2891">
                  <c:v>43063</c:v>
                </c:pt>
                <c:pt idx="2892">
                  <c:v>43066</c:v>
                </c:pt>
                <c:pt idx="2893">
                  <c:v>43067</c:v>
                </c:pt>
                <c:pt idx="2894">
                  <c:v>43068</c:v>
                </c:pt>
                <c:pt idx="2895">
                  <c:v>43069</c:v>
                </c:pt>
                <c:pt idx="2896">
                  <c:v>43070</c:v>
                </c:pt>
                <c:pt idx="2897">
                  <c:v>43073</c:v>
                </c:pt>
                <c:pt idx="2898">
                  <c:v>43074</c:v>
                </c:pt>
                <c:pt idx="2899">
                  <c:v>43075</c:v>
                </c:pt>
                <c:pt idx="2900">
                  <c:v>43076</c:v>
                </c:pt>
                <c:pt idx="2901">
                  <c:v>43077</c:v>
                </c:pt>
                <c:pt idx="2902">
                  <c:v>43080</c:v>
                </c:pt>
                <c:pt idx="2903">
                  <c:v>43081</c:v>
                </c:pt>
                <c:pt idx="2904">
                  <c:v>43082</c:v>
                </c:pt>
                <c:pt idx="2905">
                  <c:v>43083</c:v>
                </c:pt>
                <c:pt idx="2906">
                  <c:v>43084</c:v>
                </c:pt>
                <c:pt idx="2907">
                  <c:v>43087</c:v>
                </c:pt>
                <c:pt idx="2908">
                  <c:v>43088</c:v>
                </c:pt>
                <c:pt idx="2909">
                  <c:v>43089</c:v>
                </c:pt>
                <c:pt idx="2910">
                  <c:v>43090</c:v>
                </c:pt>
                <c:pt idx="2911">
                  <c:v>43091</c:v>
                </c:pt>
                <c:pt idx="2912">
                  <c:v>43094</c:v>
                </c:pt>
                <c:pt idx="2913">
                  <c:v>43095</c:v>
                </c:pt>
                <c:pt idx="2914">
                  <c:v>43096</c:v>
                </c:pt>
                <c:pt idx="2915">
                  <c:v>43097</c:v>
                </c:pt>
                <c:pt idx="2916">
                  <c:v>43098</c:v>
                </c:pt>
                <c:pt idx="2917">
                  <c:v>43102</c:v>
                </c:pt>
                <c:pt idx="2918">
                  <c:v>43103</c:v>
                </c:pt>
                <c:pt idx="2919">
                  <c:v>43104</c:v>
                </c:pt>
                <c:pt idx="2920">
                  <c:v>43105</c:v>
                </c:pt>
                <c:pt idx="2921">
                  <c:v>43108</c:v>
                </c:pt>
                <c:pt idx="2922">
                  <c:v>43109</c:v>
                </c:pt>
                <c:pt idx="2923">
                  <c:v>43110</c:v>
                </c:pt>
                <c:pt idx="2924">
                  <c:v>43111</c:v>
                </c:pt>
                <c:pt idx="2925">
                  <c:v>43112</c:v>
                </c:pt>
                <c:pt idx="2926">
                  <c:v>43115</c:v>
                </c:pt>
                <c:pt idx="2927">
                  <c:v>43116</c:v>
                </c:pt>
                <c:pt idx="2928">
                  <c:v>43117</c:v>
                </c:pt>
              </c:numCache>
            </c:numRef>
          </c:cat>
          <c:val>
            <c:numRef>
              <c:f>index_cmt!$C$2:$C$2930</c:f>
              <c:numCache>
                <c:formatCode>General</c:formatCode>
                <c:ptCount val="2929"/>
                <c:pt idx="0">
                  <c:v>2397</c:v>
                </c:pt>
                <c:pt idx="1">
                  <c:v>2422</c:v>
                </c:pt>
                <c:pt idx="2">
                  <c:v>2418</c:v>
                </c:pt>
                <c:pt idx="3">
                  <c:v>2393</c:v>
                </c:pt>
                <c:pt idx="4">
                  <c:v>2375</c:v>
                </c:pt>
                <c:pt idx="5">
                  <c:v>2365</c:v>
                </c:pt>
                <c:pt idx="6">
                  <c:v>2337</c:v>
                </c:pt>
                <c:pt idx="7">
                  <c:v>2301</c:v>
                </c:pt>
                <c:pt idx="8">
                  <c:v>2324</c:v>
                </c:pt>
                <c:pt idx="9">
                  <c:v>2321</c:v>
                </c:pt>
                <c:pt idx="10">
                  <c:v>2263</c:v>
                </c:pt>
                <c:pt idx="11">
                  <c:v>2268</c:v>
                </c:pt>
                <c:pt idx="12">
                  <c:v>2278</c:v>
                </c:pt>
                <c:pt idx="13">
                  <c:v>2303</c:v>
                </c:pt>
                <c:pt idx="14">
                  <c:v>2295</c:v>
                </c:pt>
                <c:pt idx="15">
                  <c:v>2297</c:v>
                </c:pt>
                <c:pt idx="16">
                  <c:v>2403</c:v>
                </c:pt>
                <c:pt idx="17">
                  <c:v>2366</c:v>
                </c:pt>
                <c:pt idx="18">
                  <c:v>2287</c:v>
                </c:pt>
                <c:pt idx="19">
                  <c:v>2285</c:v>
                </c:pt>
                <c:pt idx="20">
                  <c:v>2281</c:v>
                </c:pt>
                <c:pt idx="21">
                  <c:v>2282</c:v>
                </c:pt>
                <c:pt idx="22">
                  <c:v>2289</c:v>
                </c:pt>
                <c:pt idx="23">
                  <c:v>2287</c:v>
                </c:pt>
                <c:pt idx="24">
                  <c:v>2285</c:v>
                </c:pt>
                <c:pt idx="25">
                  <c:v>2316</c:v>
                </c:pt>
                <c:pt idx="26">
                  <c:v>2321</c:v>
                </c:pt>
                <c:pt idx="27">
                  <c:v>2322.4</c:v>
                </c:pt>
                <c:pt idx="28">
                  <c:v>2316.4</c:v>
                </c:pt>
                <c:pt idx="29">
                  <c:v>2306.4</c:v>
                </c:pt>
                <c:pt idx="30">
                  <c:v>2341.6</c:v>
                </c:pt>
                <c:pt idx="31">
                  <c:v>2328</c:v>
                </c:pt>
                <c:pt idx="32">
                  <c:v>2338</c:v>
                </c:pt>
                <c:pt idx="33">
                  <c:v>2341</c:v>
                </c:pt>
                <c:pt idx="34">
                  <c:v>2329</c:v>
                </c:pt>
                <c:pt idx="35">
                  <c:v>2366</c:v>
                </c:pt>
                <c:pt idx="36">
                  <c:v>2339</c:v>
                </c:pt>
                <c:pt idx="37">
                  <c:v>2348</c:v>
                </c:pt>
                <c:pt idx="38">
                  <c:v>2316</c:v>
                </c:pt>
                <c:pt idx="39">
                  <c:v>2325</c:v>
                </c:pt>
                <c:pt idx="40">
                  <c:v>2322</c:v>
                </c:pt>
                <c:pt idx="41">
                  <c:v>2319</c:v>
                </c:pt>
                <c:pt idx="42">
                  <c:v>2301</c:v>
                </c:pt>
                <c:pt idx="43">
                  <c:v>2309</c:v>
                </c:pt>
                <c:pt idx="44">
                  <c:v>2284</c:v>
                </c:pt>
                <c:pt idx="45">
                  <c:v>2256</c:v>
                </c:pt>
                <c:pt idx="46">
                  <c:v>2276</c:v>
                </c:pt>
                <c:pt idx="47">
                  <c:v>2266</c:v>
                </c:pt>
                <c:pt idx="48">
                  <c:v>2287</c:v>
                </c:pt>
                <c:pt idx="49">
                  <c:v>2276</c:v>
                </c:pt>
                <c:pt idx="50">
                  <c:v>2286</c:v>
                </c:pt>
                <c:pt idx="51">
                  <c:v>2304</c:v>
                </c:pt>
                <c:pt idx="52">
                  <c:v>2300</c:v>
                </c:pt>
                <c:pt idx="53">
                  <c:v>2298</c:v>
                </c:pt>
                <c:pt idx="54">
                  <c:v>2294</c:v>
                </c:pt>
                <c:pt idx="55">
                  <c:v>2311</c:v>
                </c:pt>
                <c:pt idx="56">
                  <c:v>2263</c:v>
                </c:pt>
                <c:pt idx="57">
                  <c:v>2243</c:v>
                </c:pt>
                <c:pt idx="58">
                  <c:v>2227</c:v>
                </c:pt>
                <c:pt idx="59">
                  <c:v>2237</c:v>
                </c:pt>
                <c:pt idx="60">
                  <c:v>2211</c:v>
                </c:pt>
                <c:pt idx="61">
                  <c:v>2188</c:v>
                </c:pt>
                <c:pt idx="62">
                  <c:v>2188</c:v>
                </c:pt>
                <c:pt idx="63">
                  <c:v>2199</c:v>
                </c:pt>
                <c:pt idx="64">
                  <c:v>2186</c:v>
                </c:pt>
                <c:pt idx="65">
                  <c:v>2192</c:v>
                </c:pt>
                <c:pt idx="66">
                  <c:v>2212</c:v>
                </c:pt>
                <c:pt idx="67">
                  <c:v>2210</c:v>
                </c:pt>
                <c:pt idx="68">
                  <c:v>2216</c:v>
                </c:pt>
                <c:pt idx="69">
                  <c:v>2213</c:v>
                </c:pt>
                <c:pt idx="70">
                  <c:v>2189</c:v>
                </c:pt>
                <c:pt idx="71">
                  <c:v>2210</c:v>
                </c:pt>
                <c:pt idx="72">
                  <c:v>2199</c:v>
                </c:pt>
                <c:pt idx="73">
                  <c:v>2214</c:v>
                </c:pt>
                <c:pt idx="74">
                  <c:v>2221</c:v>
                </c:pt>
                <c:pt idx="75">
                  <c:v>2238</c:v>
                </c:pt>
                <c:pt idx="76">
                  <c:v>2268</c:v>
                </c:pt>
                <c:pt idx="77">
                  <c:v>2286</c:v>
                </c:pt>
                <c:pt idx="78">
                  <c:v>2298</c:v>
                </c:pt>
                <c:pt idx="79">
                  <c:v>2316</c:v>
                </c:pt>
                <c:pt idx="80">
                  <c:v>2337</c:v>
                </c:pt>
                <c:pt idx="81">
                  <c:v>2348</c:v>
                </c:pt>
                <c:pt idx="82">
                  <c:v>2307.4</c:v>
                </c:pt>
                <c:pt idx="83">
                  <c:v>2334.6</c:v>
                </c:pt>
                <c:pt idx="84">
                  <c:v>2342.4</c:v>
                </c:pt>
                <c:pt idx="85">
                  <c:v>2349</c:v>
                </c:pt>
                <c:pt idx="86">
                  <c:v>2315</c:v>
                </c:pt>
                <c:pt idx="87">
                  <c:v>2323</c:v>
                </c:pt>
                <c:pt idx="88">
                  <c:v>2344</c:v>
                </c:pt>
                <c:pt idx="89">
                  <c:v>2319</c:v>
                </c:pt>
                <c:pt idx="90">
                  <c:v>2334</c:v>
                </c:pt>
                <c:pt idx="91">
                  <c:v>2328</c:v>
                </c:pt>
                <c:pt idx="92">
                  <c:v>2342</c:v>
                </c:pt>
                <c:pt idx="93">
                  <c:v>2329</c:v>
                </c:pt>
                <c:pt idx="94">
                  <c:v>2284</c:v>
                </c:pt>
                <c:pt idx="95">
                  <c:v>2318</c:v>
                </c:pt>
                <c:pt idx="96">
                  <c:v>2382</c:v>
                </c:pt>
                <c:pt idx="97">
                  <c:v>2373</c:v>
                </c:pt>
                <c:pt idx="98">
                  <c:v>2361</c:v>
                </c:pt>
                <c:pt idx="99">
                  <c:v>2361</c:v>
                </c:pt>
                <c:pt idx="100">
                  <c:v>2327</c:v>
                </c:pt>
                <c:pt idx="101">
                  <c:v>2355</c:v>
                </c:pt>
                <c:pt idx="102">
                  <c:v>2353</c:v>
                </c:pt>
                <c:pt idx="103">
                  <c:v>2333</c:v>
                </c:pt>
                <c:pt idx="104">
                  <c:v>2340</c:v>
                </c:pt>
                <c:pt idx="105">
                  <c:v>2353</c:v>
                </c:pt>
                <c:pt idx="106">
                  <c:v>2334</c:v>
                </c:pt>
                <c:pt idx="107">
                  <c:v>2314</c:v>
                </c:pt>
                <c:pt idx="108">
                  <c:v>2326</c:v>
                </c:pt>
                <c:pt idx="109">
                  <c:v>2329</c:v>
                </c:pt>
                <c:pt idx="110">
                  <c:v>2316</c:v>
                </c:pt>
                <c:pt idx="111">
                  <c:v>2296</c:v>
                </c:pt>
                <c:pt idx="112">
                  <c:v>2280</c:v>
                </c:pt>
                <c:pt idx="113">
                  <c:v>2288</c:v>
                </c:pt>
                <c:pt idx="114">
                  <c:v>2293</c:v>
                </c:pt>
                <c:pt idx="115">
                  <c:v>2312</c:v>
                </c:pt>
                <c:pt idx="116">
                  <c:v>2337</c:v>
                </c:pt>
                <c:pt idx="117">
                  <c:v>2327</c:v>
                </c:pt>
                <c:pt idx="118">
                  <c:v>2315</c:v>
                </c:pt>
                <c:pt idx="119">
                  <c:v>2301</c:v>
                </c:pt>
                <c:pt idx="120">
                  <c:v>2322</c:v>
                </c:pt>
                <c:pt idx="121">
                  <c:v>2312</c:v>
                </c:pt>
                <c:pt idx="122">
                  <c:v>2318</c:v>
                </c:pt>
                <c:pt idx="123">
                  <c:v>2326</c:v>
                </c:pt>
                <c:pt idx="124">
                  <c:v>2311</c:v>
                </c:pt>
                <c:pt idx="125">
                  <c:v>2302</c:v>
                </c:pt>
                <c:pt idx="126">
                  <c:v>2292</c:v>
                </c:pt>
                <c:pt idx="127">
                  <c:v>2276</c:v>
                </c:pt>
                <c:pt idx="128">
                  <c:v>2272</c:v>
                </c:pt>
                <c:pt idx="129">
                  <c:v>2277</c:v>
                </c:pt>
                <c:pt idx="130">
                  <c:v>2242</c:v>
                </c:pt>
                <c:pt idx="131">
                  <c:v>2221</c:v>
                </c:pt>
                <c:pt idx="132">
                  <c:v>2239</c:v>
                </c:pt>
                <c:pt idx="133">
                  <c:v>2229</c:v>
                </c:pt>
                <c:pt idx="134">
                  <c:v>2216</c:v>
                </c:pt>
                <c:pt idx="135">
                  <c:v>2205</c:v>
                </c:pt>
                <c:pt idx="136">
                  <c:v>2227</c:v>
                </c:pt>
                <c:pt idx="137">
                  <c:v>2231.4</c:v>
                </c:pt>
                <c:pt idx="138">
                  <c:v>2243</c:v>
                </c:pt>
                <c:pt idx="139">
                  <c:v>2245</c:v>
                </c:pt>
                <c:pt idx="140">
                  <c:v>2271.4</c:v>
                </c:pt>
                <c:pt idx="141">
                  <c:v>2273</c:v>
                </c:pt>
                <c:pt idx="142">
                  <c:v>2240</c:v>
                </c:pt>
                <c:pt idx="143">
                  <c:v>2246</c:v>
                </c:pt>
                <c:pt idx="144">
                  <c:v>2243</c:v>
                </c:pt>
                <c:pt idx="145">
                  <c:v>2237</c:v>
                </c:pt>
                <c:pt idx="146">
                  <c:v>2212</c:v>
                </c:pt>
                <c:pt idx="147">
                  <c:v>2220</c:v>
                </c:pt>
                <c:pt idx="148">
                  <c:v>2238</c:v>
                </c:pt>
                <c:pt idx="149">
                  <c:v>2235</c:v>
                </c:pt>
                <c:pt idx="150">
                  <c:v>2263</c:v>
                </c:pt>
                <c:pt idx="151">
                  <c:v>2255</c:v>
                </c:pt>
                <c:pt idx="152">
                  <c:v>2260</c:v>
                </c:pt>
                <c:pt idx="153">
                  <c:v>2268</c:v>
                </c:pt>
                <c:pt idx="154">
                  <c:v>2266</c:v>
                </c:pt>
                <c:pt idx="155">
                  <c:v>2256</c:v>
                </c:pt>
                <c:pt idx="156">
                  <c:v>2242</c:v>
                </c:pt>
                <c:pt idx="157">
                  <c:v>2227</c:v>
                </c:pt>
                <c:pt idx="158">
                  <c:v>2229</c:v>
                </c:pt>
                <c:pt idx="159">
                  <c:v>2243</c:v>
                </c:pt>
                <c:pt idx="160">
                  <c:v>2251</c:v>
                </c:pt>
                <c:pt idx="161">
                  <c:v>2238</c:v>
                </c:pt>
                <c:pt idx="162">
                  <c:v>2242</c:v>
                </c:pt>
                <c:pt idx="163">
                  <c:v>2267</c:v>
                </c:pt>
                <c:pt idx="164">
                  <c:v>2237</c:v>
                </c:pt>
                <c:pt idx="165">
                  <c:v>2244</c:v>
                </c:pt>
                <c:pt idx="166">
                  <c:v>2228</c:v>
                </c:pt>
                <c:pt idx="167">
                  <c:v>2218</c:v>
                </c:pt>
                <c:pt idx="168">
                  <c:v>2216</c:v>
                </c:pt>
                <c:pt idx="169">
                  <c:v>2231</c:v>
                </c:pt>
                <c:pt idx="170">
                  <c:v>2227</c:v>
                </c:pt>
                <c:pt idx="171">
                  <c:v>2245</c:v>
                </c:pt>
                <c:pt idx="172">
                  <c:v>2238</c:v>
                </c:pt>
                <c:pt idx="173">
                  <c:v>2222</c:v>
                </c:pt>
                <c:pt idx="174">
                  <c:v>2226</c:v>
                </c:pt>
                <c:pt idx="175">
                  <c:v>2236</c:v>
                </c:pt>
                <c:pt idx="176">
                  <c:v>2215</c:v>
                </c:pt>
                <c:pt idx="177">
                  <c:v>2215</c:v>
                </c:pt>
                <c:pt idx="178">
                  <c:v>2208</c:v>
                </c:pt>
                <c:pt idx="179">
                  <c:v>2209</c:v>
                </c:pt>
                <c:pt idx="180">
                  <c:v>2220</c:v>
                </c:pt>
                <c:pt idx="181">
                  <c:v>2223</c:v>
                </c:pt>
                <c:pt idx="182">
                  <c:v>2242</c:v>
                </c:pt>
                <c:pt idx="183">
                  <c:v>2227</c:v>
                </c:pt>
                <c:pt idx="184">
                  <c:v>2228</c:v>
                </c:pt>
                <c:pt idx="185">
                  <c:v>2257</c:v>
                </c:pt>
                <c:pt idx="186">
                  <c:v>2283</c:v>
                </c:pt>
                <c:pt idx="187">
                  <c:v>2287</c:v>
                </c:pt>
                <c:pt idx="188">
                  <c:v>2280</c:v>
                </c:pt>
                <c:pt idx="189">
                  <c:v>2278</c:v>
                </c:pt>
                <c:pt idx="190">
                  <c:v>2269</c:v>
                </c:pt>
                <c:pt idx="191">
                  <c:v>2279.1999999999998</c:v>
                </c:pt>
                <c:pt idx="192">
                  <c:v>2318</c:v>
                </c:pt>
                <c:pt idx="193">
                  <c:v>2340.8000000000002</c:v>
                </c:pt>
                <c:pt idx="194">
                  <c:v>2347.8000000000002</c:v>
                </c:pt>
                <c:pt idx="195">
                  <c:v>2416</c:v>
                </c:pt>
                <c:pt idx="196">
                  <c:v>2429</c:v>
                </c:pt>
                <c:pt idx="197">
                  <c:v>2411</c:v>
                </c:pt>
                <c:pt idx="198">
                  <c:v>2389</c:v>
                </c:pt>
                <c:pt idx="199">
                  <c:v>2429</c:v>
                </c:pt>
                <c:pt idx="200">
                  <c:v>2411</c:v>
                </c:pt>
                <c:pt idx="201">
                  <c:v>2421</c:v>
                </c:pt>
                <c:pt idx="202">
                  <c:v>2430</c:v>
                </c:pt>
                <c:pt idx="203">
                  <c:v>2442</c:v>
                </c:pt>
                <c:pt idx="204">
                  <c:v>2456</c:v>
                </c:pt>
                <c:pt idx="205">
                  <c:v>2435</c:v>
                </c:pt>
                <c:pt idx="206">
                  <c:v>2447</c:v>
                </c:pt>
                <c:pt idx="207">
                  <c:v>2435</c:v>
                </c:pt>
                <c:pt idx="208">
                  <c:v>2456</c:v>
                </c:pt>
                <c:pt idx="209">
                  <c:v>2472</c:v>
                </c:pt>
                <c:pt idx="210">
                  <c:v>2458</c:v>
                </c:pt>
                <c:pt idx="211">
                  <c:v>2502</c:v>
                </c:pt>
                <c:pt idx="212">
                  <c:v>2473</c:v>
                </c:pt>
                <c:pt idx="213">
                  <c:v>2454</c:v>
                </c:pt>
                <c:pt idx="214">
                  <c:v>2435</c:v>
                </c:pt>
                <c:pt idx="215">
                  <c:v>2425</c:v>
                </c:pt>
                <c:pt idx="216">
                  <c:v>2460</c:v>
                </c:pt>
                <c:pt idx="217">
                  <c:v>2440</c:v>
                </c:pt>
                <c:pt idx="218">
                  <c:v>2427</c:v>
                </c:pt>
                <c:pt idx="219">
                  <c:v>2414</c:v>
                </c:pt>
                <c:pt idx="220">
                  <c:v>2392</c:v>
                </c:pt>
                <c:pt idx="221">
                  <c:v>2344</c:v>
                </c:pt>
                <c:pt idx="222">
                  <c:v>2310</c:v>
                </c:pt>
                <c:pt idx="223">
                  <c:v>2306</c:v>
                </c:pt>
                <c:pt idx="224">
                  <c:v>2303</c:v>
                </c:pt>
                <c:pt idx="225">
                  <c:v>2320</c:v>
                </c:pt>
                <c:pt idx="226">
                  <c:v>2323</c:v>
                </c:pt>
                <c:pt idx="227">
                  <c:v>2333</c:v>
                </c:pt>
                <c:pt idx="228">
                  <c:v>2308</c:v>
                </c:pt>
                <c:pt idx="229">
                  <c:v>2326</c:v>
                </c:pt>
                <c:pt idx="230">
                  <c:v>2312</c:v>
                </c:pt>
                <c:pt idx="231">
                  <c:v>2287</c:v>
                </c:pt>
                <c:pt idx="232">
                  <c:v>2278</c:v>
                </c:pt>
                <c:pt idx="233">
                  <c:v>2289</c:v>
                </c:pt>
                <c:pt idx="234">
                  <c:v>2304</c:v>
                </c:pt>
                <c:pt idx="235">
                  <c:v>2308</c:v>
                </c:pt>
                <c:pt idx="236">
                  <c:v>2334</c:v>
                </c:pt>
                <c:pt idx="237">
                  <c:v>2358</c:v>
                </c:pt>
                <c:pt idx="238">
                  <c:v>2361</c:v>
                </c:pt>
                <c:pt idx="239">
                  <c:v>2378</c:v>
                </c:pt>
                <c:pt idx="240">
                  <c:v>2392</c:v>
                </c:pt>
                <c:pt idx="241">
                  <c:v>2335</c:v>
                </c:pt>
                <c:pt idx="242">
                  <c:v>2343</c:v>
                </c:pt>
                <c:pt idx="243">
                  <c:v>2341</c:v>
                </c:pt>
                <c:pt idx="244">
                  <c:v>2327</c:v>
                </c:pt>
                <c:pt idx="245">
                  <c:v>2317</c:v>
                </c:pt>
                <c:pt idx="246">
                  <c:v>2337</c:v>
                </c:pt>
                <c:pt idx="247">
                  <c:v>2327</c:v>
                </c:pt>
                <c:pt idx="248">
                  <c:v>2419</c:v>
                </c:pt>
                <c:pt idx="249">
                  <c:v>2428</c:v>
                </c:pt>
                <c:pt idx="250">
                  <c:v>2455</c:v>
                </c:pt>
                <c:pt idx="251">
                  <c:v>2480</c:v>
                </c:pt>
                <c:pt idx="252">
                  <c:v>2434</c:v>
                </c:pt>
                <c:pt idx="253">
                  <c:v>2418</c:v>
                </c:pt>
                <c:pt idx="254">
                  <c:v>2440</c:v>
                </c:pt>
                <c:pt idx="255">
                  <c:v>2440</c:v>
                </c:pt>
                <c:pt idx="256">
                  <c:v>2444</c:v>
                </c:pt>
                <c:pt idx="257">
                  <c:v>2437</c:v>
                </c:pt>
                <c:pt idx="258">
                  <c:v>2435</c:v>
                </c:pt>
                <c:pt idx="259">
                  <c:v>2423</c:v>
                </c:pt>
                <c:pt idx="260">
                  <c:v>2467.6</c:v>
                </c:pt>
                <c:pt idx="261">
                  <c:v>2502.4</c:v>
                </c:pt>
                <c:pt idx="262">
                  <c:v>2532.1999999999998</c:v>
                </c:pt>
                <c:pt idx="263">
                  <c:v>2604.8000000000002</c:v>
                </c:pt>
                <c:pt idx="264">
                  <c:v>2634</c:v>
                </c:pt>
                <c:pt idx="265">
                  <c:v>2640</c:v>
                </c:pt>
                <c:pt idx="266">
                  <c:v>2642</c:v>
                </c:pt>
                <c:pt idx="267">
                  <c:v>2655</c:v>
                </c:pt>
                <c:pt idx="268">
                  <c:v>2647</c:v>
                </c:pt>
                <c:pt idx="269">
                  <c:v>2623</c:v>
                </c:pt>
                <c:pt idx="270">
                  <c:v>2638</c:v>
                </c:pt>
                <c:pt idx="271">
                  <c:v>2644</c:v>
                </c:pt>
                <c:pt idx="272">
                  <c:v>2672</c:v>
                </c:pt>
                <c:pt idx="273">
                  <c:v>2755</c:v>
                </c:pt>
                <c:pt idx="274">
                  <c:v>2767</c:v>
                </c:pt>
                <c:pt idx="275">
                  <c:v>2715</c:v>
                </c:pt>
                <c:pt idx="276">
                  <c:v>2729</c:v>
                </c:pt>
                <c:pt idx="277">
                  <c:v>2686</c:v>
                </c:pt>
                <c:pt idx="278">
                  <c:v>2678</c:v>
                </c:pt>
                <c:pt idx="279">
                  <c:v>2697</c:v>
                </c:pt>
                <c:pt idx="280">
                  <c:v>2691</c:v>
                </c:pt>
                <c:pt idx="281">
                  <c:v>2698</c:v>
                </c:pt>
                <c:pt idx="282">
                  <c:v>2685</c:v>
                </c:pt>
                <c:pt idx="283">
                  <c:v>2681</c:v>
                </c:pt>
                <c:pt idx="284">
                  <c:v>2690</c:v>
                </c:pt>
                <c:pt idx="285">
                  <c:v>2663</c:v>
                </c:pt>
                <c:pt idx="286">
                  <c:v>2670</c:v>
                </c:pt>
                <c:pt idx="287">
                  <c:v>2644</c:v>
                </c:pt>
                <c:pt idx="288">
                  <c:v>2659</c:v>
                </c:pt>
                <c:pt idx="289">
                  <c:v>2657</c:v>
                </c:pt>
                <c:pt idx="290">
                  <c:v>2668</c:v>
                </c:pt>
                <c:pt idx="291">
                  <c:v>2659</c:v>
                </c:pt>
                <c:pt idx="292">
                  <c:v>2663</c:v>
                </c:pt>
                <c:pt idx="293">
                  <c:v>2642</c:v>
                </c:pt>
                <c:pt idx="294">
                  <c:v>2631</c:v>
                </c:pt>
                <c:pt idx="295">
                  <c:v>2640</c:v>
                </c:pt>
                <c:pt idx="296">
                  <c:v>2649</c:v>
                </c:pt>
                <c:pt idx="297">
                  <c:v>2664</c:v>
                </c:pt>
                <c:pt idx="298">
                  <c:v>2639</c:v>
                </c:pt>
                <c:pt idx="299">
                  <c:v>2669</c:v>
                </c:pt>
                <c:pt idx="300">
                  <c:v>2657</c:v>
                </c:pt>
                <c:pt idx="301">
                  <c:v>2649</c:v>
                </c:pt>
                <c:pt idx="302">
                  <c:v>2636</c:v>
                </c:pt>
                <c:pt idx="303">
                  <c:v>2654</c:v>
                </c:pt>
                <c:pt idx="304">
                  <c:v>2618</c:v>
                </c:pt>
                <c:pt idx="305">
                  <c:v>2608</c:v>
                </c:pt>
                <c:pt idx="306">
                  <c:v>2590</c:v>
                </c:pt>
                <c:pt idx="307">
                  <c:v>2529</c:v>
                </c:pt>
                <c:pt idx="308">
                  <c:v>2507</c:v>
                </c:pt>
                <c:pt idx="309">
                  <c:v>2504</c:v>
                </c:pt>
                <c:pt idx="310">
                  <c:v>2459</c:v>
                </c:pt>
                <c:pt idx="311">
                  <c:v>2449</c:v>
                </c:pt>
                <c:pt idx="312">
                  <c:v>2464</c:v>
                </c:pt>
                <c:pt idx="313">
                  <c:v>2478</c:v>
                </c:pt>
                <c:pt idx="314">
                  <c:v>2467</c:v>
                </c:pt>
                <c:pt idx="315">
                  <c:v>2481</c:v>
                </c:pt>
                <c:pt idx="316">
                  <c:v>2524</c:v>
                </c:pt>
                <c:pt idx="317">
                  <c:v>2524</c:v>
                </c:pt>
                <c:pt idx="318">
                  <c:v>2535</c:v>
                </c:pt>
                <c:pt idx="319">
                  <c:v>2532</c:v>
                </c:pt>
                <c:pt idx="320">
                  <c:v>2552</c:v>
                </c:pt>
                <c:pt idx="321">
                  <c:v>2553</c:v>
                </c:pt>
                <c:pt idx="322">
                  <c:v>2536</c:v>
                </c:pt>
                <c:pt idx="323">
                  <c:v>2587</c:v>
                </c:pt>
                <c:pt idx="324">
                  <c:v>2576</c:v>
                </c:pt>
                <c:pt idx="325">
                  <c:v>2607</c:v>
                </c:pt>
                <c:pt idx="326">
                  <c:v>2607</c:v>
                </c:pt>
                <c:pt idx="327">
                  <c:v>2602</c:v>
                </c:pt>
                <c:pt idx="328">
                  <c:v>2591</c:v>
                </c:pt>
                <c:pt idx="329">
                  <c:v>2613</c:v>
                </c:pt>
                <c:pt idx="330">
                  <c:v>2614</c:v>
                </c:pt>
                <c:pt idx="331">
                  <c:v>2638</c:v>
                </c:pt>
                <c:pt idx="332">
                  <c:v>2619</c:v>
                </c:pt>
                <c:pt idx="333">
                  <c:v>2617</c:v>
                </c:pt>
                <c:pt idx="334">
                  <c:v>2586</c:v>
                </c:pt>
                <c:pt idx="335">
                  <c:v>2536</c:v>
                </c:pt>
                <c:pt idx="336">
                  <c:v>2550</c:v>
                </c:pt>
                <c:pt idx="337">
                  <c:v>2544</c:v>
                </c:pt>
                <c:pt idx="338">
                  <c:v>2575</c:v>
                </c:pt>
                <c:pt idx="339">
                  <c:v>2571</c:v>
                </c:pt>
                <c:pt idx="340">
                  <c:v>2574</c:v>
                </c:pt>
                <c:pt idx="341">
                  <c:v>2537</c:v>
                </c:pt>
                <c:pt idx="342">
                  <c:v>2531</c:v>
                </c:pt>
                <c:pt idx="343">
                  <c:v>2530</c:v>
                </c:pt>
                <c:pt idx="344">
                  <c:v>2529</c:v>
                </c:pt>
                <c:pt idx="345">
                  <c:v>2490</c:v>
                </c:pt>
                <c:pt idx="346">
                  <c:v>2492</c:v>
                </c:pt>
                <c:pt idx="347">
                  <c:v>2481</c:v>
                </c:pt>
                <c:pt idx="348">
                  <c:v>2530</c:v>
                </c:pt>
                <c:pt idx="349">
                  <c:v>2531</c:v>
                </c:pt>
                <c:pt idx="350">
                  <c:v>2494</c:v>
                </c:pt>
                <c:pt idx="351">
                  <c:v>2508</c:v>
                </c:pt>
                <c:pt idx="352">
                  <c:v>2480</c:v>
                </c:pt>
                <c:pt idx="353">
                  <c:v>2458</c:v>
                </c:pt>
                <c:pt idx="354">
                  <c:v>2446</c:v>
                </c:pt>
                <c:pt idx="355">
                  <c:v>2434</c:v>
                </c:pt>
                <c:pt idx="356">
                  <c:v>2438</c:v>
                </c:pt>
                <c:pt idx="357">
                  <c:v>2452</c:v>
                </c:pt>
                <c:pt idx="358">
                  <c:v>2528</c:v>
                </c:pt>
                <c:pt idx="359">
                  <c:v>2524</c:v>
                </c:pt>
                <c:pt idx="360">
                  <c:v>2490</c:v>
                </c:pt>
                <c:pt idx="361">
                  <c:v>2515.1999999999998</c:v>
                </c:pt>
                <c:pt idx="362">
                  <c:v>2534.1999999999998</c:v>
                </c:pt>
                <c:pt idx="363">
                  <c:v>2533.6</c:v>
                </c:pt>
                <c:pt idx="364">
                  <c:v>2537</c:v>
                </c:pt>
                <c:pt idx="365">
                  <c:v>2616</c:v>
                </c:pt>
                <c:pt idx="366">
                  <c:v>2677</c:v>
                </c:pt>
                <c:pt idx="367">
                  <c:v>2702</c:v>
                </c:pt>
                <c:pt idx="368">
                  <c:v>2671</c:v>
                </c:pt>
                <c:pt idx="369">
                  <c:v>2636</c:v>
                </c:pt>
                <c:pt idx="370">
                  <c:v>2619</c:v>
                </c:pt>
                <c:pt idx="371">
                  <c:v>2603</c:v>
                </c:pt>
                <c:pt idx="372">
                  <c:v>2615</c:v>
                </c:pt>
                <c:pt idx="373">
                  <c:v>2596</c:v>
                </c:pt>
                <c:pt idx="374">
                  <c:v>2560</c:v>
                </c:pt>
                <c:pt idx="375">
                  <c:v>2559</c:v>
                </c:pt>
                <c:pt idx="376">
                  <c:v>2565</c:v>
                </c:pt>
                <c:pt idx="377">
                  <c:v>2558</c:v>
                </c:pt>
                <c:pt idx="378">
                  <c:v>2583</c:v>
                </c:pt>
                <c:pt idx="379">
                  <c:v>2626</c:v>
                </c:pt>
                <c:pt idx="380">
                  <c:v>2632</c:v>
                </c:pt>
                <c:pt idx="381">
                  <c:v>2613</c:v>
                </c:pt>
                <c:pt idx="382">
                  <c:v>2636</c:v>
                </c:pt>
                <c:pt idx="383">
                  <c:v>2646</c:v>
                </c:pt>
                <c:pt idx="384">
                  <c:v>2647</c:v>
                </c:pt>
                <c:pt idx="385">
                  <c:v>2678</c:v>
                </c:pt>
                <c:pt idx="386">
                  <c:v>2694</c:v>
                </c:pt>
                <c:pt idx="387">
                  <c:v>2720</c:v>
                </c:pt>
                <c:pt idx="388">
                  <c:v>2809</c:v>
                </c:pt>
                <c:pt idx="389">
                  <c:v>2818</c:v>
                </c:pt>
                <c:pt idx="390">
                  <c:v>2818</c:v>
                </c:pt>
                <c:pt idx="391">
                  <c:v>2775</c:v>
                </c:pt>
                <c:pt idx="392">
                  <c:v>2711</c:v>
                </c:pt>
                <c:pt idx="393">
                  <c:v>2741</c:v>
                </c:pt>
                <c:pt idx="394">
                  <c:v>2780</c:v>
                </c:pt>
                <c:pt idx="395">
                  <c:v>2788</c:v>
                </c:pt>
                <c:pt idx="396">
                  <c:v>2820</c:v>
                </c:pt>
                <c:pt idx="397">
                  <c:v>2812</c:v>
                </c:pt>
                <c:pt idx="398">
                  <c:v>2814.8</c:v>
                </c:pt>
                <c:pt idx="399">
                  <c:v>2866.4</c:v>
                </c:pt>
                <c:pt idx="400">
                  <c:v>2922.6</c:v>
                </c:pt>
                <c:pt idx="401">
                  <c:v>2990</c:v>
                </c:pt>
                <c:pt idx="402">
                  <c:v>3023</c:v>
                </c:pt>
                <c:pt idx="403">
                  <c:v>3019</c:v>
                </c:pt>
                <c:pt idx="404">
                  <c:v>3080</c:v>
                </c:pt>
                <c:pt idx="405">
                  <c:v>3064</c:v>
                </c:pt>
                <c:pt idx="406">
                  <c:v>3066</c:v>
                </c:pt>
                <c:pt idx="407">
                  <c:v>3081</c:v>
                </c:pt>
                <c:pt idx="408">
                  <c:v>3142</c:v>
                </c:pt>
                <c:pt idx="409">
                  <c:v>3149</c:v>
                </c:pt>
                <c:pt idx="410">
                  <c:v>3133</c:v>
                </c:pt>
                <c:pt idx="411">
                  <c:v>3118</c:v>
                </c:pt>
                <c:pt idx="412">
                  <c:v>3096</c:v>
                </c:pt>
                <c:pt idx="413">
                  <c:v>3171</c:v>
                </c:pt>
                <c:pt idx="414">
                  <c:v>3227</c:v>
                </c:pt>
                <c:pt idx="415">
                  <c:v>3220</c:v>
                </c:pt>
                <c:pt idx="416">
                  <c:v>3202</c:v>
                </c:pt>
                <c:pt idx="417">
                  <c:v>3197</c:v>
                </c:pt>
                <c:pt idx="418">
                  <c:v>3146</c:v>
                </c:pt>
                <c:pt idx="419">
                  <c:v>3130</c:v>
                </c:pt>
                <c:pt idx="420">
                  <c:v>3176</c:v>
                </c:pt>
                <c:pt idx="421">
                  <c:v>3222</c:v>
                </c:pt>
                <c:pt idx="422">
                  <c:v>3220</c:v>
                </c:pt>
                <c:pt idx="423">
                  <c:v>3117</c:v>
                </c:pt>
                <c:pt idx="424">
                  <c:v>3088</c:v>
                </c:pt>
                <c:pt idx="425">
                  <c:v>3153</c:v>
                </c:pt>
                <c:pt idx="426">
                  <c:v>3175</c:v>
                </c:pt>
                <c:pt idx="427">
                  <c:v>3168</c:v>
                </c:pt>
                <c:pt idx="428">
                  <c:v>3216</c:v>
                </c:pt>
                <c:pt idx="429">
                  <c:v>3251</c:v>
                </c:pt>
                <c:pt idx="430">
                  <c:v>3224</c:v>
                </c:pt>
                <c:pt idx="431">
                  <c:v>3232</c:v>
                </c:pt>
                <c:pt idx="432">
                  <c:v>3281</c:v>
                </c:pt>
                <c:pt idx="433">
                  <c:v>3219</c:v>
                </c:pt>
                <c:pt idx="434">
                  <c:v>3260</c:v>
                </c:pt>
                <c:pt idx="435">
                  <c:v>3276</c:v>
                </c:pt>
                <c:pt idx="436">
                  <c:v>3252</c:v>
                </c:pt>
                <c:pt idx="437">
                  <c:v>3297</c:v>
                </c:pt>
                <c:pt idx="438">
                  <c:v>3344</c:v>
                </c:pt>
                <c:pt idx="439">
                  <c:v>3327</c:v>
                </c:pt>
                <c:pt idx="440">
                  <c:v>3332</c:v>
                </c:pt>
                <c:pt idx="441">
                  <c:v>3334</c:v>
                </c:pt>
                <c:pt idx="442">
                  <c:v>3283</c:v>
                </c:pt>
                <c:pt idx="443">
                  <c:v>3285</c:v>
                </c:pt>
                <c:pt idx="444">
                  <c:v>3319</c:v>
                </c:pt>
                <c:pt idx="445">
                  <c:v>3374</c:v>
                </c:pt>
                <c:pt idx="446">
                  <c:v>3352</c:v>
                </c:pt>
                <c:pt idx="447">
                  <c:v>3367</c:v>
                </c:pt>
                <c:pt idx="448">
                  <c:v>3408</c:v>
                </c:pt>
                <c:pt idx="449">
                  <c:v>3423</c:v>
                </c:pt>
                <c:pt idx="450">
                  <c:v>3486</c:v>
                </c:pt>
                <c:pt idx="451">
                  <c:v>3506</c:v>
                </c:pt>
                <c:pt idx="452">
                  <c:v>3527</c:v>
                </c:pt>
                <c:pt idx="453">
                  <c:v>3526</c:v>
                </c:pt>
                <c:pt idx="454">
                  <c:v>3411</c:v>
                </c:pt>
                <c:pt idx="455">
                  <c:v>3398</c:v>
                </c:pt>
                <c:pt idx="456">
                  <c:v>3410</c:v>
                </c:pt>
                <c:pt idx="457">
                  <c:v>3420</c:v>
                </c:pt>
                <c:pt idx="458">
                  <c:v>3478</c:v>
                </c:pt>
                <c:pt idx="459">
                  <c:v>3431</c:v>
                </c:pt>
                <c:pt idx="460">
                  <c:v>3370</c:v>
                </c:pt>
                <c:pt idx="461">
                  <c:v>3334</c:v>
                </c:pt>
                <c:pt idx="462">
                  <c:v>3241</c:v>
                </c:pt>
                <c:pt idx="463">
                  <c:v>3231</c:v>
                </c:pt>
                <c:pt idx="464">
                  <c:v>3219</c:v>
                </c:pt>
                <c:pt idx="465">
                  <c:v>3243</c:v>
                </c:pt>
                <c:pt idx="466">
                  <c:v>3274</c:v>
                </c:pt>
                <c:pt idx="467">
                  <c:v>3301</c:v>
                </c:pt>
                <c:pt idx="468">
                  <c:v>3381</c:v>
                </c:pt>
                <c:pt idx="469">
                  <c:v>3432</c:v>
                </c:pt>
                <c:pt idx="470">
                  <c:v>3411</c:v>
                </c:pt>
                <c:pt idx="471">
                  <c:v>3477</c:v>
                </c:pt>
                <c:pt idx="472">
                  <c:v>3447.8</c:v>
                </c:pt>
                <c:pt idx="473">
                  <c:v>3474</c:v>
                </c:pt>
                <c:pt idx="474">
                  <c:v>3370.4</c:v>
                </c:pt>
                <c:pt idx="475">
                  <c:v>3321.6</c:v>
                </c:pt>
                <c:pt idx="476">
                  <c:v>3303</c:v>
                </c:pt>
                <c:pt idx="477">
                  <c:v>3290</c:v>
                </c:pt>
                <c:pt idx="478">
                  <c:v>3336</c:v>
                </c:pt>
                <c:pt idx="479">
                  <c:v>3315</c:v>
                </c:pt>
                <c:pt idx="480">
                  <c:v>3378</c:v>
                </c:pt>
                <c:pt idx="481">
                  <c:v>3400</c:v>
                </c:pt>
                <c:pt idx="482">
                  <c:v>3389</c:v>
                </c:pt>
                <c:pt idx="483">
                  <c:v>3401</c:v>
                </c:pt>
                <c:pt idx="484">
                  <c:v>3447</c:v>
                </c:pt>
                <c:pt idx="485">
                  <c:v>3461</c:v>
                </c:pt>
                <c:pt idx="486">
                  <c:v>3417</c:v>
                </c:pt>
                <c:pt idx="487">
                  <c:v>3432</c:v>
                </c:pt>
                <c:pt idx="488">
                  <c:v>3450</c:v>
                </c:pt>
                <c:pt idx="489">
                  <c:v>3423</c:v>
                </c:pt>
                <c:pt idx="490">
                  <c:v>3444</c:v>
                </c:pt>
                <c:pt idx="491">
                  <c:v>3548</c:v>
                </c:pt>
                <c:pt idx="492">
                  <c:v>3530</c:v>
                </c:pt>
                <c:pt idx="493">
                  <c:v>3454</c:v>
                </c:pt>
                <c:pt idx="494">
                  <c:v>3416</c:v>
                </c:pt>
                <c:pt idx="495">
                  <c:v>3322</c:v>
                </c:pt>
                <c:pt idx="496">
                  <c:v>3332</c:v>
                </c:pt>
                <c:pt idx="497">
                  <c:v>3224</c:v>
                </c:pt>
                <c:pt idx="498">
                  <c:v>3259</c:v>
                </c:pt>
                <c:pt idx="499">
                  <c:v>3207</c:v>
                </c:pt>
                <c:pt idx="500">
                  <c:v>3270</c:v>
                </c:pt>
                <c:pt idx="501">
                  <c:v>3287</c:v>
                </c:pt>
                <c:pt idx="502">
                  <c:v>3318</c:v>
                </c:pt>
                <c:pt idx="503">
                  <c:v>3289</c:v>
                </c:pt>
                <c:pt idx="504">
                  <c:v>3262</c:v>
                </c:pt>
                <c:pt idx="505">
                  <c:v>3295</c:v>
                </c:pt>
                <c:pt idx="506">
                  <c:v>3314</c:v>
                </c:pt>
                <c:pt idx="507">
                  <c:v>3375</c:v>
                </c:pt>
                <c:pt idx="508">
                  <c:v>3347</c:v>
                </c:pt>
                <c:pt idx="509">
                  <c:v>3449</c:v>
                </c:pt>
                <c:pt idx="510">
                  <c:v>3502</c:v>
                </c:pt>
                <c:pt idx="511">
                  <c:v>3554</c:v>
                </c:pt>
                <c:pt idx="512">
                  <c:v>3587</c:v>
                </c:pt>
                <c:pt idx="513">
                  <c:v>3566</c:v>
                </c:pt>
                <c:pt idx="514">
                  <c:v>3583</c:v>
                </c:pt>
                <c:pt idx="515">
                  <c:v>3544</c:v>
                </c:pt>
                <c:pt idx="516">
                  <c:v>3622</c:v>
                </c:pt>
                <c:pt idx="517">
                  <c:v>3560</c:v>
                </c:pt>
                <c:pt idx="518">
                  <c:v>3566</c:v>
                </c:pt>
                <c:pt idx="519">
                  <c:v>3530</c:v>
                </c:pt>
                <c:pt idx="520">
                  <c:v>3600</c:v>
                </c:pt>
                <c:pt idx="521">
                  <c:v>3712</c:v>
                </c:pt>
                <c:pt idx="522">
                  <c:v>3659</c:v>
                </c:pt>
                <c:pt idx="523">
                  <c:v>3553</c:v>
                </c:pt>
                <c:pt idx="524">
                  <c:v>3623</c:v>
                </c:pt>
                <c:pt idx="525">
                  <c:v>3592</c:v>
                </c:pt>
                <c:pt idx="526">
                  <c:v>3463</c:v>
                </c:pt>
                <c:pt idx="527">
                  <c:v>3523</c:v>
                </c:pt>
                <c:pt idx="528">
                  <c:v>3468</c:v>
                </c:pt>
                <c:pt idx="529">
                  <c:v>3476</c:v>
                </c:pt>
                <c:pt idx="530">
                  <c:v>3503</c:v>
                </c:pt>
                <c:pt idx="531">
                  <c:v>3433</c:v>
                </c:pt>
                <c:pt idx="532">
                  <c:v>3299</c:v>
                </c:pt>
                <c:pt idx="533">
                  <c:v>3334</c:v>
                </c:pt>
                <c:pt idx="534">
                  <c:v>3204</c:v>
                </c:pt>
                <c:pt idx="535">
                  <c:v>3190</c:v>
                </c:pt>
                <c:pt idx="536">
                  <c:v>3203</c:v>
                </c:pt>
                <c:pt idx="537">
                  <c:v>3282</c:v>
                </c:pt>
                <c:pt idx="538">
                  <c:v>3329</c:v>
                </c:pt>
                <c:pt idx="539">
                  <c:v>3297</c:v>
                </c:pt>
                <c:pt idx="540">
                  <c:v>3252</c:v>
                </c:pt>
                <c:pt idx="541">
                  <c:v>3217</c:v>
                </c:pt>
                <c:pt idx="542">
                  <c:v>3057</c:v>
                </c:pt>
                <c:pt idx="543">
                  <c:v>3020</c:v>
                </c:pt>
                <c:pt idx="544">
                  <c:v>3025</c:v>
                </c:pt>
                <c:pt idx="545">
                  <c:v>3125</c:v>
                </c:pt>
                <c:pt idx="546">
                  <c:v>3129</c:v>
                </c:pt>
                <c:pt idx="547">
                  <c:v>3163</c:v>
                </c:pt>
                <c:pt idx="548">
                  <c:v>3252</c:v>
                </c:pt>
                <c:pt idx="549">
                  <c:v>3251</c:v>
                </c:pt>
                <c:pt idx="550">
                  <c:v>3293</c:v>
                </c:pt>
                <c:pt idx="551">
                  <c:v>3376</c:v>
                </c:pt>
                <c:pt idx="552">
                  <c:v>3366</c:v>
                </c:pt>
                <c:pt idx="553">
                  <c:v>3343</c:v>
                </c:pt>
                <c:pt idx="554">
                  <c:v>3404</c:v>
                </c:pt>
                <c:pt idx="555">
                  <c:v>3322</c:v>
                </c:pt>
                <c:pt idx="556">
                  <c:v>3292</c:v>
                </c:pt>
                <c:pt idx="557">
                  <c:v>3376</c:v>
                </c:pt>
                <c:pt idx="558">
                  <c:v>3367</c:v>
                </c:pt>
                <c:pt idx="559">
                  <c:v>3312</c:v>
                </c:pt>
                <c:pt idx="560">
                  <c:v>3339</c:v>
                </c:pt>
                <c:pt idx="561">
                  <c:v>3302</c:v>
                </c:pt>
                <c:pt idx="562">
                  <c:v>3315</c:v>
                </c:pt>
                <c:pt idx="563">
                  <c:v>3386</c:v>
                </c:pt>
                <c:pt idx="564">
                  <c:v>3442</c:v>
                </c:pt>
                <c:pt idx="565">
                  <c:v>3444</c:v>
                </c:pt>
                <c:pt idx="566">
                  <c:v>3437</c:v>
                </c:pt>
                <c:pt idx="567">
                  <c:v>3441</c:v>
                </c:pt>
                <c:pt idx="568">
                  <c:v>3575</c:v>
                </c:pt>
                <c:pt idx="569">
                  <c:v>3556</c:v>
                </c:pt>
                <c:pt idx="570">
                  <c:v>3594</c:v>
                </c:pt>
                <c:pt idx="571">
                  <c:v>3596</c:v>
                </c:pt>
                <c:pt idx="572">
                  <c:v>3624</c:v>
                </c:pt>
                <c:pt idx="573">
                  <c:v>3627</c:v>
                </c:pt>
                <c:pt idx="574">
                  <c:v>3632</c:v>
                </c:pt>
                <c:pt idx="575">
                  <c:v>3645</c:v>
                </c:pt>
                <c:pt idx="576">
                  <c:v>3679</c:v>
                </c:pt>
                <c:pt idx="577">
                  <c:v>3651</c:v>
                </c:pt>
                <c:pt idx="578">
                  <c:v>3753</c:v>
                </c:pt>
                <c:pt idx="579">
                  <c:v>3749</c:v>
                </c:pt>
                <c:pt idx="580">
                  <c:v>3724</c:v>
                </c:pt>
                <c:pt idx="581">
                  <c:v>3734</c:v>
                </c:pt>
                <c:pt idx="582">
                  <c:v>3673</c:v>
                </c:pt>
                <c:pt idx="583">
                  <c:v>3730</c:v>
                </c:pt>
                <c:pt idx="584">
                  <c:v>3726</c:v>
                </c:pt>
                <c:pt idx="585">
                  <c:v>3699</c:v>
                </c:pt>
                <c:pt idx="586">
                  <c:v>3731</c:v>
                </c:pt>
                <c:pt idx="587">
                  <c:v>3862</c:v>
                </c:pt>
                <c:pt idx="588">
                  <c:v>3919</c:v>
                </c:pt>
                <c:pt idx="589">
                  <c:v>4007</c:v>
                </c:pt>
                <c:pt idx="590">
                  <c:v>4089</c:v>
                </c:pt>
                <c:pt idx="591">
                  <c:v>4052</c:v>
                </c:pt>
                <c:pt idx="592">
                  <c:v>4169</c:v>
                </c:pt>
                <c:pt idx="593">
                  <c:v>4168</c:v>
                </c:pt>
                <c:pt idx="594">
                  <c:v>4264</c:v>
                </c:pt>
                <c:pt idx="595">
                  <c:v>4263</c:v>
                </c:pt>
                <c:pt idx="596">
                  <c:v>4186</c:v>
                </c:pt>
                <c:pt idx="597">
                  <c:v>4150</c:v>
                </c:pt>
                <c:pt idx="598">
                  <c:v>4154</c:v>
                </c:pt>
                <c:pt idx="599">
                  <c:v>4205</c:v>
                </c:pt>
                <c:pt idx="600">
                  <c:v>4221</c:v>
                </c:pt>
                <c:pt idx="601">
                  <c:v>4229.8</c:v>
                </c:pt>
                <c:pt idx="602">
                  <c:v>4205</c:v>
                </c:pt>
                <c:pt idx="603">
                  <c:v>4164.8</c:v>
                </c:pt>
                <c:pt idx="604">
                  <c:v>4223.3999999999996</c:v>
                </c:pt>
                <c:pt idx="605">
                  <c:v>4120</c:v>
                </c:pt>
                <c:pt idx="606">
                  <c:v>4171</c:v>
                </c:pt>
                <c:pt idx="607">
                  <c:v>4103</c:v>
                </c:pt>
                <c:pt idx="608">
                  <c:v>3931</c:v>
                </c:pt>
                <c:pt idx="609">
                  <c:v>3945</c:v>
                </c:pt>
                <c:pt idx="610">
                  <c:v>3976</c:v>
                </c:pt>
                <c:pt idx="611">
                  <c:v>4010</c:v>
                </c:pt>
                <c:pt idx="612">
                  <c:v>3962</c:v>
                </c:pt>
                <c:pt idx="613">
                  <c:v>3991</c:v>
                </c:pt>
                <c:pt idx="614">
                  <c:v>3931</c:v>
                </c:pt>
                <c:pt idx="615">
                  <c:v>3981</c:v>
                </c:pt>
                <c:pt idx="616">
                  <c:v>3901</c:v>
                </c:pt>
                <c:pt idx="617">
                  <c:v>3782</c:v>
                </c:pt>
                <c:pt idx="618">
                  <c:v>3792</c:v>
                </c:pt>
                <c:pt idx="619">
                  <c:v>3742</c:v>
                </c:pt>
                <c:pt idx="620">
                  <c:v>3745</c:v>
                </c:pt>
                <c:pt idx="621">
                  <c:v>3716</c:v>
                </c:pt>
                <c:pt idx="622">
                  <c:v>3787</c:v>
                </c:pt>
                <c:pt idx="623">
                  <c:v>3723</c:v>
                </c:pt>
                <c:pt idx="624">
                  <c:v>3727</c:v>
                </c:pt>
                <c:pt idx="625">
                  <c:v>3750</c:v>
                </c:pt>
                <c:pt idx="626">
                  <c:v>3643</c:v>
                </c:pt>
                <c:pt idx="627">
                  <c:v>3532</c:v>
                </c:pt>
                <c:pt idx="628">
                  <c:v>3372</c:v>
                </c:pt>
                <c:pt idx="629">
                  <c:v>3347</c:v>
                </c:pt>
                <c:pt idx="630">
                  <c:v>3336</c:v>
                </c:pt>
                <c:pt idx="631">
                  <c:v>3343</c:v>
                </c:pt>
                <c:pt idx="632">
                  <c:v>3202</c:v>
                </c:pt>
                <c:pt idx="633">
                  <c:v>3246</c:v>
                </c:pt>
                <c:pt idx="634">
                  <c:v>3380</c:v>
                </c:pt>
                <c:pt idx="635">
                  <c:v>3476</c:v>
                </c:pt>
                <c:pt idx="636">
                  <c:v>3377</c:v>
                </c:pt>
                <c:pt idx="637">
                  <c:v>3501</c:v>
                </c:pt>
                <c:pt idx="638">
                  <c:v>3492</c:v>
                </c:pt>
                <c:pt idx="639">
                  <c:v>3562</c:v>
                </c:pt>
                <c:pt idx="640">
                  <c:v>3563</c:v>
                </c:pt>
                <c:pt idx="641">
                  <c:v>3577</c:v>
                </c:pt>
                <c:pt idx="642">
                  <c:v>3659</c:v>
                </c:pt>
                <c:pt idx="643">
                  <c:v>3603</c:v>
                </c:pt>
                <c:pt idx="644">
                  <c:v>3697</c:v>
                </c:pt>
                <c:pt idx="645">
                  <c:v>3655</c:v>
                </c:pt>
                <c:pt idx="646">
                  <c:v>3638</c:v>
                </c:pt>
                <c:pt idx="647">
                  <c:v>3677</c:v>
                </c:pt>
                <c:pt idx="648">
                  <c:v>3574</c:v>
                </c:pt>
                <c:pt idx="649">
                  <c:v>3584</c:v>
                </c:pt>
                <c:pt idx="650">
                  <c:v>3513</c:v>
                </c:pt>
                <c:pt idx="651">
                  <c:v>3455</c:v>
                </c:pt>
                <c:pt idx="652">
                  <c:v>3442</c:v>
                </c:pt>
                <c:pt idx="653">
                  <c:v>3361</c:v>
                </c:pt>
                <c:pt idx="654">
                  <c:v>3388</c:v>
                </c:pt>
                <c:pt idx="655">
                  <c:v>3363</c:v>
                </c:pt>
                <c:pt idx="656">
                  <c:v>3446</c:v>
                </c:pt>
                <c:pt idx="657">
                  <c:v>3330</c:v>
                </c:pt>
                <c:pt idx="658">
                  <c:v>3323</c:v>
                </c:pt>
                <c:pt idx="659">
                  <c:v>3330</c:v>
                </c:pt>
                <c:pt idx="660">
                  <c:v>3316</c:v>
                </c:pt>
                <c:pt idx="661">
                  <c:v>3426</c:v>
                </c:pt>
                <c:pt idx="662">
                  <c:v>3452</c:v>
                </c:pt>
                <c:pt idx="663">
                  <c:v>3447</c:v>
                </c:pt>
                <c:pt idx="664">
                  <c:v>3447</c:v>
                </c:pt>
                <c:pt idx="665">
                  <c:v>3430</c:v>
                </c:pt>
                <c:pt idx="666">
                  <c:v>3259</c:v>
                </c:pt>
                <c:pt idx="667">
                  <c:v>3097</c:v>
                </c:pt>
                <c:pt idx="668">
                  <c:v>2967</c:v>
                </c:pt>
                <c:pt idx="669">
                  <c:v>2895</c:v>
                </c:pt>
                <c:pt idx="670">
                  <c:v>2763</c:v>
                </c:pt>
                <c:pt idx="671">
                  <c:v>2693</c:v>
                </c:pt>
                <c:pt idx="672">
                  <c:v>2776</c:v>
                </c:pt>
                <c:pt idx="673">
                  <c:v>2668</c:v>
                </c:pt>
                <c:pt idx="674">
                  <c:v>2569</c:v>
                </c:pt>
                <c:pt idx="675">
                  <c:v>2653</c:v>
                </c:pt>
                <c:pt idx="676">
                  <c:v>2766</c:v>
                </c:pt>
                <c:pt idx="677">
                  <c:v>2736</c:v>
                </c:pt>
                <c:pt idx="678">
                  <c:v>2696</c:v>
                </c:pt>
                <c:pt idx="679">
                  <c:v>2598</c:v>
                </c:pt>
                <c:pt idx="680">
                  <c:v>2714</c:v>
                </c:pt>
                <c:pt idx="681">
                  <c:v>2732</c:v>
                </c:pt>
                <c:pt idx="682">
                  <c:v>2828</c:v>
                </c:pt>
                <c:pt idx="683">
                  <c:v>2825</c:v>
                </c:pt>
                <c:pt idx="684">
                  <c:v>2893</c:v>
                </c:pt>
                <c:pt idx="685">
                  <c:v>2816</c:v>
                </c:pt>
                <c:pt idx="686">
                  <c:v>2791.8</c:v>
                </c:pt>
                <c:pt idx="687">
                  <c:v>2673</c:v>
                </c:pt>
                <c:pt idx="688">
                  <c:v>2633.6</c:v>
                </c:pt>
                <c:pt idx="689">
                  <c:v>2509.1999999999998</c:v>
                </c:pt>
                <c:pt idx="690">
                  <c:v>2513</c:v>
                </c:pt>
                <c:pt idx="691">
                  <c:v>2579</c:v>
                </c:pt>
                <c:pt idx="692">
                  <c:v>2521</c:v>
                </c:pt>
                <c:pt idx="693">
                  <c:v>2540</c:v>
                </c:pt>
                <c:pt idx="694">
                  <c:v>2525</c:v>
                </c:pt>
                <c:pt idx="695">
                  <c:v>2537</c:v>
                </c:pt>
                <c:pt idx="696">
                  <c:v>2541</c:v>
                </c:pt>
                <c:pt idx="697">
                  <c:v>2508</c:v>
                </c:pt>
                <c:pt idx="698">
                  <c:v>2523</c:v>
                </c:pt>
                <c:pt idx="699">
                  <c:v>2485</c:v>
                </c:pt>
                <c:pt idx="700">
                  <c:v>2388</c:v>
                </c:pt>
                <c:pt idx="701">
                  <c:v>2376</c:v>
                </c:pt>
                <c:pt idx="702">
                  <c:v>2387</c:v>
                </c:pt>
                <c:pt idx="703">
                  <c:v>2389</c:v>
                </c:pt>
                <c:pt idx="704">
                  <c:v>2396</c:v>
                </c:pt>
                <c:pt idx="705">
                  <c:v>2356</c:v>
                </c:pt>
                <c:pt idx="706">
                  <c:v>2315</c:v>
                </c:pt>
                <c:pt idx="707">
                  <c:v>2262</c:v>
                </c:pt>
                <c:pt idx="708">
                  <c:v>2233</c:v>
                </c:pt>
                <c:pt idx="709">
                  <c:v>2223</c:v>
                </c:pt>
                <c:pt idx="710">
                  <c:v>2134</c:v>
                </c:pt>
                <c:pt idx="711">
                  <c:v>2173</c:v>
                </c:pt>
                <c:pt idx="712">
                  <c:v>2157</c:v>
                </c:pt>
                <c:pt idx="713">
                  <c:v>2171</c:v>
                </c:pt>
                <c:pt idx="714">
                  <c:v>2184</c:v>
                </c:pt>
                <c:pt idx="715">
                  <c:v>2194</c:v>
                </c:pt>
                <c:pt idx="716">
                  <c:v>2268</c:v>
                </c:pt>
                <c:pt idx="717">
                  <c:v>2259</c:v>
                </c:pt>
                <c:pt idx="718">
                  <c:v>2299</c:v>
                </c:pt>
                <c:pt idx="719">
                  <c:v>2300</c:v>
                </c:pt>
                <c:pt idx="720">
                  <c:v>2254</c:v>
                </c:pt>
                <c:pt idx="721">
                  <c:v>2318</c:v>
                </c:pt>
                <c:pt idx="722">
                  <c:v>2294</c:v>
                </c:pt>
                <c:pt idx="723">
                  <c:v>2322</c:v>
                </c:pt>
                <c:pt idx="724">
                  <c:v>2338</c:v>
                </c:pt>
                <c:pt idx="725">
                  <c:v>2323</c:v>
                </c:pt>
                <c:pt idx="726">
                  <c:v>2419</c:v>
                </c:pt>
                <c:pt idx="727">
                  <c:v>2431</c:v>
                </c:pt>
                <c:pt idx="728">
                  <c:v>2457</c:v>
                </c:pt>
                <c:pt idx="729">
                  <c:v>2544</c:v>
                </c:pt>
                <c:pt idx="730">
                  <c:v>2587</c:v>
                </c:pt>
                <c:pt idx="731">
                  <c:v>2649</c:v>
                </c:pt>
                <c:pt idx="732">
                  <c:v>2572</c:v>
                </c:pt>
                <c:pt idx="733">
                  <c:v>2676</c:v>
                </c:pt>
                <c:pt idx="734">
                  <c:v>2750</c:v>
                </c:pt>
                <c:pt idx="735">
                  <c:v>2635</c:v>
                </c:pt>
                <c:pt idx="736">
                  <c:v>2643</c:v>
                </c:pt>
                <c:pt idx="737">
                  <c:v>2623</c:v>
                </c:pt>
                <c:pt idx="738">
                  <c:v>2686</c:v>
                </c:pt>
                <c:pt idx="739">
                  <c:v>2711</c:v>
                </c:pt>
                <c:pt idx="740">
                  <c:v>2659</c:v>
                </c:pt>
                <c:pt idx="741">
                  <c:v>2632</c:v>
                </c:pt>
                <c:pt idx="742">
                  <c:v>2665</c:v>
                </c:pt>
                <c:pt idx="743">
                  <c:v>2671</c:v>
                </c:pt>
                <c:pt idx="744">
                  <c:v>2704</c:v>
                </c:pt>
                <c:pt idx="745">
                  <c:v>2709</c:v>
                </c:pt>
                <c:pt idx="746">
                  <c:v>2719</c:v>
                </c:pt>
                <c:pt idx="747">
                  <c:v>2695</c:v>
                </c:pt>
                <c:pt idx="748">
                  <c:v>2775</c:v>
                </c:pt>
                <c:pt idx="749">
                  <c:v>2842</c:v>
                </c:pt>
                <c:pt idx="750">
                  <c:v>2834</c:v>
                </c:pt>
                <c:pt idx="751">
                  <c:v>2809</c:v>
                </c:pt>
                <c:pt idx="752">
                  <c:v>2803</c:v>
                </c:pt>
                <c:pt idx="753">
                  <c:v>2827</c:v>
                </c:pt>
                <c:pt idx="754">
                  <c:v>2748</c:v>
                </c:pt>
                <c:pt idx="755">
                  <c:v>2682</c:v>
                </c:pt>
                <c:pt idx="756">
                  <c:v>2562</c:v>
                </c:pt>
                <c:pt idx="757">
                  <c:v>2566</c:v>
                </c:pt>
                <c:pt idx="758">
                  <c:v>2571</c:v>
                </c:pt>
                <c:pt idx="759">
                  <c:v>2564</c:v>
                </c:pt>
                <c:pt idx="760">
                  <c:v>2569</c:v>
                </c:pt>
                <c:pt idx="761">
                  <c:v>2582</c:v>
                </c:pt>
                <c:pt idx="762">
                  <c:v>2550.4</c:v>
                </c:pt>
                <c:pt idx="763">
                  <c:v>2444.8000000000002</c:v>
                </c:pt>
                <c:pt idx="764">
                  <c:v>2456.8000000000002</c:v>
                </c:pt>
                <c:pt idx="765">
                  <c:v>2427.6</c:v>
                </c:pt>
                <c:pt idx="766">
                  <c:v>2469</c:v>
                </c:pt>
                <c:pt idx="767">
                  <c:v>2485</c:v>
                </c:pt>
                <c:pt idx="768">
                  <c:v>2472</c:v>
                </c:pt>
                <c:pt idx="769">
                  <c:v>2500</c:v>
                </c:pt>
                <c:pt idx="770">
                  <c:v>2520</c:v>
                </c:pt>
                <c:pt idx="771">
                  <c:v>2515</c:v>
                </c:pt>
                <c:pt idx="772">
                  <c:v>2508</c:v>
                </c:pt>
                <c:pt idx="773">
                  <c:v>2550</c:v>
                </c:pt>
                <c:pt idx="774">
                  <c:v>2580</c:v>
                </c:pt>
                <c:pt idx="775">
                  <c:v>2630</c:v>
                </c:pt>
                <c:pt idx="776">
                  <c:v>2622</c:v>
                </c:pt>
                <c:pt idx="777">
                  <c:v>2657</c:v>
                </c:pt>
                <c:pt idx="778">
                  <c:v>2691</c:v>
                </c:pt>
                <c:pt idx="779">
                  <c:v>2796</c:v>
                </c:pt>
                <c:pt idx="780">
                  <c:v>2759</c:v>
                </c:pt>
                <c:pt idx="781">
                  <c:v>2771</c:v>
                </c:pt>
                <c:pt idx="782">
                  <c:v>2744</c:v>
                </c:pt>
                <c:pt idx="783">
                  <c:v>2715</c:v>
                </c:pt>
                <c:pt idx="784">
                  <c:v>2641</c:v>
                </c:pt>
                <c:pt idx="785">
                  <c:v>2656</c:v>
                </c:pt>
                <c:pt idx="786">
                  <c:v>2748</c:v>
                </c:pt>
                <c:pt idx="787">
                  <c:v>2763</c:v>
                </c:pt>
                <c:pt idx="788">
                  <c:v>2790</c:v>
                </c:pt>
                <c:pt idx="789">
                  <c:v>2836</c:v>
                </c:pt>
                <c:pt idx="790">
                  <c:v>2851</c:v>
                </c:pt>
                <c:pt idx="791">
                  <c:v>2912</c:v>
                </c:pt>
                <c:pt idx="792">
                  <c:v>2914</c:v>
                </c:pt>
                <c:pt idx="793">
                  <c:v>2905</c:v>
                </c:pt>
                <c:pt idx="794">
                  <c:v>2862</c:v>
                </c:pt>
                <c:pt idx="795">
                  <c:v>2873</c:v>
                </c:pt>
                <c:pt idx="796">
                  <c:v>2918</c:v>
                </c:pt>
                <c:pt idx="797">
                  <c:v>2956</c:v>
                </c:pt>
                <c:pt idx="798">
                  <c:v>2886</c:v>
                </c:pt>
                <c:pt idx="799">
                  <c:v>2797</c:v>
                </c:pt>
                <c:pt idx="800">
                  <c:v>2832</c:v>
                </c:pt>
                <c:pt idx="801">
                  <c:v>2805</c:v>
                </c:pt>
                <c:pt idx="802">
                  <c:v>2770</c:v>
                </c:pt>
                <c:pt idx="803">
                  <c:v>2645</c:v>
                </c:pt>
                <c:pt idx="804">
                  <c:v>2618</c:v>
                </c:pt>
                <c:pt idx="805">
                  <c:v>2647</c:v>
                </c:pt>
                <c:pt idx="806">
                  <c:v>2716</c:v>
                </c:pt>
                <c:pt idx="807">
                  <c:v>2837</c:v>
                </c:pt>
                <c:pt idx="808">
                  <c:v>2812</c:v>
                </c:pt>
                <c:pt idx="809">
                  <c:v>2861</c:v>
                </c:pt>
                <c:pt idx="810">
                  <c:v>2861</c:v>
                </c:pt>
                <c:pt idx="811">
                  <c:v>2859</c:v>
                </c:pt>
                <c:pt idx="812">
                  <c:v>2751</c:v>
                </c:pt>
                <c:pt idx="813">
                  <c:v>2777</c:v>
                </c:pt>
                <c:pt idx="814">
                  <c:v>2810</c:v>
                </c:pt>
                <c:pt idx="815">
                  <c:v>2810</c:v>
                </c:pt>
                <c:pt idx="816">
                  <c:v>2908</c:v>
                </c:pt>
                <c:pt idx="817">
                  <c:v>2855</c:v>
                </c:pt>
                <c:pt idx="818">
                  <c:v>2903</c:v>
                </c:pt>
                <c:pt idx="819">
                  <c:v>2940</c:v>
                </c:pt>
                <c:pt idx="820">
                  <c:v>2935</c:v>
                </c:pt>
                <c:pt idx="821">
                  <c:v>2963</c:v>
                </c:pt>
                <c:pt idx="822">
                  <c:v>2950</c:v>
                </c:pt>
                <c:pt idx="823">
                  <c:v>2956</c:v>
                </c:pt>
                <c:pt idx="824">
                  <c:v>2973</c:v>
                </c:pt>
                <c:pt idx="825">
                  <c:v>3047</c:v>
                </c:pt>
                <c:pt idx="826">
                  <c:v>3111</c:v>
                </c:pt>
                <c:pt idx="827">
                  <c:v>3156</c:v>
                </c:pt>
                <c:pt idx="828">
                  <c:v>3156</c:v>
                </c:pt>
                <c:pt idx="829">
                  <c:v>3260</c:v>
                </c:pt>
                <c:pt idx="830">
                  <c:v>3255</c:v>
                </c:pt>
                <c:pt idx="831">
                  <c:v>3239</c:v>
                </c:pt>
                <c:pt idx="832">
                  <c:v>3242</c:v>
                </c:pt>
                <c:pt idx="833">
                  <c:v>3241</c:v>
                </c:pt>
                <c:pt idx="834">
                  <c:v>3167.8</c:v>
                </c:pt>
                <c:pt idx="835">
                  <c:v>3041.6</c:v>
                </c:pt>
                <c:pt idx="836">
                  <c:v>2986.4</c:v>
                </c:pt>
                <c:pt idx="837">
                  <c:v>2949.4</c:v>
                </c:pt>
                <c:pt idx="838">
                  <c:v>2912</c:v>
                </c:pt>
                <c:pt idx="839">
                  <c:v>2914</c:v>
                </c:pt>
                <c:pt idx="840">
                  <c:v>2850</c:v>
                </c:pt>
                <c:pt idx="841">
                  <c:v>2831</c:v>
                </c:pt>
                <c:pt idx="842">
                  <c:v>2848</c:v>
                </c:pt>
                <c:pt idx="843">
                  <c:v>2858</c:v>
                </c:pt>
                <c:pt idx="844">
                  <c:v>2904</c:v>
                </c:pt>
                <c:pt idx="845">
                  <c:v>2900</c:v>
                </c:pt>
                <c:pt idx="846">
                  <c:v>2895</c:v>
                </c:pt>
                <c:pt idx="847">
                  <c:v>2942</c:v>
                </c:pt>
                <c:pt idx="848">
                  <c:v>2968</c:v>
                </c:pt>
                <c:pt idx="849">
                  <c:v>2938</c:v>
                </c:pt>
                <c:pt idx="850">
                  <c:v>2885</c:v>
                </c:pt>
                <c:pt idx="851">
                  <c:v>2886</c:v>
                </c:pt>
                <c:pt idx="852">
                  <c:v>2773</c:v>
                </c:pt>
                <c:pt idx="853">
                  <c:v>2777</c:v>
                </c:pt>
                <c:pt idx="854">
                  <c:v>2799</c:v>
                </c:pt>
                <c:pt idx="855">
                  <c:v>2815</c:v>
                </c:pt>
                <c:pt idx="856">
                  <c:v>2789</c:v>
                </c:pt>
                <c:pt idx="857">
                  <c:v>2812</c:v>
                </c:pt>
                <c:pt idx="858">
                  <c:v>2791</c:v>
                </c:pt>
                <c:pt idx="859">
                  <c:v>2777</c:v>
                </c:pt>
                <c:pt idx="860">
                  <c:v>2834</c:v>
                </c:pt>
                <c:pt idx="861">
                  <c:v>2837</c:v>
                </c:pt>
                <c:pt idx="862">
                  <c:v>2830</c:v>
                </c:pt>
                <c:pt idx="863">
                  <c:v>2842</c:v>
                </c:pt>
                <c:pt idx="864">
                  <c:v>2843</c:v>
                </c:pt>
                <c:pt idx="865">
                  <c:v>2816</c:v>
                </c:pt>
                <c:pt idx="866">
                  <c:v>2827</c:v>
                </c:pt>
                <c:pt idx="867">
                  <c:v>2848</c:v>
                </c:pt>
                <c:pt idx="868">
                  <c:v>2854</c:v>
                </c:pt>
                <c:pt idx="869">
                  <c:v>2931</c:v>
                </c:pt>
                <c:pt idx="870">
                  <c:v>3006.6</c:v>
                </c:pt>
                <c:pt idx="871">
                  <c:v>2994.8</c:v>
                </c:pt>
                <c:pt idx="872">
                  <c:v>3022.4</c:v>
                </c:pt>
                <c:pt idx="873">
                  <c:v>2949</c:v>
                </c:pt>
                <c:pt idx="874">
                  <c:v>2927</c:v>
                </c:pt>
                <c:pt idx="875">
                  <c:v>2969</c:v>
                </c:pt>
                <c:pt idx="876">
                  <c:v>2966</c:v>
                </c:pt>
                <c:pt idx="877">
                  <c:v>3006</c:v>
                </c:pt>
                <c:pt idx="878">
                  <c:v>3017</c:v>
                </c:pt>
                <c:pt idx="879">
                  <c:v>2958</c:v>
                </c:pt>
                <c:pt idx="880">
                  <c:v>2832</c:v>
                </c:pt>
                <c:pt idx="881">
                  <c:v>2831</c:v>
                </c:pt>
                <c:pt idx="882">
                  <c:v>2806</c:v>
                </c:pt>
                <c:pt idx="883">
                  <c:v>2813</c:v>
                </c:pt>
                <c:pt idx="884">
                  <c:v>2833</c:v>
                </c:pt>
                <c:pt idx="885">
                  <c:v>2910</c:v>
                </c:pt>
                <c:pt idx="886">
                  <c:v>2904</c:v>
                </c:pt>
                <c:pt idx="887">
                  <c:v>2909</c:v>
                </c:pt>
                <c:pt idx="888">
                  <c:v>2891</c:v>
                </c:pt>
                <c:pt idx="889">
                  <c:v>2926</c:v>
                </c:pt>
                <c:pt idx="890">
                  <c:v>2906</c:v>
                </c:pt>
                <c:pt idx="891">
                  <c:v>2881</c:v>
                </c:pt>
                <c:pt idx="892">
                  <c:v>2794</c:v>
                </c:pt>
                <c:pt idx="893">
                  <c:v>2790</c:v>
                </c:pt>
                <c:pt idx="894">
                  <c:v>2762</c:v>
                </c:pt>
                <c:pt idx="895">
                  <c:v>2740</c:v>
                </c:pt>
                <c:pt idx="896">
                  <c:v>2758</c:v>
                </c:pt>
                <c:pt idx="897">
                  <c:v>2781</c:v>
                </c:pt>
                <c:pt idx="898">
                  <c:v>2780</c:v>
                </c:pt>
                <c:pt idx="899">
                  <c:v>2769</c:v>
                </c:pt>
                <c:pt idx="900">
                  <c:v>2696</c:v>
                </c:pt>
                <c:pt idx="901">
                  <c:v>2717</c:v>
                </c:pt>
                <c:pt idx="902">
                  <c:v>2783</c:v>
                </c:pt>
                <c:pt idx="903">
                  <c:v>2783</c:v>
                </c:pt>
                <c:pt idx="904">
                  <c:v>2801</c:v>
                </c:pt>
                <c:pt idx="905">
                  <c:v>2780</c:v>
                </c:pt>
                <c:pt idx="906">
                  <c:v>2769</c:v>
                </c:pt>
                <c:pt idx="907">
                  <c:v>2754</c:v>
                </c:pt>
                <c:pt idx="908">
                  <c:v>2714</c:v>
                </c:pt>
                <c:pt idx="909">
                  <c:v>2711</c:v>
                </c:pt>
                <c:pt idx="910">
                  <c:v>2680</c:v>
                </c:pt>
                <c:pt idx="911">
                  <c:v>2692</c:v>
                </c:pt>
                <c:pt idx="912">
                  <c:v>2700</c:v>
                </c:pt>
                <c:pt idx="913">
                  <c:v>2751</c:v>
                </c:pt>
                <c:pt idx="914">
                  <c:v>2829</c:v>
                </c:pt>
                <c:pt idx="915">
                  <c:v>2837</c:v>
                </c:pt>
                <c:pt idx="916">
                  <c:v>2853</c:v>
                </c:pt>
                <c:pt idx="917">
                  <c:v>2863</c:v>
                </c:pt>
                <c:pt idx="918">
                  <c:v>2848</c:v>
                </c:pt>
                <c:pt idx="919">
                  <c:v>2866</c:v>
                </c:pt>
                <c:pt idx="920">
                  <c:v>2862</c:v>
                </c:pt>
                <c:pt idx="921">
                  <c:v>2843</c:v>
                </c:pt>
                <c:pt idx="922">
                  <c:v>2851</c:v>
                </c:pt>
                <c:pt idx="923">
                  <c:v>2871</c:v>
                </c:pt>
                <c:pt idx="924">
                  <c:v>2880</c:v>
                </c:pt>
                <c:pt idx="925">
                  <c:v>2848</c:v>
                </c:pt>
                <c:pt idx="926">
                  <c:v>2820</c:v>
                </c:pt>
                <c:pt idx="927">
                  <c:v>2800</c:v>
                </c:pt>
                <c:pt idx="928">
                  <c:v>2818</c:v>
                </c:pt>
                <c:pt idx="929">
                  <c:v>2808</c:v>
                </c:pt>
                <c:pt idx="930">
                  <c:v>2836</c:v>
                </c:pt>
                <c:pt idx="931">
                  <c:v>2853</c:v>
                </c:pt>
                <c:pt idx="932">
                  <c:v>2853</c:v>
                </c:pt>
                <c:pt idx="933">
                  <c:v>2851</c:v>
                </c:pt>
                <c:pt idx="934">
                  <c:v>2851</c:v>
                </c:pt>
                <c:pt idx="935">
                  <c:v>2858</c:v>
                </c:pt>
                <c:pt idx="936">
                  <c:v>2880</c:v>
                </c:pt>
                <c:pt idx="937">
                  <c:v>2903</c:v>
                </c:pt>
                <c:pt idx="938">
                  <c:v>2926</c:v>
                </c:pt>
                <c:pt idx="939">
                  <c:v>2928</c:v>
                </c:pt>
                <c:pt idx="940">
                  <c:v>2933</c:v>
                </c:pt>
                <c:pt idx="941">
                  <c:v>2950</c:v>
                </c:pt>
                <c:pt idx="942">
                  <c:v>2968</c:v>
                </c:pt>
                <c:pt idx="943">
                  <c:v>3001</c:v>
                </c:pt>
                <c:pt idx="944">
                  <c:v>3020</c:v>
                </c:pt>
                <c:pt idx="945">
                  <c:v>3019.8</c:v>
                </c:pt>
                <c:pt idx="946">
                  <c:v>3013</c:v>
                </c:pt>
                <c:pt idx="947">
                  <c:v>3020.6</c:v>
                </c:pt>
                <c:pt idx="948">
                  <c:v>2940</c:v>
                </c:pt>
                <c:pt idx="949">
                  <c:v>2997</c:v>
                </c:pt>
                <c:pt idx="950">
                  <c:v>3020</c:v>
                </c:pt>
                <c:pt idx="951">
                  <c:v>3020</c:v>
                </c:pt>
                <c:pt idx="952">
                  <c:v>3006</c:v>
                </c:pt>
                <c:pt idx="953">
                  <c:v>3020</c:v>
                </c:pt>
                <c:pt idx="954">
                  <c:v>3067</c:v>
                </c:pt>
                <c:pt idx="955">
                  <c:v>3060</c:v>
                </c:pt>
                <c:pt idx="956">
                  <c:v>2999</c:v>
                </c:pt>
                <c:pt idx="957">
                  <c:v>2951</c:v>
                </c:pt>
                <c:pt idx="958">
                  <c:v>2953</c:v>
                </c:pt>
                <c:pt idx="959">
                  <c:v>2927</c:v>
                </c:pt>
                <c:pt idx="960">
                  <c:v>2976</c:v>
                </c:pt>
                <c:pt idx="961">
                  <c:v>2999</c:v>
                </c:pt>
                <c:pt idx="962">
                  <c:v>3009</c:v>
                </c:pt>
                <c:pt idx="963">
                  <c:v>2954</c:v>
                </c:pt>
                <c:pt idx="964">
                  <c:v>2961</c:v>
                </c:pt>
                <c:pt idx="965">
                  <c:v>2956</c:v>
                </c:pt>
                <c:pt idx="966">
                  <c:v>2942</c:v>
                </c:pt>
                <c:pt idx="967">
                  <c:v>2966</c:v>
                </c:pt>
                <c:pt idx="968">
                  <c:v>2974</c:v>
                </c:pt>
                <c:pt idx="969">
                  <c:v>2997</c:v>
                </c:pt>
                <c:pt idx="970">
                  <c:v>3009</c:v>
                </c:pt>
                <c:pt idx="971">
                  <c:v>2991</c:v>
                </c:pt>
                <c:pt idx="972">
                  <c:v>3009</c:v>
                </c:pt>
                <c:pt idx="973">
                  <c:v>3038</c:v>
                </c:pt>
                <c:pt idx="974">
                  <c:v>3040</c:v>
                </c:pt>
                <c:pt idx="975">
                  <c:v>3058</c:v>
                </c:pt>
                <c:pt idx="976">
                  <c:v>3016</c:v>
                </c:pt>
                <c:pt idx="977">
                  <c:v>2960</c:v>
                </c:pt>
                <c:pt idx="978">
                  <c:v>2989</c:v>
                </c:pt>
                <c:pt idx="979">
                  <c:v>2956</c:v>
                </c:pt>
                <c:pt idx="980">
                  <c:v>2878</c:v>
                </c:pt>
                <c:pt idx="981">
                  <c:v>2888</c:v>
                </c:pt>
                <c:pt idx="982">
                  <c:v>2892</c:v>
                </c:pt>
                <c:pt idx="983">
                  <c:v>2900</c:v>
                </c:pt>
                <c:pt idx="984">
                  <c:v>2913</c:v>
                </c:pt>
                <c:pt idx="985">
                  <c:v>2882</c:v>
                </c:pt>
                <c:pt idx="986">
                  <c:v>2872</c:v>
                </c:pt>
                <c:pt idx="987">
                  <c:v>2863</c:v>
                </c:pt>
                <c:pt idx="988">
                  <c:v>2874</c:v>
                </c:pt>
                <c:pt idx="989">
                  <c:v>2854</c:v>
                </c:pt>
                <c:pt idx="990">
                  <c:v>2854</c:v>
                </c:pt>
                <c:pt idx="991">
                  <c:v>2813</c:v>
                </c:pt>
                <c:pt idx="992">
                  <c:v>2803</c:v>
                </c:pt>
                <c:pt idx="993">
                  <c:v>2737</c:v>
                </c:pt>
                <c:pt idx="994">
                  <c:v>2709</c:v>
                </c:pt>
                <c:pt idx="995">
                  <c:v>2725</c:v>
                </c:pt>
                <c:pt idx="996">
                  <c:v>2712</c:v>
                </c:pt>
                <c:pt idx="997">
                  <c:v>2724</c:v>
                </c:pt>
                <c:pt idx="998">
                  <c:v>2752</c:v>
                </c:pt>
                <c:pt idx="999">
                  <c:v>2752</c:v>
                </c:pt>
                <c:pt idx="1000">
                  <c:v>2743</c:v>
                </c:pt>
                <c:pt idx="1001">
                  <c:v>2781</c:v>
                </c:pt>
                <c:pt idx="1002">
                  <c:v>2777</c:v>
                </c:pt>
                <c:pt idx="1003">
                  <c:v>2803</c:v>
                </c:pt>
                <c:pt idx="1004">
                  <c:v>2852</c:v>
                </c:pt>
                <c:pt idx="1005">
                  <c:v>2854</c:v>
                </c:pt>
                <c:pt idx="1006">
                  <c:v>2840</c:v>
                </c:pt>
                <c:pt idx="1007">
                  <c:v>2816</c:v>
                </c:pt>
                <c:pt idx="1008">
                  <c:v>2845</c:v>
                </c:pt>
                <c:pt idx="1009">
                  <c:v>2835</c:v>
                </c:pt>
                <c:pt idx="1010">
                  <c:v>2833</c:v>
                </c:pt>
                <c:pt idx="1011">
                  <c:v>2798</c:v>
                </c:pt>
                <c:pt idx="1012">
                  <c:v>2766</c:v>
                </c:pt>
                <c:pt idx="1013">
                  <c:v>2785</c:v>
                </c:pt>
                <c:pt idx="1014">
                  <c:v>2792</c:v>
                </c:pt>
                <c:pt idx="1015">
                  <c:v>2789</c:v>
                </c:pt>
                <c:pt idx="1016">
                  <c:v>2788</c:v>
                </c:pt>
                <c:pt idx="1017">
                  <c:v>2749</c:v>
                </c:pt>
                <c:pt idx="1018">
                  <c:v>2745</c:v>
                </c:pt>
                <c:pt idx="1019">
                  <c:v>2774</c:v>
                </c:pt>
                <c:pt idx="1020">
                  <c:v>2800</c:v>
                </c:pt>
                <c:pt idx="1021">
                  <c:v>2794</c:v>
                </c:pt>
                <c:pt idx="1022">
                  <c:v>2826</c:v>
                </c:pt>
                <c:pt idx="1023">
                  <c:v>2829</c:v>
                </c:pt>
                <c:pt idx="1024">
                  <c:v>2833</c:v>
                </c:pt>
                <c:pt idx="1025">
                  <c:v>2815</c:v>
                </c:pt>
                <c:pt idx="1026">
                  <c:v>2822</c:v>
                </c:pt>
                <c:pt idx="1027">
                  <c:v>2805</c:v>
                </c:pt>
                <c:pt idx="1028">
                  <c:v>2828</c:v>
                </c:pt>
                <c:pt idx="1029">
                  <c:v>2849</c:v>
                </c:pt>
                <c:pt idx="1030">
                  <c:v>2851</c:v>
                </c:pt>
                <c:pt idx="1031">
                  <c:v>2813</c:v>
                </c:pt>
                <c:pt idx="1032">
                  <c:v>2824</c:v>
                </c:pt>
                <c:pt idx="1033">
                  <c:v>2828</c:v>
                </c:pt>
                <c:pt idx="1034">
                  <c:v>2833</c:v>
                </c:pt>
                <c:pt idx="1035">
                  <c:v>2835</c:v>
                </c:pt>
                <c:pt idx="1036">
                  <c:v>2827</c:v>
                </c:pt>
                <c:pt idx="1037">
                  <c:v>2844</c:v>
                </c:pt>
                <c:pt idx="1038">
                  <c:v>2844</c:v>
                </c:pt>
                <c:pt idx="1039">
                  <c:v>2867</c:v>
                </c:pt>
                <c:pt idx="1040">
                  <c:v>2863</c:v>
                </c:pt>
                <c:pt idx="1041">
                  <c:v>2882</c:v>
                </c:pt>
                <c:pt idx="1042">
                  <c:v>2866</c:v>
                </c:pt>
                <c:pt idx="1043">
                  <c:v>2884</c:v>
                </c:pt>
                <c:pt idx="1044">
                  <c:v>2889</c:v>
                </c:pt>
                <c:pt idx="1045">
                  <c:v>2890</c:v>
                </c:pt>
                <c:pt idx="1046">
                  <c:v>2911</c:v>
                </c:pt>
                <c:pt idx="1047">
                  <c:v>2926</c:v>
                </c:pt>
                <c:pt idx="1048">
                  <c:v>2915</c:v>
                </c:pt>
                <c:pt idx="1049">
                  <c:v>2891</c:v>
                </c:pt>
                <c:pt idx="1050">
                  <c:v>2901</c:v>
                </c:pt>
                <c:pt idx="1051">
                  <c:v>2902</c:v>
                </c:pt>
                <c:pt idx="1052">
                  <c:v>2900</c:v>
                </c:pt>
                <c:pt idx="1053">
                  <c:v>2913.2</c:v>
                </c:pt>
                <c:pt idx="1054">
                  <c:v>2893.8</c:v>
                </c:pt>
                <c:pt idx="1055">
                  <c:v>2853</c:v>
                </c:pt>
                <c:pt idx="1056">
                  <c:v>2880.8</c:v>
                </c:pt>
                <c:pt idx="1057">
                  <c:v>2888</c:v>
                </c:pt>
                <c:pt idx="1058">
                  <c:v>2909</c:v>
                </c:pt>
                <c:pt idx="1059">
                  <c:v>2910</c:v>
                </c:pt>
                <c:pt idx="1060">
                  <c:v>2893</c:v>
                </c:pt>
                <c:pt idx="1061">
                  <c:v>2842</c:v>
                </c:pt>
                <c:pt idx="1062">
                  <c:v>2856</c:v>
                </c:pt>
                <c:pt idx="1063">
                  <c:v>2840</c:v>
                </c:pt>
                <c:pt idx="1064">
                  <c:v>2847</c:v>
                </c:pt>
                <c:pt idx="1065">
                  <c:v>2837</c:v>
                </c:pt>
                <c:pt idx="1066">
                  <c:v>2851</c:v>
                </c:pt>
                <c:pt idx="1067">
                  <c:v>2830</c:v>
                </c:pt>
                <c:pt idx="1068">
                  <c:v>2831</c:v>
                </c:pt>
                <c:pt idx="1069">
                  <c:v>2831</c:v>
                </c:pt>
                <c:pt idx="1070">
                  <c:v>2835</c:v>
                </c:pt>
                <c:pt idx="1071">
                  <c:v>2802</c:v>
                </c:pt>
                <c:pt idx="1072">
                  <c:v>2795</c:v>
                </c:pt>
                <c:pt idx="1073">
                  <c:v>2794</c:v>
                </c:pt>
                <c:pt idx="1074">
                  <c:v>2801</c:v>
                </c:pt>
                <c:pt idx="1075">
                  <c:v>2818</c:v>
                </c:pt>
                <c:pt idx="1076">
                  <c:v>2769</c:v>
                </c:pt>
                <c:pt idx="1077">
                  <c:v>2772</c:v>
                </c:pt>
                <c:pt idx="1078">
                  <c:v>2758</c:v>
                </c:pt>
                <c:pt idx="1079">
                  <c:v>2767</c:v>
                </c:pt>
                <c:pt idx="1080">
                  <c:v>2757</c:v>
                </c:pt>
                <c:pt idx="1081">
                  <c:v>2777</c:v>
                </c:pt>
                <c:pt idx="1082">
                  <c:v>2788</c:v>
                </c:pt>
                <c:pt idx="1083">
                  <c:v>2837</c:v>
                </c:pt>
                <c:pt idx="1084">
                  <c:v>2842</c:v>
                </c:pt>
                <c:pt idx="1085">
                  <c:v>2846</c:v>
                </c:pt>
                <c:pt idx="1086">
                  <c:v>2844</c:v>
                </c:pt>
                <c:pt idx="1087">
                  <c:v>2830</c:v>
                </c:pt>
                <c:pt idx="1088">
                  <c:v>2833</c:v>
                </c:pt>
                <c:pt idx="1089">
                  <c:v>2830</c:v>
                </c:pt>
                <c:pt idx="1090">
                  <c:v>2812</c:v>
                </c:pt>
                <c:pt idx="1091">
                  <c:v>2812</c:v>
                </c:pt>
                <c:pt idx="1092">
                  <c:v>2825</c:v>
                </c:pt>
                <c:pt idx="1093">
                  <c:v>2825</c:v>
                </c:pt>
                <c:pt idx="1094">
                  <c:v>2822</c:v>
                </c:pt>
                <c:pt idx="1095">
                  <c:v>2831</c:v>
                </c:pt>
                <c:pt idx="1096">
                  <c:v>2867</c:v>
                </c:pt>
                <c:pt idx="1097">
                  <c:v>2889</c:v>
                </c:pt>
                <c:pt idx="1098">
                  <c:v>2898</c:v>
                </c:pt>
                <c:pt idx="1099">
                  <c:v>2889</c:v>
                </c:pt>
                <c:pt idx="1100">
                  <c:v>2887</c:v>
                </c:pt>
                <c:pt idx="1101">
                  <c:v>2903</c:v>
                </c:pt>
                <c:pt idx="1102">
                  <c:v>2938</c:v>
                </c:pt>
                <c:pt idx="1103">
                  <c:v>2939</c:v>
                </c:pt>
                <c:pt idx="1104">
                  <c:v>2925</c:v>
                </c:pt>
                <c:pt idx="1105">
                  <c:v>2927.6</c:v>
                </c:pt>
                <c:pt idx="1106">
                  <c:v>2918.2</c:v>
                </c:pt>
                <c:pt idx="1107">
                  <c:v>2916</c:v>
                </c:pt>
                <c:pt idx="1108">
                  <c:v>2922.6</c:v>
                </c:pt>
                <c:pt idx="1109">
                  <c:v>2883</c:v>
                </c:pt>
                <c:pt idx="1110">
                  <c:v>2888</c:v>
                </c:pt>
                <c:pt idx="1111">
                  <c:v>2915</c:v>
                </c:pt>
                <c:pt idx="1112">
                  <c:v>2949</c:v>
                </c:pt>
                <c:pt idx="1113">
                  <c:v>3020</c:v>
                </c:pt>
                <c:pt idx="1114">
                  <c:v>3009</c:v>
                </c:pt>
                <c:pt idx="1115">
                  <c:v>3015</c:v>
                </c:pt>
                <c:pt idx="1116">
                  <c:v>2994</c:v>
                </c:pt>
                <c:pt idx="1117">
                  <c:v>2985</c:v>
                </c:pt>
                <c:pt idx="1118">
                  <c:v>3034</c:v>
                </c:pt>
                <c:pt idx="1119">
                  <c:v>3012</c:v>
                </c:pt>
                <c:pt idx="1120">
                  <c:v>3009</c:v>
                </c:pt>
                <c:pt idx="1121">
                  <c:v>3001</c:v>
                </c:pt>
                <c:pt idx="1122">
                  <c:v>3041</c:v>
                </c:pt>
                <c:pt idx="1123">
                  <c:v>3057</c:v>
                </c:pt>
                <c:pt idx="1124">
                  <c:v>3037</c:v>
                </c:pt>
                <c:pt idx="1125">
                  <c:v>3053</c:v>
                </c:pt>
                <c:pt idx="1126">
                  <c:v>3023</c:v>
                </c:pt>
                <c:pt idx="1127">
                  <c:v>2979</c:v>
                </c:pt>
                <c:pt idx="1128">
                  <c:v>2981</c:v>
                </c:pt>
                <c:pt idx="1129">
                  <c:v>2982</c:v>
                </c:pt>
                <c:pt idx="1130">
                  <c:v>2962</c:v>
                </c:pt>
                <c:pt idx="1131">
                  <c:v>2967</c:v>
                </c:pt>
                <c:pt idx="1132">
                  <c:v>2992</c:v>
                </c:pt>
                <c:pt idx="1133">
                  <c:v>3026</c:v>
                </c:pt>
                <c:pt idx="1134">
                  <c:v>2982</c:v>
                </c:pt>
                <c:pt idx="1135">
                  <c:v>2982</c:v>
                </c:pt>
                <c:pt idx="1136">
                  <c:v>2983</c:v>
                </c:pt>
                <c:pt idx="1137">
                  <c:v>3017</c:v>
                </c:pt>
                <c:pt idx="1138">
                  <c:v>3055</c:v>
                </c:pt>
                <c:pt idx="1139">
                  <c:v>3069</c:v>
                </c:pt>
                <c:pt idx="1140">
                  <c:v>3086</c:v>
                </c:pt>
                <c:pt idx="1141">
                  <c:v>3041</c:v>
                </c:pt>
                <c:pt idx="1142">
                  <c:v>3041</c:v>
                </c:pt>
                <c:pt idx="1143">
                  <c:v>3031</c:v>
                </c:pt>
                <c:pt idx="1144">
                  <c:v>3042</c:v>
                </c:pt>
                <c:pt idx="1145">
                  <c:v>3080</c:v>
                </c:pt>
                <c:pt idx="1146">
                  <c:v>3108</c:v>
                </c:pt>
                <c:pt idx="1147">
                  <c:v>3106</c:v>
                </c:pt>
                <c:pt idx="1148">
                  <c:v>3217</c:v>
                </c:pt>
                <c:pt idx="1149">
                  <c:v>3230</c:v>
                </c:pt>
                <c:pt idx="1150">
                  <c:v>3316</c:v>
                </c:pt>
                <c:pt idx="1151">
                  <c:v>3288</c:v>
                </c:pt>
                <c:pt idx="1152">
                  <c:v>3222</c:v>
                </c:pt>
                <c:pt idx="1153">
                  <c:v>3238</c:v>
                </c:pt>
                <c:pt idx="1154">
                  <c:v>3208</c:v>
                </c:pt>
                <c:pt idx="1155">
                  <c:v>3335</c:v>
                </c:pt>
                <c:pt idx="1156">
                  <c:v>3380</c:v>
                </c:pt>
                <c:pt idx="1157">
                  <c:v>3403</c:v>
                </c:pt>
                <c:pt idx="1158">
                  <c:v>3419</c:v>
                </c:pt>
                <c:pt idx="1159">
                  <c:v>3412</c:v>
                </c:pt>
                <c:pt idx="1160">
                  <c:v>3359</c:v>
                </c:pt>
                <c:pt idx="1161">
                  <c:v>3372</c:v>
                </c:pt>
                <c:pt idx="1162">
                  <c:v>3340</c:v>
                </c:pt>
                <c:pt idx="1163">
                  <c:v>3400</c:v>
                </c:pt>
                <c:pt idx="1164">
                  <c:v>3360</c:v>
                </c:pt>
                <c:pt idx="1165">
                  <c:v>3389.2</c:v>
                </c:pt>
                <c:pt idx="1166">
                  <c:v>3373.4</c:v>
                </c:pt>
                <c:pt idx="1167">
                  <c:v>3333.6</c:v>
                </c:pt>
                <c:pt idx="1168">
                  <c:v>3352.2</c:v>
                </c:pt>
                <c:pt idx="1169">
                  <c:v>3367</c:v>
                </c:pt>
                <c:pt idx="1170">
                  <c:v>3400</c:v>
                </c:pt>
                <c:pt idx="1171">
                  <c:v>3375</c:v>
                </c:pt>
                <c:pt idx="1172">
                  <c:v>3360</c:v>
                </c:pt>
                <c:pt idx="1173">
                  <c:v>3370</c:v>
                </c:pt>
                <c:pt idx="1174">
                  <c:v>3473</c:v>
                </c:pt>
                <c:pt idx="1175">
                  <c:v>3470</c:v>
                </c:pt>
                <c:pt idx="1176">
                  <c:v>3491</c:v>
                </c:pt>
                <c:pt idx="1177">
                  <c:v>3547</c:v>
                </c:pt>
                <c:pt idx="1178">
                  <c:v>3516</c:v>
                </c:pt>
                <c:pt idx="1179">
                  <c:v>3415</c:v>
                </c:pt>
                <c:pt idx="1180">
                  <c:v>3370</c:v>
                </c:pt>
                <c:pt idx="1181">
                  <c:v>3364</c:v>
                </c:pt>
                <c:pt idx="1182">
                  <c:v>3233</c:v>
                </c:pt>
                <c:pt idx="1183">
                  <c:v>3218</c:v>
                </c:pt>
                <c:pt idx="1184">
                  <c:v>3244</c:v>
                </c:pt>
                <c:pt idx="1185">
                  <c:v>3223</c:v>
                </c:pt>
                <c:pt idx="1186">
                  <c:v>3229</c:v>
                </c:pt>
                <c:pt idx="1187">
                  <c:v>3254</c:v>
                </c:pt>
                <c:pt idx="1188">
                  <c:v>3267</c:v>
                </c:pt>
                <c:pt idx="1189">
                  <c:v>3220</c:v>
                </c:pt>
                <c:pt idx="1190">
                  <c:v>3183</c:v>
                </c:pt>
                <c:pt idx="1191">
                  <c:v>3189</c:v>
                </c:pt>
                <c:pt idx="1192">
                  <c:v>3208</c:v>
                </c:pt>
                <c:pt idx="1193">
                  <c:v>3257</c:v>
                </c:pt>
                <c:pt idx="1194">
                  <c:v>3256</c:v>
                </c:pt>
                <c:pt idx="1195">
                  <c:v>3281</c:v>
                </c:pt>
                <c:pt idx="1196">
                  <c:v>3270</c:v>
                </c:pt>
                <c:pt idx="1197">
                  <c:v>3251</c:v>
                </c:pt>
                <c:pt idx="1198">
                  <c:v>3263</c:v>
                </c:pt>
                <c:pt idx="1199">
                  <c:v>3257</c:v>
                </c:pt>
                <c:pt idx="1200">
                  <c:v>3279</c:v>
                </c:pt>
                <c:pt idx="1201">
                  <c:v>3336</c:v>
                </c:pt>
                <c:pt idx="1202">
                  <c:v>3325</c:v>
                </c:pt>
                <c:pt idx="1203">
                  <c:v>3324</c:v>
                </c:pt>
                <c:pt idx="1204">
                  <c:v>3336</c:v>
                </c:pt>
                <c:pt idx="1205">
                  <c:v>3352</c:v>
                </c:pt>
                <c:pt idx="1206">
                  <c:v>3356</c:v>
                </c:pt>
                <c:pt idx="1207">
                  <c:v>3357</c:v>
                </c:pt>
                <c:pt idx="1208">
                  <c:v>3364</c:v>
                </c:pt>
                <c:pt idx="1209">
                  <c:v>3399</c:v>
                </c:pt>
                <c:pt idx="1210">
                  <c:v>3390</c:v>
                </c:pt>
                <c:pt idx="1211">
                  <c:v>3426</c:v>
                </c:pt>
                <c:pt idx="1212">
                  <c:v>3394</c:v>
                </c:pt>
                <c:pt idx="1213">
                  <c:v>3395</c:v>
                </c:pt>
                <c:pt idx="1214">
                  <c:v>3439</c:v>
                </c:pt>
                <c:pt idx="1215">
                  <c:v>3434</c:v>
                </c:pt>
                <c:pt idx="1216">
                  <c:v>3391</c:v>
                </c:pt>
                <c:pt idx="1217">
                  <c:v>3422</c:v>
                </c:pt>
                <c:pt idx="1218">
                  <c:v>3381</c:v>
                </c:pt>
                <c:pt idx="1219">
                  <c:v>3394</c:v>
                </c:pt>
                <c:pt idx="1220">
                  <c:v>3403</c:v>
                </c:pt>
                <c:pt idx="1221">
                  <c:v>3402</c:v>
                </c:pt>
                <c:pt idx="1222">
                  <c:v>3470</c:v>
                </c:pt>
                <c:pt idx="1223">
                  <c:v>3485</c:v>
                </c:pt>
                <c:pt idx="1224">
                  <c:v>3529</c:v>
                </c:pt>
                <c:pt idx="1225">
                  <c:v>3523</c:v>
                </c:pt>
                <c:pt idx="1226">
                  <c:v>3528</c:v>
                </c:pt>
                <c:pt idx="1227">
                  <c:v>3502</c:v>
                </c:pt>
                <c:pt idx="1228">
                  <c:v>3498</c:v>
                </c:pt>
                <c:pt idx="1229">
                  <c:v>3519</c:v>
                </c:pt>
                <c:pt idx="1230">
                  <c:v>3503</c:v>
                </c:pt>
                <c:pt idx="1231">
                  <c:v>3421</c:v>
                </c:pt>
                <c:pt idx="1232">
                  <c:v>3447</c:v>
                </c:pt>
                <c:pt idx="1233">
                  <c:v>3459</c:v>
                </c:pt>
                <c:pt idx="1234">
                  <c:v>3478</c:v>
                </c:pt>
                <c:pt idx="1235">
                  <c:v>3502</c:v>
                </c:pt>
                <c:pt idx="1236">
                  <c:v>3552</c:v>
                </c:pt>
                <c:pt idx="1237">
                  <c:v>3574</c:v>
                </c:pt>
                <c:pt idx="1238">
                  <c:v>3547</c:v>
                </c:pt>
                <c:pt idx="1239">
                  <c:v>3541</c:v>
                </c:pt>
                <c:pt idx="1240">
                  <c:v>3504</c:v>
                </c:pt>
                <c:pt idx="1241">
                  <c:v>3449</c:v>
                </c:pt>
                <c:pt idx="1242">
                  <c:v>3458</c:v>
                </c:pt>
                <c:pt idx="1243">
                  <c:v>3469</c:v>
                </c:pt>
                <c:pt idx="1244">
                  <c:v>3442</c:v>
                </c:pt>
                <c:pt idx="1245">
                  <c:v>3452</c:v>
                </c:pt>
                <c:pt idx="1246">
                  <c:v>3344</c:v>
                </c:pt>
                <c:pt idx="1247">
                  <c:v>3324</c:v>
                </c:pt>
                <c:pt idx="1248">
                  <c:v>3344</c:v>
                </c:pt>
                <c:pt idx="1249">
                  <c:v>3405</c:v>
                </c:pt>
                <c:pt idx="1250">
                  <c:v>3405</c:v>
                </c:pt>
                <c:pt idx="1251">
                  <c:v>3424</c:v>
                </c:pt>
                <c:pt idx="1252">
                  <c:v>3430</c:v>
                </c:pt>
                <c:pt idx="1253">
                  <c:v>3441</c:v>
                </c:pt>
                <c:pt idx="1254">
                  <c:v>3430</c:v>
                </c:pt>
                <c:pt idx="1255">
                  <c:v>3385</c:v>
                </c:pt>
                <c:pt idx="1256">
                  <c:v>3371.8</c:v>
                </c:pt>
                <c:pt idx="1257">
                  <c:v>3342.6</c:v>
                </c:pt>
                <c:pt idx="1258">
                  <c:v>3343.8</c:v>
                </c:pt>
                <c:pt idx="1259">
                  <c:v>3320</c:v>
                </c:pt>
                <c:pt idx="1260">
                  <c:v>3328</c:v>
                </c:pt>
                <c:pt idx="1261">
                  <c:v>3272</c:v>
                </c:pt>
                <c:pt idx="1262">
                  <c:v>3276</c:v>
                </c:pt>
                <c:pt idx="1263">
                  <c:v>3311</c:v>
                </c:pt>
                <c:pt idx="1264">
                  <c:v>3329</c:v>
                </c:pt>
                <c:pt idx="1265">
                  <c:v>3330</c:v>
                </c:pt>
                <c:pt idx="1266">
                  <c:v>3363</c:v>
                </c:pt>
                <c:pt idx="1267">
                  <c:v>3364</c:v>
                </c:pt>
                <c:pt idx="1268">
                  <c:v>3393</c:v>
                </c:pt>
                <c:pt idx="1269">
                  <c:v>3388</c:v>
                </c:pt>
                <c:pt idx="1270">
                  <c:v>3394</c:v>
                </c:pt>
                <c:pt idx="1271">
                  <c:v>3407</c:v>
                </c:pt>
                <c:pt idx="1272">
                  <c:v>3408</c:v>
                </c:pt>
                <c:pt idx="1273">
                  <c:v>3435</c:v>
                </c:pt>
                <c:pt idx="1274">
                  <c:v>3419</c:v>
                </c:pt>
                <c:pt idx="1275">
                  <c:v>3424</c:v>
                </c:pt>
                <c:pt idx="1276">
                  <c:v>3405</c:v>
                </c:pt>
                <c:pt idx="1277">
                  <c:v>3445</c:v>
                </c:pt>
                <c:pt idx="1278">
                  <c:v>3402</c:v>
                </c:pt>
                <c:pt idx="1279">
                  <c:v>3367</c:v>
                </c:pt>
                <c:pt idx="1280">
                  <c:v>3360</c:v>
                </c:pt>
                <c:pt idx="1281">
                  <c:v>3345</c:v>
                </c:pt>
                <c:pt idx="1282">
                  <c:v>3339</c:v>
                </c:pt>
                <c:pt idx="1283">
                  <c:v>3346</c:v>
                </c:pt>
                <c:pt idx="1284">
                  <c:v>3365</c:v>
                </c:pt>
                <c:pt idx="1285">
                  <c:v>3370</c:v>
                </c:pt>
                <c:pt idx="1286">
                  <c:v>3385</c:v>
                </c:pt>
                <c:pt idx="1287">
                  <c:v>3391</c:v>
                </c:pt>
                <c:pt idx="1288">
                  <c:v>3368</c:v>
                </c:pt>
                <c:pt idx="1289">
                  <c:v>3369</c:v>
                </c:pt>
                <c:pt idx="1290">
                  <c:v>3378</c:v>
                </c:pt>
                <c:pt idx="1291">
                  <c:v>3328</c:v>
                </c:pt>
                <c:pt idx="1292">
                  <c:v>3341</c:v>
                </c:pt>
                <c:pt idx="1293">
                  <c:v>3323</c:v>
                </c:pt>
                <c:pt idx="1294">
                  <c:v>3326</c:v>
                </c:pt>
                <c:pt idx="1295">
                  <c:v>3286</c:v>
                </c:pt>
                <c:pt idx="1296">
                  <c:v>3292</c:v>
                </c:pt>
                <c:pt idx="1297">
                  <c:v>3305</c:v>
                </c:pt>
                <c:pt idx="1298">
                  <c:v>3306</c:v>
                </c:pt>
                <c:pt idx="1299">
                  <c:v>3296</c:v>
                </c:pt>
                <c:pt idx="1300">
                  <c:v>3310</c:v>
                </c:pt>
                <c:pt idx="1301">
                  <c:v>3311</c:v>
                </c:pt>
                <c:pt idx="1302">
                  <c:v>3270</c:v>
                </c:pt>
                <c:pt idx="1303">
                  <c:v>3282</c:v>
                </c:pt>
                <c:pt idx="1304">
                  <c:v>3306</c:v>
                </c:pt>
                <c:pt idx="1305">
                  <c:v>3326</c:v>
                </c:pt>
                <c:pt idx="1306">
                  <c:v>3344</c:v>
                </c:pt>
                <c:pt idx="1307">
                  <c:v>3335</c:v>
                </c:pt>
                <c:pt idx="1308">
                  <c:v>3336</c:v>
                </c:pt>
                <c:pt idx="1309">
                  <c:v>3358</c:v>
                </c:pt>
                <c:pt idx="1310">
                  <c:v>3359</c:v>
                </c:pt>
                <c:pt idx="1311">
                  <c:v>3359</c:v>
                </c:pt>
                <c:pt idx="1312">
                  <c:v>3348</c:v>
                </c:pt>
                <c:pt idx="1313">
                  <c:v>3353</c:v>
                </c:pt>
                <c:pt idx="1314">
                  <c:v>3373</c:v>
                </c:pt>
                <c:pt idx="1315">
                  <c:v>3391</c:v>
                </c:pt>
                <c:pt idx="1316">
                  <c:v>3366</c:v>
                </c:pt>
                <c:pt idx="1317">
                  <c:v>3368</c:v>
                </c:pt>
                <c:pt idx="1318">
                  <c:v>3372</c:v>
                </c:pt>
                <c:pt idx="1319">
                  <c:v>3356</c:v>
                </c:pt>
                <c:pt idx="1320">
                  <c:v>3371</c:v>
                </c:pt>
                <c:pt idx="1321">
                  <c:v>3370</c:v>
                </c:pt>
                <c:pt idx="1322">
                  <c:v>3361</c:v>
                </c:pt>
                <c:pt idx="1323">
                  <c:v>3363</c:v>
                </c:pt>
                <c:pt idx="1324">
                  <c:v>3319</c:v>
                </c:pt>
                <c:pt idx="1325">
                  <c:v>3302</c:v>
                </c:pt>
                <c:pt idx="1326">
                  <c:v>3312</c:v>
                </c:pt>
                <c:pt idx="1327">
                  <c:v>3316</c:v>
                </c:pt>
                <c:pt idx="1328">
                  <c:v>3299</c:v>
                </c:pt>
                <c:pt idx="1329">
                  <c:v>3321</c:v>
                </c:pt>
                <c:pt idx="1330">
                  <c:v>3288</c:v>
                </c:pt>
                <c:pt idx="1331">
                  <c:v>3290</c:v>
                </c:pt>
                <c:pt idx="1332">
                  <c:v>3311</c:v>
                </c:pt>
                <c:pt idx="1333">
                  <c:v>3322</c:v>
                </c:pt>
                <c:pt idx="1334">
                  <c:v>3297</c:v>
                </c:pt>
                <c:pt idx="1335">
                  <c:v>3310</c:v>
                </c:pt>
                <c:pt idx="1336">
                  <c:v>3304</c:v>
                </c:pt>
                <c:pt idx="1337">
                  <c:v>3294</c:v>
                </c:pt>
                <c:pt idx="1338">
                  <c:v>3290.2</c:v>
                </c:pt>
                <c:pt idx="1339">
                  <c:v>3301.6</c:v>
                </c:pt>
                <c:pt idx="1340">
                  <c:v>3308</c:v>
                </c:pt>
                <c:pt idx="1341">
                  <c:v>3293.6</c:v>
                </c:pt>
                <c:pt idx="1342">
                  <c:v>3339</c:v>
                </c:pt>
                <c:pt idx="1343">
                  <c:v>3378</c:v>
                </c:pt>
                <c:pt idx="1344">
                  <c:v>3380</c:v>
                </c:pt>
                <c:pt idx="1345">
                  <c:v>3393</c:v>
                </c:pt>
                <c:pt idx="1346">
                  <c:v>3381</c:v>
                </c:pt>
                <c:pt idx="1347">
                  <c:v>3392</c:v>
                </c:pt>
                <c:pt idx="1348">
                  <c:v>3400</c:v>
                </c:pt>
                <c:pt idx="1349">
                  <c:v>3408</c:v>
                </c:pt>
                <c:pt idx="1350">
                  <c:v>3378</c:v>
                </c:pt>
                <c:pt idx="1351">
                  <c:v>3380</c:v>
                </c:pt>
                <c:pt idx="1352">
                  <c:v>3423</c:v>
                </c:pt>
                <c:pt idx="1353">
                  <c:v>3404</c:v>
                </c:pt>
                <c:pt idx="1354">
                  <c:v>3394</c:v>
                </c:pt>
                <c:pt idx="1355">
                  <c:v>3388</c:v>
                </c:pt>
                <c:pt idx="1356">
                  <c:v>3382</c:v>
                </c:pt>
                <c:pt idx="1357">
                  <c:v>3385</c:v>
                </c:pt>
                <c:pt idx="1358">
                  <c:v>3352</c:v>
                </c:pt>
                <c:pt idx="1359">
                  <c:v>3258</c:v>
                </c:pt>
                <c:pt idx="1360">
                  <c:v>3253</c:v>
                </c:pt>
                <c:pt idx="1361">
                  <c:v>3197</c:v>
                </c:pt>
                <c:pt idx="1362">
                  <c:v>3259</c:v>
                </c:pt>
                <c:pt idx="1363">
                  <c:v>3266</c:v>
                </c:pt>
                <c:pt idx="1364">
                  <c:v>3293</c:v>
                </c:pt>
                <c:pt idx="1365">
                  <c:v>3309</c:v>
                </c:pt>
                <c:pt idx="1366">
                  <c:v>3301</c:v>
                </c:pt>
                <c:pt idx="1367">
                  <c:v>3306</c:v>
                </c:pt>
                <c:pt idx="1368">
                  <c:v>3311</c:v>
                </c:pt>
                <c:pt idx="1369">
                  <c:v>3300</c:v>
                </c:pt>
                <c:pt idx="1370">
                  <c:v>3332</c:v>
                </c:pt>
                <c:pt idx="1371">
                  <c:v>3354</c:v>
                </c:pt>
                <c:pt idx="1372">
                  <c:v>3358</c:v>
                </c:pt>
                <c:pt idx="1373">
                  <c:v>3343</c:v>
                </c:pt>
                <c:pt idx="1374">
                  <c:v>3343</c:v>
                </c:pt>
                <c:pt idx="1375">
                  <c:v>3402</c:v>
                </c:pt>
                <c:pt idx="1376">
                  <c:v>3414</c:v>
                </c:pt>
                <c:pt idx="1377">
                  <c:v>3431</c:v>
                </c:pt>
                <c:pt idx="1378">
                  <c:v>3413</c:v>
                </c:pt>
                <c:pt idx="1379">
                  <c:v>3400</c:v>
                </c:pt>
                <c:pt idx="1380">
                  <c:v>3416</c:v>
                </c:pt>
                <c:pt idx="1381">
                  <c:v>3375</c:v>
                </c:pt>
                <c:pt idx="1382">
                  <c:v>3389</c:v>
                </c:pt>
                <c:pt idx="1383">
                  <c:v>3380</c:v>
                </c:pt>
                <c:pt idx="1384">
                  <c:v>3378</c:v>
                </c:pt>
                <c:pt idx="1385">
                  <c:v>3326</c:v>
                </c:pt>
                <c:pt idx="1386">
                  <c:v>3297</c:v>
                </c:pt>
                <c:pt idx="1387">
                  <c:v>3282</c:v>
                </c:pt>
                <c:pt idx="1388">
                  <c:v>3261</c:v>
                </c:pt>
                <c:pt idx="1389">
                  <c:v>3233</c:v>
                </c:pt>
                <c:pt idx="1390">
                  <c:v>3240</c:v>
                </c:pt>
                <c:pt idx="1391">
                  <c:v>3222</c:v>
                </c:pt>
                <c:pt idx="1392">
                  <c:v>3168</c:v>
                </c:pt>
                <c:pt idx="1393">
                  <c:v>3085</c:v>
                </c:pt>
                <c:pt idx="1394">
                  <c:v>3039</c:v>
                </c:pt>
                <c:pt idx="1395">
                  <c:v>3073</c:v>
                </c:pt>
                <c:pt idx="1396">
                  <c:v>3039</c:v>
                </c:pt>
                <c:pt idx="1397">
                  <c:v>2970</c:v>
                </c:pt>
                <c:pt idx="1398">
                  <c:v>3023</c:v>
                </c:pt>
                <c:pt idx="1399">
                  <c:v>2960</c:v>
                </c:pt>
                <c:pt idx="1400">
                  <c:v>2959</c:v>
                </c:pt>
                <c:pt idx="1401">
                  <c:v>2993</c:v>
                </c:pt>
                <c:pt idx="1402">
                  <c:v>3021</c:v>
                </c:pt>
                <c:pt idx="1403">
                  <c:v>3047</c:v>
                </c:pt>
                <c:pt idx="1404">
                  <c:v>3046</c:v>
                </c:pt>
                <c:pt idx="1405">
                  <c:v>3001</c:v>
                </c:pt>
                <c:pt idx="1406">
                  <c:v>3008</c:v>
                </c:pt>
                <c:pt idx="1407">
                  <c:v>2945</c:v>
                </c:pt>
                <c:pt idx="1408">
                  <c:v>2992</c:v>
                </c:pt>
                <c:pt idx="1409">
                  <c:v>3013</c:v>
                </c:pt>
                <c:pt idx="1410">
                  <c:v>3028</c:v>
                </c:pt>
                <c:pt idx="1411">
                  <c:v>3015</c:v>
                </c:pt>
                <c:pt idx="1412">
                  <c:v>3029</c:v>
                </c:pt>
                <c:pt idx="1413">
                  <c:v>3036</c:v>
                </c:pt>
                <c:pt idx="1414">
                  <c:v>2984</c:v>
                </c:pt>
                <c:pt idx="1415">
                  <c:v>2979</c:v>
                </c:pt>
                <c:pt idx="1416">
                  <c:v>2965</c:v>
                </c:pt>
                <c:pt idx="1417">
                  <c:v>2970</c:v>
                </c:pt>
                <c:pt idx="1418">
                  <c:v>2997</c:v>
                </c:pt>
                <c:pt idx="1419">
                  <c:v>2970</c:v>
                </c:pt>
                <c:pt idx="1420">
                  <c:v>2953</c:v>
                </c:pt>
                <c:pt idx="1421">
                  <c:v>2957</c:v>
                </c:pt>
                <c:pt idx="1422">
                  <c:v>2898</c:v>
                </c:pt>
                <c:pt idx="1423">
                  <c:v>2893</c:v>
                </c:pt>
                <c:pt idx="1424">
                  <c:v>2911</c:v>
                </c:pt>
                <c:pt idx="1425">
                  <c:v>2903</c:v>
                </c:pt>
                <c:pt idx="1426">
                  <c:v>2901</c:v>
                </c:pt>
                <c:pt idx="1427">
                  <c:v>2889</c:v>
                </c:pt>
                <c:pt idx="1428">
                  <c:v>2861</c:v>
                </c:pt>
                <c:pt idx="1429">
                  <c:v>2859</c:v>
                </c:pt>
                <c:pt idx="1430">
                  <c:v>2812</c:v>
                </c:pt>
                <c:pt idx="1431">
                  <c:v>2796</c:v>
                </c:pt>
                <c:pt idx="1432">
                  <c:v>2759</c:v>
                </c:pt>
                <c:pt idx="1433">
                  <c:v>2757</c:v>
                </c:pt>
                <c:pt idx="1434">
                  <c:v>2779</c:v>
                </c:pt>
                <c:pt idx="1435">
                  <c:v>2789</c:v>
                </c:pt>
                <c:pt idx="1436">
                  <c:v>2781</c:v>
                </c:pt>
                <c:pt idx="1437">
                  <c:v>2823</c:v>
                </c:pt>
                <c:pt idx="1438">
                  <c:v>2811</c:v>
                </c:pt>
                <c:pt idx="1439">
                  <c:v>2817</c:v>
                </c:pt>
                <c:pt idx="1440">
                  <c:v>2791</c:v>
                </c:pt>
                <c:pt idx="1441">
                  <c:v>2802</c:v>
                </c:pt>
                <c:pt idx="1442">
                  <c:v>2788</c:v>
                </c:pt>
                <c:pt idx="1443">
                  <c:v>2794</c:v>
                </c:pt>
                <c:pt idx="1444">
                  <c:v>2771</c:v>
                </c:pt>
                <c:pt idx="1445">
                  <c:v>2771</c:v>
                </c:pt>
                <c:pt idx="1446">
                  <c:v>2772</c:v>
                </c:pt>
                <c:pt idx="1447">
                  <c:v>2768</c:v>
                </c:pt>
                <c:pt idx="1448">
                  <c:v>2784</c:v>
                </c:pt>
                <c:pt idx="1449">
                  <c:v>2820</c:v>
                </c:pt>
                <c:pt idx="1450">
                  <c:v>2824</c:v>
                </c:pt>
                <c:pt idx="1451">
                  <c:v>2831</c:v>
                </c:pt>
                <c:pt idx="1452">
                  <c:v>2842.4</c:v>
                </c:pt>
                <c:pt idx="1453">
                  <c:v>2862.2</c:v>
                </c:pt>
                <c:pt idx="1454">
                  <c:v>2867.2</c:v>
                </c:pt>
                <c:pt idx="1455">
                  <c:v>2874.8</c:v>
                </c:pt>
                <c:pt idx="1456">
                  <c:v>2935</c:v>
                </c:pt>
                <c:pt idx="1457">
                  <c:v>2948</c:v>
                </c:pt>
                <c:pt idx="1458">
                  <c:v>2945</c:v>
                </c:pt>
                <c:pt idx="1459">
                  <c:v>2971</c:v>
                </c:pt>
                <c:pt idx="1460">
                  <c:v>2964</c:v>
                </c:pt>
                <c:pt idx="1461">
                  <c:v>2940</c:v>
                </c:pt>
                <c:pt idx="1462">
                  <c:v>2938</c:v>
                </c:pt>
                <c:pt idx="1463">
                  <c:v>2981</c:v>
                </c:pt>
                <c:pt idx="1464">
                  <c:v>2973</c:v>
                </c:pt>
                <c:pt idx="1465">
                  <c:v>2941</c:v>
                </c:pt>
                <c:pt idx="1466">
                  <c:v>2918</c:v>
                </c:pt>
                <c:pt idx="1467">
                  <c:v>2878</c:v>
                </c:pt>
                <c:pt idx="1468">
                  <c:v>2894</c:v>
                </c:pt>
                <c:pt idx="1469">
                  <c:v>2902</c:v>
                </c:pt>
                <c:pt idx="1470">
                  <c:v>2904</c:v>
                </c:pt>
                <c:pt idx="1471">
                  <c:v>2932</c:v>
                </c:pt>
                <c:pt idx="1472">
                  <c:v>2955</c:v>
                </c:pt>
                <c:pt idx="1473">
                  <c:v>2940</c:v>
                </c:pt>
                <c:pt idx="1474">
                  <c:v>2968</c:v>
                </c:pt>
                <c:pt idx="1475">
                  <c:v>2980</c:v>
                </c:pt>
                <c:pt idx="1476">
                  <c:v>2977</c:v>
                </c:pt>
                <c:pt idx="1477">
                  <c:v>3018</c:v>
                </c:pt>
                <c:pt idx="1478">
                  <c:v>3025</c:v>
                </c:pt>
                <c:pt idx="1479">
                  <c:v>3025</c:v>
                </c:pt>
                <c:pt idx="1480">
                  <c:v>3021</c:v>
                </c:pt>
                <c:pt idx="1481">
                  <c:v>2989</c:v>
                </c:pt>
                <c:pt idx="1482">
                  <c:v>3010</c:v>
                </c:pt>
                <c:pt idx="1483">
                  <c:v>3039</c:v>
                </c:pt>
                <c:pt idx="1484">
                  <c:v>3034</c:v>
                </c:pt>
                <c:pt idx="1485">
                  <c:v>3021</c:v>
                </c:pt>
                <c:pt idx="1486">
                  <c:v>3058</c:v>
                </c:pt>
                <c:pt idx="1487">
                  <c:v>3077</c:v>
                </c:pt>
                <c:pt idx="1488">
                  <c:v>3070</c:v>
                </c:pt>
                <c:pt idx="1489">
                  <c:v>3068</c:v>
                </c:pt>
                <c:pt idx="1490">
                  <c:v>3065</c:v>
                </c:pt>
                <c:pt idx="1491">
                  <c:v>3077</c:v>
                </c:pt>
                <c:pt idx="1492">
                  <c:v>3101</c:v>
                </c:pt>
                <c:pt idx="1493">
                  <c:v>3124</c:v>
                </c:pt>
                <c:pt idx="1494">
                  <c:v>3137</c:v>
                </c:pt>
                <c:pt idx="1495">
                  <c:v>3133</c:v>
                </c:pt>
                <c:pt idx="1496">
                  <c:v>3148</c:v>
                </c:pt>
                <c:pt idx="1497">
                  <c:v>3180</c:v>
                </c:pt>
                <c:pt idx="1498">
                  <c:v>3178</c:v>
                </c:pt>
                <c:pt idx="1499">
                  <c:v>3174</c:v>
                </c:pt>
                <c:pt idx="1500">
                  <c:v>3153</c:v>
                </c:pt>
                <c:pt idx="1501">
                  <c:v>3176</c:v>
                </c:pt>
                <c:pt idx="1502">
                  <c:v>3165</c:v>
                </c:pt>
                <c:pt idx="1503">
                  <c:v>3179</c:v>
                </c:pt>
                <c:pt idx="1504">
                  <c:v>3208</c:v>
                </c:pt>
                <c:pt idx="1505">
                  <c:v>3207</c:v>
                </c:pt>
                <c:pt idx="1506">
                  <c:v>3209</c:v>
                </c:pt>
                <c:pt idx="1507">
                  <c:v>3215</c:v>
                </c:pt>
                <c:pt idx="1508">
                  <c:v>3182</c:v>
                </c:pt>
                <c:pt idx="1509">
                  <c:v>3167</c:v>
                </c:pt>
                <c:pt idx="1510">
                  <c:v>3180</c:v>
                </c:pt>
                <c:pt idx="1511">
                  <c:v>3219</c:v>
                </c:pt>
                <c:pt idx="1512">
                  <c:v>3252</c:v>
                </c:pt>
                <c:pt idx="1513">
                  <c:v>3268</c:v>
                </c:pt>
                <c:pt idx="1514">
                  <c:v>3280</c:v>
                </c:pt>
                <c:pt idx="1515">
                  <c:v>3270</c:v>
                </c:pt>
                <c:pt idx="1516">
                  <c:v>3240</c:v>
                </c:pt>
                <c:pt idx="1517">
                  <c:v>3352</c:v>
                </c:pt>
                <c:pt idx="1518">
                  <c:v>3396</c:v>
                </c:pt>
                <c:pt idx="1519">
                  <c:v>3398</c:v>
                </c:pt>
                <c:pt idx="1520">
                  <c:v>3390</c:v>
                </c:pt>
                <c:pt idx="1521">
                  <c:v>3356</c:v>
                </c:pt>
                <c:pt idx="1522">
                  <c:v>3352</c:v>
                </c:pt>
                <c:pt idx="1523">
                  <c:v>3386</c:v>
                </c:pt>
                <c:pt idx="1524">
                  <c:v>3343</c:v>
                </c:pt>
                <c:pt idx="1525">
                  <c:v>3372</c:v>
                </c:pt>
                <c:pt idx="1526">
                  <c:v>3359</c:v>
                </c:pt>
                <c:pt idx="1527">
                  <c:v>3348</c:v>
                </c:pt>
                <c:pt idx="1528">
                  <c:v>3359</c:v>
                </c:pt>
                <c:pt idx="1529">
                  <c:v>3413</c:v>
                </c:pt>
                <c:pt idx="1530">
                  <c:v>3379</c:v>
                </c:pt>
                <c:pt idx="1531">
                  <c:v>3398</c:v>
                </c:pt>
                <c:pt idx="1532">
                  <c:v>3370</c:v>
                </c:pt>
                <c:pt idx="1533">
                  <c:v>3394.4</c:v>
                </c:pt>
                <c:pt idx="1534">
                  <c:v>3402.4</c:v>
                </c:pt>
                <c:pt idx="1535">
                  <c:v>3372</c:v>
                </c:pt>
                <c:pt idx="1536">
                  <c:v>3354</c:v>
                </c:pt>
                <c:pt idx="1537">
                  <c:v>3316</c:v>
                </c:pt>
                <c:pt idx="1538">
                  <c:v>3307</c:v>
                </c:pt>
                <c:pt idx="1539">
                  <c:v>3254</c:v>
                </c:pt>
                <c:pt idx="1540">
                  <c:v>3256</c:v>
                </c:pt>
                <c:pt idx="1541">
                  <c:v>3247</c:v>
                </c:pt>
                <c:pt idx="1542">
                  <c:v>3147</c:v>
                </c:pt>
                <c:pt idx="1543">
                  <c:v>3115</c:v>
                </c:pt>
                <c:pt idx="1544">
                  <c:v>3108</c:v>
                </c:pt>
                <c:pt idx="1545">
                  <c:v>3132</c:v>
                </c:pt>
                <c:pt idx="1546">
                  <c:v>3125</c:v>
                </c:pt>
                <c:pt idx="1547">
                  <c:v>3146</c:v>
                </c:pt>
                <c:pt idx="1548">
                  <c:v>3136</c:v>
                </c:pt>
                <c:pt idx="1549">
                  <c:v>3073</c:v>
                </c:pt>
                <c:pt idx="1550">
                  <c:v>3101</c:v>
                </c:pt>
                <c:pt idx="1551">
                  <c:v>3104</c:v>
                </c:pt>
                <c:pt idx="1552">
                  <c:v>3124</c:v>
                </c:pt>
                <c:pt idx="1553">
                  <c:v>3149</c:v>
                </c:pt>
                <c:pt idx="1554">
                  <c:v>3164</c:v>
                </c:pt>
                <c:pt idx="1555">
                  <c:v>3151</c:v>
                </c:pt>
                <c:pt idx="1556">
                  <c:v>3111</c:v>
                </c:pt>
                <c:pt idx="1557">
                  <c:v>3082</c:v>
                </c:pt>
                <c:pt idx="1558">
                  <c:v>3124</c:v>
                </c:pt>
                <c:pt idx="1559">
                  <c:v>3175</c:v>
                </c:pt>
                <c:pt idx="1560">
                  <c:v>3214</c:v>
                </c:pt>
                <c:pt idx="1561">
                  <c:v>3217</c:v>
                </c:pt>
                <c:pt idx="1562">
                  <c:v>3275</c:v>
                </c:pt>
                <c:pt idx="1563">
                  <c:v>3283</c:v>
                </c:pt>
                <c:pt idx="1564">
                  <c:v>3275</c:v>
                </c:pt>
                <c:pt idx="1565">
                  <c:v>3230</c:v>
                </c:pt>
                <c:pt idx="1566">
                  <c:v>3253</c:v>
                </c:pt>
                <c:pt idx="1567">
                  <c:v>3261</c:v>
                </c:pt>
                <c:pt idx="1568">
                  <c:v>3344</c:v>
                </c:pt>
                <c:pt idx="1569">
                  <c:v>3398</c:v>
                </c:pt>
                <c:pt idx="1570">
                  <c:v>3403</c:v>
                </c:pt>
                <c:pt idx="1571">
                  <c:v>3504</c:v>
                </c:pt>
                <c:pt idx="1572">
                  <c:v>3489</c:v>
                </c:pt>
                <c:pt idx="1573">
                  <c:v>3490</c:v>
                </c:pt>
                <c:pt idx="1574">
                  <c:v>3464</c:v>
                </c:pt>
                <c:pt idx="1575">
                  <c:v>3464</c:v>
                </c:pt>
                <c:pt idx="1576">
                  <c:v>3486</c:v>
                </c:pt>
                <c:pt idx="1577">
                  <c:v>3476</c:v>
                </c:pt>
                <c:pt idx="1578">
                  <c:v>3534</c:v>
                </c:pt>
                <c:pt idx="1579">
                  <c:v>3595</c:v>
                </c:pt>
                <c:pt idx="1580">
                  <c:v>3627</c:v>
                </c:pt>
                <c:pt idx="1581">
                  <c:v>3697</c:v>
                </c:pt>
                <c:pt idx="1582">
                  <c:v>3734</c:v>
                </c:pt>
                <c:pt idx="1583">
                  <c:v>3768</c:v>
                </c:pt>
                <c:pt idx="1584">
                  <c:v>3675</c:v>
                </c:pt>
                <c:pt idx="1585">
                  <c:v>3732</c:v>
                </c:pt>
                <c:pt idx="1586">
                  <c:v>3876</c:v>
                </c:pt>
                <c:pt idx="1587">
                  <c:v>3847</c:v>
                </c:pt>
                <c:pt idx="1588">
                  <c:v>3868</c:v>
                </c:pt>
                <c:pt idx="1589">
                  <c:v>3924</c:v>
                </c:pt>
                <c:pt idx="1590">
                  <c:v>3962</c:v>
                </c:pt>
                <c:pt idx="1591">
                  <c:v>3935</c:v>
                </c:pt>
                <c:pt idx="1592">
                  <c:v>3806</c:v>
                </c:pt>
                <c:pt idx="1593">
                  <c:v>3796</c:v>
                </c:pt>
                <c:pt idx="1594">
                  <c:v>3777</c:v>
                </c:pt>
                <c:pt idx="1595">
                  <c:v>3778</c:v>
                </c:pt>
                <c:pt idx="1596">
                  <c:v>3918</c:v>
                </c:pt>
                <c:pt idx="1597">
                  <c:v>3968</c:v>
                </c:pt>
                <c:pt idx="1598">
                  <c:v>4012</c:v>
                </c:pt>
                <c:pt idx="1599">
                  <c:v>3950</c:v>
                </c:pt>
                <c:pt idx="1600">
                  <c:v>3939</c:v>
                </c:pt>
                <c:pt idx="1601">
                  <c:v>3863</c:v>
                </c:pt>
                <c:pt idx="1602">
                  <c:v>3867</c:v>
                </c:pt>
                <c:pt idx="1603">
                  <c:v>3857</c:v>
                </c:pt>
                <c:pt idx="1604">
                  <c:v>3864</c:v>
                </c:pt>
                <c:pt idx="1605">
                  <c:v>3921</c:v>
                </c:pt>
                <c:pt idx="1606">
                  <c:v>3887</c:v>
                </c:pt>
                <c:pt idx="1607">
                  <c:v>3842</c:v>
                </c:pt>
                <c:pt idx="1608">
                  <c:v>3901</c:v>
                </c:pt>
                <c:pt idx="1609">
                  <c:v>3908</c:v>
                </c:pt>
                <c:pt idx="1610">
                  <c:v>3896</c:v>
                </c:pt>
                <c:pt idx="1611">
                  <c:v>3950</c:v>
                </c:pt>
                <c:pt idx="1612">
                  <c:v>4057</c:v>
                </c:pt>
                <c:pt idx="1613">
                  <c:v>4122</c:v>
                </c:pt>
                <c:pt idx="1614">
                  <c:v>4146</c:v>
                </c:pt>
                <c:pt idx="1615">
                  <c:v>4157</c:v>
                </c:pt>
                <c:pt idx="1616">
                  <c:v>4249</c:v>
                </c:pt>
                <c:pt idx="1617">
                  <c:v>4207</c:v>
                </c:pt>
                <c:pt idx="1618">
                  <c:v>4227</c:v>
                </c:pt>
                <c:pt idx="1619">
                  <c:v>4255</c:v>
                </c:pt>
                <c:pt idx="1620">
                  <c:v>4229</c:v>
                </c:pt>
                <c:pt idx="1621">
                  <c:v>4313</c:v>
                </c:pt>
                <c:pt idx="1622">
                  <c:v>4346</c:v>
                </c:pt>
                <c:pt idx="1623">
                  <c:v>4319</c:v>
                </c:pt>
                <c:pt idx="1624">
                  <c:v>4237</c:v>
                </c:pt>
                <c:pt idx="1625">
                  <c:v>4246</c:v>
                </c:pt>
                <c:pt idx="1626">
                  <c:v>4227</c:v>
                </c:pt>
                <c:pt idx="1627">
                  <c:v>4185</c:v>
                </c:pt>
                <c:pt idx="1628">
                  <c:v>4185</c:v>
                </c:pt>
                <c:pt idx="1629">
                  <c:v>4248</c:v>
                </c:pt>
                <c:pt idx="1630">
                  <c:v>4254</c:v>
                </c:pt>
                <c:pt idx="1631">
                  <c:v>4143</c:v>
                </c:pt>
                <c:pt idx="1632">
                  <c:v>4020</c:v>
                </c:pt>
                <c:pt idx="1633">
                  <c:v>4032</c:v>
                </c:pt>
                <c:pt idx="1634">
                  <c:v>4042</c:v>
                </c:pt>
                <c:pt idx="1635">
                  <c:v>3997</c:v>
                </c:pt>
                <c:pt idx="1636">
                  <c:v>3936</c:v>
                </c:pt>
                <c:pt idx="1637">
                  <c:v>3997</c:v>
                </c:pt>
                <c:pt idx="1638">
                  <c:v>3975</c:v>
                </c:pt>
                <c:pt idx="1639">
                  <c:v>3956</c:v>
                </c:pt>
                <c:pt idx="1640">
                  <c:v>3965</c:v>
                </c:pt>
                <c:pt idx="1641">
                  <c:v>3904</c:v>
                </c:pt>
                <c:pt idx="1642">
                  <c:v>3899</c:v>
                </c:pt>
                <c:pt idx="1643">
                  <c:v>3838</c:v>
                </c:pt>
                <c:pt idx="1644">
                  <c:v>3848</c:v>
                </c:pt>
                <c:pt idx="1645">
                  <c:v>3825</c:v>
                </c:pt>
                <c:pt idx="1646">
                  <c:v>3713</c:v>
                </c:pt>
                <c:pt idx="1647">
                  <c:v>3706</c:v>
                </c:pt>
                <c:pt idx="1648">
                  <c:v>3688</c:v>
                </c:pt>
                <c:pt idx="1649">
                  <c:v>3752</c:v>
                </c:pt>
                <c:pt idx="1650">
                  <c:v>3775</c:v>
                </c:pt>
                <c:pt idx="1651">
                  <c:v>3812</c:v>
                </c:pt>
                <c:pt idx="1652">
                  <c:v>3781</c:v>
                </c:pt>
                <c:pt idx="1653">
                  <c:v>3805</c:v>
                </c:pt>
                <c:pt idx="1654">
                  <c:v>3793</c:v>
                </c:pt>
                <c:pt idx="1655">
                  <c:v>3783</c:v>
                </c:pt>
                <c:pt idx="1656">
                  <c:v>3742</c:v>
                </c:pt>
                <c:pt idx="1657">
                  <c:v>3730</c:v>
                </c:pt>
                <c:pt idx="1658">
                  <c:v>3747</c:v>
                </c:pt>
                <c:pt idx="1659">
                  <c:v>3813</c:v>
                </c:pt>
                <c:pt idx="1660">
                  <c:v>3807</c:v>
                </c:pt>
                <c:pt idx="1661">
                  <c:v>3760</c:v>
                </c:pt>
                <c:pt idx="1662">
                  <c:v>3782</c:v>
                </c:pt>
                <c:pt idx="1663">
                  <c:v>3778</c:v>
                </c:pt>
                <c:pt idx="1664">
                  <c:v>3749</c:v>
                </c:pt>
                <c:pt idx="1665">
                  <c:v>3745</c:v>
                </c:pt>
                <c:pt idx="1666">
                  <c:v>3608</c:v>
                </c:pt>
                <c:pt idx="1667">
                  <c:v>3556</c:v>
                </c:pt>
                <c:pt idx="1668">
                  <c:v>3583</c:v>
                </c:pt>
                <c:pt idx="1669">
                  <c:v>3501.2</c:v>
                </c:pt>
                <c:pt idx="1670">
                  <c:v>3369.2</c:v>
                </c:pt>
                <c:pt idx="1671">
                  <c:v>3315.2</c:v>
                </c:pt>
                <c:pt idx="1672">
                  <c:v>3219.2</c:v>
                </c:pt>
                <c:pt idx="1673">
                  <c:v>3176</c:v>
                </c:pt>
                <c:pt idx="1674">
                  <c:v>3188</c:v>
                </c:pt>
                <c:pt idx="1675">
                  <c:v>3212</c:v>
                </c:pt>
                <c:pt idx="1676">
                  <c:v>3223</c:v>
                </c:pt>
                <c:pt idx="1677">
                  <c:v>3232</c:v>
                </c:pt>
                <c:pt idx="1678">
                  <c:v>3254</c:v>
                </c:pt>
                <c:pt idx="1679">
                  <c:v>3246</c:v>
                </c:pt>
                <c:pt idx="1680">
                  <c:v>3233</c:v>
                </c:pt>
                <c:pt idx="1681">
                  <c:v>3277</c:v>
                </c:pt>
                <c:pt idx="1682">
                  <c:v>3266</c:v>
                </c:pt>
                <c:pt idx="1683">
                  <c:v>3294</c:v>
                </c:pt>
                <c:pt idx="1684">
                  <c:v>3349</c:v>
                </c:pt>
                <c:pt idx="1685">
                  <c:v>3372</c:v>
                </c:pt>
                <c:pt idx="1686">
                  <c:v>3366</c:v>
                </c:pt>
                <c:pt idx="1687">
                  <c:v>3410</c:v>
                </c:pt>
                <c:pt idx="1688">
                  <c:v>3400</c:v>
                </c:pt>
                <c:pt idx="1689">
                  <c:v>3394</c:v>
                </c:pt>
                <c:pt idx="1690">
                  <c:v>3428</c:v>
                </c:pt>
                <c:pt idx="1691">
                  <c:v>3501</c:v>
                </c:pt>
                <c:pt idx="1692">
                  <c:v>3471</c:v>
                </c:pt>
                <c:pt idx="1693">
                  <c:v>3416</c:v>
                </c:pt>
                <c:pt idx="1694">
                  <c:v>3360</c:v>
                </c:pt>
                <c:pt idx="1695">
                  <c:v>3354</c:v>
                </c:pt>
                <c:pt idx="1696">
                  <c:v>3371</c:v>
                </c:pt>
                <c:pt idx="1697">
                  <c:v>3335</c:v>
                </c:pt>
                <c:pt idx="1698">
                  <c:v>3339</c:v>
                </c:pt>
                <c:pt idx="1699">
                  <c:v>3344</c:v>
                </c:pt>
                <c:pt idx="1700">
                  <c:v>3351</c:v>
                </c:pt>
                <c:pt idx="1701">
                  <c:v>3308</c:v>
                </c:pt>
                <c:pt idx="1702">
                  <c:v>3241</c:v>
                </c:pt>
                <c:pt idx="1703">
                  <c:v>3253</c:v>
                </c:pt>
                <c:pt idx="1704">
                  <c:v>3279</c:v>
                </c:pt>
                <c:pt idx="1705">
                  <c:v>3299</c:v>
                </c:pt>
                <c:pt idx="1706">
                  <c:v>3273</c:v>
                </c:pt>
                <c:pt idx="1707">
                  <c:v>3261</c:v>
                </c:pt>
                <c:pt idx="1708">
                  <c:v>3338</c:v>
                </c:pt>
                <c:pt idx="1709">
                  <c:v>3377</c:v>
                </c:pt>
                <c:pt idx="1710">
                  <c:v>3384</c:v>
                </c:pt>
                <c:pt idx="1711">
                  <c:v>3408</c:v>
                </c:pt>
                <c:pt idx="1712">
                  <c:v>3384</c:v>
                </c:pt>
                <c:pt idx="1713">
                  <c:v>3392</c:v>
                </c:pt>
                <c:pt idx="1714">
                  <c:v>3407</c:v>
                </c:pt>
                <c:pt idx="1715">
                  <c:v>3429</c:v>
                </c:pt>
                <c:pt idx="1716">
                  <c:v>3377</c:v>
                </c:pt>
                <c:pt idx="1717">
                  <c:v>3386</c:v>
                </c:pt>
                <c:pt idx="1718">
                  <c:v>3421</c:v>
                </c:pt>
                <c:pt idx="1719">
                  <c:v>3419</c:v>
                </c:pt>
                <c:pt idx="1720">
                  <c:v>3464</c:v>
                </c:pt>
                <c:pt idx="1721">
                  <c:v>3514</c:v>
                </c:pt>
                <c:pt idx="1722">
                  <c:v>3496</c:v>
                </c:pt>
                <c:pt idx="1723">
                  <c:v>3512</c:v>
                </c:pt>
                <c:pt idx="1724">
                  <c:v>3518</c:v>
                </c:pt>
                <c:pt idx="1725">
                  <c:v>3530</c:v>
                </c:pt>
                <c:pt idx="1726">
                  <c:v>3513</c:v>
                </c:pt>
                <c:pt idx="1727">
                  <c:v>3552</c:v>
                </c:pt>
                <c:pt idx="1728">
                  <c:v>3480</c:v>
                </c:pt>
                <c:pt idx="1729">
                  <c:v>3471.2</c:v>
                </c:pt>
                <c:pt idx="1730">
                  <c:v>3483.2</c:v>
                </c:pt>
                <c:pt idx="1731">
                  <c:v>3434.8</c:v>
                </c:pt>
                <c:pt idx="1732">
                  <c:v>3471.2</c:v>
                </c:pt>
                <c:pt idx="1733">
                  <c:v>3358</c:v>
                </c:pt>
                <c:pt idx="1734">
                  <c:v>3356</c:v>
                </c:pt>
                <c:pt idx="1735">
                  <c:v>3343</c:v>
                </c:pt>
                <c:pt idx="1736">
                  <c:v>3358</c:v>
                </c:pt>
                <c:pt idx="1737">
                  <c:v>3377</c:v>
                </c:pt>
                <c:pt idx="1738">
                  <c:v>3376</c:v>
                </c:pt>
                <c:pt idx="1739">
                  <c:v>3413</c:v>
                </c:pt>
                <c:pt idx="1740">
                  <c:v>3395</c:v>
                </c:pt>
                <c:pt idx="1741">
                  <c:v>3397</c:v>
                </c:pt>
                <c:pt idx="1742">
                  <c:v>3421</c:v>
                </c:pt>
                <c:pt idx="1743">
                  <c:v>3410</c:v>
                </c:pt>
                <c:pt idx="1744">
                  <c:v>3363</c:v>
                </c:pt>
                <c:pt idx="1745">
                  <c:v>3337</c:v>
                </c:pt>
                <c:pt idx="1746">
                  <c:v>3283</c:v>
                </c:pt>
                <c:pt idx="1747">
                  <c:v>3290</c:v>
                </c:pt>
                <c:pt idx="1748">
                  <c:v>3204</c:v>
                </c:pt>
                <c:pt idx="1749">
                  <c:v>3210</c:v>
                </c:pt>
                <c:pt idx="1750">
                  <c:v>3236</c:v>
                </c:pt>
                <c:pt idx="1751">
                  <c:v>3279</c:v>
                </c:pt>
                <c:pt idx="1752">
                  <c:v>3276</c:v>
                </c:pt>
                <c:pt idx="1753">
                  <c:v>3259</c:v>
                </c:pt>
                <c:pt idx="1754">
                  <c:v>3270</c:v>
                </c:pt>
                <c:pt idx="1755">
                  <c:v>3283</c:v>
                </c:pt>
                <c:pt idx="1756">
                  <c:v>3296</c:v>
                </c:pt>
                <c:pt idx="1757">
                  <c:v>3215</c:v>
                </c:pt>
                <c:pt idx="1758">
                  <c:v>3208</c:v>
                </c:pt>
                <c:pt idx="1759">
                  <c:v>3200</c:v>
                </c:pt>
                <c:pt idx="1760">
                  <c:v>3138</c:v>
                </c:pt>
                <c:pt idx="1761">
                  <c:v>3088</c:v>
                </c:pt>
                <c:pt idx="1762">
                  <c:v>3124</c:v>
                </c:pt>
                <c:pt idx="1763">
                  <c:v>3132</c:v>
                </c:pt>
                <c:pt idx="1764">
                  <c:v>3110</c:v>
                </c:pt>
                <c:pt idx="1765">
                  <c:v>3137</c:v>
                </c:pt>
                <c:pt idx="1766">
                  <c:v>3119</c:v>
                </c:pt>
                <c:pt idx="1767">
                  <c:v>3113</c:v>
                </c:pt>
                <c:pt idx="1768">
                  <c:v>3156</c:v>
                </c:pt>
                <c:pt idx="1769">
                  <c:v>3179</c:v>
                </c:pt>
                <c:pt idx="1770">
                  <c:v>3208</c:v>
                </c:pt>
                <c:pt idx="1771">
                  <c:v>3163</c:v>
                </c:pt>
                <c:pt idx="1772">
                  <c:v>3144</c:v>
                </c:pt>
                <c:pt idx="1773">
                  <c:v>3123</c:v>
                </c:pt>
                <c:pt idx="1774">
                  <c:v>3124</c:v>
                </c:pt>
                <c:pt idx="1775">
                  <c:v>3173</c:v>
                </c:pt>
                <c:pt idx="1776">
                  <c:v>3190</c:v>
                </c:pt>
                <c:pt idx="1777">
                  <c:v>3205</c:v>
                </c:pt>
                <c:pt idx="1778">
                  <c:v>3198</c:v>
                </c:pt>
                <c:pt idx="1779">
                  <c:v>3187</c:v>
                </c:pt>
                <c:pt idx="1780">
                  <c:v>3235</c:v>
                </c:pt>
                <c:pt idx="1781">
                  <c:v>3239</c:v>
                </c:pt>
                <c:pt idx="1782">
                  <c:v>3259</c:v>
                </c:pt>
                <c:pt idx="1783">
                  <c:v>3254</c:v>
                </c:pt>
                <c:pt idx="1784">
                  <c:v>3258</c:v>
                </c:pt>
                <c:pt idx="1785">
                  <c:v>3255</c:v>
                </c:pt>
                <c:pt idx="1786">
                  <c:v>3248</c:v>
                </c:pt>
                <c:pt idx="1787">
                  <c:v>3282</c:v>
                </c:pt>
                <c:pt idx="1788">
                  <c:v>3308</c:v>
                </c:pt>
                <c:pt idx="1789">
                  <c:v>3320</c:v>
                </c:pt>
                <c:pt idx="1790">
                  <c:v>3318</c:v>
                </c:pt>
                <c:pt idx="1791">
                  <c:v>3345</c:v>
                </c:pt>
                <c:pt idx="1792">
                  <c:v>3330</c:v>
                </c:pt>
                <c:pt idx="1793">
                  <c:v>3316</c:v>
                </c:pt>
                <c:pt idx="1794">
                  <c:v>3320</c:v>
                </c:pt>
                <c:pt idx="1795">
                  <c:v>3396</c:v>
                </c:pt>
                <c:pt idx="1796">
                  <c:v>3390</c:v>
                </c:pt>
                <c:pt idx="1797">
                  <c:v>3417</c:v>
                </c:pt>
                <c:pt idx="1798">
                  <c:v>3506</c:v>
                </c:pt>
                <c:pt idx="1799">
                  <c:v>3524</c:v>
                </c:pt>
                <c:pt idx="1800">
                  <c:v>3572</c:v>
                </c:pt>
                <c:pt idx="1801">
                  <c:v>3558</c:v>
                </c:pt>
                <c:pt idx="1802">
                  <c:v>3480</c:v>
                </c:pt>
                <c:pt idx="1803">
                  <c:v>3410.6</c:v>
                </c:pt>
                <c:pt idx="1804">
                  <c:v>3332.2</c:v>
                </c:pt>
                <c:pt idx="1805">
                  <c:v>3263.4</c:v>
                </c:pt>
                <c:pt idx="1806">
                  <c:v>3231</c:v>
                </c:pt>
                <c:pt idx="1807">
                  <c:v>3214</c:v>
                </c:pt>
                <c:pt idx="1808">
                  <c:v>3224</c:v>
                </c:pt>
                <c:pt idx="1809">
                  <c:v>3168</c:v>
                </c:pt>
                <c:pt idx="1810">
                  <c:v>3118</c:v>
                </c:pt>
                <c:pt idx="1811">
                  <c:v>3147</c:v>
                </c:pt>
                <c:pt idx="1812">
                  <c:v>3153</c:v>
                </c:pt>
                <c:pt idx="1813">
                  <c:v>3169</c:v>
                </c:pt>
                <c:pt idx="1814">
                  <c:v>3162</c:v>
                </c:pt>
                <c:pt idx="1815">
                  <c:v>3113</c:v>
                </c:pt>
                <c:pt idx="1816">
                  <c:v>3125</c:v>
                </c:pt>
                <c:pt idx="1817">
                  <c:v>3154</c:v>
                </c:pt>
                <c:pt idx="1818">
                  <c:v>3171</c:v>
                </c:pt>
                <c:pt idx="1819">
                  <c:v>3175</c:v>
                </c:pt>
                <c:pt idx="1820">
                  <c:v>3138</c:v>
                </c:pt>
                <c:pt idx="1821">
                  <c:v>3217</c:v>
                </c:pt>
                <c:pt idx="1822">
                  <c:v>3243</c:v>
                </c:pt>
                <c:pt idx="1823">
                  <c:v>3250</c:v>
                </c:pt>
                <c:pt idx="1824">
                  <c:v>3270</c:v>
                </c:pt>
                <c:pt idx="1825">
                  <c:v>3218</c:v>
                </c:pt>
                <c:pt idx="1826">
                  <c:v>3251</c:v>
                </c:pt>
                <c:pt idx="1827">
                  <c:v>3283</c:v>
                </c:pt>
                <c:pt idx="1828">
                  <c:v>3271</c:v>
                </c:pt>
                <c:pt idx="1829">
                  <c:v>3277</c:v>
                </c:pt>
                <c:pt idx="1830">
                  <c:v>3252</c:v>
                </c:pt>
                <c:pt idx="1831">
                  <c:v>3300</c:v>
                </c:pt>
                <c:pt idx="1832">
                  <c:v>3288</c:v>
                </c:pt>
                <c:pt idx="1833">
                  <c:v>3260</c:v>
                </c:pt>
                <c:pt idx="1834">
                  <c:v>3168</c:v>
                </c:pt>
                <c:pt idx="1835">
                  <c:v>3151</c:v>
                </c:pt>
                <c:pt idx="1836">
                  <c:v>3162</c:v>
                </c:pt>
                <c:pt idx="1837">
                  <c:v>3134</c:v>
                </c:pt>
                <c:pt idx="1838">
                  <c:v>3157</c:v>
                </c:pt>
                <c:pt idx="1839">
                  <c:v>3146</c:v>
                </c:pt>
                <c:pt idx="1840">
                  <c:v>3129</c:v>
                </c:pt>
                <c:pt idx="1841">
                  <c:v>3132</c:v>
                </c:pt>
                <c:pt idx="1842">
                  <c:v>3129</c:v>
                </c:pt>
                <c:pt idx="1843">
                  <c:v>3153</c:v>
                </c:pt>
                <c:pt idx="1844">
                  <c:v>3187</c:v>
                </c:pt>
                <c:pt idx="1845">
                  <c:v>3193</c:v>
                </c:pt>
                <c:pt idx="1846">
                  <c:v>3278</c:v>
                </c:pt>
                <c:pt idx="1847">
                  <c:v>3277</c:v>
                </c:pt>
                <c:pt idx="1848">
                  <c:v>3333</c:v>
                </c:pt>
                <c:pt idx="1849">
                  <c:v>3368</c:v>
                </c:pt>
                <c:pt idx="1850">
                  <c:v>3394</c:v>
                </c:pt>
                <c:pt idx="1851">
                  <c:v>3413</c:v>
                </c:pt>
                <c:pt idx="1852">
                  <c:v>3405</c:v>
                </c:pt>
                <c:pt idx="1853">
                  <c:v>3421</c:v>
                </c:pt>
                <c:pt idx="1854">
                  <c:v>3419</c:v>
                </c:pt>
                <c:pt idx="1855">
                  <c:v>3554</c:v>
                </c:pt>
                <c:pt idx="1856">
                  <c:v>3646</c:v>
                </c:pt>
                <c:pt idx="1857">
                  <c:v>3664</c:v>
                </c:pt>
                <c:pt idx="1858">
                  <c:v>3630</c:v>
                </c:pt>
                <c:pt idx="1859">
                  <c:v>3555</c:v>
                </c:pt>
                <c:pt idx="1860">
                  <c:v>3627</c:v>
                </c:pt>
                <c:pt idx="1861">
                  <c:v>3642</c:v>
                </c:pt>
                <c:pt idx="1862">
                  <c:v>3598</c:v>
                </c:pt>
                <c:pt idx="1863">
                  <c:v>3590</c:v>
                </c:pt>
                <c:pt idx="1864">
                  <c:v>3627</c:v>
                </c:pt>
                <c:pt idx="1865">
                  <c:v>3645</c:v>
                </c:pt>
                <c:pt idx="1866">
                  <c:v>3593</c:v>
                </c:pt>
                <c:pt idx="1867">
                  <c:v>3604</c:v>
                </c:pt>
                <c:pt idx="1868">
                  <c:v>3635</c:v>
                </c:pt>
                <c:pt idx="1869">
                  <c:v>3718</c:v>
                </c:pt>
                <c:pt idx="1870">
                  <c:v>3651</c:v>
                </c:pt>
                <c:pt idx="1871">
                  <c:v>3617</c:v>
                </c:pt>
                <c:pt idx="1872">
                  <c:v>3621</c:v>
                </c:pt>
                <c:pt idx="1873">
                  <c:v>3579</c:v>
                </c:pt>
                <c:pt idx="1874">
                  <c:v>3620</c:v>
                </c:pt>
                <c:pt idx="1875">
                  <c:v>3645</c:v>
                </c:pt>
                <c:pt idx="1876">
                  <c:v>3656</c:v>
                </c:pt>
                <c:pt idx="1877">
                  <c:v>3681</c:v>
                </c:pt>
                <c:pt idx="1878">
                  <c:v>3694</c:v>
                </c:pt>
                <c:pt idx="1879">
                  <c:v>3764</c:v>
                </c:pt>
                <c:pt idx="1880">
                  <c:v>3745</c:v>
                </c:pt>
                <c:pt idx="1881">
                  <c:v>3741</c:v>
                </c:pt>
                <c:pt idx="1882">
                  <c:v>3678</c:v>
                </c:pt>
                <c:pt idx="1883">
                  <c:v>3641</c:v>
                </c:pt>
                <c:pt idx="1884">
                  <c:v>3629</c:v>
                </c:pt>
                <c:pt idx="1885">
                  <c:v>3614</c:v>
                </c:pt>
                <c:pt idx="1886">
                  <c:v>3601</c:v>
                </c:pt>
                <c:pt idx="1887">
                  <c:v>3622</c:v>
                </c:pt>
                <c:pt idx="1888">
                  <c:v>3600</c:v>
                </c:pt>
                <c:pt idx="1889">
                  <c:v>3607</c:v>
                </c:pt>
                <c:pt idx="1890">
                  <c:v>3598</c:v>
                </c:pt>
                <c:pt idx="1891">
                  <c:v>3618</c:v>
                </c:pt>
                <c:pt idx="1892">
                  <c:v>3629</c:v>
                </c:pt>
                <c:pt idx="1893">
                  <c:v>3566</c:v>
                </c:pt>
                <c:pt idx="1894">
                  <c:v>3562</c:v>
                </c:pt>
                <c:pt idx="1895">
                  <c:v>3567</c:v>
                </c:pt>
                <c:pt idx="1896">
                  <c:v>3550</c:v>
                </c:pt>
                <c:pt idx="1897">
                  <c:v>3548</c:v>
                </c:pt>
                <c:pt idx="1898">
                  <c:v>3477.4</c:v>
                </c:pt>
                <c:pt idx="1899">
                  <c:v>3422.4</c:v>
                </c:pt>
                <c:pt idx="1900">
                  <c:v>3359.4</c:v>
                </c:pt>
                <c:pt idx="1901">
                  <c:v>3297.4</c:v>
                </c:pt>
                <c:pt idx="1902">
                  <c:v>3229</c:v>
                </c:pt>
                <c:pt idx="1903">
                  <c:v>3283</c:v>
                </c:pt>
                <c:pt idx="1904">
                  <c:v>3273</c:v>
                </c:pt>
                <c:pt idx="1905">
                  <c:v>3297</c:v>
                </c:pt>
                <c:pt idx="1906">
                  <c:v>3280</c:v>
                </c:pt>
                <c:pt idx="1907">
                  <c:v>3282</c:v>
                </c:pt>
                <c:pt idx="1908">
                  <c:v>3239</c:v>
                </c:pt>
                <c:pt idx="1909">
                  <c:v>3239</c:v>
                </c:pt>
                <c:pt idx="1910">
                  <c:v>3230</c:v>
                </c:pt>
                <c:pt idx="1911">
                  <c:v>3238</c:v>
                </c:pt>
                <c:pt idx="1912">
                  <c:v>3255</c:v>
                </c:pt>
                <c:pt idx="1913">
                  <c:v>3289</c:v>
                </c:pt>
                <c:pt idx="1914">
                  <c:v>3287</c:v>
                </c:pt>
                <c:pt idx="1915">
                  <c:v>3316</c:v>
                </c:pt>
                <c:pt idx="1916">
                  <c:v>3318</c:v>
                </c:pt>
                <c:pt idx="1917">
                  <c:v>3337</c:v>
                </c:pt>
                <c:pt idx="1918">
                  <c:v>3367</c:v>
                </c:pt>
                <c:pt idx="1919">
                  <c:v>3357</c:v>
                </c:pt>
                <c:pt idx="1920">
                  <c:v>3363</c:v>
                </c:pt>
                <c:pt idx="1921">
                  <c:v>3378</c:v>
                </c:pt>
                <c:pt idx="1922">
                  <c:v>3347</c:v>
                </c:pt>
                <c:pt idx="1923">
                  <c:v>3369</c:v>
                </c:pt>
                <c:pt idx="1924">
                  <c:v>3392</c:v>
                </c:pt>
                <c:pt idx="1925">
                  <c:v>3371</c:v>
                </c:pt>
                <c:pt idx="1926">
                  <c:v>3361</c:v>
                </c:pt>
                <c:pt idx="1927">
                  <c:v>3325</c:v>
                </c:pt>
                <c:pt idx="1928">
                  <c:v>3351</c:v>
                </c:pt>
                <c:pt idx="1929">
                  <c:v>3378</c:v>
                </c:pt>
                <c:pt idx="1930">
                  <c:v>3391</c:v>
                </c:pt>
                <c:pt idx="1931">
                  <c:v>3375</c:v>
                </c:pt>
                <c:pt idx="1932">
                  <c:v>3367</c:v>
                </c:pt>
                <c:pt idx="1933">
                  <c:v>3373</c:v>
                </c:pt>
                <c:pt idx="1934">
                  <c:v>3336</c:v>
                </c:pt>
                <c:pt idx="1935">
                  <c:v>3344</c:v>
                </c:pt>
                <c:pt idx="1936">
                  <c:v>3372</c:v>
                </c:pt>
                <c:pt idx="1937">
                  <c:v>3365</c:v>
                </c:pt>
                <c:pt idx="1938">
                  <c:v>3387</c:v>
                </c:pt>
                <c:pt idx="1939">
                  <c:v>3362</c:v>
                </c:pt>
                <c:pt idx="1940">
                  <c:v>3340</c:v>
                </c:pt>
                <c:pt idx="1941">
                  <c:v>3330</c:v>
                </c:pt>
                <c:pt idx="1942">
                  <c:v>3342</c:v>
                </c:pt>
                <c:pt idx="1943">
                  <c:v>3312</c:v>
                </c:pt>
                <c:pt idx="1944">
                  <c:v>3292</c:v>
                </c:pt>
                <c:pt idx="1945">
                  <c:v>3322</c:v>
                </c:pt>
                <c:pt idx="1946">
                  <c:v>3316</c:v>
                </c:pt>
                <c:pt idx="1947">
                  <c:v>3295</c:v>
                </c:pt>
                <c:pt idx="1948">
                  <c:v>3326</c:v>
                </c:pt>
                <c:pt idx="1949">
                  <c:v>3364</c:v>
                </c:pt>
                <c:pt idx="1950">
                  <c:v>3380</c:v>
                </c:pt>
                <c:pt idx="1951">
                  <c:v>3379</c:v>
                </c:pt>
                <c:pt idx="1952">
                  <c:v>3382</c:v>
                </c:pt>
                <c:pt idx="1953">
                  <c:v>3366</c:v>
                </c:pt>
                <c:pt idx="1954">
                  <c:v>3304</c:v>
                </c:pt>
                <c:pt idx="1955">
                  <c:v>3306</c:v>
                </c:pt>
                <c:pt idx="1956">
                  <c:v>3294</c:v>
                </c:pt>
                <c:pt idx="1957">
                  <c:v>3316</c:v>
                </c:pt>
                <c:pt idx="1958">
                  <c:v>3312</c:v>
                </c:pt>
                <c:pt idx="1959">
                  <c:v>3306</c:v>
                </c:pt>
                <c:pt idx="1960">
                  <c:v>3295</c:v>
                </c:pt>
                <c:pt idx="1961">
                  <c:v>3390</c:v>
                </c:pt>
                <c:pt idx="1962">
                  <c:v>3407</c:v>
                </c:pt>
                <c:pt idx="1963">
                  <c:v>3386</c:v>
                </c:pt>
                <c:pt idx="1964">
                  <c:v>3421</c:v>
                </c:pt>
                <c:pt idx="1965">
                  <c:v>3410</c:v>
                </c:pt>
                <c:pt idx="1966">
                  <c:v>3439</c:v>
                </c:pt>
                <c:pt idx="1967">
                  <c:v>3432</c:v>
                </c:pt>
                <c:pt idx="1968">
                  <c:v>3418</c:v>
                </c:pt>
                <c:pt idx="1969">
                  <c:v>3434</c:v>
                </c:pt>
                <c:pt idx="1970">
                  <c:v>3425</c:v>
                </c:pt>
                <c:pt idx="1971">
                  <c:v>3402</c:v>
                </c:pt>
                <c:pt idx="1972">
                  <c:v>3405</c:v>
                </c:pt>
                <c:pt idx="1973">
                  <c:v>3388</c:v>
                </c:pt>
                <c:pt idx="1974">
                  <c:v>3358.6</c:v>
                </c:pt>
                <c:pt idx="1975">
                  <c:v>3336.6</c:v>
                </c:pt>
                <c:pt idx="1976">
                  <c:v>3294</c:v>
                </c:pt>
                <c:pt idx="1977">
                  <c:v>3303.2</c:v>
                </c:pt>
                <c:pt idx="1978">
                  <c:v>3270</c:v>
                </c:pt>
                <c:pt idx="1979">
                  <c:v>3281</c:v>
                </c:pt>
                <c:pt idx="1980">
                  <c:v>3289</c:v>
                </c:pt>
                <c:pt idx="1981">
                  <c:v>3306</c:v>
                </c:pt>
                <c:pt idx="1982">
                  <c:v>3296</c:v>
                </c:pt>
                <c:pt idx="1983">
                  <c:v>3276</c:v>
                </c:pt>
                <c:pt idx="1984">
                  <c:v>3284</c:v>
                </c:pt>
                <c:pt idx="1985">
                  <c:v>3254</c:v>
                </c:pt>
                <c:pt idx="1986">
                  <c:v>3241</c:v>
                </c:pt>
                <c:pt idx="1987">
                  <c:v>3209</c:v>
                </c:pt>
                <c:pt idx="1988">
                  <c:v>3220</c:v>
                </c:pt>
                <c:pt idx="1989">
                  <c:v>3278</c:v>
                </c:pt>
                <c:pt idx="1990">
                  <c:v>3331</c:v>
                </c:pt>
                <c:pt idx="1991">
                  <c:v>3328</c:v>
                </c:pt>
                <c:pt idx="1992">
                  <c:v>3329</c:v>
                </c:pt>
                <c:pt idx="1993">
                  <c:v>3385</c:v>
                </c:pt>
                <c:pt idx="1994">
                  <c:v>3379</c:v>
                </c:pt>
                <c:pt idx="1995">
                  <c:v>3404</c:v>
                </c:pt>
                <c:pt idx="1996">
                  <c:v>3382</c:v>
                </c:pt>
                <c:pt idx="1997">
                  <c:v>3391</c:v>
                </c:pt>
                <c:pt idx="1998">
                  <c:v>3493</c:v>
                </c:pt>
                <c:pt idx="1999">
                  <c:v>3523</c:v>
                </c:pt>
                <c:pt idx="2000">
                  <c:v>3491</c:v>
                </c:pt>
                <c:pt idx="2001">
                  <c:v>3507</c:v>
                </c:pt>
                <c:pt idx="2002">
                  <c:v>3491</c:v>
                </c:pt>
                <c:pt idx="2003">
                  <c:v>3518</c:v>
                </c:pt>
                <c:pt idx="2004">
                  <c:v>3499</c:v>
                </c:pt>
                <c:pt idx="2005">
                  <c:v>3470</c:v>
                </c:pt>
                <c:pt idx="2006">
                  <c:v>3476</c:v>
                </c:pt>
                <c:pt idx="2007">
                  <c:v>3486</c:v>
                </c:pt>
                <c:pt idx="2008">
                  <c:v>3519</c:v>
                </c:pt>
                <c:pt idx="2009">
                  <c:v>3558</c:v>
                </c:pt>
                <c:pt idx="2010">
                  <c:v>3571</c:v>
                </c:pt>
                <c:pt idx="2011">
                  <c:v>3566</c:v>
                </c:pt>
                <c:pt idx="2012">
                  <c:v>3556</c:v>
                </c:pt>
                <c:pt idx="2013">
                  <c:v>3549</c:v>
                </c:pt>
                <c:pt idx="2014">
                  <c:v>3547</c:v>
                </c:pt>
                <c:pt idx="2015">
                  <c:v>3575</c:v>
                </c:pt>
                <c:pt idx="2016">
                  <c:v>3656</c:v>
                </c:pt>
                <c:pt idx="2017">
                  <c:v>3647</c:v>
                </c:pt>
                <c:pt idx="2018">
                  <c:v>3669</c:v>
                </c:pt>
                <c:pt idx="2019">
                  <c:v>3612</c:v>
                </c:pt>
                <c:pt idx="2020">
                  <c:v>3601</c:v>
                </c:pt>
                <c:pt idx="2021">
                  <c:v>3591</c:v>
                </c:pt>
                <c:pt idx="2022">
                  <c:v>3599</c:v>
                </c:pt>
                <c:pt idx="2023">
                  <c:v>3613</c:v>
                </c:pt>
                <c:pt idx="2024">
                  <c:v>3627</c:v>
                </c:pt>
                <c:pt idx="2025">
                  <c:v>3616</c:v>
                </c:pt>
                <c:pt idx="2026">
                  <c:v>3662</c:v>
                </c:pt>
                <c:pt idx="2027">
                  <c:v>3689</c:v>
                </c:pt>
                <c:pt idx="2028">
                  <c:v>3685</c:v>
                </c:pt>
                <c:pt idx="2029">
                  <c:v>3700</c:v>
                </c:pt>
                <c:pt idx="2030">
                  <c:v>3738</c:v>
                </c:pt>
                <c:pt idx="2031">
                  <c:v>3738</c:v>
                </c:pt>
                <c:pt idx="2032">
                  <c:v>3816</c:v>
                </c:pt>
                <c:pt idx="2033">
                  <c:v>3838</c:v>
                </c:pt>
                <c:pt idx="2034">
                  <c:v>3852</c:v>
                </c:pt>
                <c:pt idx="2035">
                  <c:v>3799</c:v>
                </c:pt>
                <c:pt idx="2036">
                  <c:v>3794</c:v>
                </c:pt>
                <c:pt idx="2037">
                  <c:v>3826</c:v>
                </c:pt>
                <c:pt idx="2038">
                  <c:v>3848</c:v>
                </c:pt>
                <c:pt idx="2039">
                  <c:v>3843</c:v>
                </c:pt>
                <c:pt idx="2040">
                  <c:v>3807</c:v>
                </c:pt>
                <c:pt idx="2041">
                  <c:v>3789</c:v>
                </c:pt>
                <c:pt idx="2042">
                  <c:v>3730</c:v>
                </c:pt>
                <c:pt idx="2043">
                  <c:v>3761</c:v>
                </c:pt>
                <c:pt idx="2044">
                  <c:v>3757</c:v>
                </c:pt>
                <c:pt idx="2045">
                  <c:v>3706</c:v>
                </c:pt>
                <c:pt idx="2046">
                  <c:v>3660.6</c:v>
                </c:pt>
                <c:pt idx="2047">
                  <c:v>3586</c:v>
                </c:pt>
                <c:pt idx="2048">
                  <c:v>3571.8</c:v>
                </c:pt>
                <c:pt idx="2049">
                  <c:v>3521</c:v>
                </c:pt>
                <c:pt idx="2050">
                  <c:v>3493</c:v>
                </c:pt>
                <c:pt idx="2051">
                  <c:v>3520</c:v>
                </c:pt>
                <c:pt idx="2052">
                  <c:v>3538</c:v>
                </c:pt>
                <c:pt idx="2053">
                  <c:v>3572</c:v>
                </c:pt>
                <c:pt idx="2054">
                  <c:v>3551</c:v>
                </c:pt>
                <c:pt idx="2055">
                  <c:v>3545</c:v>
                </c:pt>
                <c:pt idx="2056">
                  <c:v>3545</c:v>
                </c:pt>
                <c:pt idx="2057">
                  <c:v>3571</c:v>
                </c:pt>
                <c:pt idx="2058">
                  <c:v>3516</c:v>
                </c:pt>
                <c:pt idx="2059">
                  <c:v>3376</c:v>
                </c:pt>
                <c:pt idx="2060">
                  <c:v>3344</c:v>
                </c:pt>
                <c:pt idx="2061">
                  <c:v>3357</c:v>
                </c:pt>
                <c:pt idx="2062">
                  <c:v>3350</c:v>
                </c:pt>
                <c:pt idx="2063">
                  <c:v>3299</c:v>
                </c:pt>
                <c:pt idx="2064">
                  <c:v>3300</c:v>
                </c:pt>
                <c:pt idx="2065">
                  <c:v>3265</c:v>
                </c:pt>
                <c:pt idx="2066">
                  <c:v>3247</c:v>
                </c:pt>
                <c:pt idx="2067">
                  <c:v>3211</c:v>
                </c:pt>
                <c:pt idx="2068">
                  <c:v>3205</c:v>
                </c:pt>
                <c:pt idx="2069">
                  <c:v>3233</c:v>
                </c:pt>
                <c:pt idx="2070">
                  <c:v>3251</c:v>
                </c:pt>
                <c:pt idx="2071">
                  <c:v>3266</c:v>
                </c:pt>
                <c:pt idx="2072">
                  <c:v>3250</c:v>
                </c:pt>
                <c:pt idx="2073">
                  <c:v>3205</c:v>
                </c:pt>
                <c:pt idx="2074">
                  <c:v>3197</c:v>
                </c:pt>
                <c:pt idx="2075">
                  <c:v>3175</c:v>
                </c:pt>
                <c:pt idx="2076">
                  <c:v>3212</c:v>
                </c:pt>
                <c:pt idx="2077">
                  <c:v>3213</c:v>
                </c:pt>
                <c:pt idx="2078">
                  <c:v>3230.6</c:v>
                </c:pt>
                <c:pt idx="2079">
                  <c:v>3247</c:v>
                </c:pt>
                <c:pt idx="2080">
                  <c:v>3196.8</c:v>
                </c:pt>
                <c:pt idx="2081">
                  <c:v>3156.2</c:v>
                </c:pt>
                <c:pt idx="2082">
                  <c:v>3106</c:v>
                </c:pt>
                <c:pt idx="2083">
                  <c:v>3105</c:v>
                </c:pt>
                <c:pt idx="2084">
                  <c:v>3126</c:v>
                </c:pt>
                <c:pt idx="2085">
                  <c:v>3128</c:v>
                </c:pt>
                <c:pt idx="2086">
                  <c:v>3156</c:v>
                </c:pt>
                <c:pt idx="2087">
                  <c:v>3159</c:v>
                </c:pt>
                <c:pt idx="2088">
                  <c:v>3178</c:v>
                </c:pt>
                <c:pt idx="2089">
                  <c:v>3135</c:v>
                </c:pt>
                <c:pt idx="2090">
                  <c:v>3127</c:v>
                </c:pt>
                <c:pt idx="2091">
                  <c:v>3081</c:v>
                </c:pt>
                <c:pt idx="2092">
                  <c:v>3090</c:v>
                </c:pt>
                <c:pt idx="2093">
                  <c:v>3089</c:v>
                </c:pt>
                <c:pt idx="2094">
                  <c:v>3107</c:v>
                </c:pt>
                <c:pt idx="2095">
                  <c:v>3102</c:v>
                </c:pt>
                <c:pt idx="2096">
                  <c:v>3077</c:v>
                </c:pt>
                <c:pt idx="2097">
                  <c:v>3091</c:v>
                </c:pt>
                <c:pt idx="2098">
                  <c:v>3083</c:v>
                </c:pt>
                <c:pt idx="2099">
                  <c:v>3043</c:v>
                </c:pt>
                <c:pt idx="2100">
                  <c:v>3059</c:v>
                </c:pt>
                <c:pt idx="2101">
                  <c:v>3045</c:v>
                </c:pt>
                <c:pt idx="2102">
                  <c:v>3052</c:v>
                </c:pt>
                <c:pt idx="2103">
                  <c:v>3042</c:v>
                </c:pt>
                <c:pt idx="2104">
                  <c:v>3055</c:v>
                </c:pt>
                <c:pt idx="2105">
                  <c:v>3058</c:v>
                </c:pt>
                <c:pt idx="2106">
                  <c:v>3013</c:v>
                </c:pt>
                <c:pt idx="2107">
                  <c:v>2962</c:v>
                </c:pt>
                <c:pt idx="2108">
                  <c:v>2948</c:v>
                </c:pt>
                <c:pt idx="2109">
                  <c:v>2907</c:v>
                </c:pt>
                <c:pt idx="2110">
                  <c:v>2906</c:v>
                </c:pt>
                <c:pt idx="2111">
                  <c:v>2913</c:v>
                </c:pt>
                <c:pt idx="2112">
                  <c:v>2912</c:v>
                </c:pt>
                <c:pt idx="2113">
                  <c:v>2935</c:v>
                </c:pt>
                <c:pt idx="2114">
                  <c:v>2933</c:v>
                </c:pt>
                <c:pt idx="2115">
                  <c:v>2932</c:v>
                </c:pt>
                <c:pt idx="2116">
                  <c:v>2878</c:v>
                </c:pt>
                <c:pt idx="2117">
                  <c:v>2796</c:v>
                </c:pt>
                <c:pt idx="2118">
                  <c:v>2794</c:v>
                </c:pt>
                <c:pt idx="2119">
                  <c:v>2787</c:v>
                </c:pt>
                <c:pt idx="2120">
                  <c:v>2775</c:v>
                </c:pt>
                <c:pt idx="2121">
                  <c:v>2725</c:v>
                </c:pt>
                <c:pt idx="2122">
                  <c:v>2708</c:v>
                </c:pt>
                <c:pt idx="2123">
                  <c:v>2726</c:v>
                </c:pt>
                <c:pt idx="2124">
                  <c:v>2766</c:v>
                </c:pt>
                <c:pt idx="2125">
                  <c:v>2781</c:v>
                </c:pt>
                <c:pt idx="2126">
                  <c:v>2766</c:v>
                </c:pt>
                <c:pt idx="2127">
                  <c:v>2768</c:v>
                </c:pt>
                <c:pt idx="2128">
                  <c:v>2824</c:v>
                </c:pt>
                <c:pt idx="2129">
                  <c:v>2841</c:v>
                </c:pt>
                <c:pt idx="2130">
                  <c:v>2836</c:v>
                </c:pt>
                <c:pt idx="2131">
                  <c:v>2858</c:v>
                </c:pt>
                <c:pt idx="2132">
                  <c:v>2829</c:v>
                </c:pt>
                <c:pt idx="2133">
                  <c:v>2859</c:v>
                </c:pt>
                <c:pt idx="2134">
                  <c:v>2879</c:v>
                </c:pt>
                <c:pt idx="2135">
                  <c:v>2855</c:v>
                </c:pt>
                <c:pt idx="2136">
                  <c:v>2929</c:v>
                </c:pt>
                <c:pt idx="2137">
                  <c:v>2900</c:v>
                </c:pt>
                <c:pt idx="2138">
                  <c:v>2973</c:v>
                </c:pt>
                <c:pt idx="2139">
                  <c:v>2974</c:v>
                </c:pt>
                <c:pt idx="2140">
                  <c:v>3021</c:v>
                </c:pt>
                <c:pt idx="2141">
                  <c:v>3003</c:v>
                </c:pt>
                <c:pt idx="2142">
                  <c:v>3001</c:v>
                </c:pt>
                <c:pt idx="2143">
                  <c:v>2929</c:v>
                </c:pt>
                <c:pt idx="2144">
                  <c:v>2902</c:v>
                </c:pt>
                <c:pt idx="2145">
                  <c:v>2907</c:v>
                </c:pt>
                <c:pt idx="2146">
                  <c:v>2958</c:v>
                </c:pt>
                <c:pt idx="2147">
                  <c:v>2961</c:v>
                </c:pt>
                <c:pt idx="2148">
                  <c:v>2935</c:v>
                </c:pt>
                <c:pt idx="2149">
                  <c:v>3003</c:v>
                </c:pt>
                <c:pt idx="2150">
                  <c:v>2984</c:v>
                </c:pt>
                <c:pt idx="2151">
                  <c:v>2948</c:v>
                </c:pt>
                <c:pt idx="2152">
                  <c:v>2918</c:v>
                </c:pt>
                <c:pt idx="2153">
                  <c:v>2896</c:v>
                </c:pt>
                <c:pt idx="2154">
                  <c:v>2862</c:v>
                </c:pt>
                <c:pt idx="2155">
                  <c:v>2848</c:v>
                </c:pt>
                <c:pt idx="2156">
                  <c:v>2861</c:v>
                </c:pt>
                <c:pt idx="2157">
                  <c:v>2872</c:v>
                </c:pt>
                <c:pt idx="2158">
                  <c:v>2859</c:v>
                </c:pt>
                <c:pt idx="2159">
                  <c:v>2873</c:v>
                </c:pt>
                <c:pt idx="2160">
                  <c:v>2868</c:v>
                </c:pt>
                <c:pt idx="2161">
                  <c:v>2892</c:v>
                </c:pt>
                <c:pt idx="2162">
                  <c:v>2840</c:v>
                </c:pt>
                <c:pt idx="2163">
                  <c:v>2864</c:v>
                </c:pt>
                <c:pt idx="2164">
                  <c:v>2822</c:v>
                </c:pt>
                <c:pt idx="2165">
                  <c:v>2833</c:v>
                </c:pt>
                <c:pt idx="2166">
                  <c:v>2828</c:v>
                </c:pt>
                <c:pt idx="2167">
                  <c:v>2872</c:v>
                </c:pt>
                <c:pt idx="2168">
                  <c:v>2878</c:v>
                </c:pt>
                <c:pt idx="2169">
                  <c:v>2945</c:v>
                </c:pt>
                <c:pt idx="2170">
                  <c:v>2933</c:v>
                </c:pt>
                <c:pt idx="2171">
                  <c:v>2949</c:v>
                </c:pt>
                <c:pt idx="2172">
                  <c:v>2950</c:v>
                </c:pt>
                <c:pt idx="2173">
                  <c:v>2917</c:v>
                </c:pt>
                <c:pt idx="2174">
                  <c:v>2872</c:v>
                </c:pt>
                <c:pt idx="2175">
                  <c:v>2878</c:v>
                </c:pt>
                <c:pt idx="2176">
                  <c:v>2883</c:v>
                </c:pt>
                <c:pt idx="2177">
                  <c:v>2865</c:v>
                </c:pt>
                <c:pt idx="2178">
                  <c:v>2864</c:v>
                </c:pt>
                <c:pt idx="2179">
                  <c:v>2839</c:v>
                </c:pt>
                <c:pt idx="2180">
                  <c:v>2833</c:v>
                </c:pt>
                <c:pt idx="2181">
                  <c:v>2852</c:v>
                </c:pt>
                <c:pt idx="2182">
                  <c:v>2896</c:v>
                </c:pt>
                <c:pt idx="2183">
                  <c:v>2895</c:v>
                </c:pt>
                <c:pt idx="2184">
                  <c:v>2884</c:v>
                </c:pt>
                <c:pt idx="2185">
                  <c:v>2816</c:v>
                </c:pt>
                <c:pt idx="2186">
                  <c:v>2848</c:v>
                </c:pt>
                <c:pt idx="2187">
                  <c:v>2863</c:v>
                </c:pt>
                <c:pt idx="2188">
                  <c:v>2861</c:v>
                </c:pt>
                <c:pt idx="2189">
                  <c:v>2842</c:v>
                </c:pt>
                <c:pt idx="2190">
                  <c:v>2837</c:v>
                </c:pt>
                <c:pt idx="2191">
                  <c:v>2797</c:v>
                </c:pt>
                <c:pt idx="2192">
                  <c:v>2750</c:v>
                </c:pt>
                <c:pt idx="2193">
                  <c:v>2732</c:v>
                </c:pt>
                <c:pt idx="2194">
                  <c:v>2720</c:v>
                </c:pt>
                <c:pt idx="2195">
                  <c:v>2691</c:v>
                </c:pt>
                <c:pt idx="2196">
                  <c:v>2662</c:v>
                </c:pt>
                <c:pt idx="2197">
                  <c:v>2682</c:v>
                </c:pt>
                <c:pt idx="2198">
                  <c:v>2700</c:v>
                </c:pt>
                <c:pt idx="2199">
                  <c:v>2679</c:v>
                </c:pt>
                <c:pt idx="2200">
                  <c:v>2679</c:v>
                </c:pt>
                <c:pt idx="2201">
                  <c:v>2695</c:v>
                </c:pt>
                <c:pt idx="2202">
                  <c:v>2688</c:v>
                </c:pt>
                <c:pt idx="2203">
                  <c:v>2685</c:v>
                </c:pt>
                <c:pt idx="2204">
                  <c:v>2692</c:v>
                </c:pt>
                <c:pt idx="2205">
                  <c:v>2671</c:v>
                </c:pt>
                <c:pt idx="2206">
                  <c:v>2682</c:v>
                </c:pt>
                <c:pt idx="2207">
                  <c:v>2721</c:v>
                </c:pt>
                <c:pt idx="2208">
                  <c:v>2714</c:v>
                </c:pt>
                <c:pt idx="2209">
                  <c:v>2727</c:v>
                </c:pt>
                <c:pt idx="2210">
                  <c:v>2726</c:v>
                </c:pt>
                <c:pt idx="2211">
                  <c:v>2743</c:v>
                </c:pt>
                <c:pt idx="2212">
                  <c:v>2740</c:v>
                </c:pt>
                <c:pt idx="2213">
                  <c:v>2741</c:v>
                </c:pt>
                <c:pt idx="2214">
                  <c:v>2769</c:v>
                </c:pt>
                <c:pt idx="2215">
                  <c:v>2804</c:v>
                </c:pt>
                <c:pt idx="2216">
                  <c:v>2800</c:v>
                </c:pt>
                <c:pt idx="2217">
                  <c:v>2844</c:v>
                </c:pt>
                <c:pt idx="2218">
                  <c:v>2849</c:v>
                </c:pt>
                <c:pt idx="2219">
                  <c:v>2889</c:v>
                </c:pt>
                <c:pt idx="2220">
                  <c:v>2915</c:v>
                </c:pt>
                <c:pt idx="2221">
                  <c:v>2873</c:v>
                </c:pt>
                <c:pt idx="2222">
                  <c:v>2833</c:v>
                </c:pt>
                <c:pt idx="2223">
                  <c:v>2796</c:v>
                </c:pt>
                <c:pt idx="2224">
                  <c:v>2781</c:v>
                </c:pt>
                <c:pt idx="2225">
                  <c:v>2780</c:v>
                </c:pt>
                <c:pt idx="2226">
                  <c:v>2793</c:v>
                </c:pt>
                <c:pt idx="2227">
                  <c:v>2804</c:v>
                </c:pt>
                <c:pt idx="2228">
                  <c:v>2833</c:v>
                </c:pt>
                <c:pt idx="2229">
                  <c:v>2821</c:v>
                </c:pt>
                <c:pt idx="2230">
                  <c:v>2787</c:v>
                </c:pt>
                <c:pt idx="2231">
                  <c:v>2792</c:v>
                </c:pt>
                <c:pt idx="2232">
                  <c:v>2766</c:v>
                </c:pt>
                <c:pt idx="2233">
                  <c:v>2772</c:v>
                </c:pt>
                <c:pt idx="2234">
                  <c:v>2766</c:v>
                </c:pt>
                <c:pt idx="2235">
                  <c:v>2796</c:v>
                </c:pt>
                <c:pt idx="2236">
                  <c:v>2810</c:v>
                </c:pt>
                <c:pt idx="2237">
                  <c:v>2806</c:v>
                </c:pt>
                <c:pt idx="2238">
                  <c:v>2793</c:v>
                </c:pt>
                <c:pt idx="2239">
                  <c:v>2775</c:v>
                </c:pt>
                <c:pt idx="2240">
                  <c:v>2768</c:v>
                </c:pt>
                <c:pt idx="2241">
                  <c:v>2752</c:v>
                </c:pt>
                <c:pt idx="2242">
                  <c:v>2789</c:v>
                </c:pt>
                <c:pt idx="2243">
                  <c:v>2803</c:v>
                </c:pt>
                <c:pt idx="2244">
                  <c:v>2784</c:v>
                </c:pt>
                <c:pt idx="2245">
                  <c:v>2772</c:v>
                </c:pt>
                <c:pt idx="2246">
                  <c:v>2761</c:v>
                </c:pt>
                <c:pt idx="2247">
                  <c:v>2732</c:v>
                </c:pt>
                <c:pt idx="2248">
                  <c:v>2697</c:v>
                </c:pt>
                <c:pt idx="2249">
                  <c:v>2690</c:v>
                </c:pt>
                <c:pt idx="2250">
                  <c:v>2690</c:v>
                </c:pt>
                <c:pt idx="2251">
                  <c:v>2711</c:v>
                </c:pt>
                <c:pt idx="2252">
                  <c:v>2705</c:v>
                </c:pt>
                <c:pt idx="2253">
                  <c:v>2702</c:v>
                </c:pt>
                <c:pt idx="2254">
                  <c:v>2714</c:v>
                </c:pt>
                <c:pt idx="2255">
                  <c:v>2720</c:v>
                </c:pt>
                <c:pt idx="2256">
                  <c:v>2713</c:v>
                </c:pt>
                <c:pt idx="2257">
                  <c:v>2716</c:v>
                </c:pt>
                <c:pt idx="2258">
                  <c:v>2737</c:v>
                </c:pt>
                <c:pt idx="2259">
                  <c:v>2734</c:v>
                </c:pt>
                <c:pt idx="2260">
                  <c:v>2761</c:v>
                </c:pt>
                <c:pt idx="2261">
                  <c:v>2761</c:v>
                </c:pt>
                <c:pt idx="2262">
                  <c:v>2761</c:v>
                </c:pt>
                <c:pt idx="2263">
                  <c:v>2731</c:v>
                </c:pt>
                <c:pt idx="2264">
                  <c:v>2737</c:v>
                </c:pt>
                <c:pt idx="2265">
                  <c:v>2742</c:v>
                </c:pt>
                <c:pt idx="2266">
                  <c:v>2752</c:v>
                </c:pt>
                <c:pt idx="2267">
                  <c:v>2736</c:v>
                </c:pt>
                <c:pt idx="2268">
                  <c:v>2732</c:v>
                </c:pt>
                <c:pt idx="2269">
                  <c:v>2705</c:v>
                </c:pt>
                <c:pt idx="2270">
                  <c:v>2687</c:v>
                </c:pt>
                <c:pt idx="2271">
                  <c:v>2675</c:v>
                </c:pt>
                <c:pt idx="2272">
                  <c:v>2676</c:v>
                </c:pt>
                <c:pt idx="2273">
                  <c:v>2665</c:v>
                </c:pt>
                <c:pt idx="2274">
                  <c:v>2674</c:v>
                </c:pt>
                <c:pt idx="2275">
                  <c:v>2616</c:v>
                </c:pt>
                <c:pt idx="2276">
                  <c:v>2593</c:v>
                </c:pt>
                <c:pt idx="2277">
                  <c:v>2580</c:v>
                </c:pt>
                <c:pt idx="2278">
                  <c:v>2555</c:v>
                </c:pt>
                <c:pt idx="2279">
                  <c:v>2541</c:v>
                </c:pt>
                <c:pt idx="2280">
                  <c:v>2536</c:v>
                </c:pt>
                <c:pt idx="2281">
                  <c:v>2557</c:v>
                </c:pt>
                <c:pt idx="2282">
                  <c:v>2553</c:v>
                </c:pt>
                <c:pt idx="2283">
                  <c:v>2535</c:v>
                </c:pt>
                <c:pt idx="2284">
                  <c:v>2537</c:v>
                </c:pt>
                <c:pt idx="2285">
                  <c:v>2567</c:v>
                </c:pt>
                <c:pt idx="2286">
                  <c:v>2559</c:v>
                </c:pt>
                <c:pt idx="2287">
                  <c:v>2567</c:v>
                </c:pt>
                <c:pt idx="2288">
                  <c:v>2555</c:v>
                </c:pt>
                <c:pt idx="2289">
                  <c:v>2562</c:v>
                </c:pt>
                <c:pt idx="2290">
                  <c:v>2562</c:v>
                </c:pt>
                <c:pt idx="2291">
                  <c:v>2560</c:v>
                </c:pt>
                <c:pt idx="2292">
                  <c:v>2511</c:v>
                </c:pt>
                <c:pt idx="2293">
                  <c:v>2469</c:v>
                </c:pt>
                <c:pt idx="2294">
                  <c:v>2460</c:v>
                </c:pt>
                <c:pt idx="2295">
                  <c:v>2508</c:v>
                </c:pt>
                <c:pt idx="2296">
                  <c:v>2516</c:v>
                </c:pt>
                <c:pt idx="2297">
                  <c:v>2529</c:v>
                </c:pt>
                <c:pt idx="2298">
                  <c:v>2599</c:v>
                </c:pt>
                <c:pt idx="2299">
                  <c:v>2579</c:v>
                </c:pt>
                <c:pt idx="2300">
                  <c:v>2573</c:v>
                </c:pt>
                <c:pt idx="2301">
                  <c:v>2605</c:v>
                </c:pt>
                <c:pt idx="2302">
                  <c:v>2615</c:v>
                </c:pt>
                <c:pt idx="2303">
                  <c:v>2574</c:v>
                </c:pt>
                <c:pt idx="2304">
                  <c:v>2642</c:v>
                </c:pt>
                <c:pt idx="2305">
                  <c:v>2685</c:v>
                </c:pt>
                <c:pt idx="2306">
                  <c:v>2720</c:v>
                </c:pt>
                <c:pt idx="2307">
                  <c:v>2707</c:v>
                </c:pt>
                <c:pt idx="2308">
                  <c:v>2720</c:v>
                </c:pt>
                <c:pt idx="2309">
                  <c:v>2640</c:v>
                </c:pt>
                <c:pt idx="2310">
                  <c:v>2629</c:v>
                </c:pt>
                <c:pt idx="2311">
                  <c:v>2714</c:v>
                </c:pt>
                <c:pt idx="2312">
                  <c:v>2735</c:v>
                </c:pt>
                <c:pt idx="2313">
                  <c:v>2785</c:v>
                </c:pt>
                <c:pt idx="2314">
                  <c:v>2788</c:v>
                </c:pt>
                <c:pt idx="2315">
                  <c:v>2761</c:v>
                </c:pt>
                <c:pt idx="2316">
                  <c:v>2757</c:v>
                </c:pt>
                <c:pt idx="2317">
                  <c:v>2699</c:v>
                </c:pt>
                <c:pt idx="2318">
                  <c:v>2698</c:v>
                </c:pt>
                <c:pt idx="2319">
                  <c:v>2714</c:v>
                </c:pt>
                <c:pt idx="2320">
                  <c:v>2725</c:v>
                </c:pt>
                <c:pt idx="2321">
                  <c:v>2717.4</c:v>
                </c:pt>
                <c:pt idx="2322">
                  <c:v>2685.8</c:v>
                </c:pt>
                <c:pt idx="2323">
                  <c:v>2658.8</c:v>
                </c:pt>
                <c:pt idx="2324">
                  <c:v>2675.8</c:v>
                </c:pt>
                <c:pt idx="2325">
                  <c:v>2695</c:v>
                </c:pt>
                <c:pt idx="2326">
                  <c:v>2698</c:v>
                </c:pt>
                <c:pt idx="2327">
                  <c:v>2681</c:v>
                </c:pt>
                <c:pt idx="2328">
                  <c:v>2687</c:v>
                </c:pt>
                <c:pt idx="2329">
                  <c:v>2719</c:v>
                </c:pt>
                <c:pt idx="2330">
                  <c:v>2724</c:v>
                </c:pt>
                <c:pt idx="2331">
                  <c:v>2707</c:v>
                </c:pt>
                <c:pt idx="2332">
                  <c:v>2751</c:v>
                </c:pt>
                <c:pt idx="2333">
                  <c:v>2801</c:v>
                </c:pt>
                <c:pt idx="2334">
                  <c:v>2799</c:v>
                </c:pt>
                <c:pt idx="2335">
                  <c:v>2762</c:v>
                </c:pt>
                <c:pt idx="2336">
                  <c:v>2731</c:v>
                </c:pt>
                <c:pt idx="2337">
                  <c:v>2718</c:v>
                </c:pt>
                <c:pt idx="2338">
                  <c:v>2723</c:v>
                </c:pt>
                <c:pt idx="2339">
                  <c:v>2676</c:v>
                </c:pt>
                <c:pt idx="2340">
                  <c:v>2675</c:v>
                </c:pt>
                <c:pt idx="2341">
                  <c:v>2685</c:v>
                </c:pt>
                <c:pt idx="2342">
                  <c:v>2641</c:v>
                </c:pt>
                <c:pt idx="2343">
                  <c:v>2650</c:v>
                </c:pt>
                <c:pt idx="2344">
                  <c:v>2694</c:v>
                </c:pt>
                <c:pt idx="2345">
                  <c:v>2697</c:v>
                </c:pt>
                <c:pt idx="2346">
                  <c:v>2724</c:v>
                </c:pt>
                <c:pt idx="2347">
                  <c:v>2700</c:v>
                </c:pt>
                <c:pt idx="2348">
                  <c:v>2672</c:v>
                </c:pt>
                <c:pt idx="2349">
                  <c:v>2675</c:v>
                </c:pt>
                <c:pt idx="2350">
                  <c:v>2656</c:v>
                </c:pt>
                <c:pt idx="2351">
                  <c:v>2663</c:v>
                </c:pt>
                <c:pt idx="2352">
                  <c:v>2686</c:v>
                </c:pt>
                <c:pt idx="2353">
                  <c:v>2684</c:v>
                </c:pt>
                <c:pt idx="2354">
                  <c:v>2685</c:v>
                </c:pt>
                <c:pt idx="2355">
                  <c:v>2711</c:v>
                </c:pt>
                <c:pt idx="2356">
                  <c:v>2734</c:v>
                </c:pt>
                <c:pt idx="2357">
                  <c:v>2729</c:v>
                </c:pt>
                <c:pt idx="2358">
                  <c:v>2728</c:v>
                </c:pt>
                <c:pt idx="2359">
                  <c:v>2710</c:v>
                </c:pt>
                <c:pt idx="2360">
                  <c:v>2671</c:v>
                </c:pt>
                <c:pt idx="2361">
                  <c:v>2676</c:v>
                </c:pt>
                <c:pt idx="2362">
                  <c:v>2665</c:v>
                </c:pt>
                <c:pt idx="2363">
                  <c:v>2670</c:v>
                </c:pt>
                <c:pt idx="2364">
                  <c:v>2671</c:v>
                </c:pt>
                <c:pt idx="2365">
                  <c:v>2678</c:v>
                </c:pt>
                <c:pt idx="2366">
                  <c:v>2652</c:v>
                </c:pt>
                <c:pt idx="2367">
                  <c:v>2666</c:v>
                </c:pt>
                <c:pt idx="2368">
                  <c:v>2667</c:v>
                </c:pt>
                <c:pt idx="2369">
                  <c:v>2652</c:v>
                </c:pt>
                <c:pt idx="2370">
                  <c:v>2652</c:v>
                </c:pt>
                <c:pt idx="2371">
                  <c:v>2659</c:v>
                </c:pt>
                <c:pt idx="2372">
                  <c:v>2688</c:v>
                </c:pt>
                <c:pt idx="2373">
                  <c:v>2695</c:v>
                </c:pt>
                <c:pt idx="2374">
                  <c:v>2689</c:v>
                </c:pt>
                <c:pt idx="2375">
                  <c:v>2667</c:v>
                </c:pt>
                <c:pt idx="2376">
                  <c:v>2640</c:v>
                </c:pt>
                <c:pt idx="2377">
                  <c:v>2622</c:v>
                </c:pt>
                <c:pt idx="2378">
                  <c:v>2616</c:v>
                </c:pt>
                <c:pt idx="2379">
                  <c:v>2592</c:v>
                </c:pt>
                <c:pt idx="2380">
                  <c:v>2574</c:v>
                </c:pt>
                <c:pt idx="2381">
                  <c:v>2566</c:v>
                </c:pt>
                <c:pt idx="2382">
                  <c:v>2582</c:v>
                </c:pt>
                <c:pt idx="2383">
                  <c:v>2572</c:v>
                </c:pt>
                <c:pt idx="2384">
                  <c:v>2560</c:v>
                </c:pt>
                <c:pt idx="2385">
                  <c:v>2556</c:v>
                </c:pt>
                <c:pt idx="2386">
                  <c:v>2528</c:v>
                </c:pt>
                <c:pt idx="2387">
                  <c:v>2521</c:v>
                </c:pt>
                <c:pt idx="2388">
                  <c:v>2507</c:v>
                </c:pt>
                <c:pt idx="2389">
                  <c:v>2477</c:v>
                </c:pt>
                <c:pt idx="2390">
                  <c:v>2470</c:v>
                </c:pt>
                <c:pt idx="2391">
                  <c:v>2464</c:v>
                </c:pt>
                <c:pt idx="2392">
                  <c:v>2467</c:v>
                </c:pt>
                <c:pt idx="2393">
                  <c:v>2477</c:v>
                </c:pt>
                <c:pt idx="2394">
                  <c:v>2460</c:v>
                </c:pt>
                <c:pt idx="2395">
                  <c:v>2438</c:v>
                </c:pt>
                <c:pt idx="2396">
                  <c:v>2416</c:v>
                </c:pt>
                <c:pt idx="2397">
                  <c:v>2421</c:v>
                </c:pt>
                <c:pt idx="2398">
                  <c:v>2408</c:v>
                </c:pt>
                <c:pt idx="2399">
                  <c:v>2380</c:v>
                </c:pt>
                <c:pt idx="2400">
                  <c:v>2336</c:v>
                </c:pt>
                <c:pt idx="2401">
                  <c:v>2339.4</c:v>
                </c:pt>
                <c:pt idx="2402">
                  <c:v>2355.6</c:v>
                </c:pt>
                <c:pt idx="2403">
                  <c:v>2374.1999999999998</c:v>
                </c:pt>
                <c:pt idx="2404">
                  <c:v>2374.1999999999998</c:v>
                </c:pt>
                <c:pt idx="2405">
                  <c:v>2346</c:v>
                </c:pt>
                <c:pt idx="2406">
                  <c:v>2363</c:v>
                </c:pt>
                <c:pt idx="2407">
                  <c:v>2376</c:v>
                </c:pt>
                <c:pt idx="2408">
                  <c:v>2353</c:v>
                </c:pt>
                <c:pt idx="2409">
                  <c:v>2330</c:v>
                </c:pt>
                <c:pt idx="2410">
                  <c:v>2359</c:v>
                </c:pt>
                <c:pt idx="2411">
                  <c:v>2322</c:v>
                </c:pt>
                <c:pt idx="2412">
                  <c:v>2304</c:v>
                </c:pt>
                <c:pt idx="2413">
                  <c:v>2297</c:v>
                </c:pt>
                <c:pt idx="2414">
                  <c:v>2316</c:v>
                </c:pt>
                <c:pt idx="2415">
                  <c:v>2336</c:v>
                </c:pt>
                <c:pt idx="2416">
                  <c:v>2351</c:v>
                </c:pt>
                <c:pt idx="2417">
                  <c:v>2348</c:v>
                </c:pt>
                <c:pt idx="2418">
                  <c:v>2336</c:v>
                </c:pt>
                <c:pt idx="2419">
                  <c:v>2341</c:v>
                </c:pt>
                <c:pt idx="2420">
                  <c:v>2385</c:v>
                </c:pt>
                <c:pt idx="2421">
                  <c:v>2410</c:v>
                </c:pt>
                <c:pt idx="2422">
                  <c:v>2398</c:v>
                </c:pt>
                <c:pt idx="2423">
                  <c:v>2387</c:v>
                </c:pt>
                <c:pt idx="2424">
                  <c:v>2375</c:v>
                </c:pt>
                <c:pt idx="2425">
                  <c:v>2354</c:v>
                </c:pt>
                <c:pt idx="2426">
                  <c:v>2355</c:v>
                </c:pt>
                <c:pt idx="2427">
                  <c:v>2363</c:v>
                </c:pt>
                <c:pt idx="2428">
                  <c:v>2367</c:v>
                </c:pt>
                <c:pt idx="2429">
                  <c:v>2342</c:v>
                </c:pt>
                <c:pt idx="2430">
                  <c:v>2336</c:v>
                </c:pt>
                <c:pt idx="2431">
                  <c:v>2340</c:v>
                </c:pt>
                <c:pt idx="2432">
                  <c:v>2369</c:v>
                </c:pt>
                <c:pt idx="2433">
                  <c:v>2391</c:v>
                </c:pt>
                <c:pt idx="2434">
                  <c:v>2393</c:v>
                </c:pt>
                <c:pt idx="2435">
                  <c:v>2382</c:v>
                </c:pt>
                <c:pt idx="2436">
                  <c:v>2392</c:v>
                </c:pt>
                <c:pt idx="2437">
                  <c:v>2397</c:v>
                </c:pt>
                <c:pt idx="2438">
                  <c:v>2405</c:v>
                </c:pt>
                <c:pt idx="2439">
                  <c:v>2433</c:v>
                </c:pt>
                <c:pt idx="2440">
                  <c:v>2461</c:v>
                </c:pt>
                <c:pt idx="2441">
                  <c:v>2453</c:v>
                </c:pt>
                <c:pt idx="2442">
                  <c:v>2436</c:v>
                </c:pt>
                <c:pt idx="2443">
                  <c:v>2444</c:v>
                </c:pt>
                <c:pt idx="2444">
                  <c:v>2443</c:v>
                </c:pt>
                <c:pt idx="2445">
                  <c:v>2439</c:v>
                </c:pt>
                <c:pt idx="2446">
                  <c:v>2441</c:v>
                </c:pt>
                <c:pt idx="2447">
                  <c:v>2448</c:v>
                </c:pt>
                <c:pt idx="2448">
                  <c:v>2424</c:v>
                </c:pt>
                <c:pt idx="2449">
                  <c:v>2437</c:v>
                </c:pt>
                <c:pt idx="2450">
                  <c:v>2449</c:v>
                </c:pt>
                <c:pt idx="2451">
                  <c:v>2447</c:v>
                </c:pt>
                <c:pt idx="2452">
                  <c:v>2446</c:v>
                </c:pt>
                <c:pt idx="2453">
                  <c:v>2435</c:v>
                </c:pt>
                <c:pt idx="2454">
                  <c:v>2429</c:v>
                </c:pt>
                <c:pt idx="2455">
                  <c:v>2424</c:v>
                </c:pt>
                <c:pt idx="2456">
                  <c:v>2401</c:v>
                </c:pt>
                <c:pt idx="2457">
                  <c:v>2388</c:v>
                </c:pt>
                <c:pt idx="2458">
                  <c:v>2391</c:v>
                </c:pt>
                <c:pt idx="2459">
                  <c:v>2399</c:v>
                </c:pt>
                <c:pt idx="2460">
                  <c:v>2396</c:v>
                </c:pt>
                <c:pt idx="2461">
                  <c:v>2360</c:v>
                </c:pt>
                <c:pt idx="2462">
                  <c:v>2345</c:v>
                </c:pt>
                <c:pt idx="2463">
                  <c:v>2339</c:v>
                </c:pt>
                <c:pt idx="2464">
                  <c:v>2308</c:v>
                </c:pt>
                <c:pt idx="2465">
                  <c:v>2305</c:v>
                </c:pt>
                <c:pt idx="2466">
                  <c:v>2318</c:v>
                </c:pt>
                <c:pt idx="2467">
                  <c:v>2321</c:v>
                </c:pt>
                <c:pt idx="2468">
                  <c:v>2333.4</c:v>
                </c:pt>
                <c:pt idx="2469">
                  <c:v>2368.6</c:v>
                </c:pt>
                <c:pt idx="2470">
                  <c:v>2345</c:v>
                </c:pt>
                <c:pt idx="2471">
                  <c:v>2323</c:v>
                </c:pt>
                <c:pt idx="2472">
                  <c:v>2313</c:v>
                </c:pt>
                <c:pt idx="2473">
                  <c:v>2296</c:v>
                </c:pt>
                <c:pt idx="2474">
                  <c:v>2318</c:v>
                </c:pt>
                <c:pt idx="2475">
                  <c:v>2313</c:v>
                </c:pt>
                <c:pt idx="2476">
                  <c:v>2299</c:v>
                </c:pt>
                <c:pt idx="2477">
                  <c:v>2302</c:v>
                </c:pt>
                <c:pt idx="2478">
                  <c:v>2324</c:v>
                </c:pt>
                <c:pt idx="2479">
                  <c:v>2325</c:v>
                </c:pt>
                <c:pt idx="2480">
                  <c:v>2349</c:v>
                </c:pt>
                <c:pt idx="2481">
                  <c:v>2371</c:v>
                </c:pt>
                <c:pt idx="2482">
                  <c:v>2362</c:v>
                </c:pt>
                <c:pt idx="2483">
                  <c:v>2381</c:v>
                </c:pt>
                <c:pt idx="2484">
                  <c:v>2387</c:v>
                </c:pt>
                <c:pt idx="2485">
                  <c:v>2359</c:v>
                </c:pt>
                <c:pt idx="2486">
                  <c:v>2360</c:v>
                </c:pt>
                <c:pt idx="2487">
                  <c:v>2344</c:v>
                </c:pt>
                <c:pt idx="2488">
                  <c:v>2342</c:v>
                </c:pt>
                <c:pt idx="2489">
                  <c:v>2347</c:v>
                </c:pt>
                <c:pt idx="2490">
                  <c:v>2350</c:v>
                </c:pt>
                <c:pt idx="2491">
                  <c:v>2345</c:v>
                </c:pt>
                <c:pt idx="2492">
                  <c:v>2336</c:v>
                </c:pt>
                <c:pt idx="2493">
                  <c:v>2356</c:v>
                </c:pt>
                <c:pt idx="2494">
                  <c:v>2386</c:v>
                </c:pt>
                <c:pt idx="2495">
                  <c:v>2438</c:v>
                </c:pt>
                <c:pt idx="2496">
                  <c:v>2471</c:v>
                </c:pt>
                <c:pt idx="2497">
                  <c:v>2470</c:v>
                </c:pt>
                <c:pt idx="2498">
                  <c:v>2496</c:v>
                </c:pt>
                <c:pt idx="2499">
                  <c:v>2513</c:v>
                </c:pt>
                <c:pt idx="2500">
                  <c:v>2577</c:v>
                </c:pt>
                <c:pt idx="2501">
                  <c:v>2640</c:v>
                </c:pt>
                <c:pt idx="2502">
                  <c:v>2635</c:v>
                </c:pt>
                <c:pt idx="2503">
                  <c:v>2580</c:v>
                </c:pt>
                <c:pt idx="2504">
                  <c:v>2603</c:v>
                </c:pt>
                <c:pt idx="2505">
                  <c:v>2627</c:v>
                </c:pt>
                <c:pt idx="2506">
                  <c:v>2613</c:v>
                </c:pt>
                <c:pt idx="2507">
                  <c:v>2644</c:v>
                </c:pt>
                <c:pt idx="2508">
                  <c:v>2696</c:v>
                </c:pt>
                <c:pt idx="2509">
                  <c:v>2685</c:v>
                </c:pt>
                <c:pt idx="2510">
                  <c:v>2685</c:v>
                </c:pt>
                <c:pt idx="2511">
                  <c:v>2636</c:v>
                </c:pt>
                <c:pt idx="2512">
                  <c:v>2644</c:v>
                </c:pt>
                <c:pt idx="2513">
                  <c:v>2642</c:v>
                </c:pt>
                <c:pt idx="2514">
                  <c:v>2692</c:v>
                </c:pt>
                <c:pt idx="2515">
                  <c:v>2812</c:v>
                </c:pt>
                <c:pt idx="2516">
                  <c:v>2803</c:v>
                </c:pt>
                <c:pt idx="2517">
                  <c:v>2811</c:v>
                </c:pt>
                <c:pt idx="2518">
                  <c:v>2817</c:v>
                </c:pt>
                <c:pt idx="2519">
                  <c:v>2878</c:v>
                </c:pt>
                <c:pt idx="2520">
                  <c:v>2843</c:v>
                </c:pt>
                <c:pt idx="2521">
                  <c:v>2838</c:v>
                </c:pt>
                <c:pt idx="2522">
                  <c:v>2862</c:v>
                </c:pt>
                <c:pt idx="2523">
                  <c:v>2774</c:v>
                </c:pt>
                <c:pt idx="2524">
                  <c:v>2764</c:v>
                </c:pt>
                <c:pt idx="2525">
                  <c:v>2853</c:v>
                </c:pt>
                <c:pt idx="2526">
                  <c:v>2869</c:v>
                </c:pt>
                <c:pt idx="2527">
                  <c:v>2921</c:v>
                </c:pt>
                <c:pt idx="2528">
                  <c:v>2942</c:v>
                </c:pt>
                <c:pt idx="2529">
                  <c:v>2905</c:v>
                </c:pt>
                <c:pt idx="2530">
                  <c:v>2951</c:v>
                </c:pt>
                <c:pt idx="2531">
                  <c:v>3016</c:v>
                </c:pt>
                <c:pt idx="2532">
                  <c:v>3062</c:v>
                </c:pt>
                <c:pt idx="2533">
                  <c:v>3112</c:v>
                </c:pt>
                <c:pt idx="2534">
                  <c:v>3133</c:v>
                </c:pt>
                <c:pt idx="2535">
                  <c:v>3316</c:v>
                </c:pt>
                <c:pt idx="2536">
                  <c:v>3295</c:v>
                </c:pt>
                <c:pt idx="2537">
                  <c:v>3254</c:v>
                </c:pt>
                <c:pt idx="2538">
                  <c:v>3255</c:v>
                </c:pt>
                <c:pt idx="2539">
                  <c:v>3191</c:v>
                </c:pt>
                <c:pt idx="2540">
                  <c:v>3241</c:v>
                </c:pt>
                <c:pt idx="2541">
                  <c:v>3248</c:v>
                </c:pt>
                <c:pt idx="2542">
                  <c:v>3220</c:v>
                </c:pt>
                <c:pt idx="2543">
                  <c:v>3250</c:v>
                </c:pt>
                <c:pt idx="2544">
                  <c:v>3217</c:v>
                </c:pt>
                <c:pt idx="2545">
                  <c:v>3234</c:v>
                </c:pt>
                <c:pt idx="2546">
                  <c:v>3354</c:v>
                </c:pt>
                <c:pt idx="2547">
                  <c:v>3381</c:v>
                </c:pt>
                <c:pt idx="2548">
                  <c:v>3375</c:v>
                </c:pt>
                <c:pt idx="2549">
                  <c:v>3436</c:v>
                </c:pt>
                <c:pt idx="2550">
                  <c:v>3472</c:v>
                </c:pt>
                <c:pt idx="2551">
                  <c:v>3365</c:v>
                </c:pt>
                <c:pt idx="2552">
                  <c:v>3288</c:v>
                </c:pt>
                <c:pt idx="2553">
                  <c:v>3199</c:v>
                </c:pt>
                <c:pt idx="2554">
                  <c:v>3106</c:v>
                </c:pt>
                <c:pt idx="2555">
                  <c:v>3130</c:v>
                </c:pt>
                <c:pt idx="2556">
                  <c:v>3168</c:v>
                </c:pt>
                <c:pt idx="2557">
                  <c:v>3249</c:v>
                </c:pt>
                <c:pt idx="2558">
                  <c:v>3321</c:v>
                </c:pt>
                <c:pt idx="2559">
                  <c:v>3242</c:v>
                </c:pt>
                <c:pt idx="2560">
                  <c:v>3170.6</c:v>
                </c:pt>
                <c:pt idx="2561">
                  <c:v>3137</c:v>
                </c:pt>
                <c:pt idx="2562">
                  <c:v>3074</c:v>
                </c:pt>
                <c:pt idx="2563">
                  <c:v>3021.4</c:v>
                </c:pt>
                <c:pt idx="2564">
                  <c:v>2991</c:v>
                </c:pt>
                <c:pt idx="2565">
                  <c:v>2937</c:v>
                </c:pt>
                <c:pt idx="2566">
                  <c:v>2936</c:v>
                </c:pt>
                <c:pt idx="2567">
                  <c:v>2956</c:v>
                </c:pt>
                <c:pt idx="2568">
                  <c:v>2988</c:v>
                </c:pt>
                <c:pt idx="2569">
                  <c:v>2957</c:v>
                </c:pt>
                <c:pt idx="2570">
                  <c:v>2958</c:v>
                </c:pt>
                <c:pt idx="2571">
                  <c:v>2903</c:v>
                </c:pt>
                <c:pt idx="2572">
                  <c:v>2895</c:v>
                </c:pt>
                <c:pt idx="2573">
                  <c:v>2886</c:v>
                </c:pt>
                <c:pt idx="2574">
                  <c:v>2928</c:v>
                </c:pt>
                <c:pt idx="2575">
                  <c:v>2970</c:v>
                </c:pt>
                <c:pt idx="2576">
                  <c:v>2973</c:v>
                </c:pt>
                <c:pt idx="2577">
                  <c:v>3002</c:v>
                </c:pt>
                <c:pt idx="2578">
                  <c:v>3003</c:v>
                </c:pt>
                <c:pt idx="2579">
                  <c:v>3018</c:v>
                </c:pt>
                <c:pt idx="2580">
                  <c:v>3011</c:v>
                </c:pt>
                <c:pt idx="2581">
                  <c:v>3051</c:v>
                </c:pt>
                <c:pt idx="2582">
                  <c:v>3041</c:v>
                </c:pt>
                <c:pt idx="2583">
                  <c:v>3038</c:v>
                </c:pt>
                <c:pt idx="2584">
                  <c:v>2990</c:v>
                </c:pt>
                <c:pt idx="2585">
                  <c:v>2995</c:v>
                </c:pt>
                <c:pt idx="2586">
                  <c:v>3014</c:v>
                </c:pt>
                <c:pt idx="2587">
                  <c:v>3000</c:v>
                </c:pt>
                <c:pt idx="2588">
                  <c:v>2961</c:v>
                </c:pt>
                <c:pt idx="2589">
                  <c:v>2937</c:v>
                </c:pt>
                <c:pt idx="2590">
                  <c:v>2923</c:v>
                </c:pt>
                <c:pt idx="2591">
                  <c:v>2923</c:v>
                </c:pt>
                <c:pt idx="2592">
                  <c:v>2886</c:v>
                </c:pt>
                <c:pt idx="2593">
                  <c:v>2872</c:v>
                </c:pt>
                <c:pt idx="2594">
                  <c:v>2887</c:v>
                </c:pt>
                <c:pt idx="2595">
                  <c:v>2891</c:v>
                </c:pt>
                <c:pt idx="2596">
                  <c:v>2882</c:v>
                </c:pt>
                <c:pt idx="2597">
                  <c:v>2915</c:v>
                </c:pt>
                <c:pt idx="2598">
                  <c:v>2957</c:v>
                </c:pt>
                <c:pt idx="2599">
                  <c:v>2955</c:v>
                </c:pt>
                <c:pt idx="2600">
                  <c:v>2953</c:v>
                </c:pt>
                <c:pt idx="2601">
                  <c:v>2951</c:v>
                </c:pt>
                <c:pt idx="2602">
                  <c:v>2899</c:v>
                </c:pt>
                <c:pt idx="2603">
                  <c:v>2970</c:v>
                </c:pt>
                <c:pt idx="2604">
                  <c:v>2974</c:v>
                </c:pt>
                <c:pt idx="2605">
                  <c:v>2997</c:v>
                </c:pt>
                <c:pt idx="2606">
                  <c:v>2967</c:v>
                </c:pt>
                <c:pt idx="2607">
                  <c:v>2934</c:v>
                </c:pt>
                <c:pt idx="2608">
                  <c:v>2890</c:v>
                </c:pt>
                <c:pt idx="2609">
                  <c:v>2859</c:v>
                </c:pt>
                <c:pt idx="2610">
                  <c:v>2840</c:v>
                </c:pt>
                <c:pt idx="2611">
                  <c:v>2871</c:v>
                </c:pt>
                <c:pt idx="2612">
                  <c:v>2866</c:v>
                </c:pt>
                <c:pt idx="2613">
                  <c:v>2847</c:v>
                </c:pt>
                <c:pt idx="2614">
                  <c:v>2859</c:v>
                </c:pt>
                <c:pt idx="2615">
                  <c:v>2835</c:v>
                </c:pt>
                <c:pt idx="2616">
                  <c:v>2805</c:v>
                </c:pt>
                <c:pt idx="2617">
                  <c:v>2784</c:v>
                </c:pt>
                <c:pt idx="2618">
                  <c:v>2822</c:v>
                </c:pt>
                <c:pt idx="2619">
                  <c:v>2835</c:v>
                </c:pt>
                <c:pt idx="2620">
                  <c:v>2845</c:v>
                </c:pt>
                <c:pt idx="2621">
                  <c:v>2853</c:v>
                </c:pt>
                <c:pt idx="2622">
                  <c:v>2868</c:v>
                </c:pt>
                <c:pt idx="2623">
                  <c:v>2887</c:v>
                </c:pt>
                <c:pt idx="2624">
                  <c:v>2898</c:v>
                </c:pt>
                <c:pt idx="2625">
                  <c:v>2902</c:v>
                </c:pt>
                <c:pt idx="2626">
                  <c:v>2949</c:v>
                </c:pt>
                <c:pt idx="2627">
                  <c:v>2962</c:v>
                </c:pt>
                <c:pt idx="2628">
                  <c:v>2930</c:v>
                </c:pt>
                <c:pt idx="2629">
                  <c:v>2908</c:v>
                </c:pt>
                <c:pt idx="2630">
                  <c:v>2862</c:v>
                </c:pt>
                <c:pt idx="2631">
                  <c:v>2821</c:v>
                </c:pt>
                <c:pt idx="2632">
                  <c:v>2819</c:v>
                </c:pt>
                <c:pt idx="2633">
                  <c:v>2849</c:v>
                </c:pt>
                <c:pt idx="2634">
                  <c:v>2883</c:v>
                </c:pt>
                <c:pt idx="2635">
                  <c:v>2894</c:v>
                </c:pt>
                <c:pt idx="2636">
                  <c:v>2941</c:v>
                </c:pt>
                <c:pt idx="2637">
                  <c:v>3003</c:v>
                </c:pt>
                <c:pt idx="2638">
                  <c:v>2914</c:v>
                </c:pt>
                <c:pt idx="2639">
                  <c:v>2875</c:v>
                </c:pt>
                <c:pt idx="2640">
                  <c:v>2872.4</c:v>
                </c:pt>
                <c:pt idx="2641">
                  <c:v>2861</c:v>
                </c:pt>
                <c:pt idx="2642">
                  <c:v>2824</c:v>
                </c:pt>
                <c:pt idx="2643">
                  <c:v>2833</c:v>
                </c:pt>
                <c:pt idx="2644">
                  <c:v>2905</c:v>
                </c:pt>
                <c:pt idx="2645">
                  <c:v>2946</c:v>
                </c:pt>
                <c:pt idx="2646">
                  <c:v>2955</c:v>
                </c:pt>
                <c:pt idx="2647">
                  <c:v>2939</c:v>
                </c:pt>
                <c:pt idx="2648">
                  <c:v>2978</c:v>
                </c:pt>
                <c:pt idx="2649">
                  <c:v>2994</c:v>
                </c:pt>
                <c:pt idx="2650">
                  <c:v>2942</c:v>
                </c:pt>
                <c:pt idx="2651">
                  <c:v>2948</c:v>
                </c:pt>
                <c:pt idx="2652">
                  <c:v>2902</c:v>
                </c:pt>
                <c:pt idx="2653">
                  <c:v>2905</c:v>
                </c:pt>
                <c:pt idx="2654">
                  <c:v>2934</c:v>
                </c:pt>
                <c:pt idx="2655">
                  <c:v>2945</c:v>
                </c:pt>
                <c:pt idx="2656">
                  <c:v>2928</c:v>
                </c:pt>
                <c:pt idx="2657">
                  <c:v>2880</c:v>
                </c:pt>
                <c:pt idx="2658">
                  <c:v>2919</c:v>
                </c:pt>
                <c:pt idx="2659">
                  <c:v>2933</c:v>
                </c:pt>
                <c:pt idx="2660">
                  <c:v>2923</c:v>
                </c:pt>
                <c:pt idx="2661">
                  <c:v>2894</c:v>
                </c:pt>
                <c:pt idx="2662">
                  <c:v>2914</c:v>
                </c:pt>
                <c:pt idx="2663">
                  <c:v>2919</c:v>
                </c:pt>
                <c:pt idx="2664">
                  <c:v>2871</c:v>
                </c:pt>
                <c:pt idx="2665">
                  <c:v>2833</c:v>
                </c:pt>
                <c:pt idx="2666">
                  <c:v>2822</c:v>
                </c:pt>
                <c:pt idx="2667">
                  <c:v>2803</c:v>
                </c:pt>
                <c:pt idx="2668">
                  <c:v>2782</c:v>
                </c:pt>
                <c:pt idx="2669">
                  <c:v>2797</c:v>
                </c:pt>
                <c:pt idx="2670">
                  <c:v>2834</c:v>
                </c:pt>
                <c:pt idx="2671">
                  <c:v>2827</c:v>
                </c:pt>
                <c:pt idx="2672">
                  <c:v>2812</c:v>
                </c:pt>
                <c:pt idx="2673">
                  <c:v>2787</c:v>
                </c:pt>
                <c:pt idx="2674">
                  <c:v>2780</c:v>
                </c:pt>
                <c:pt idx="2675">
                  <c:v>2798</c:v>
                </c:pt>
                <c:pt idx="2676">
                  <c:v>2785</c:v>
                </c:pt>
                <c:pt idx="2677">
                  <c:v>2779</c:v>
                </c:pt>
                <c:pt idx="2678">
                  <c:v>2772</c:v>
                </c:pt>
                <c:pt idx="2679">
                  <c:v>2810</c:v>
                </c:pt>
                <c:pt idx="2680">
                  <c:v>2817</c:v>
                </c:pt>
                <c:pt idx="2681">
                  <c:v>2859</c:v>
                </c:pt>
                <c:pt idx="2682">
                  <c:v>2890</c:v>
                </c:pt>
                <c:pt idx="2683">
                  <c:v>2924</c:v>
                </c:pt>
                <c:pt idx="2684">
                  <c:v>2931</c:v>
                </c:pt>
                <c:pt idx="2685">
                  <c:v>2950</c:v>
                </c:pt>
                <c:pt idx="2686">
                  <c:v>2945</c:v>
                </c:pt>
                <c:pt idx="2687">
                  <c:v>2929</c:v>
                </c:pt>
                <c:pt idx="2688">
                  <c:v>2932</c:v>
                </c:pt>
                <c:pt idx="2689">
                  <c:v>2901</c:v>
                </c:pt>
                <c:pt idx="2690">
                  <c:v>2908</c:v>
                </c:pt>
                <c:pt idx="2691">
                  <c:v>2889</c:v>
                </c:pt>
                <c:pt idx="2692">
                  <c:v>2911</c:v>
                </c:pt>
                <c:pt idx="2693">
                  <c:v>2921</c:v>
                </c:pt>
                <c:pt idx="2694">
                  <c:v>2939</c:v>
                </c:pt>
                <c:pt idx="2695">
                  <c:v>2970</c:v>
                </c:pt>
                <c:pt idx="2696">
                  <c:v>2975</c:v>
                </c:pt>
                <c:pt idx="2697">
                  <c:v>3002</c:v>
                </c:pt>
                <c:pt idx="2698">
                  <c:v>2980</c:v>
                </c:pt>
                <c:pt idx="2699">
                  <c:v>2948</c:v>
                </c:pt>
                <c:pt idx="2700">
                  <c:v>2963</c:v>
                </c:pt>
                <c:pt idx="2701">
                  <c:v>2938</c:v>
                </c:pt>
                <c:pt idx="2702">
                  <c:v>2912</c:v>
                </c:pt>
                <c:pt idx="2703">
                  <c:v>2945</c:v>
                </c:pt>
                <c:pt idx="2704">
                  <c:v>2931</c:v>
                </c:pt>
                <c:pt idx="2705">
                  <c:v>2904</c:v>
                </c:pt>
                <c:pt idx="2706">
                  <c:v>2871</c:v>
                </c:pt>
                <c:pt idx="2707">
                  <c:v>2882</c:v>
                </c:pt>
                <c:pt idx="2708">
                  <c:v>2884</c:v>
                </c:pt>
                <c:pt idx="2709">
                  <c:v>2909</c:v>
                </c:pt>
                <c:pt idx="2710">
                  <c:v>2930</c:v>
                </c:pt>
                <c:pt idx="2711">
                  <c:v>2926</c:v>
                </c:pt>
                <c:pt idx="2712">
                  <c:v>2944</c:v>
                </c:pt>
                <c:pt idx="2713">
                  <c:v>2955</c:v>
                </c:pt>
                <c:pt idx="2714">
                  <c:v>2919</c:v>
                </c:pt>
                <c:pt idx="2715">
                  <c:v>2898</c:v>
                </c:pt>
                <c:pt idx="2716">
                  <c:v>2877</c:v>
                </c:pt>
                <c:pt idx="2717">
                  <c:v>2868</c:v>
                </c:pt>
                <c:pt idx="2718">
                  <c:v>2861</c:v>
                </c:pt>
                <c:pt idx="2719">
                  <c:v>2859</c:v>
                </c:pt>
                <c:pt idx="2720">
                  <c:v>2866</c:v>
                </c:pt>
                <c:pt idx="2721">
                  <c:v>2855.4</c:v>
                </c:pt>
                <c:pt idx="2722">
                  <c:v>2880.6</c:v>
                </c:pt>
                <c:pt idx="2723">
                  <c:v>2885.6</c:v>
                </c:pt>
                <c:pt idx="2724">
                  <c:v>2867.6</c:v>
                </c:pt>
                <c:pt idx="2725">
                  <c:v>2852</c:v>
                </c:pt>
                <c:pt idx="2726">
                  <c:v>2821</c:v>
                </c:pt>
                <c:pt idx="2727">
                  <c:v>2801</c:v>
                </c:pt>
                <c:pt idx="2728">
                  <c:v>2804</c:v>
                </c:pt>
                <c:pt idx="2729">
                  <c:v>2803</c:v>
                </c:pt>
                <c:pt idx="2730">
                  <c:v>2789</c:v>
                </c:pt>
                <c:pt idx="2731">
                  <c:v>2784</c:v>
                </c:pt>
                <c:pt idx="2732">
                  <c:v>2749</c:v>
                </c:pt>
                <c:pt idx="2733">
                  <c:v>2753</c:v>
                </c:pt>
                <c:pt idx="2734">
                  <c:v>2737</c:v>
                </c:pt>
                <c:pt idx="2735">
                  <c:v>2751</c:v>
                </c:pt>
                <c:pt idx="2736">
                  <c:v>2757</c:v>
                </c:pt>
                <c:pt idx="2737">
                  <c:v>2779</c:v>
                </c:pt>
                <c:pt idx="2738">
                  <c:v>2809</c:v>
                </c:pt>
                <c:pt idx="2739">
                  <c:v>2835</c:v>
                </c:pt>
                <c:pt idx="2740">
                  <c:v>2829</c:v>
                </c:pt>
                <c:pt idx="2741">
                  <c:v>2820</c:v>
                </c:pt>
                <c:pt idx="2742">
                  <c:v>2820</c:v>
                </c:pt>
                <c:pt idx="2743">
                  <c:v>2836</c:v>
                </c:pt>
                <c:pt idx="2744">
                  <c:v>2830</c:v>
                </c:pt>
                <c:pt idx="2745">
                  <c:v>2846</c:v>
                </c:pt>
                <c:pt idx="2746">
                  <c:v>2855</c:v>
                </c:pt>
                <c:pt idx="2747">
                  <c:v>2829</c:v>
                </c:pt>
                <c:pt idx="2748">
                  <c:v>2805</c:v>
                </c:pt>
                <c:pt idx="2749">
                  <c:v>2799</c:v>
                </c:pt>
                <c:pt idx="2750">
                  <c:v>2860</c:v>
                </c:pt>
                <c:pt idx="2751">
                  <c:v>2861</c:v>
                </c:pt>
                <c:pt idx="2752">
                  <c:v>2864</c:v>
                </c:pt>
                <c:pt idx="2753">
                  <c:v>2862</c:v>
                </c:pt>
                <c:pt idx="2754">
                  <c:v>2842</c:v>
                </c:pt>
                <c:pt idx="2755">
                  <c:v>2817</c:v>
                </c:pt>
                <c:pt idx="2756">
                  <c:v>2831</c:v>
                </c:pt>
                <c:pt idx="2757">
                  <c:v>2828</c:v>
                </c:pt>
                <c:pt idx="2758">
                  <c:v>2807</c:v>
                </c:pt>
                <c:pt idx="2759">
                  <c:v>2787</c:v>
                </c:pt>
                <c:pt idx="2760">
                  <c:v>2774</c:v>
                </c:pt>
                <c:pt idx="2761">
                  <c:v>2795</c:v>
                </c:pt>
                <c:pt idx="2762">
                  <c:v>2778</c:v>
                </c:pt>
                <c:pt idx="2763">
                  <c:v>2744</c:v>
                </c:pt>
                <c:pt idx="2764">
                  <c:v>2747</c:v>
                </c:pt>
                <c:pt idx="2765">
                  <c:v>2745</c:v>
                </c:pt>
                <c:pt idx="2766">
                  <c:v>2728</c:v>
                </c:pt>
                <c:pt idx="2767">
                  <c:v>2733</c:v>
                </c:pt>
                <c:pt idx="2768">
                  <c:v>2706</c:v>
                </c:pt>
                <c:pt idx="2769">
                  <c:v>2635</c:v>
                </c:pt>
                <c:pt idx="2770">
                  <c:v>2623</c:v>
                </c:pt>
                <c:pt idx="2771">
                  <c:v>2630</c:v>
                </c:pt>
                <c:pt idx="2772">
                  <c:v>2655</c:v>
                </c:pt>
                <c:pt idx="2773">
                  <c:v>2652</c:v>
                </c:pt>
                <c:pt idx="2774">
                  <c:v>2668</c:v>
                </c:pt>
                <c:pt idx="2775">
                  <c:v>2679</c:v>
                </c:pt>
                <c:pt idx="2776">
                  <c:v>2693</c:v>
                </c:pt>
                <c:pt idx="2777">
                  <c:v>2679</c:v>
                </c:pt>
                <c:pt idx="2778">
                  <c:v>2656</c:v>
                </c:pt>
                <c:pt idx="2779">
                  <c:v>2676</c:v>
                </c:pt>
                <c:pt idx="2780">
                  <c:v>2665</c:v>
                </c:pt>
                <c:pt idx="2781">
                  <c:v>2680</c:v>
                </c:pt>
                <c:pt idx="2782">
                  <c:v>2704</c:v>
                </c:pt>
                <c:pt idx="2783">
                  <c:v>2705</c:v>
                </c:pt>
                <c:pt idx="2784">
                  <c:v>2693</c:v>
                </c:pt>
                <c:pt idx="2785">
                  <c:v>2674</c:v>
                </c:pt>
                <c:pt idx="2786">
                  <c:v>2646</c:v>
                </c:pt>
                <c:pt idx="2787">
                  <c:v>2650</c:v>
                </c:pt>
                <c:pt idx="2788">
                  <c:v>2660</c:v>
                </c:pt>
                <c:pt idx="2789">
                  <c:v>2662</c:v>
                </c:pt>
                <c:pt idx="2790">
                  <c:v>2662</c:v>
                </c:pt>
                <c:pt idx="2791">
                  <c:v>2665</c:v>
                </c:pt>
                <c:pt idx="2792">
                  <c:v>2750</c:v>
                </c:pt>
                <c:pt idx="2793">
                  <c:v>2788</c:v>
                </c:pt>
                <c:pt idx="2794">
                  <c:v>2791</c:v>
                </c:pt>
                <c:pt idx="2795">
                  <c:v>2812</c:v>
                </c:pt>
                <c:pt idx="2796">
                  <c:v>2826</c:v>
                </c:pt>
                <c:pt idx="2797">
                  <c:v>2886</c:v>
                </c:pt>
                <c:pt idx="2798">
                  <c:v>2922</c:v>
                </c:pt>
                <c:pt idx="2799">
                  <c:v>2917</c:v>
                </c:pt>
                <c:pt idx="2800">
                  <c:v>2873</c:v>
                </c:pt>
                <c:pt idx="2801">
                  <c:v>2813</c:v>
                </c:pt>
                <c:pt idx="2802">
                  <c:v>2814</c:v>
                </c:pt>
                <c:pt idx="2803">
                  <c:v>2823</c:v>
                </c:pt>
                <c:pt idx="2804">
                  <c:v>2838</c:v>
                </c:pt>
                <c:pt idx="2805">
                  <c:v>2841</c:v>
                </c:pt>
                <c:pt idx="2806">
                  <c:v>2864</c:v>
                </c:pt>
                <c:pt idx="2807">
                  <c:v>2820</c:v>
                </c:pt>
                <c:pt idx="2808">
                  <c:v>2842</c:v>
                </c:pt>
                <c:pt idx="2809">
                  <c:v>2822</c:v>
                </c:pt>
                <c:pt idx="2810">
                  <c:v>2807</c:v>
                </c:pt>
                <c:pt idx="2811">
                  <c:v>2842.6</c:v>
                </c:pt>
                <c:pt idx="2812">
                  <c:v>2845.6</c:v>
                </c:pt>
                <c:pt idx="2813">
                  <c:v>2844.6</c:v>
                </c:pt>
                <c:pt idx="2814">
                  <c:v>2803</c:v>
                </c:pt>
                <c:pt idx="2815">
                  <c:v>2785</c:v>
                </c:pt>
                <c:pt idx="2816">
                  <c:v>2764</c:v>
                </c:pt>
                <c:pt idx="2817">
                  <c:v>2777</c:v>
                </c:pt>
                <c:pt idx="2818">
                  <c:v>2805</c:v>
                </c:pt>
                <c:pt idx="2819">
                  <c:v>2817</c:v>
                </c:pt>
                <c:pt idx="2820">
                  <c:v>2822</c:v>
                </c:pt>
                <c:pt idx="2821">
                  <c:v>2769</c:v>
                </c:pt>
                <c:pt idx="2822">
                  <c:v>2731</c:v>
                </c:pt>
                <c:pt idx="2823">
                  <c:v>2730</c:v>
                </c:pt>
                <c:pt idx="2824">
                  <c:v>2715</c:v>
                </c:pt>
                <c:pt idx="2825">
                  <c:v>2722</c:v>
                </c:pt>
                <c:pt idx="2826">
                  <c:v>2730</c:v>
                </c:pt>
                <c:pt idx="2827">
                  <c:v>2727</c:v>
                </c:pt>
                <c:pt idx="2828">
                  <c:v>2724</c:v>
                </c:pt>
                <c:pt idx="2829">
                  <c:v>2734</c:v>
                </c:pt>
                <c:pt idx="2830">
                  <c:v>2722</c:v>
                </c:pt>
                <c:pt idx="2831">
                  <c:v>2731</c:v>
                </c:pt>
                <c:pt idx="2832">
                  <c:v>2742</c:v>
                </c:pt>
                <c:pt idx="2833">
                  <c:v>2729</c:v>
                </c:pt>
                <c:pt idx="2834">
                  <c:v>2714</c:v>
                </c:pt>
                <c:pt idx="2835">
                  <c:v>2699</c:v>
                </c:pt>
                <c:pt idx="2836">
                  <c:v>2708</c:v>
                </c:pt>
                <c:pt idx="2837">
                  <c:v>2716</c:v>
                </c:pt>
                <c:pt idx="2838">
                  <c:v>2728</c:v>
                </c:pt>
                <c:pt idx="2839">
                  <c:v>2739</c:v>
                </c:pt>
                <c:pt idx="2840">
                  <c:v>2740</c:v>
                </c:pt>
                <c:pt idx="2841">
                  <c:v>2731</c:v>
                </c:pt>
                <c:pt idx="2842">
                  <c:v>2720</c:v>
                </c:pt>
                <c:pt idx="2843">
                  <c:v>2721</c:v>
                </c:pt>
                <c:pt idx="2844">
                  <c:v>2711</c:v>
                </c:pt>
                <c:pt idx="2845">
                  <c:v>2705</c:v>
                </c:pt>
                <c:pt idx="2846">
                  <c:v>2734</c:v>
                </c:pt>
                <c:pt idx="2847">
                  <c:v>2730</c:v>
                </c:pt>
                <c:pt idx="2848">
                  <c:v>2741</c:v>
                </c:pt>
                <c:pt idx="2849">
                  <c:v>2726</c:v>
                </c:pt>
                <c:pt idx="2850">
                  <c:v>2739</c:v>
                </c:pt>
                <c:pt idx="2851">
                  <c:v>2770</c:v>
                </c:pt>
                <c:pt idx="2852">
                  <c:v>2803</c:v>
                </c:pt>
                <c:pt idx="2853">
                  <c:v>2789</c:v>
                </c:pt>
                <c:pt idx="2854">
                  <c:v>2774</c:v>
                </c:pt>
                <c:pt idx="2855">
                  <c:v>2771</c:v>
                </c:pt>
                <c:pt idx="2856">
                  <c:v>2751</c:v>
                </c:pt>
                <c:pt idx="2857">
                  <c:v>2785</c:v>
                </c:pt>
                <c:pt idx="2858">
                  <c:v>2781</c:v>
                </c:pt>
                <c:pt idx="2859">
                  <c:v>2774</c:v>
                </c:pt>
                <c:pt idx="2860">
                  <c:v>2769</c:v>
                </c:pt>
                <c:pt idx="2861">
                  <c:v>2827</c:v>
                </c:pt>
                <c:pt idx="2862">
                  <c:v>2856</c:v>
                </c:pt>
                <c:pt idx="2863">
                  <c:v>2852</c:v>
                </c:pt>
                <c:pt idx="2864">
                  <c:v>2836</c:v>
                </c:pt>
                <c:pt idx="2865">
                  <c:v>2846</c:v>
                </c:pt>
                <c:pt idx="2866">
                  <c:v>2852</c:v>
                </c:pt>
                <c:pt idx="2867">
                  <c:v>2843</c:v>
                </c:pt>
                <c:pt idx="2868">
                  <c:v>2831</c:v>
                </c:pt>
                <c:pt idx="2869">
                  <c:v>2825</c:v>
                </c:pt>
                <c:pt idx="2870">
                  <c:v>2825</c:v>
                </c:pt>
                <c:pt idx="2871">
                  <c:v>2809</c:v>
                </c:pt>
                <c:pt idx="2872">
                  <c:v>2805</c:v>
                </c:pt>
                <c:pt idx="2873">
                  <c:v>2795</c:v>
                </c:pt>
                <c:pt idx="2874">
                  <c:v>2795</c:v>
                </c:pt>
                <c:pt idx="2875">
                  <c:v>2802</c:v>
                </c:pt>
                <c:pt idx="2876">
                  <c:v>2809</c:v>
                </c:pt>
                <c:pt idx="2877">
                  <c:v>2790</c:v>
                </c:pt>
                <c:pt idx="2878">
                  <c:v>2795</c:v>
                </c:pt>
                <c:pt idx="2879">
                  <c:v>2799</c:v>
                </c:pt>
                <c:pt idx="2880">
                  <c:v>2809</c:v>
                </c:pt>
                <c:pt idx="2881">
                  <c:v>2801</c:v>
                </c:pt>
                <c:pt idx="2882">
                  <c:v>2815</c:v>
                </c:pt>
                <c:pt idx="2883">
                  <c:v>2823</c:v>
                </c:pt>
                <c:pt idx="2884">
                  <c:v>2825</c:v>
                </c:pt>
                <c:pt idx="2885">
                  <c:v>2848</c:v>
                </c:pt>
                <c:pt idx="2886">
                  <c:v>2853</c:v>
                </c:pt>
                <c:pt idx="2887">
                  <c:v>2880</c:v>
                </c:pt>
                <c:pt idx="2888">
                  <c:v>2908</c:v>
                </c:pt>
                <c:pt idx="2889">
                  <c:v>2908</c:v>
                </c:pt>
                <c:pt idx="2890">
                  <c:v>2894.4</c:v>
                </c:pt>
                <c:pt idx="2891">
                  <c:v>2878.4</c:v>
                </c:pt>
                <c:pt idx="2892">
                  <c:v>2863.4</c:v>
                </c:pt>
                <c:pt idx="2893">
                  <c:v>2846.6</c:v>
                </c:pt>
                <c:pt idx="2894">
                  <c:v>2824</c:v>
                </c:pt>
                <c:pt idx="2895">
                  <c:v>2824</c:v>
                </c:pt>
                <c:pt idx="2896">
                  <c:v>2801</c:v>
                </c:pt>
                <c:pt idx="2897">
                  <c:v>2845</c:v>
                </c:pt>
                <c:pt idx="2898">
                  <c:v>2866</c:v>
                </c:pt>
                <c:pt idx="2899">
                  <c:v>2906</c:v>
                </c:pt>
                <c:pt idx="2900">
                  <c:v>2893</c:v>
                </c:pt>
                <c:pt idx="2901">
                  <c:v>2867</c:v>
                </c:pt>
                <c:pt idx="2902">
                  <c:v>2857</c:v>
                </c:pt>
                <c:pt idx="2903">
                  <c:v>2847</c:v>
                </c:pt>
                <c:pt idx="2904">
                  <c:v>2839</c:v>
                </c:pt>
                <c:pt idx="2905">
                  <c:v>2838</c:v>
                </c:pt>
                <c:pt idx="2906">
                  <c:v>2818</c:v>
                </c:pt>
                <c:pt idx="2907">
                  <c:v>2812</c:v>
                </c:pt>
                <c:pt idx="2908">
                  <c:v>2818</c:v>
                </c:pt>
                <c:pt idx="2909">
                  <c:v>2809</c:v>
                </c:pt>
                <c:pt idx="2910">
                  <c:v>2798</c:v>
                </c:pt>
                <c:pt idx="2911">
                  <c:v>2790</c:v>
                </c:pt>
                <c:pt idx="2912">
                  <c:v>2797</c:v>
                </c:pt>
                <c:pt idx="2913">
                  <c:v>2814</c:v>
                </c:pt>
                <c:pt idx="2914">
                  <c:v>2822</c:v>
                </c:pt>
                <c:pt idx="2915">
                  <c:v>2811</c:v>
                </c:pt>
                <c:pt idx="2916">
                  <c:v>2780</c:v>
                </c:pt>
                <c:pt idx="2917">
                  <c:v>2768</c:v>
                </c:pt>
                <c:pt idx="2918">
                  <c:v>2774</c:v>
                </c:pt>
                <c:pt idx="2919">
                  <c:v>2767</c:v>
                </c:pt>
                <c:pt idx="2920">
                  <c:v>2766</c:v>
                </c:pt>
                <c:pt idx="2921">
                  <c:v>2773</c:v>
                </c:pt>
                <c:pt idx="2922">
                  <c:v>2779</c:v>
                </c:pt>
                <c:pt idx="2923">
                  <c:v>2770</c:v>
                </c:pt>
                <c:pt idx="2924">
                  <c:v>2755</c:v>
                </c:pt>
                <c:pt idx="2925">
                  <c:v>2737</c:v>
                </c:pt>
                <c:pt idx="2926">
                  <c:v>2745</c:v>
                </c:pt>
                <c:pt idx="2927">
                  <c:v>2756</c:v>
                </c:pt>
                <c:pt idx="2928">
                  <c:v>2763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759808"/>
        <c:axId val="139759248"/>
      </c:lineChart>
      <c:dateAx>
        <c:axId val="1397581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758688"/>
        <c:crosses val="autoZero"/>
        <c:auto val="1"/>
        <c:lblOffset val="100"/>
        <c:baseTimeUnit val="days"/>
      </c:dateAx>
      <c:valAx>
        <c:axId val="139758688"/>
        <c:scaling>
          <c:orientation val="minMax"/>
          <c:min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758128"/>
        <c:crosses val="autoZero"/>
        <c:crossBetween val="between"/>
      </c:valAx>
      <c:valAx>
        <c:axId val="139759248"/>
        <c:scaling>
          <c:orientation val="minMax"/>
          <c:max val="4500"/>
          <c:min val="10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759808"/>
        <c:crosses val="max"/>
        <c:crossBetween val="between"/>
      </c:valAx>
      <c:dateAx>
        <c:axId val="13975980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3975924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指数与期货全部固定为以第一个元素为基础的比值序列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index_cmt!$E$1</c:f>
              <c:strCache>
                <c:ptCount val="1"/>
                <c:pt idx="0">
                  <c:v>c_standard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index_cmt!$A$2:$A$2930</c:f>
              <c:numCache>
                <c:formatCode>m/d/yyyy</c:formatCode>
                <c:ptCount val="2929"/>
                <c:pt idx="0">
                  <c:v>38721</c:v>
                </c:pt>
                <c:pt idx="1">
                  <c:v>38722</c:v>
                </c:pt>
                <c:pt idx="2">
                  <c:v>38723</c:v>
                </c:pt>
                <c:pt idx="3">
                  <c:v>38726</c:v>
                </c:pt>
                <c:pt idx="4">
                  <c:v>38727</c:v>
                </c:pt>
                <c:pt idx="5">
                  <c:v>38728</c:v>
                </c:pt>
                <c:pt idx="6">
                  <c:v>38729</c:v>
                </c:pt>
                <c:pt idx="7">
                  <c:v>38730</c:v>
                </c:pt>
                <c:pt idx="8">
                  <c:v>38733</c:v>
                </c:pt>
                <c:pt idx="9">
                  <c:v>38734</c:v>
                </c:pt>
                <c:pt idx="10">
                  <c:v>38735</c:v>
                </c:pt>
                <c:pt idx="11">
                  <c:v>38736</c:v>
                </c:pt>
                <c:pt idx="12">
                  <c:v>38737</c:v>
                </c:pt>
                <c:pt idx="13">
                  <c:v>38740</c:v>
                </c:pt>
                <c:pt idx="14">
                  <c:v>38741</c:v>
                </c:pt>
                <c:pt idx="15">
                  <c:v>38742</c:v>
                </c:pt>
                <c:pt idx="16">
                  <c:v>38754</c:v>
                </c:pt>
                <c:pt idx="17">
                  <c:v>38755</c:v>
                </c:pt>
                <c:pt idx="18">
                  <c:v>38756</c:v>
                </c:pt>
                <c:pt idx="19">
                  <c:v>38757</c:v>
                </c:pt>
                <c:pt idx="20">
                  <c:v>38758</c:v>
                </c:pt>
                <c:pt idx="21">
                  <c:v>38761</c:v>
                </c:pt>
                <c:pt idx="22">
                  <c:v>38762</c:v>
                </c:pt>
                <c:pt idx="23">
                  <c:v>38763</c:v>
                </c:pt>
                <c:pt idx="24">
                  <c:v>38764</c:v>
                </c:pt>
                <c:pt idx="25">
                  <c:v>38765</c:v>
                </c:pt>
                <c:pt idx="26">
                  <c:v>38768</c:v>
                </c:pt>
                <c:pt idx="27">
                  <c:v>38769</c:v>
                </c:pt>
                <c:pt idx="28">
                  <c:v>38770</c:v>
                </c:pt>
                <c:pt idx="29">
                  <c:v>38771</c:v>
                </c:pt>
                <c:pt idx="30">
                  <c:v>38772</c:v>
                </c:pt>
                <c:pt idx="31">
                  <c:v>38775</c:v>
                </c:pt>
                <c:pt idx="32">
                  <c:v>38776</c:v>
                </c:pt>
                <c:pt idx="33">
                  <c:v>38777</c:v>
                </c:pt>
                <c:pt idx="34">
                  <c:v>38778</c:v>
                </c:pt>
                <c:pt idx="35">
                  <c:v>38779</c:v>
                </c:pt>
                <c:pt idx="36">
                  <c:v>38782</c:v>
                </c:pt>
                <c:pt idx="37">
                  <c:v>38783</c:v>
                </c:pt>
                <c:pt idx="38">
                  <c:v>38784</c:v>
                </c:pt>
                <c:pt idx="39">
                  <c:v>38785</c:v>
                </c:pt>
                <c:pt idx="40">
                  <c:v>38786</c:v>
                </c:pt>
                <c:pt idx="41">
                  <c:v>38789</c:v>
                </c:pt>
                <c:pt idx="42">
                  <c:v>38790</c:v>
                </c:pt>
                <c:pt idx="43">
                  <c:v>38791</c:v>
                </c:pt>
                <c:pt idx="44">
                  <c:v>38792</c:v>
                </c:pt>
                <c:pt idx="45">
                  <c:v>38793</c:v>
                </c:pt>
                <c:pt idx="46">
                  <c:v>38796</c:v>
                </c:pt>
                <c:pt idx="47">
                  <c:v>38797</c:v>
                </c:pt>
                <c:pt idx="48">
                  <c:v>38798</c:v>
                </c:pt>
                <c:pt idx="49">
                  <c:v>38799</c:v>
                </c:pt>
                <c:pt idx="50">
                  <c:v>38800</c:v>
                </c:pt>
                <c:pt idx="51">
                  <c:v>38803</c:v>
                </c:pt>
                <c:pt idx="52">
                  <c:v>38804</c:v>
                </c:pt>
                <c:pt idx="53">
                  <c:v>38805</c:v>
                </c:pt>
                <c:pt idx="54">
                  <c:v>38806</c:v>
                </c:pt>
                <c:pt idx="55">
                  <c:v>38807</c:v>
                </c:pt>
                <c:pt idx="56">
                  <c:v>38810</c:v>
                </c:pt>
                <c:pt idx="57">
                  <c:v>38811</c:v>
                </c:pt>
                <c:pt idx="58">
                  <c:v>38812</c:v>
                </c:pt>
                <c:pt idx="59">
                  <c:v>38813</c:v>
                </c:pt>
                <c:pt idx="60">
                  <c:v>38814</c:v>
                </c:pt>
                <c:pt idx="61">
                  <c:v>38817</c:v>
                </c:pt>
                <c:pt idx="62">
                  <c:v>38818</c:v>
                </c:pt>
                <c:pt idx="63">
                  <c:v>38819</c:v>
                </c:pt>
                <c:pt idx="64">
                  <c:v>38820</c:v>
                </c:pt>
                <c:pt idx="65">
                  <c:v>38821</c:v>
                </c:pt>
                <c:pt idx="66">
                  <c:v>38824</c:v>
                </c:pt>
                <c:pt idx="67">
                  <c:v>38825</c:v>
                </c:pt>
                <c:pt idx="68">
                  <c:v>38826</c:v>
                </c:pt>
                <c:pt idx="69">
                  <c:v>38827</c:v>
                </c:pt>
                <c:pt idx="70">
                  <c:v>38828</c:v>
                </c:pt>
                <c:pt idx="71">
                  <c:v>38831</c:v>
                </c:pt>
                <c:pt idx="72">
                  <c:v>38832</c:v>
                </c:pt>
                <c:pt idx="73">
                  <c:v>38833</c:v>
                </c:pt>
                <c:pt idx="74">
                  <c:v>38834</c:v>
                </c:pt>
                <c:pt idx="75">
                  <c:v>38835</c:v>
                </c:pt>
                <c:pt idx="76">
                  <c:v>38845</c:v>
                </c:pt>
                <c:pt idx="77">
                  <c:v>38846</c:v>
                </c:pt>
                <c:pt idx="78">
                  <c:v>38847</c:v>
                </c:pt>
                <c:pt idx="79">
                  <c:v>38848</c:v>
                </c:pt>
                <c:pt idx="80">
                  <c:v>38849</c:v>
                </c:pt>
                <c:pt idx="81">
                  <c:v>38852</c:v>
                </c:pt>
                <c:pt idx="82">
                  <c:v>38853</c:v>
                </c:pt>
                <c:pt idx="83">
                  <c:v>38854</c:v>
                </c:pt>
                <c:pt idx="84">
                  <c:v>38855</c:v>
                </c:pt>
                <c:pt idx="85">
                  <c:v>38856</c:v>
                </c:pt>
                <c:pt idx="86">
                  <c:v>38859</c:v>
                </c:pt>
                <c:pt idx="87">
                  <c:v>38860</c:v>
                </c:pt>
                <c:pt idx="88">
                  <c:v>38861</c:v>
                </c:pt>
                <c:pt idx="89">
                  <c:v>38862</c:v>
                </c:pt>
                <c:pt idx="90">
                  <c:v>38863</c:v>
                </c:pt>
                <c:pt idx="91">
                  <c:v>38866</c:v>
                </c:pt>
                <c:pt idx="92">
                  <c:v>38867</c:v>
                </c:pt>
                <c:pt idx="93">
                  <c:v>38868</c:v>
                </c:pt>
                <c:pt idx="94">
                  <c:v>38869</c:v>
                </c:pt>
                <c:pt idx="95">
                  <c:v>38870</c:v>
                </c:pt>
                <c:pt idx="96">
                  <c:v>38873</c:v>
                </c:pt>
                <c:pt idx="97">
                  <c:v>38874</c:v>
                </c:pt>
                <c:pt idx="98">
                  <c:v>38875</c:v>
                </c:pt>
                <c:pt idx="99">
                  <c:v>38876</c:v>
                </c:pt>
                <c:pt idx="100">
                  <c:v>38877</c:v>
                </c:pt>
                <c:pt idx="101">
                  <c:v>38880</c:v>
                </c:pt>
                <c:pt idx="102">
                  <c:v>38881</c:v>
                </c:pt>
                <c:pt idx="103">
                  <c:v>38882</c:v>
                </c:pt>
                <c:pt idx="104">
                  <c:v>38883</c:v>
                </c:pt>
                <c:pt idx="105">
                  <c:v>38884</c:v>
                </c:pt>
                <c:pt idx="106">
                  <c:v>38887</c:v>
                </c:pt>
                <c:pt idx="107">
                  <c:v>38888</c:v>
                </c:pt>
                <c:pt idx="108">
                  <c:v>38889</c:v>
                </c:pt>
                <c:pt idx="109">
                  <c:v>38890</c:v>
                </c:pt>
                <c:pt idx="110">
                  <c:v>38891</c:v>
                </c:pt>
                <c:pt idx="111">
                  <c:v>38894</c:v>
                </c:pt>
                <c:pt idx="112">
                  <c:v>38895</c:v>
                </c:pt>
                <c:pt idx="113">
                  <c:v>38896</c:v>
                </c:pt>
                <c:pt idx="114">
                  <c:v>38897</c:v>
                </c:pt>
                <c:pt idx="115">
                  <c:v>38898</c:v>
                </c:pt>
                <c:pt idx="116">
                  <c:v>38901</c:v>
                </c:pt>
                <c:pt idx="117">
                  <c:v>38902</c:v>
                </c:pt>
                <c:pt idx="118">
                  <c:v>38903</c:v>
                </c:pt>
                <c:pt idx="119">
                  <c:v>38904</c:v>
                </c:pt>
                <c:pt idx="120">
                  <c:v>38905</c:v>
                </c:pt>
                <c:pt idx="121">
                  <c:v>38908</c:v>
                </c:pt>
                <c:pt idx="122">
                  <c:v>38909</c:v>
                </c:pt>
                <c:pt idx="123">
                  <c:v>38910</c:v>
                </c:pt>
                <c:pt idx="124">
                  <c:v>38911</c:v>
                </c:pt>
                <c:pt idx="125">
                  <c:v>38912</c:v>
                </c:pt>
                <c:pt idx="126">
                  <c:v>38915</c:v>
                </c:pt>
                <c:pt idx="127">
                  <c:v>38916</c:v>
                </c:pt>
                <c:pt idx="128">
                  <c:v>38917</c:v>
                </c:pt>
                <c:pt idx="129">
                  <c:v>38918</c:v>
                </c:pt>
                <c:pt idx="130">
                  <c:v>38919</c:v>
                </c:pt>
                <c:pt idx="131">
                  <c:v>38922</c:v>
                </c:pt>
                <c:pt idx="132">
                  <c:v>38923</c:v>
                </c:pt>
                <c:pt idx="133">
                  <c:v>38924</c:v>
                </c:pt>
                <c:pt idx="134">
                  <c:v>38925</c:v>
                </c:pt>
                <c:pt idx="135">
                  <c:v>38926</c:v>
                </c:pt>
                <c:pt idx="136">
                  <c:v>38929</c:v>
                </c:pt>
                <c:pt idx="137">
                  <c:v>38930</c:v>
                </c:pt>
                <c:pt idx="138">
                  <c:v>38931</c:v>
                </c:pt>
                <c:pt idx="139">
                  <c:v>38932</c:v>
                </c:pt>
                <c:pt idx="140">
                  <c:v>38933</c:v>
                </c:pt>
                <c:pt idx="141">
                  <c:v>38936</c:v>
                </c:pt>
                <c:pt idx="142">
                  <c:v>38937</c:v>
                </c:pt>
                <c:pt idx="143">
                  <c:v>38938</c:v>
                </c:pt>
                <c:pt idx="144">
                  <c:v>38939</c:v>
                </c:pt>
                <c:pt idx="145">
                  <c:v>38940</c:v>
                </c:pt>
                <c:pt idx="146">
                  <c:v>38943</c:v>
                </c:pt>
                <c:pt idx="147">
                  <c:v>38944</c:v>
                </c:pt>
                <c:pt idx="148">
                  <c:v>38945</c:v>
                </c:pt>
                <c:pt idx="149">
                  <c:v>38946</c:v>
                </c:pt>
                <c:pt idx="150">
                  <c:v>38947</c:v>
                </c:pt>
                <c:pt idx="151">
                  <c:v>38950</c:v>
                </c:pt>
                <c:pt idx="152">
                  <c:v>38951</c:v>
                </c:pt>
                <c:pt idx="153">
                  <c:v>38952</c:v>
                </c:pt>
                <c:pt idx="154">
                  <c:v>38953</c:v>
                </c:pt>
                <c:pt idx="155">
                  <c:v>38954</c:v>
                </c:pt>
                <c:pt idx="156">
                  <c:v>38957</c:v>
                </c:pt>
                <c:pt idx="157">
                  <c:v>38958</c:v>
                </c:pt>
                <c:pt idx="158">
                  <c:v>38959</c:v>
                </c:pt>
                <c:pt idx="159">
                  <c:v>38960</c:v>
                </c:pt>
                <c:pt idx="160">
                  <c:v>38961</c:v>
                </c:pt>
                <c:pt idx="161">
                  <c:v>38964</c:v>
                </c:pt>
                <c:pt idx="162">
                  <c:v>38965</c:v>
                </c:pt>
                <c:pt idx="163">
                  <c:v>38966</c:v>
                </c:pt>
                <c:pt idx="164">
                  <c:v>38967</c:v>
                </c:pt>
                <c:pt idx="165">
                  <c:v>38968</c:v>
                </c:pt>
                <c:pt idx="166">
                  <c:v>38971</c:v>
                </c:pt>
                <c:pt idx="167">
                  <c:v>38972</c:v>
                </c:pt>
                <c:pt idx="168">
                  <c:v>38973</c:v>
                </c:pt>
                <c:pt idx="169">
                  <c:v>38974</c:v>
                </c:pt>
                <c:pt idx="170">
                  <c:v>38975</c:v>
                </c:pt>
                <c:pt idx="171">
                  <c:v>38978</c:v>
                </c:pt>
                <c:pt idx="172">
                  <c:v>38979</c:v>
                </c:pt>
                <c:pt idx="173">
                  <c:v>38980</c:v>
                </c:pt>
                <c:pt idx="174">
                  <c:v>38981</c:v>
                </c:pt>
                <c:pt idx="175">
                  <c:v>38982</c:v>
                </c:pt>
                <c:pt idx="176">
                  <c:v>38985</c:v>
                </c:pt>
                <c:pt idx="177">
                  <c:v>38986</c:v>
                </c:pt>
                <c:pt idx="178">
                  <c:v>38987</c:v>
                </c:pt>
                <c:pt idx="179">
                  <c:v>38988</c:v>
                </c:pt>
                <c:pt idx="180">
                  <c:v>38989</c:v>
                </c:pt>
                <c:pt idx="181">
                  <c:v>38999</c:v>
                </c:pt>
                <c:pt idx="182">
                  <c:v>39000</c:v>
                </c:pt>
                <c:pt idx="183">
                  <c:v>39001</c:v>
                </c:pt>
                <c:pt idx="184">
                  <c:v>39002</c:v>
                </c:pt>
                <c:pt idx="185">
                  <c:v>39003</c:v>
                </c:pt>
                <c:pt idx="186">
                  <c:v>39006</c:v>
                </c:pt>
                <c:pt idx="187">
                  <c:v>39007</c:v>
                </c:pt>
                <c:pt idx="188">
                  <c:v>39008</c:v>
                </c:pt>
                <c:pt idx="189">
                  <c:v>39009</c:v>
                </c:pt>
                <c:pt idx="190">
                  <c:v>39010</c:v>
                </c:pt>
                <c:pt idx="191">
                  <c:v>39013</c:v>
                </c:pt>
                <c:pt idx="192">
                  <c:v>39014</c:v>
                </c:pt>
                <c:pt idx="193">
                  <c:v>39015</c:v>
                </c:pt>
                <c:pt idx="194">
                  <c:v>39016</c:v>
                </c:pt>
                <c:pt idx="195">
                  <c:v>39017</c:v>
                </c:pt>
                <c:pt idx="196">
                  <c:v>39020</c:v>
                </c:pt>
                <c:pt idx="197">
                  <c:v>39021</c:v>
                </c:pt>
                <c:pt idx="198">
                  <c:v>39022</c:v>
                </c:pt>
                <c:pt idx="199">
                  <c:v>39023</c:v>
                </c:pt>
                <c:pt idx="200">
                  <c:v>39024</c:v>
                </c:pt>
                <c:pt idx="201">
                  <c:v>39027</c:v>
                </c:pt>
                <c:pt idx="202">
                  <c:v>39028</c:v>
                </c:pt>
                <c:pt idx="203">
                  <c:v>39029</c:v>
                </c:pt>
                <c:pt idx="204">
                  <c:v>39030</c:v>
                </c:pt>
                <c:pt idx="205">
                  <c:v>39031</c:v>
                </c:pt>
                <c:pt idx="206">
                  <c:v>39034</c:v>
                </c:pt>
                <c:pt idx="207">
                  <c:v>39035</c:v>
                </c:pt>
                <c:pt idx="208">
                  <c:v>39036</c:v>
                </c:pt>
                <c:pt idx="209">
                  <c:v>39037</c:v>
                </c:pt>
                <c:pt idx="210">
                  <c:v>39038</c:v>
                </c:pt>
                <c:pt idx="211">
                  <c:v>39041</c:v>
                </c:pt>
                <c:pt idx="212">
                  <c:v>39042</c:v>
                </c:pt>
                <c:pt idx="213">
                  <c:v>39043</c:v>
                </c:pt>
                <c:pt idx="214">
                  <c:v>39044</c:v>
                </c:pt>
                <c:pt idx="215">
                  <c:v>39045</c:v>
                </c:pt>
                <c:pt idx="216">
                  <c:v>39048</c:v>
                </c:pt>
                <c:pt idx="217">
                  <c:v>39049</c:v>
                </c:pt>
                <c:pt idx="218">
                  <c:v>39050</c:v>
                </c:pt>
                <c:pt idx="219">
                  <c:v>39051</c:v>
                </c:pt>
                <c:pt idx="220">
                  <c:v>39052</c:v>
                </c:pt>
                <c:pt idx="221">
                  <c:v>39055</c:v>
                </c:pt>
                <c:pt idx="222">
                  <c:v>39056</c:v>
                </c:pt>
                <c:pt idx="223">
                  <c:v>39057</c:v>
                </c:pt>
                <c:pt idx="224">
                  <c:v>39058</c:v>
                </c:pt>
                <c:pt idx="225">
                  <c:v>39059</c:v>
                </c:pt>
                <c:pt idx="226">
                  <c:v>39062</c:v>
                </c:pt>
                <c:pt idx="227">
                  <c:v>39063</c:v>
                </c:pt>
                <c:pt idx="228">
                  <c:v>39064</c:v>
                </c:pt>
                <c:pt idx="229">
                  <c:v>39065</c:v>
                </c:pt>
                <c:pt idx="230">
                  <c:v>39066</c:v>
                </c:pt>
                <c:pt idx="231">
                  <c:v>39069</c:v>
                </c:pt>
                <c:pt idx="232">
                  <c:v>39070</c:v>
                </c:pt>
                <c:pt idx="233">
                  <c:v>39071</c:v>
                </c:pt>
                <c:pt idx="234">
                  <c:v>39072</c:v>
                </c:pt>
                <c:pt idx="235">
                  <c:v>39073</c:v>
                </c:pt>
                <c:pt idx="236">
                  <c:v>39076</c:v>
                </c:pt>
                <c:pt idx="237">
                  <c:v>39077</c:v>
                </c:pt>
                <c:pt idx="238">
                  <c:v>39078</c:v>
                </c:pt>
                <c:pt idx="239">
                  <c:v>39079</c:v>
                </c:pt>
                <c:pt idx="240">
                  <c:v>39080</c:v>
                </c:pt>
                <c:pt idx="241">
                  <c:v>39086</c:v>
                </c:pt>
                <c:pt idx="242">
                  <c:v>39087</c:v>
                </c:pt>
                <c:pt idx="243">
                  <c:v>39090</c:v>
                </c:pt>
                <c:pt idx="244">
                  <c:v>39091</c:v>
                </c:pt>
                <c:pt idx="245">
                  <c:v>39092</c:v>
                </c:pt>
                <c:pt idx="246">
                  <c:v>39093</c:v>
                </c:pt>
                <c:pt idx="247">
                  <c:v>39094</c:v>
                </c:pt>
                <c:pt idx="248">
                  <c:v>39097</c:v>
                </c:pt>
                <c:pt idx="249">
                  <c:v>39098</c:v>
                </c:pt>
                <c:pt idx="250">
                  <c:v>39099</c:v>
                </c:pt>
                <c:pt idx="251">
                  <c:v>39100</c:v>
                </c:pt>
                <c:pt idx="252">
                  <c:v>39101</c:v>
                </c:pt>
                <c:pt idx="253">
                  <c:v>39104</c:v>
                </c:pt>
                <c:pt idx="254">
                  <c:v>39105</c:v>
                </c:pt>
                <c:pt idx="255">
                  <c:v>39106</c:v>
                </c:pt>
                <c:pt idx="256">
                  <c:v>39107</c:v>
                </c:pt>
                <c:pt idx="257">
                  <c:v>39108</c:v>
                </c:pt>
                <c:pt idx="258">
                  <c:v>39111</c:v>
                </c:pt>
                <c:pt idx="259">
                  <c:v>39112</c:v>
                </c:pt>
                <c:pt idx="260">
                  <c:v>39113</c:v>
                </c:pt>
                <c:pt idx="261">
                  <c:v>39114</c:v>
                </c:pt>
                <c:pt idx="262">
                  <c:v>39115</c:v>
                </c:pt>
                <c:pt idx="263">
                  <c:v>39118</c:v>
                </c:pt>
                <c:pt idx="264">
                  <c:v>39119</c:v>
                </c:pt>
                <c:pt idx="265">
                  <c:v>39120</c:v>
                </c:pt>
                <c:pt idx="266">
                  <c:v>39121</c:v>
                </c:pt>
                <c:pt idx="267">
                  <c:v>39122</c:v>
                </c:pt>
                <c:pt idx="268">
                  <c:v>39125</c:v>
                </c:pt>
                <c:pt idx="269">
                  <c:v>39126</c:v>
                </c:pt>
                <c:pt idx="270">
                  <c:v>39127</c:v>
                </c:pt>
                <c:pt idx="271">
                  <c:v>39128</c:v>
                </c:pt>
                <c:pt idx="272">
                  <c:v>39129</c:v>
                </c:pt>
                <c:pt idx="273">
                  <c:v>39139</c:v>
                </c:pt>
                <c:pt idx="274">
                  <c:v>39140</c:v>
                </c:pt>
                <c:pt idx="275">
                  <c:v>39141</c:v>
                </c:pt>
                <c:pt idx="276">
                  <c:v>39142</c:v>
                </c:pt>
                <c:pt idx="277">
                  <c:v>39143</c:v>
                </c:pt>
                <c:pt idx="278">
                  <c:v>39146</c:v>
                </c:pt>
                <c:pt idx="279">
                  <c:v>39147</c:v>
                </c:pt>
                <c:pt idx="280">
                  <c:v>39148</c:v>
                </c:pt>
                <c:pt idx="281">
                  <c:v>39149</c:v>
                </c:pt>
                <c:pt idx="282">
                  <c:v>39150</c:v>
                </c:pt>
                <c:pt idx="283">
                  <c:v>39153</c:v>
                </c:pt>
                <c:pt idx="284">
                  <c:v>39154</c:v>
                </c:pt>
                <c:pt idx="285">
                  <c:v>39155</c:v>
                </c:pt>
                <c:pt idx="286">
                  <c:v>39156</c:v>
                </c:pt>
                <c:pt idx="287">
                  <c:v>39157</c:v>
                </c:pt>
                <c:pt idx="288">
                  <c:v>39160</c:v>
                </c:pt>
                <c:pt idx="289">
                  <c:v>39161</c:v>
                </c:pt>
                <c:pt idx="290">
                  <c:v>39162</c:v>
                </c:pt>
                <c:pt idx="291">
                  <c:v>39163</c:v>
                </c:pt>
                <c:pt idx="292">
                  <c:v>39164</c:v>
                </c:pt>
                <c:pt idx="293">
                  <c:v>39167</c:v>
                </c:pt>
                <c:pt idx="294">
                  <c:v>39168</c:v>
                </c:pt>
                <c:pt idx="295">
                  <c:v>39169</c:v>
                </c:pt>
                <c:pt idx="296">
                  <c:v>39170</c:v>
                </c:pt>
                <c:pt idx="297">
                  <c:v>39171</c:v>
                </c:pt>
                <c:pt idx="298">
                  <c:v>39174</c:v>
                </c:pt>
                <c:pt idx="299">
                  <c:v>39175</c:v>
                </c:pt>
                <c:pt idx="300">
                  <c:v>39176</c:v>
                </c:pt>
                <c:pt idx="301">
                  <c:v>39177</c:v>
                </c:pt>
                <c:pt idx="302">
                  <c:v>39178</c:v>
                </c:pt>
                <c:pt idx="303">
                  <c:v>39181</c:v>
                </c:pt>
                <c:pt idx="304">
                  <c:v>39182</c:v>
                </c:pt>
                <c:pt idx="305">
                  <c:v>39183</c:v>
                </c:pt>
                <c:pt idx="306">
                  <c:v>39184</c:v>
                </c:pt>
                <c:pt idx="307">
                  <c:v>39185</c:v>
                </c:pt>
                <c:pt idx="308">
                  <c:v>39188</c:v>
                </c:pt>
                <c:pt idx="309">
                  <c:v>39189</c:v>
                </c:pt>
                <c:pt idx="310">
                  <c:v>39190</c:v>
                </c:pt>
                <c:pt idx="311">
                  <c:v>39191</c:v>
                </c:pt>
                <c:pt idx="312">
                  <c:v>39192</c:v>
                </c:pt>
                <c:pt idx="313">
                  <c:v>39195</c:v>
                </c:pt>
                <c:pt idx="314">
                  <c:v>39196</c:v>
                </c:pt>
                <c:pt idx="315">
                  <c:v>39197</c:v>
                </c:pt>
                <c:pt idx="316">
                  <c:v>39198</c:v>
                </c:pt>
                <c:pt idx="317">
                  <c:v>39199</c:v>
                </c:pt>
                <c:pt idx="318">
                  <c:v>39202</c:v>
                </c:pt>
                <c:pt idx="319">
                  <c:v>39210</c:v>
                </c:pt>
                <c:pt idx="320">
                  <c:v>39211</c:v>
                </c:pt>
                <c:pt idx="321">
                  <c:v>39212</c:v>
                </c:pt>
                <c:pt idx="322">
                  <c:v>39213</c:v>
                </c:pt>
                <c:pt idx="323">
                  <c:v>39216</c:v>
                </c:pt>
                <c:pt idx="324">
                  <c:v>39217</c:v>
                </c:pt>
                <c:pt idx="325">
                  <c:v>39218</c:v>
                </c:pt>
                <c:pt idx="326">
                  <c:v>39219</c:v>
                </c:pt>
                <c:pt idx="327">
                  <c:v>39220</c:v>
                </c:pt>
                <c:pt idx="328">
                  <c:v>39223</c:v>
                </c:pt>
                <c:pt idx="329">
                  <c:v>39224</c:v>
                </c:pt>
                <c:pt idx="330">
                  <c:v>39225</c:v>
                </c:pt>
                <c:pt idx="331">
                  <c:v>39226</c:v>
                </c:pt>
                <c:pt idx="332">
                  <c:v>39227</c:v>
                </c:pt>
                <c:pt idx="333">
                  <c:v>39230</c:v>
                </c:pt>
                <c:pt idx="334">
                  <c:v>39231</c:v>
                </c:pt>
                <c:pt idx="335">
                  <c:v>39232</c:v>
                </c:pt>
                <c:pt idx="336">
                  <c:v>39233</c:v>
                </c:pt>
                <c:pt idx="337">
                  <c:v>39234</c:v>
                </c:pt>
                <c:pt idx="338">
                  <c:v>39237</c:v>
                </c:pt>
                <c:pt idx="339">
                  <c:v>39238</c:v>
                </c:pt>
                <c:pt idx="340">
                  <c:v>39239</c:v>
                </c:pt>
                <c:pt idx="341">
                  <c:v>39240</c:v>
                </c:pt>
                <c:pt idx="342">
                  <c:v>39241</c:v>
                </c:pt>
                <c:pt idx="343">
                  <c:v>39244</c:v>
                </c:pt>
                <c:pt idx="344">
                  <c:v>39245</c:v>
                </c:pt>
                <c:pt idx="345">
                  <c:v>39246</c:v>
                </c:pt>
                <c:pt idx="346">
                  <c:v>39247</c:v>
                </c:pt>
                <c:pt idx="347">
                  <c:v>39248</c:v>
                </c:pt>
                <c:pt idx="348">
                  <c:v>39251</c:v>
                </c:pt>
                <c:pt idx="349">
                  <c:v>39252</c:v>
                </c:pt>
                <c:pt idx="350">
                  <c:v>39253</c:v>
                </c:pt>
                <c:pt idx="351">
                  <c:v>39254</c:v>
                </c:pt>
                <c:pt idx="352">
                  <c:v>39255</c:v>
                </c:pt>
                <c:pt idx="353">
                  <c:v>39258</c:v>
                </c:pt>
                <c:pt idx="354">
                  <c:v>39259</c:v>
                </c:pt>
                <c:pt idx="355">
                  <c:v>39260</c:v>
                </c:pt>
                <c:pt idx="356">
                  <c:v>39261</c:v>
                </c:pt>
                <c:pt idx="357">
                  <c:v>39262</c:v>
                </c:pt>
                <c:pt idx="358">
                  <c:v>39265</c:v>
                </c:pt>
                <c:pt idx="359">
                  <c:v>39266</c:v>
                </c:pt>
                <c:pt idx="360">
                  <c:v>39267</c:v>
                </c:pt>
                <c:pt idx="361">
                  <c:v>39268</c:v>
                </c:pt>
                <c:pt idx="362">
                  <c:v>39269</c:v>
                </c:pt>
                <c:pt idx="363">
                  <c:v>39272</c:v>
                </c:pt>
                <c:pt idx="364">
                  <c:v>39273</c:v>
                </c:pt>
                <c:pt idx="365">
                  <c:v>39274</c:v>
                </c:pt>
                <c:pt idx="366">
                  <c:v>39275</c:v>
                </c:pt>
                <c:pt idx="367">
                  <c:v>39276</c:v>
                </c:pt>
                <c:pt idx="368">
                  <c:v>39279</c:v>
                </c:pt>
                <c:pt idx="369">
                  <c:v>39280</c:v>
                </c:pt>
                <c:pt idx="370">
                  <c:v>39281</c:v>
                </c:pt>
                <c:pt idx="371">
                  <c:v>39282</c:v>
                </c:pt>
                <c:pt idx="372">
                  <c:v>39283</c:v>
                </c:pt>
                <c:pt idx="373">
                  <c:v>39286</c:v>
                </c:pt>
                <c:pt idx="374">
                  <c:v>39287</c:v>
                </c:pt>
                <c:pt idx="375">
                  <c:v>39288</c:v>
                </c:pt>
                <c:pt idx="376">
                  <c:v>39289</c:v>
                </c:pt>
                <c:pt idx="377">
                  <c:v>39290</c:v>
                </c:pt>
                <c:pt idx="378">
                  <c:v>39293</c:v>
                </c:pt>
                <c:pt idx="379">
                  <c:v>39294</c:v>
                </c:pt>
                <c:pt idx="380">
                  <c:v>39295</c:v>
                </c:pt>
                <c:pt idx="381">
                  <c:v>39296</c:v>
                </c:pt>
                <c:pt idx="382">
                  <c:v>39297</c:v>
                </c:pt>
                <c:pt idx="383">
                  <c:v>39300</c:v>
                </c:pt>
                <c:pt idx="384">
                  <c:v>39301</c:v>
                </c:pt>
                <c:pt idx="385">
                  <c:v>39302</c:v>
                </c:pt>
                <c:pt idx="386">
                  <c:v>39303</c:v>
                </c:pt>
                <c:pt idx="387">
                  <c:v>39304</c:v>
                </c:pt>
                <c:pt idx="388">
                  <c:v>39307</c:v>
                </c:pt>
                <c:pt idx="389">
                  <c:v>39308</c:v>
                </c:pt>
                <c:pt idx="390">
                  <c:v>39309</c:v>
                </c:pt>
                <c:pt idx="391">
                  <c:v>39310</c:v>
                </c:pt>
                <c:pt idx="392">
                  <c:v>39311</c:v>
                </c:pt>
                <c:pt idx="393">
                  <c:v>39314</c:v>
                </c:pt>
                <c:pt idx="394">
                  <c:v>39315</c:v>
                </c:pt>
                <c:pt idx="395">
                  <c:v>39316</c:v>
                </c:pt>
                <c:pt idx="396">
                  <c:v>39317</c:v>
                </c:pt>
                <c:pt idx="397">
                  <c:v>39318</c:v>
                </c:pt>
                <c:pt idx="398">
                  <c:v>39321</c:v>
                </c:pt>
                <c:pt idx="399">
                  <c:v>39322</c:v>
                </c:pt>
                <c:pt idx="400">
                  <c:v>39323</c:v>
                </c:pt>
                <c:pt idx="401">
                  <c:v>39324</c:v>
                </c:pt>
                <c:pt idx="402">
                  <c:v>39325</c:v>
                </c:pt>
                <c:pt idx="403">
                  <c:v>39328</c:v>
                </c:pt>
                <c:pt idx="404">
                  <c:v>39329</c:v>
                </c:pt>
                <c:pt idx="405">
                  <c:v>39330</c:v>
                </c:pt>
                <c:pt idx="406">
                  <c:v>39331</c:v>
                </c:pt>
                <c:pt idx="407">
                  <c:v>39332</c:v>
                </c:pt>
                <c:pt idx="408">
                  <c:v>39335</c:v>
                </c:pt>
                <c:pt idx="409">
                  <c:v>39336</c:v>
                </c:pt>
                <c:pt idx="410">
                  <c:v>39337</c:v>
                </c:pt>
                <c:pt idx="411">
                  <c:v>39338</c:v>
                </c:pt>
                <c:pt idx="412">
                  <c:v>39339</c:v>
                </c:pt>
                <c:pt idx="413">
                  <c:v>39342</c:v>
                </c:pt>
                <c:pt idx="414">
                  <c:v>39343</c:v>
                </c:pt>
                <c:pt idx="415">
                  <c:v>39344</c:v>
                </c:pt>
                <c:pt idx="416">
                  <c:v>39345</c:v>
                </c:pt>
                <c:pt idx="417">
                  <c:v>39346</c:v>
                </c:pt>
                <c:pt idx="418">
                  <c:v>39349</c:v>
                </c:pt>
                <c:pt idx="419">
                  <c:v>39350</c:v>
                </c:pt>
                <c:pt idx="420">
                  <c:v>39351</c:v>
                </c:pt>
                <c:pt idx="421">
                  <c:v>39352</c:v>
                </c:pt>
                <c:pt idx="422">
                  <c:v>39353</c:v>
                </c:pt>
                <c:pt idx="423">
                  <c:v>39363</c:v>
                </c:pt>
                <c:pt idx="424">
                  <c:v>39364</c:v>
                </c:pt>
                <c:pt idx="425">
                  <c:v>39365</c:v>
                </c:pt>
                <c:pt idx="426">
                  <c:v>39366</c:v>
                </c:pt>
                <c:pt idx="427">
                  <c:v>39367</c:v>
                </c:pt>
                <c:pt idx="428">
                  <c:v>39370</c:v>
                </c:pt>
                <c:pt idx="429">
                  <c:v>39371</c:v>
                </c:pt>
                <c:pt idx="430">
                  <c:v>39372</c:v>
                </c:pt>
                <c:pt idx="431">
                  <c:v>39373</c:v>
                </c:pt>
                <c:pt idx="432">
                  <c:v>39374</c:v>
                </c:pt>
                <c:pt idx="433">
                  <c:v>39377</c:v>
                </c:pt>
                <c:pt idx="434">
                  <c:v>39378</c:v>
                </c:pt>
                <c:pt idx="435">
                  <c:v>39379</c:v>
                </c:pt>
                <c:pt idx="436">
                  <c:v>39380</c:v>
                </c:pt>
                <c:pt idx="437">
                  <c:v>39381</c:v>
                </c:pt>
                <c:pt idx="438">
                  <c:v>39384</c:v>
                </c:pt>
                <c:pt idx="439">
                  <c:v>39385</c:v>
                </c:pt>
                <c:pt idx="440">
                  <c:v>39386</c:v>
                </c:pt>
                <c:pt idx="441">
                  <c:v>39387</c:v>
                </c:pt>
                <c:pt idx="442">
                  <c:v>39388</c:v>
                </c:pt>
                <c:pt idx="443">
                  <c:v>39391</c:v>
                </c:pt>
                <c:pt idx="444">
                  <c:v>39392</c:v>
                </c:pt>
                <c:pt idx="445">
                  <c:v>39393</c:v>
                </c:pt>
                <c:pt idx="446">
                  <c:v>39394</c:v>
                </c:pt>
                <c:pt idx="447">
                  <c:v>39395</c:v>
                </c:pt>
                <c:pt idx="448">
                  <c:v>39398</c:v>
                </c:pt>
                <c:pt idx="449">
                  <c:v>39399</c:v>
                </c:pt>
                <c:pt idx="450">
                  <c:v>39400</c:v>
                </c:pt>
                <c:pt idx="451">
                  <c:v>39401</c:v>
                </c:pt>
                <c:pt idx="452">
                  <c:v>39402</c:v>
                </c:pt>
                <c:pt idx="453">
                  <c:v>39405</c:v>
                </c:pt>
                <c:pt idx="454">
                  <c:v>39406</c:v>
                </c:pt>
                <c:pt idx="455">
                  <c:v>39407</c:v>
                </c:pt>
                <c:pt idx="456">
                  <c:v>39408</c:v>
                </c:pt>
                <c:pt idx="457">
                  <c:v>39409</c:v>
                </c:pt>
                <c:pt idx="458">
                  <c:v>39412</c:v>
                </c:pt>
                <c:pt idx="459">
                  <c:v>39413</c:v>
                </c:pt>
                <c:pt idx="460">
                  <c:v>39414</c:v>
                </c:pt>
                <c:pt idx="461">
                  <c:v>39415</c:v>
                </c:pt>
                <c:pt idx="462">
                  <c:v>39416</c:v>
                </c:pt>
                <c:pt idx="463">
                  <c:v>39419</c:v>
                </c:pt>
                <c:pt idx="464">
                  <c:v>39420</c:v>
                </c:pt>
                <c:pt idx="465">
                  <c:v>39421</c:v>
                </c:pt>
                <c:pt idx="466">
                  <c:v>39422</c:v>
                </c:pt>
                <c:pt idx="467">
                  <c:v>39423</c:v>
                </c:pt>
                <c:pt idx="468">
                  <c:v>39426</c:v>
                </c:pt>
                <c:pt idx="469">
                  <c:v>39427</c:v>
                </c:pt>
                <c:pt idx="470">
                  <c:v>39428</c:v>
                </c:pt>
                <c:pt idx="471">
                  <c:v>39429</c:v>
                </c:pt>
                <c:pt idx="472">
                  <c:v>39430</c:v>
                </c:pt>
                <c:pt idx="473">
                  <c:v>39433</c:v>
                </c:pt>
                <c:pt idx="474">
                  <c:v>39434</c:v>
                </c:pt>
                <c:pt idx="475">
                  <c:v>39435</c:v>
                </c:pt>
                <c:pt idx="476">
                  <c:v>39436</c:v>
                </c:pt>
                <c:pt idx="477">
                  <c:v>39437</c:v>
                </c:pt>
                <c:pt idx="478">
                  <c:v>39440</c:v>
                </c:pt>
                <c:pt idx="479">
                  <c:v>39441</c:v>
                </c:pt>
                <c:pt idx="480">
                  <c:v>39442</c:v>
                </c:pt>
                <c:pt idx="481">
                  <c:v>39443</c:v>
                </c:pt>
                <c:pt idx="482">
                  <c:v>39444</c:v>
                </c:pt>
                <c:pt idx="483">
                  <c:v>39449</c:v>
                </c:pt>
                <c:pt idx="484">
                  <c:v>39450</c:v>
                </c:pt>
                <c:pt idx="485">
                  <c:v>39451</c:v>
                </c:pt>
                <c:pt idx="486">
                  <c:v>39454</c:v>
                </c:pt>
                <c:pt idx="487">
                  <c:v>39455</c:v>
                </c:pt>
                <c:pt idx="488">
                  <c:v>39456</c:v>
                </c:pt>
                <c:pt idx="489">
                  <c:v>39457</c:v>
                </c:pt>
                <c:pt idx="490">
                  <c:v>39458</c:v>
                </c:pt>
                <c:pt idx="491">
                  <c:v>39461</c:v>
                </c:pt>
                <c:pt idx="492">
                  <c:v>39462</c:v>
                </c:pt>
                <c:pt idx="493">
                  <c:v>39463</c:v>
                </c:pt>
                <c:pt idx="494">
                  <c:v>39464</c:v>
                </c:pt>
                <c:pt idx="495">
                  <c:v>39465</c:v>
                </c:pt>
                <c:pt idx="496">
                  <c:v>39468</c:v>
                </c:pt>
                <c:pt idx="497">
                  <c:v>39469</c:v>
                </c:pt>
                <c:pt idx="498">
                  <c:v>39470</c:v>
                </c:pt>
                <c:pt idx="499">
                  <c:v>39471</c:v>
                </c:pt>
                <c:pt idx="500">
                  <c:v>39472</c:v>
                </c:pt>
                <c:pt idx="501">
                  <c:v>39475</c:v>
                </c:pt>
                <c:pt idx="502">
                  <c:v>39476</c:v>
                </c:pt>
                <c:pt idx="503">
                  <c:v>39477</c:v>
                </c:pt>
                <c:pt idx="504">
                  <c:v>39478</c:v>
                </c:pt>
                <c:pt idx="505">
                  <c:v>39479</c:v>
                </c:pt>
                <c:pt idx="506">
                  <c:v>39482</c:v>
                </c:pt>
                <c:pt idx="507">
                  <c:v>39483</c:v>
                </c:pt>
                <c:pt idx="508">
                  <c:v>39491</c:v>
                </c:pt>
                <c:pt idx="509">
                  <c:v>39492</c:v>
                </c:pt>
                <c:pt idx="510">
                  <c:v>39493</c:v>
                </c:pt>
                <c:pt idx="511">
                  <c:v>39496</c:v>
                </c:pt>
                <c:pt idx="512">
                  <c:v>39497</c:v>
                </c:pt>
                <c:pt idx="513">
                  <c:v>39498</c:v>
                </c:pt>
                <c:pt idx="514">
                  <c:v>39499</c:v>
                </c:pt>
                <c:pt idx="515">
                  <c:v>39500</c:v>
                </c:pt>
                <c:pt idx="516">
                  <c:v>39503</c:v>
                </c:pt>
                <c:pt idx="517">
                  <c:v>39504</c:v>
                </c:pt>
                <c:pt idx="518">
                  <c:v>39505</c:v>
                </c:pt>
                <c:pt idx="519">
                  <c:v>39506</c:v>
                </c:pt>
                <c:pt idx="520">
                  <c:v>39507</c:v>
                </c:pt>
                <c:pt idx="521">
                  <c:v>39510</c:v>
                </c:pt>
                <c:pt idx="522">
                  <c:v>39511</c:v>
                </c:pt>
                <c:pt idx="523">
                  <c:v>39512</c:v>
                </c:pt>
                <c:pt idx="524">
                  <c:v>39513</c:v>
                </c:pt>
                <c:pt idx="525">
                  <c:v>39514</c:v>
                </c:pt>
                <c:pt idx="526">
                  <c:v>39517</c:v>
                </c:pt>
                <c:pt idx="527">
                  <c:v>39518</c:v>
                </c:pt>
                <c:pt idx="528">
                  <c:v>39519</c:v>
                </c:pt>
                <c:pt idx="529">
                  <c:v>39520</c:v>
                </c:pt>
                <c:pt idx="530">
                  <c:v>39521</c:v>
                </c:pt>
                <c:pt idx="531">
                  <c:v>39524</c:v>
                </c:pt>
                <c:pt idx="532">
                  <c:v>39525</c:v>
                </c:pt>
                <c:pt idx="533">
                  <c:v>39526</c:v>
                </c:pt>
                <c:pt idx="534">
                  <c:v>39527</c:v>
                </c:pt>
                <c:pt idx="535">
                  <c:v>39528</c:v>
                </c:pt>
                <c:pt idx="536">
                  <c:v>39531</c:v>
                </c:pt>
                <c:pt idx="537">
                  <c:v>39532</c:v>
                </c:pt>
                <c:pt idx="538">
                  <c:v>39533</c:v>
                </c:pt>
                <c:pt idx="539">
                  <c:v>39534</c:v>
                </c:pt>
                <c:pt idx="540">
                  <c:v>39535</c:v>
                </c:pt>
                <c:pt idx="541">
                  <c:v>39538</c:v>
                </c:pt>
                <c:pt idx="542">
                  <c:v>39539</c:v>
                </c:pt>
                <c:pt idx="543">
                  <c:v>39540</c:v>
                </c:pt>
                <c:pt idx="544">
                  <c:v>39541</c:v>
                </c:pt>
                <c:pt idx="545">
                  <c:v>39545</c:v>
                </c:pt>
                <c:pt idx="546">
                  <c:v>39546</c:v>
                </c:pt>
                <c:pt idx="547">
                  <c:v>39547</c:v>
                </c:pt>
                <c:pt idx="548">
                  <c:v>39548</c:v>
                </c:pt>
                <c:pt idx="549">
                  <c:v>39549</c:v>
                </c:pt>
                <c:pt idx="550">
                  <c:v>39552</c:v>
                </c:pt>
                <c:pt idx="551">
                  <c:v>39553</c:v>
                </c:pt>
                <c:pt idx="552">
                  <c:v>39554</c:v>
                </c:pt>
                <c:pt idx="553">
                  <c:v>39555</c:v>
                </c:pt>
                <c:pt idx="554">
                  <c:v>39556</c:v>
                </c:pt>
                <c:pt idx="555">
                  <c:v>39559</c:v>
                </c:pt>
                <c:pt idx="556">
                  <c:v>39560</c:v>
                </c:pt>
                <c:pt idx="557">
                  <c:v>39561</c:v>
                </c:pt>
                <c:pt idx="558">
                  <c:v>39562</c:v>
                </c:pt>
                <c:pt idx="559">
                  <c:v>39563</c:v>
                </c:pt>
                <c:pt idx="560">
                  <c:v>39566</c:v>
                </c:pt>
                <c:pt idx="561">
                  <c:v>39567</c:v>
                </c:pt>
                <c:pt idx="562">
                  <c:v>39568</c:v>
                </c:pt>
                <c:pt idx="563">
                  <c:v>39573</c:v>
                </c:pt>
                <c:pt idx="564">
                  <c:v>39574</c:v>
                </c:pt>
                <c:pt idx="565">
                  <c:v>39575</c:v>
                </c:pt>
                <c:pt idx="566">
                  <c:v>39576</c:v>
                </c:pt>
                <c:pt idx="567">
                  <c:v>39577</c:v>
                </c:pt>
                <c:pt idx="568">
                  <c:v>39580</c:v>
                </c:pt>
                <c:pt idx="569">
                  <c:v>39581</c:v>
                </c:pt>
                <c:pt idx="570">
                  <c:v>39582</c:v>
                </c:pt>
                <c:pt idx="571">
                  <c:v>39583</c:v>
                </c:pt>
                <c:pt idx="572">
                  <c:v>39584</c:v>
                </c:pt>
                <c:pt idx="573">
                  <c:v>39587</c:v>
                </c:pt>
                <c:pt idx="574">
                  <c:v>39588</c:v>
                </c:pt>
                <c:pt idx="575">
                  <c:v>39589</c:v>
                </c:pt>
                <c:pt idx="576">
                  <c:v>39590</c:v>
                </c:pt>
                <c:pt idx="577">
                  <c:v>39591</c:v>
                </c:pt>
                <c:pt idx="578">
                  <c:v>39594</c:v>
                </c:pt>
                <c:pt idx="579">
                  <c:v>39595</c:v>
                </c:pt>
                <c:pt idx="580">
                  <c:v>39596</c:v>
                </c:pt>
                <c:pt idx="581">
                  <c:v>39597</c:v>
                </c:pt>
                <c:pt idx="582">
                  <c:v>39598</c:v>
                </c:pt>
                <c:pt idx="583">
                  <c:v>39601</c:v>
                </c:pt>
                <c:pt idx="584">
                  <c:v>39602</c:v>
                </c:pt>
                <c:pt idx="585">
                  <c:v>39603</c:v>
                </c:pt>
                <c:pt idx="586">
                  <c:v>39604</c:v>
                </c:pt>
                <c:pt idx="587">
                  <c:v>39605</c:v>
                </c:pt>
                <c:pt idx="588">
                  <c:v>39609</c:v>
                </c:pt>
                <c:pt idx="589">
                  <c:v>39610</c:v>
                </c:pt>
                <c:pt idx="590">
                  <c:v>39611</c:v>
                </c:pt>
                <c:pt idx="591">
                  <c:v>39612</c:v>
                </c:pt>
                <c:pt idx="592">
                  <c:v>39615</c:v>
                </c:pt>
                <c:pt idx="593">
                  <c:v>39616</c:v>
                </c:pt>
                <c:pt idx="594">
                  <c:v>39617</c:v>
                </c:pt>
                <c:pt idx="595">
                  <c:v>39618</c:v>
                </c:pt>
                <c:pt idx="596">
                  <c:v>39619</c:v>
                </c:pt>
                <c:pt idx="597">
                  <c:v>39622</c:v>
                </c:pt>
                <c:pt idx="598">
                  <c:v>39623</c:v>
                </c:pt>
                <c:pt idx="599">
                  <c:v>39624</c:v>
                </c:pt>
                <c:pt idx="600">
                  <c:v>39625</c:v>
                </c:pt>
                <c:pt idx="601">
                  <c:v>39626</c:v>
                </c:pt>
                <c:pt idx="602">
                  <c:v>39629</c:v>
                </c:pt>
                <c:pt idx="603">
                  <c:v>39630</c:v>
                </c:pt>
                <c:pt idx="604">
                  <c:v>39631</c:v>
                </c:pt>
                <c:pt idx="605">
                  <c:v>39632</c:v>
                </c:pt>
                <c:pt idx="606">
                  <c:v>39633</c:v>
                </c:pt>
                <c:pt idx="607">
                  <c:v>39636</c:v>
                </c:pt>
                <c:pt idx="608">
                  <c:v>39637</c:v>
                </c:pt>
                <c:pt idx="609">
                  <c:v>39638</c:v>
                </c:pt>
                <c:pt idx="610">
                  <c:v>39639</c:v>
                </c:pt>
                <c:pt idx="611">
                  <c:v>39640</c:v>
                </c:pt>
                <c:pt idx="612">
                  <c:v>39643</c:v>
                </c:pt>
                <c:pt idx="613">
                  <c:v>39644</c:v>
                </c:pt>
                <c:pt idx="614">
                  <c:v>39645</c:v>
                </c:pt>
                <c:pt idx="615">
                  <c:v>39646</c:v>
                </c:pt>
                <c:pt idx="616">
                  <c:v>39647</c:v>
                </c:pt>
                <c:pt idx="617">
                  <c:v>39650</c:v>
                </c:pt>
                <c:pt idx="618">
                  <c:v>39651</c:v>
                </c:pt>
                <c:pt idx="619">
                  <c:v>39652</c:v>
                </c:pt>
                <c:pt idx="620">
                  <c:v>39653</c:v>
                </c:pt>
                <c:pt idx="621">
                  <c:v>39654</c:v>
                </c:pt>
                <c:pt idx="622">
                  <c:v>39657</c:v>
                </c:pt>
                <c:pt idx="623">
                  <c:v>39658</c:v>
                </c:pt>
                <c:pt idx="624">
                  <c:v>39659</c:v>
                </c:pt>
                <c:pt idx="625">
                  <c:v>39660</c:v>
                </c:pt>
                <c:pt idx="626">
                  <c:v>39661</c:v>
                </c:pt>
                <c:pt idx="627">
                  <c:v>39664</c:v>
                </c:pt>
                <c:pt idx="628">
                  <c:v>39665</c:v>
                </c:pt>
                <c:pt idx="629">
                  <c:v>39666</c:v>
                </c:pt>
                <c:pt idx="630">
                  <c:v>39667</c:v>
                </c:pt>
                <c:pt idx="631">
                  <c:v>39668</c:v>
                </c:pt>
                <c:pt idx="632">
                  <c:v>39671</c:v>
                </c:pt>
                <c:pt idx="633">
                  <c:v>39672</c:v>
                </c:pt>
                <c:pt idx="634">
                  <c:v>39673</c:v>
                </c:pt>
                <c:pt idx="635">
                  <c:v>39674</c:v>
                </c:pt>
                <c:pt idx="636">
                  <c:v>39675</c:v>
                </c:pt>
                <c:pt idx="637">
                  <c:v>39678</c:v>
                </c:pt>
                <c:pt idx="638">
                  <c:v>39679</c:v>
                </c:pt>
                <c:pt idx="639">
                  <c:v>39680</c:v>
                </c:pt>
                <c:pt idx="640">
                  <c:v>39681</c:v>
                </c:pt>
                <c:pt idx="641">
                  <c:v>39682</c:v>
                </c:pt>
                <c:pt idx="642">
                  <c:v>39685</c:v>
                </c:pt>
                <c:pt idx="643">
                  <c:v>39686</c:v>
                </c:pt>
                <c:pt idx="644">
                  <c:v>39687</c:v>
                </c:pt>
                <c:pt idx="645">
                  <c:v>39688</c:v>
                </c:pt>
                <c:pt idx="646">
                  <c:v>39689</c:v>
                </c:pt>
                <c:pt idx="647">
                  <c:v>39692</c:v>
                </c:pt>
                <c:pt idx="648">
                  <c:v>39693</c:v>
                </c:pt>
                <c:pt idx="649">
                  <c:v>39694</c:v>
                </c:pt>
                <c:pt idx="650">
                  <c:v>39695</c:v>
                </c:pt>
                <c:pt idx="651">
                  <c:v>39696</c:v>
                </c:pt>
                <c:pt idx="652">
                  <c:v>39699</c:v>
                </c:pt>
                <c:pt idx="653">
                  <c:v>39700</c:v>
                </c:pt>
                <c:pt idx="654">
                  <c:v>39701</c:v>
                </c:pt>
                <c:pt idx="655">
                  <c:v>39702</c:v>
                </c:pt>
                <c:pt idx="656">
                  <c:v>39703</c:v>
                </c:pt>
                <c:pt idx="657">
                  <c:v>39707</c:v>
                </c:pt>
                <c:pt idx="658">
                  <c:v>39708</c:v>
                </c:pt>
                <c:pt idx="659">
                  <c:v>39709</c:v>
                </c:pt>
                <c:pt idx="660">
                  <c:v>39710</c:v>
                </c:pt>
                <c:pt idx="661">
                  <c:v>39713</c:v>
                </c:pt>
                <c:pt idx="662">
                  <c:v>39714</c:v>
                </c:pt>
                <c:pt idx="663">
                  <c:v>39715</c:v>
                </c:pt>
                <c:pt idx="664">
                  <c:v>39716</c:v>
                </c:pt>
                <c:pt idx="665">
                  <c:v>39717</c:v>
                </c:pt>
                <c:pt idx="666">
                  <c:v>39727</c:v>
                </c:pt>
                <c:pt idx="667">
                  <c:v>39728</c:v>
                </c:pt>
                <c:pt idx="668">
                  <c:v>39729</c:v>
                </c:pt>
                <c:pt idx="669">
                  <c:v>39730</c:v>
                </c:pt>
                <c:pt idx="670">
                  <c:v>39731</c:v>
                </c:pt>
                <c:pt idx="671">
                  <c:v>39734</c:v>
                </c:pt>
                <c:pt idx="672">
                  <c:v>39735</c:v>
                </c:pt>
                <c:pt idx="673">
                  <c:v>39736</c:v>
                </c:pt>
                <c:pt idx="674">
                  <c:v>39737</c:v>
                </c:pt>
                <c:pt idx="675">
                  <c:v>39738</c:v>
                </c:pt>
                <c:pt idx="676">
                  <c:v>39741</c:v>
                </c:pt>
                <c:pt idx="677">
                  <c:v>39742</c:v>
                </c:pt>
                <c:pt idx="678">
                  <c:v>39743</c:v>
                </c:pt>
                <c:pt idx="679">
                  <c:v>39744</c:v>
                </c:pt>
                <c:pt idx="680">
                  <c:v>39745</c:v>
                </c:pt>
                <c:pt idx="681">
                  <c:v>39748</c:v>
                </c:pt>
                <c:pt idx="682">
                  <c:v>39749</c:v>
                </c:pt>
                <c:pt idx="683">
                  <c:v>39750</c:v>
                </c:pt>
                <c:pt idx="684">
                  <c:v>39751</c:v>
                </c:pt>
                <c:pt idx="685">
                  <c:v>39752</c:v>
                </c:pt>
                <c:pt idx="686">
                  <c:v>39755</c:v>
                </c:pt>
                <c:pt idx="687">
                  <c:v>39756</c:v>
                </c:pt>
                <c:pt idx="688">
                  <c:v>39757</c:v>
                </c:pt>
                <c:pt idx="689">
                  <c:v>39758</c:v>
                </c:pt>
                <c:pt idx="690">
                  <c:v>39759</c:v>
                </c:pt>
                <c:pt idx="691">
                  <c:v>39762</c:v>
                </c:pt>
                <c:pt idx="692">
                  <c:v>39763</c:v>
                </c:pt>
                <c:pt idx="693">
                  <c:v>39764</c:v>
                </c:pt>
                <c:pt idx="694">
                  <c:v>39765</c:v>
                </c:pt>
                <c:pt idx="695">
                  <c:v>39766</c:v>
                </c:pt>
                <c:pt idx="696">
                  <c:v>39769</c:v>
                </c:pt>
                <c:pt idx="697">
                  <c:v>39770</c:v>
                </c:pt>
                <c:pt idx="698">
                  <c:v>39771</c:v>
                </c:pt>
                <c:pt idx="699">
                  <c:v>39772</c:v>
                </c:pt>
                <c:pt idx="700">
                  <c:v>39773</c:v>
                </c:pt>
                <c:pt idx="701">
                  <c:v>39776</c:v>
                </c:pt>
                <c:pt idx="702">
                  <c:v>39777</c:v>
                </c:pt>
                <c:pt idx="703">
                  <c:v>39778</c:v>
                </c:pt>
                <c:pt idx="704">
                  <c:v>39779</c:v>
                </c:pt>
                <c:pt idx="705">
                  <c:v>39780</c:v>
                </c:pt>
                <c:pt idx="706">
                  <c:v>39783</c:v>
                </c:pt>
                <c:pt idx="707">
                  <c:v>39784</c:v>
                </c:pt>
                <c:pt idx="708">
                  <c:v>39785</c:v>
                </c:pt>
                <c:pt idx="709">
                  <c:v>39786</c:v>
                </c:pt>
                <c:pt idx="710">
                  <c:v>39787</c:v>
                </c:pt>
                <c:pt idx="711">
                  <c:v>39790</c:v>
                </c:pt>
                <c:pt idx="712">
                  <c:v>39791</c:v>
                </c:pt>
                <c:pt idx="713">
                  <c:v>39792</c:v>
                </c:pt>
                <c:pt idx="714">
                  <c:v>39793</c:v>
                </c:pt>
                <c:pt idx="715">
                  <c:v>39794</c:v>
                </c:pt>
                <c:pt idx="716">
                  <c:v>39797</c:v>
                </c:pt>
                <c:pt idx="717">
                  <c:v>39798</c:v>
                </c:pt>
                <c:pt idx="718">
                  <c:v>39799</c:v>
                </c:pt>
                <c:pt idx="719">
                  <c:v>39800</c:v>
                </c:pt>
                <c:pt idx="720">
                  <c:v>39801</c:v>
                </c:pt>
                <c:pt idx="721">
                  <c:v>39804</c:v>
                </c:pt>
                <c:pt idx="722">
                  <c:v>39805</c:v>
                </c:pt>
                <c:pt idx="723">
                  <c:v>39806</c:v>
                </c:pt>
                <c:pt idx="724">
                  <c:v>39807</c:v>
                </c:pt>
                <c:pt idx="725">
                  <c:v>39808</c:v>
                </c:pt>
                <c:pt idx="726">
                  <c:v>39811</c:v>
                </c:pt>
                <c:pt idx="727">
                  <c:v>39812</c:v>
                </c:pt>
                <c:pt idx="728">
                  <c:v>39813</c:v>
                </c:pt>
                <c:pt idx="729">
                  <c:v>39818</c:v>
                </c:pt>
                <c:pt idx="730">
                  <c:v>39819</c:v>
                </c:pt>
                <c:pt idx="731">
                  <c:v>39820</c:v>
                </c:pt>
                <c:pt idx="732">
                  <c:v>39821</c:v>
                </c:pt>
                <c:pt idx="733">
                  <c:v>39822</c:v>
                </c:pt>
                <c:pt idx="734">
                  <c:v>39825</c:v>
                </c:pt>
                <c:pt idx="735">
                  <c:v>39826</c:v>
                </c:pt>
                <c:pt idx="736">
                  <c:v>39827</c:v>
                </c:pt>
                <c:pt idx="737">
                  <c:v>39828</c:v>
                </c:pt>
                <c:pt idx="738">
                  <c:v>39829</c:v>
                </c:pt>
                <c:pt idx="739">
                  <c:v>39832</c:v>
                </c:pt>
                <c:pt idx="740">
                  <c:v>39833</c:v>
                </c:pt>
                <c:pt idx="741">
                  <c:v>39834</c:v>
                </c:pt>
                <c:pt idx="742">
                  <c:v>39835</c:v>
                </c:pt>
                <c:pt idx="743">
                  <c:v>39836</c:v>
                </c:pt>
                <c:pt idx="744">
                  <c:v>39846</c:v>
                </c:pt>
                <c:pt idx="745">
                  <c:v>39847</c:v>
                </c:pt>
                <c:pt idx="746">
                  <c:v>39848</c:v>
                </c:pt>
                <c:pt idx="747">
                  <c:v>39849</c:v>
                </c:pt>
                <c:pt idx="748">
                  <c:v>39850</c:v>
                </c:pt>
                <c:pt idx="749">
                  <c:v>39853</c:v>
                </c:pt>
                <c:pt idx="750">
                  <c:v>39854</c:v>
                </c:pt>
                <c:pt idx="751">
                  <c:v>39855</c:v>
                </c:pt>
                <c:pt idx="752">
                  <c:v>39856</c:v>
                </c:pt>
                <c:pt idx="753">
                  <c:v>39857</c:v>
                </c:pt>
                <c:pt idx="754">
                  <c:v>39860</c:v>
                </c:pt>
                <c:pt idx="755">
                  <c:v>39861</c:v>
                </c:pt>
                <c:pt idx="756">
                  <c:v>39862</c:v>
                </c:pt>
                <c:pt idx="757">
                  <c:v>39863</c:v>
                </c:pt>
                <c:pt idx="758">
                  <c:v>39864</c:v>
                </c:pt>
                <c:pt idx="759">
                  <c:v>39867</c:v>
                </c:pt>
                <c:pt idx="760">
                  <c:v>39868</c:v>
                </c:pt>
                <c:pt idx="761">
                  <c:v>39869</c:v>
                </c:pt>
                <c:pt idx="762">
                  <c:v>39870</c:v>
                </c:pt>
                <c:pt idx="763">
                  <c:v>39871</c:v>
                </c:pt>
                <c:pt idx="764">
                  <c:v>39874</c:v>
                </c:pt>
                <c:pt idx="765">
                  <c:v>39875</c:v>
                </c:pt>
                <c:pt idx="766">
                  <c:v>39876</c:v>
                </c:pt>
                <c:pt idx="767">
                  <c:v>39877</c:v>
                </c:pt>
                <c:pt idx="768">
                  <c:v>39878</c:v>
                </c:pt>
                <c:pt idx="769">
                  <c:v>39881</c:v>
                </c:pt>
                <c:pt idx="770">
                  <c:v>39882</c:v>
                </c:pt>
                <c:pt idx="771">
                  <c:v>39883</c:v>
                </c:pt>
                <c:pt idx="772">
                  <c:v>39884</c:v>
                </c:pt>
                <c:pt idx="773">
                  <c:v>39885</c:v>
                </c:pt>
                <c:pt idx="774">
                  <c:v>39888</c:v>
                </c:pt>
                <c:pt idx="775">
                  <c:v>39889</c:v>
                </c:pt>
                <c:pt idx="776">
                  <c:v>39890</c:v>
                </c:pt>
                <c:pt idx="777">
                  <c:v>39891</c:v>
                </c:pt>
                <c:pt idx="778">
                  <c:v>39892</c:v>
                </c:pt>
                <c:pt idx="779">
                  <c:v>39895</c:v>
                </c:pt>
                <c:pt idx="780">
                  <c:v>39896</c:v>
                </c:pt>
                <c:pt idx="781">
                  <c:v>39897</c:v>
                </c:pt>
                <c:pt idx="782">
                  <c:v>39898</c:v>
                </c:pt>
                <c:pt idx="783">
                  <c:v>39899</c:v>
                </c:pt>
                <c:pt idx="784">
                  <c:v>39902</c:v>
                </c:pt>
                <c:pt idx="785">
                  <c:v>39903</c:v>
                </c:pt>
                <c:pt idx="786">
                  <c:v>39904</c:v>
                </c:pt>
                <c:pt idx="787">
                  <c:v>39905</c:v>
                </c:pt>
                <c:pt idx="788">
                  <c:v>39906</c:v>
                </c:pt>
                <c:pt idx="789">
                  <c:v>39910</c:v>
                </c:pt>
                <c:pt idx="790">
                  <c:v>39911</c:v>
                </c:pt>
                <c:pt idx="791">
                  <c:v>39912</c:v>
                </c:pt>
                <c:pt idx="792">
                  <c:v>39913</c:v>
                </c:pt>
                <c:pt idx="793">
                  <c:v>39916</c:v>
                </c:pt>
                <c:pt idx="794">
                  <c:v>39917</c:v>
                </c:pt>
                <c:pt idx="795">
                  <c:v>39918</c:v>
                </c:pt>
                <c:pt idx="796">
                  <c:v>39919</c:v>
                </c:pt>
                <c:pt idx="797">
                  <c:v>39920</c:v>
                </c:pt>
                <c:pt idx="798">
                  <c:v>39923</c:v>
                </c:pt>
                <c:pt idx="799">
                  <c:v>39924</c:v>
                </c:pt>
                <c:pt idx="800">
                  <c:v>39925</c:v>
                </c:pt>
                <c:pt idx="801">
                  <c:v>39926</c:v>
                </c:pt>
                <c:pt idx="802">
                  <c:v>39927</c:v>
                </c:pt>
                <c:pt idx="803">
                  <c:v>39930</c:v>
                </c:pt>
                <c:pt idx="804">
                  <c:v>39931</c:v>
                </c:pt>
                <c:pt idx="805">
                  <c:v>39932</c:v>
                </c:pt>
                <c:pt idx="806">
                  <c:v>39933</c:v>
                </c:pt>
                <c:pt idx="807">
                  <c:v>39937</c:v>
                </c:pt>
                <c:pt idx="808">
                  <c:v>39938</c:v>
                </c:pt>
                <c:pt idx="809">
                  <c:v>39939</c:v>
                </c:pt>
                <c:pt idx="810">
                  <c:v>39940</c:v>
                </c:pt>
                <c:pt idx="811">
                  <c:v>39941</c:v>
                </c:pt>
                <c:pt idx="812">
                  <c:v>39944</c:v>
                </c:pt>
                <c:pt idx="813">
                  <c:v>39945</c:v>
                </c:pt>
                <c:pt idx="814">
                  <c:v>39946</c:v>
                </c:pt>
                <c:pt idx="815">
                  <c:v>39947</c:v>
                </c:pt>
                <c:pt idx="816">
                  <c:v>39948</c:v>
                </c:pt>
                <c:pt idx="817">
                  <c:v>39951</c:v>
                </c:pt>
                <c:pt idx="818">
                  <c:v>39952</c:v>
                </c:pt>
                <c:pt idx="819">
                  <c:v>39953</c:v>
                </c:pt>
                <c:pt idx="820">
                  <c:v>39954</c:v>
                </c:pt>
                <c:pt idx="821">
                  <c:v>39955</c:v>
                </c:pt>
                <c:pt idx="822">
                  <c:v>39958</c:v>
                </c:pt>
                <c:pt idx="823">
                  <c:v>39959</c:v>
                </c:pt>
                <c:pt idx="824">
                  <c:v>39960</c:v>
                </c:pt>
                <c:pt idx="825">
                  <c:v>39965</c:v>
                </c:pt>
                <c:pt idx="826">
                  <c:v>39966</c:v>
                </c:pt>
                <c:pt idx="827">
                  <c:v>39967</c:v>
                </c:pt>
                <c:pt idx="828">
                  <c:v>39968</c:v>
                </c:pt>
                <c:pt idx="829">
                  <c:v>39969</c:v>
                </c:pt>
                <c:pt idx="830">
                  <c:v>39972</c:v>
                </c:pt>
                <c:pt idx="831">
                  <c:v>39973</c:v>
                </c:pt>
                <c:pt idx="832">
                  <c:v>39974</c:v>
                </c:pt>
                <c:pt idx="833">
                  <c:v>39975</c:v>
                </c:pt>
                <c:pt idx="834">
                  <c:v>39976</c:v>
                </c:pt>
                <c:pt idx="835">
                  <c:v>39979</c:v>
                </c:pt>
                <c:pt idx="836">
                  <c:v>39980</c:v>
                </c:pt>
                <c:pt idx="837">
                  <c:v>39981</c:v>
                </c:pt>
                <c:pt idx="838">
                  <c:v>39982</c:v>
                </c:pt>
                <c:pt idx="839">
                  <c:v>39983</c:v>
                </c:pt>
                <c:pt idx="840">
                  <c:v>39986</c:v>
                </c:pt>
                <c:pt idx="841">
                  <c:v>39987</c:v>
                </c:pt>
                <c:pt idx="842">
                  <c:v>39988</c:v>
                </c:pt>
                <c:pt idx="843">
                  <c:v>39989</c:v>
                </c:pt>
                <c:pt idx="844">
                  <c:v>39990</c:v>
                </c:pt>
                <c:pt idx="845">
                  <c:v>39993</c:v>
                </c:pt>
                <c:pt idx="846">
                  <c:v>39994</c:v>
                </c:pt>
                <c:pt idx="847">
                  <c:v>39995</c:v>
                </c:pt>
                <c:pt idx="848">
                  <c:v>39996</c:v>
                </c:pt>
                <c:pt idx="849">
                  <c:v>39997</c:v>
                </c:pt>
                <c:pt idx="850">
                  <c:v>40000</c:v>
                </c:pt>
                <c:pt idx="851">
                  <c:v>40001</c:v>
                </c:pt>
                <c:pt idx="852">
                  <c:v>40002</c:v>
                </c:pt>
                <c:pt idx="853">
                  <c:v>40003</c:v>
                </c:pt>
                <c:pt idx="854">
                  <c:v>40004</c:v>
                </c:pt>
                <c:pt idx="855">
                  <c:v>40007</c:v>
                </c:pt>
                <c:pt idx="856">
                  <c:v>40008</c:v>
                </c:pt>
                <c:pt idx="857">
                  <c:v>40009</c:v>
                </c:pt>
                <c:pt idx="858">
                  <c:v>40010</c:v>
                </c:pt>
                <c:pt idx="859">
                  <c:v>40011</c:v>
                </c:pt>
                <c:pt idx="860">
                  <c:v>40014</c:v>
                </c:pt>
                <c:pt idx="861">
                  <c:v>40015</c:v>
                </c:pt>
                <c:pt idx="862">
                  <c:v>40016</c:v>
                </c:pt>
                <c:pt idx="863">
                  <c:v>40017</c:v>
                </c:pt>
                <c:pt idx="864">
                  <c:v>40018</c:v>
                </c:pt>
                <c:pt idx="865">
                  <c:v>40021</c:v>
                </c:pt>
                <c:pt idx="866">
                  <c:v>40022</c:v>
                </c:pt>
                <c:pt idx="867">
                  <c:v>40023</c:v>
                </c:pt>
                <c:pt idx="868">
                  <c:v>40024</c:v>
                </c:pt>
                <c:pt idx="869">
                  <c:v>40025</c:v>
                </c:pt>
                <c:pt idx="870">
                  <c:v>40028</c:v>
                </c:pt>
                <c:pt idx="871">
                  <c:v>40029</c:v>
                </c:pt>
                <c:pt idx="872">
                  <c:v>40030</c:v>
                </c:pt>
                <c:pt idx="873">
                  <c:v>40031</c:v>
                </c:pt>
                <c:pt idx="874">
                  <c:v>40032</c:v>
                </c:pt>
                <c:pt idx="875">
                  <c:v>40035</c:v>
                </c:pt>
                <c:pt idx="876">
                  <c:v>40036</c:v>
                </c:pt>
                <c:pt idx="877">
                  <c:v>40037</c:v>
                </c:pt>
                <c:pt idx="878">
                  <c:v>40038</c:v>
                </c:pt>
                <c:pt idx="879">
                  <c:v>40039</c:v>
                </c:pt>
                <c:pt idx="880">
                  <c:v>40042</c:v>
                </c:pt>
                <c:pt idx="881">
                  <c:v>40043</c:v>
                </c:pt>
                <c:pt idx="882">
                  <c:v>40044</c:v>
                </c:pt>
                <c:pt idx="883">
                  <c:v>40045</c:v>
                </c:pt>
                <c:pt idx="884">
                  <c:v>40046</c:v>
                </c:pt>
                <c:pt idx="885">
                  <c:v>40049</c:v>
                </c:pt>
                <c:pt idx="886">
                  <c:v>40050</c:v>
                </c:pt>
                <c:pt idx="887">
                  <c:v>40051</c:v>
                </c:pt>
                <c:pt idx="888">
                  <c:v>40052</c:v>
                </c:pt>
                <c:pt idx="889">
                  <c:v>40053</c:v>
                </c:pt>
                <c:pt idx="890">
                  <c:v>40056</c:v>
                </c:pt>
                <c:pt idx="891">
                  <c:v>40057</c:v>
                </c:pt>
                <c:pt idx="892">
                  <c:v>40058</c:v>
                </c:pt>
                <c:pt idx="893">
                  <c:v>40059</c:v>
                </c:pt>
                <c:pt idx="894">
                  <c:v>40060</c:v>
                </c:pt>
                <c:pt idx="895">
                  <c:v>40063</c:v>
                </c:pt>
                <c:pt idx="896">
                  <c:v>40064</c:v>
                </c:pt>
                <c:pt idx="897">
                  <c:v>40065</c:v>
                </c:pt>
                <c:pt idx="898">
                  <c:v>40066</c:v>
                </c:pt>
                <c:pt idx="899">
                  <c:v>40067</c:v>
                </c:pt>
                <c:pt idx="900">
                  <c:v>40070</c:v>
                </c:pt>
                <c:pt idx="901">
                  <c:v>40071</c:v>
                </c:pt>
                <c:pt idx="902">
                  <c:v>40072</c:v>
                </c:pt>
                <c:pt idx="903">
                  <c:v>40073</c:v>
                </c:pt>
                <c:pt idx="904">
                  <c:v>40074</c:v>
                </c:pt>
                <c:pt idx="905">
                  <c:v>40077</c:v>
                </c:pt>
                <c:pt idx="906">
                  <c:v>40078</c:v>
                </c:pt>
                <c:pt idx="907">
                  <c:v>40079</c:v>
                </c:pt>
                <c:pt idx="908">
                  <c:v>40080</c:v>
                </c:pt>
                <c:pt idx="909">
                  <c:v>40081</c:v>
                </c:pt>
                <c:pt idx="910">
                  <c:v>40084</c:v>
                </c:pt>
                <c:pt idx="911">
                  <c:v>40085</c:v>
                </c:pt>
                <c:pt idx="912">
                  <c:v>40086</c:v>
                </c:pt>
                <c:pt idx="913">
                  <c:v>40095</c:v>
                </c:pt>
                <c:pt idx="914">
                  <c:v>40098</c:v>
                </c:pt>
                <c:pt idx="915">
                  <c:v>40099</c:v>
                </c:pt>
                <c:pt idx="916">
                  <c:v>40100</c:v>
                </c:pt>
                <c:pt idx="917">
                  <c:v>40101</c:v>
                </c:pt>
                <c:pt idx="918">
                  <c:v>40102</c:v>
                </c:pt>
                <c:pt idx="919">
                  <c:v>40105</c:v>
                </c:pt>
                <c:pt idx="920">
                  <c:v>40106</c:v>
                </c:pt>
                <c:pt idx="921">
                  <c:v>40107</c:v>
                </c:pt>
                <c:pt idx="922">
                  <c:v>40108</c:v>
                </c:pt>
                <c:pt idx="923">
                  <c:v>40109</c:v>
                </c:pt>
                <c:pt idx="924">
                  <c:v>40112</c:v>
                </c:pt>
                <c:pt idx="925">
                  <c:v>40113</c:v>
                </c:pt>
                <c:pt idx="926">
                  <c:v>40114</c:v>
                </c:pt>
                <c:pt idx="927">
                  <c:v>40115</c:v>
                </c:pt>
                <c:pt idx="928">
                  <c:v>40116</c:v>
                </c:pt>
                <c:pt idx="929">
                  <c:v>40119</c:v>
                </c:pt>
                <c:pt idx="930">
                  <c:v>40120</c:v>
                </c:pt>
                <c:pt idx="931">
                  <c:v>40121</c:v>
                </c:pt>
                <c:pt idx="932">
                  <c:v>40122</c:v>
                </c:pt>
                <c:pt idx="933">
                  <c:v>40123</c:v>
                </c:pt>
                <c:pt idx="934">
                  <c:v>40126</c:v>
                </c:pt>
                <c:pt idx="935">
                  <c:v>40127</c:v>
                </c:pt>
                <c:pt idx="936">
                  <c:v>40128</c:v>
                </c:pt>
                <c:pt idx="937">
                  <c:v>40129</c:v>
                </c:pt>
                <c:pt idx="938">
                  <c:v>40130</c:v>
                </c:pt>
                <c:pt idx="939">
                  <c:v>40133</c:v>
                </c:pt>
                <c:pt idx="940">
                  <c:v>40134</c:v>
                </c:pt>
                <c:pt idx="941">
                  <c:v>40135</c:v>
                </c:pt>
                <c:pt idx="942">
                  <c:v>40136</c:v>
                </c:pt>
                <c:pt idx="943">
                  <c:v>40137</c:v>
                </c:pt>
                <c:pt idx="944">
                  <c:v>40140</c:v>
                </c:pt>
                <c:pt idx="945">
                  <c:v>40141</c:v>
                </c:pt>
                <c:pt idx="946">
                  <c:v>40142</c:v>
                </c:pt>
                <c:pt idx="947">
                  <c:v>40143</c:v>
                </c:pt>
                <c:pt idx="948">
                  <c:v>40144</c:v>
                </c:pt>
                <c:pt idx="949">
                  <c:v>40147</c:v>
                </c:pt>
                <c:pt idx="950">
                  <c:v>40148</c:v>
                </c:pt>
                <c:pt idx="951">
                  <c:v>40149</c:v>
                </c:pt>
                <c:pt idx="952">
                  <c:v>40150</c:v>
                </c:pt>
                <c:pt idx="953">
                  <c:v>40151</c:v>
                </c:pt>
                <c:pt idx="954">
                  <c:v>40154</c:v>
                </c:pt>
                <c:pt idx="955">
                  <c:v>40155</c:v>
                </c:pt>
                <c:pt idx="956">
                  <c:v>40156</c:v>
                </c:pt>
                <c:pt idx="957">
                  <c:v>40157</c:v>
                </c:pt>
                <c:pt idx="958">
                  <c:v>40158</c:v>
                </c:pt>
                <c:pt idx="959">
                  <c:v>40161</c:v>
                </c:pt>
                <c:pt idx="960">
                  <c:v>40162</c:v>
                </c:pt>
                <c:pt idx="961">
                  <c:v>40163</c:v>
                </c:pt>
                <c:pt idx="962">
                  <c:v>40164</c:v>
                </c:pt>
                <c:pt idx="963">
                  <c:v>40165</c:v>
                </c:pt>
                <c:pt idx="964">
                  <c:v>40168</c:v>
                </c:pt>
                <c:pt idx="965">
                  <c:v>40169</c:v>
                </c:pt>
                <c:pt idx="966">
                  <c:v>40170</c:v>
                </c:pt>
                <c:pt idx="967">
                  <c:v>40171</c:v>
                </c:pt>
                <c:pt idx="968">
                  <c:v>40172</c:v>
                </c:pt>
                <c:pt idx="969">
                  <c:v>40175</c:v>
                </c:pt>
                <c:pt idx="970">
                  <c:v>40176</c:v>
                </c:pt>
                <c:pt idx="971">
                  <c:v>40177</c:v>
                </c:pt>
                <c:pt idx="972">
                  <c:v>40178</c:v>
                </c:pt>
                <c:pt idx="973">
                  <c:v>40182</c:v>
                </c:pt>
                <c:pt idx="974">
                  <c:v>40183</c:v>
                </c:pt>
                <c:pt idx="975">
                  <c:v>40184</c:v>
                </c:pt>
                <c:pt idx="976">
                  <c:v>40185</c:v>
                </c:pt>
                <c:pt idx="977">
                  <c:v>40186</c:v>
                </c:pt>
                <c:pt idx="978">
                  <c:v>40189</c:v>
                </c:pt>
                <c:pt idx="979">
                  <c:v>40190</c:v>
                </c:pt>
                <c:pt idx="980">
                  <c:v>40191</c:v>
                </c:pt>
                <c:pt idx="981">
                  <c:v>40192</c:v>
                </c:pt>
                <c:pt idx="982">
                  <c:v>40193</c:v>
                </c:pt>
                <c:pt idx="983">
                  <c:v>40196</c:v>
                </c:pt>
                <c:pt idx="984">
                  <c:v>40197</c:v>
                </c:pt>
                <c:pt idx="985">
                  <c:v>40198</c:v>
                </c:pt>
                <c:pt idx="986">
                  <c:v>40199</c:v>
                </c:pt>
                <c:pt idx="987">
                  <c:v>40200</c:v>
                </c:pt>
                <c:pt idx="988">
                  <c:v>40203</c:v>
                </c:pt>
                <c:pt idx="989">
                  <c:v>40204</c:v>
                </c:pt>
                <c:pt idx="990">
                  <c:v>40205</c:v>
                </c:pt>
                <c:pt idx="991">
                  <c:v>40206</c:v>
                </c:pt>
                <c:pt idx="992">
                  <c:v>40207</c:v>
                </c:pt>
                <c:pt idx="993">
                  <c:v>40210</c:v>
                </c:pt>
                <c:pt idx="994">
                  <c:v>40211</c:v>
                </c:pt>
                <c:pt idx="995">
                  <c:v>40212</c:v>
                </c:pt>
                <c:pt idx="996">
                  <c:v>40213</c:v>
                </c:pt>
                <c:pt idx="997">
                  <c:v>40214</c:v>
                </c:pt>
                <c:pt idx="998">
                  <c:v>40217</c:v>
                </c:pt>
                <c:pt idx="999">
                  <c:v>40218</c:v>
                </c:pt>
                <c:pt idx="1000">
                  <c:v>40219</c:v>
                </c:pt>
                <c:pt idx="1001">
                  <c:v>40220</c:v>
                </c:pt>
                <c:pt idx="1002">
                  <c:v>40221</c:v>
                </c:pt>
                <c:pt idx="1003">
                  <c:v>40231</c:v>
                </c:pt>
                <c:pt idx="1004">
                  <c:v>40232</c:v>
                </c:pt>
                <c:pt idx="1005">
                  <c:v>40233</c:v>
                </c:pt>
                <c:pt idx="1006">
                  <c:v>40234</c:v>
                </c:pt>
                <c:pt idx="1007">
                  <c:v>40235</c:v>
                </c:pt>
                <c:pt idx="1008">
                  <c:v>40238</c:v>
                </c:pt>
                <c:pt idx="1009">
                  <c:v>40239</c:v>
                </c:pt>
                <c:pt idx="1010">
                  <c:v>40240</c:v>
                </c:pt>
                <c:pt idx="1011">
                  <c:v>40241</c:v>
                </c:pt>
                <c:pt idx="1012">
                  <c:v>40242</c:v>
                </c:pt>
                <c:pt idx="1013">
                  <c:v>40245</c:v>
                </c:pt>
                <c:pt idx="1014">
                  <c:v>40246</c:v>
                </c:pt>
                <c:pt idx="1015">
                  <c:v>40247</c:v>
                </c:pt>
                <c:pt idx="1016">
                  <c:v>40248</c:v>
                </c:pt>
                <c:pt idx="1017">
                  <c:v>40249</c:v>
                </c:pt>
                <c:pt idx="1018">
                  <c:v>40252</c:v>
                </c:pt>
                <c:pt idx="1019">
                  <c:v>40253</c:v>
                </c:pt>
                <c:pt idx="1020">
                  <c:v>40254</c:v>
                </c:pt>
                <c:pt idx="1021">
                  <c:v>40255</c:v>
                </c:pt>
                <c:pt idx="1022">
                  <c:v>40256</c:v>
                </c:pt>
                <c:pt idx="1023">
                  <c:v>40259</c:v>
                </c:pt>
                <c:pt idx="1024">
                  <c:v>40260</c:v>
                </c:pt>
                <c:pt idx="1025">
                  <c:v>40261</c:v>
                </c:pt>
                <c:pt idx="1026">
                  <c:v>40262</c:v>
                </c:pt>
                <c:pt idx="1027">
                  <c:v>40263</c:v>
                </c:pt>
                <c:pt idx="1028">
                  <c:v>40266</c:v>
                </c:pt>
                <c:pt idx="1029">
                  <c:v>40267</c:v>
                </c:pt>
                <c:pt idx="1030">
                  <c:v>40268</c:v>
                </c:pt>
                <c:pt idx="1031">
                  <c:v>40269</c:v>
                </c:pt>
                <c:pt idx="1032">
                  <c:v>40270</c:v>
                </c:pt>
                <c:pt idx="1033">
                  <c:v>40274</c:v>
                </c:pt>
                <c:pt idx="1034">
                  <c:v>40275</c:v>
                </c:pt>
                <c:pt idx="1035">
                  <c:v>40276</c:v>
                </c:pt>
                <c:pt idx="1036">
                  <c:v>40277</c:v>
                </c:pt>
                <c:pt idx="1037">
                  <c:v>40280</c:v>
                </c:pt>
                <c:pt idx="1038">
                  <c:v>40281</c:v>
                </c:pt>
                <c:pt idx="1039">
                  <c:v>40282</c:v>
                </c:pt>
                <c:pt idx="1040">
                  <c:v>40283</c:v>
                </c:pt>
                <c:pt idx="1041">
                  <c:v>40284</c:v>
                </c:pt>
                <c:pt idx="1042">
                  <c:v>40287</c:v>
                </c:pt>
                <c:pt idx="1043">
                  <c:v>40288</c:v>
                </c:pt>
                <c:pt idx="1044">
                  <c:v>40289</c:v>
                </c:pt>
                <c:pt idx="1045">
                  <c:v>40290</c:v>
                </c:pt>
                <c:pt idx="1046">
                  <c:v>40291</c:v>
                </c:pt>
                <c:pt idx="1047">
                  <c:v>40294</c:v>
                </c:pt>
                <c:pt idx="1048">
                  <c:v>40295</c:v>
                </c:pt>
                <c:pt idx="1049">
                  <c:v>40296</c:v>
                </c:pt>
                <c:pt idx="1050">
                  <c:v>40297</c:v>
                </c:pt>
                <c:pt idx="1051">
                  <c:v>40298</c:v>
                </c:pt>
                <c:pt idx="1052">
                  <c:v>40302</c:v>
                </c:pt>
                <c:pt idx="1053">
                  <c:v>40303</c:v>
                </c:pt>
                <c:pt idx="1054">
                  <c:v>40304</c:v>
                </c:pt>
                <c:pt idx="1055">
                  <c:v>40305</c:v>
                </c:pt>
                <c:pt idx="1056">
                  <c:v>40308</c:v>
                </c:pt>
                <c:pt idx="1057">
                  <c:v>40309</c:v>
                </c:pt>
                <c:pt idx="1058">
                  <c:v>40310</c:v>
                </c:pt>
                <c:pt idx="1059">
                  <c:v>40311</c:v>
                </c:pt>
                <c:pt idx="1060">
                  <c:v>40312</c:v>
                </c:pt>
                <c:pt idx="1061">
                  <c:v>40315</c:v>
                </c:pt>
                <c:pt idx="1062">
                  <c:v>40316</c:v>
                </c:pt>
                <c:pt idx="1063">
                  <c:v>40317</c:v>
                </c:pt>
                <c:pt idx="1064">
                  <c:v>40318</c:v>
                </c:pt>
                <c:pt idx="1065">
                  <c:v>40319</c:v>
                </c:pt>
                <c:pt idx="1066">
                  <c:v>40322</c:v>
                </c:pt>
                <c:pt idx="1067">
                  <c:v>40323</c:v>
                </c:pt>
                <c:pt idx="1068">
                  <c:v>40324</c:v>
                </c:pt>
                <c:pt idx="1069">
                  <c:v>40325</c:v>
                </c:pt>
                <c:pt idx="1070">
                  <c:v>40326</c:v>
                </c:pt>
                <c:pt idx="1071">
                  <c:v>40329</c:v>
                </c:pt>
                <c:pt idx="1072">
                  <c:v>40330</c:v>
                </c:pt>
                <c:pt idx="1073">
                  <c:v>40331</c:v>
                </c:pt>
                <c:pt idx="1074">
                  <c:v>40332</c:v>
                </c:pt>
                <c:pt idx="1075">
                  <c:v>40333</c:v>
                </c:pt>
                <c:pt idx="1076">
                  <c:v>40336</c:v>
                </c:pt>
                <c:pt idx="1077">
                  <c:v>40337</c:v>
                </c:pt>
                <c:pt idx="1078">
                  <c:v>40338</c:v>
                </c:pt>
                <c:pt idx="1079">
                  <c:v>40339</c:v>
                </c:pt>
                <c:pt idx="1080">
                  <c:v>40340</c:v>
                </c:pt>
                <c:pt idx="1081">
                  <c:v>40346</c:v>
                </c:pt>
                <c:pt idx="1082">
                  <c:v>40347</c:v>
                </c:pt>
                <c:pt idx="1083">
                  <c:v>40350</c:v>
                </c:pt>
                <c:pt idx="1084">
                  <c:v>40351</c:v>
                </c:pt>
                <c:pt idx="1085">
                  <c:v>40352</c:v>
                </c:pt>
                <c:pt idx="1086">
                  <c:v>40353</c:v>
                </c:pt>
                <c:pt idx="1087">
                  <c:v>40354</c:v>
                </c:pt>
                <c:pt idx="1088">
                  <c:v>40357</c:v>
                </c:pt>
                <c:pt idx="1089">
                  <c:v>40358</c:v>
                </c:pt>
                <c:pt idx="1090">
                  <c:v>40359</c:v>
                </c:pt>
                <c:pt idx="1091">
                  <c:v>40360</c:v>
                </c:pt>
                <c:pt idx="1092">
                  <c:v>40361</c:v>
                </c:pt>
                <c:pt idx="1093">
                  <c:v>40364</c:v>
                </c:pt>
                <c:pt idx="1094">
                  <c:v>40365</c:v>
                </c:pt>
                <c:pt idx="1095">
                  <c:v>40366</c:v>
                </c:pt>
                <c:pt idx="1096">
                  <c:v>40367</c:v>
                </c:pt>
                <c:pt idx="1097">
                  <c:v>40368</c:v>
                </c:pt>
                <c:pt idx="1098">
                  <c:v>40371</c:v>
                </c:pt>
                <c:pt idx="1099">
                  <c:v>40372</c:v>
                </c:pt>
                <c:pt idx="1100">
                  <c:v>40373</c:v>
                </c:pt>
                <c:pt idx="1101">
                  <c:v>40374</c:v>
                </c:pt>
                <c:pt idx="1102">
                  <c:v>40375</c:v>
                </c:pt>
                <c:pt idx="1103">
                  <c:v>40378</c:v>
                </c:pt>
                <c:pt idx="1104">
                  <c:v>40379</c:v>
                </c:pt>
                <c:pt idx="1105">
                  <c:v>40380</c:v>
                </c:pt>
                <c:pt idx="1106">
                  <c:v>40381</c:v>
                </c:pt>
                <c:pt idx="1107">
                  <c:v>40382</c:v>
                </c:pt>
                <c:pt idx="1108">
                  <c:v>40385</c:v>
                </c:pt>
                <c:pt idx="1109">
                  <c:v>40386</c:v>
                </c:pt>
                <c:pt idx="1110">
                  <c:v>40387</c:v>
                </c:pt>
                <c:pt idx="1111">
                  <c:v>40388</c:v>
                </c:pt>
                <c:pt idx="1112">
                  <c:v>40389</c:v>
                </c:pt>
                <c:pt idx="1113">
                  <c:v>40392</c:v>
                </c:pt>
                <c:pt idx="1114">
                  <c:v>40393</c:v>
                </c:pt>
                <c:pt idx="1115">
                  <c:v>40394</c:v>
                </c:pt>
                <c:pt idx="1116">
                  <c:v>40395</c:v>
                </c:pt>
                <c:pt idx="1117">
                  <c:v>40396</c:v>
                </c:pt>
                <c:pt idx="1118">
                  <c:v>40399</c:v>
                </c:pt>
                <c:pt idx="1119">
                  <c:v>40400</c:v>
                </c:pt>
                <c:pt idx="1120">
                  <c:v>40401</c:v>
                </c:pt>
                <c:pt idx="1121">
                  <c:v>40402</c:v>
                </c:pt>
                <c:pt idx="1122">
                  <c:v>40403</c:v>
                </c:pt>
                <c:pt idx="1123">
                  <c:v>40406</c:v>
                </c:pt>
                <c:pt idx="1124">
                  <c:v>40407</c:v>
                </c:pt>
                <c:pt idx="1125">
                  <c:v>40408</c:v>
                </c:pt>
                <c:pt idx="1126">
                  <c:v>40409</c:v>
                </c:pt>
                <c:pt idx="1127">
                  <c:v>40410</c:v>
                </c:pt>
                <c:pt idx="1128">
                  <c:v>40413</c:v>
                </c:pt>
                <c:pt idx="1129">
                  <c:v>40414</c:v>
                </c:pt>
                <c:pt idx="1130">
                  <c:v>40415</c:v>
                </c:pt>
                <c:pt idx="1131">
                  <c:v>40416</c:v>
                </c:pt>
                <c:pt idx="1132">
                  <c:v>40417</c:v>
                </c:pt>
                <c:pt idx="1133">
                  <c:v>40420</c:v>
                </c:pt>
                <c:pt idx="1134">
                  <c:v>40421</c:v>
                </c:pt>
                <c:pt idx="1135">
                  <c:v>40422</c:v>
                </c:pt>
                <c:pt idx="1136">
                  <c:v>40423</c:v>
                </c:pt>
                <c:pt idx="1137">
                  <c:v>40424</c:v>
                </c:pt>
                <c:pt idx="1138">
                  <c:v>40427</c:v>
                </c:pt>
                <c:pt idx="1139">
                  <c:v>40428</c:v>
                </c:pt>
                <c:pt idx="1140">
                  <c:v>40429</c:v>
                </c:pt>
                <c:pt idx="1141">
                  <c:v>40430</c:v>
                </c:pt>
                <c:pt idx="1142">
                  <c:v>40431</c:v>
                </c:pt>
                <c:pt idx="1143">
                  <c:v>40434</c:v>
                </c:pt>
                <c:pt idx="1144">
                  <c:v>40435</c:v>
                </c:pt>
                <c:pt idx="1145">
                  <c:v>40436</c:v>
                </c:pt>
                <c:pt idx="1146">
                  <c:v>40437</c:v>
                </c:pt>
                <c:pt idx="1147">
                  <c:v>40438</c:v>
                </c:pt>
                <c:pt idx="1148">
                  <c:v>40441</c:v>
                </c:pt>
                <c:pt idx="1149">
                  <c:v>40442</c:v>
                </c:pt>
                <c:pt idx="1150">
                  <c:v>40448</c:v>
                </c:pt>
                <c:pt idx="1151">
                  <c:v>40449</c:v>
                </c:pt>
                <c:pt idx="1152">
                  <c:v>40450</c:v>
                </c:pt>
                <c:pt idx="1153">
                  <c:v>40451</c:v>
                </c:pt>
                <c:pt idx="1154">
                  <c:v>40459</c:v>
                </c:pt>
                <c:pt idx="1155">
                  <c:v>40462</c:v>
                </c:pt>
                <c:pt idx="1156">
                  <c:v>40463</c:v>
                </c:pt>
                <c:pt idx="1157">
                  <c:v>40464</c:v>
                </c:pt>
                <c:pt idx="1158">
                  <c:v>40465</c:v>
                </c:pt>
                <c:pt idx="1159">
                  <c:v>40466</c:v>
                </c:pt>
                <c:pt idx="1160">
                  <c:v>40469</c:v>
                </c:pt>
                <c:pt idx="1161">
                  <c:v>40470</c:v>
                </c:pt>
                <c:pt idx="1162">
                  <c:v>40471</c:v>
                </c:pt>
                <c:pt idx="1163">
                  <c:v>40472</c:v>
                </c:pt>
                <c:pt idx="1164">
                  <c:v>40473</c:v>
                </c:pt>
                <c:pt idx="1165">
                  <c:v>40476</c:v>
                </c:pt>
                <c:pt idx="1166">
                  <c:v>40477</c:v>
                </c:pt>
                <c:pt idx="1167">
                  <c:v>40478</c:v>
                </c:pt>
                <c:pt idx="1168">
                  <c:v>40479</c:v>
                </c:pt>
                <c:pt idx="1169">
                  <c:v>40480</c:v>
                </c:pt>
                <c:pt idx="1170">
                  <c:v>40483</c:v>
                </c:pt>
                <c:pt idx="1171">
                  <c:v>40484</c:v>
                </c:pt>
                <c:pt idx="1172">
                  <c:v>40485</c:v>
                </c:pt>
                <c:pt idx="1173">
                  <c:v>40486</c:v>
                </c:pt>
                <c:pt idx="1174">
                  <c:v>40487</c:v>
                </c:pt>
                <c:pt idx="1175">
                  <c:v>40490</c:v>
                </c:pt>
                <c:pt idx="1176">
                  <c:v>40491</c:v>
                </c:pt>
                <c:pt idx="1177">
                  <c:v>40492</c:v>
                </c:pt>
                <c:pt idx="1178">
                  <c:v>40493</c:v>
                </c:pt>
                <c:pt idx="1179">
                  <c:v>40494</c:v>
                </c:pt>
                <c:pt idx="1180">
                  <c:v>40497</c:v>
                </c:pt>
                <c:pt idx="1181">
                  <c:v>40498</c:v>
                </c:pt>
                <c:pt idx="1182">
                  <c:v>40499</c:v>
                </c:pt>
                <c:pt idx="1183">
                  <c:v>40500</c:v>
                </c:pt>
                <c:pt idx="1184">
                  <c:v>40501</c:v>
                </c:pt>
                <c:pt idx="1185">
                  <c:v>40504</c:v>
                </c:pt>
                <c:pt idx="1186">
                  <c:v>40505</c:v>
                </c:pt>
                <c:pt idx="1187">
                  <c:v>40506</c:v>
                </c:pt>
                <c:pt idx="1188">
                  <c:v>40507</c:v>
                </c:pt>
                <c:pt idx="1189">
                  <c:v>40508</c:v>
                </c:pt>
                <c:pt idx="1190">
                  <c:v>40511</c:v>
                </c:pt>
                <c:pt idx="1191">
                  <c:v>40512</c:v>
                </c:pt>
                <c:pt idx="1192">
                  <c:v>40513</c:v>
                </c:pt>
                <c:pt idx="1193">
                  <c:v>40514</c:v>
                </c:pt>
                <c:pt idx="1194">
                  <c:v>40515</c:v>
                </c:pt>
                <c:pt idx="1195">
                  <c:v>40518</c:v>
                </c:pt>
                <c:pt idx="1196">
                  <c:v>40519</c:v>
                </c:pt>
                <c:pt idx="1197">
                  <c:v>40520</c:v>
                </c:pt>
                <c:pt idx="1198">
                  <c:v>40521</c:v>
                </c:pt>
                <c:pt idx="1199">
                  <c:v>40522</c:v>
                </c:pt>
                <c:pt idx="1200">
                  <c:v>40525</c:v>
                </c:pt>
                <c:pt idx="1201">
                  <c:v>40526</c:v>
                </c:pt>
                <c:pt idx="1202">
                  <c:v>40527</c:v>
                </c:pt>
                <c:pt idx="1203">
                  <c:v>40528</c:v>
                </c:pt>
                <c:pt idx="1204">
                  <c:v>40529</c:v>
                </c:pt>
                <c:pt idx="1205">
                  <c:v>40532</c:v>
                </c:pt>
                <c:pt idx="1206">
                  <c:v>40533</c:v>
                </c:pt>
                <c:pt idx="1207">
                  <c:v>40534</c:v>
                </c:pt>
                <c:pt idx="1208">
                  <c:v>40535</c:v>
                </c:pt>
                <c:pt idx="1209">
                  <c:v>40536</c:v>
                </c:pt>
                <c:pt idx="1210">
                  <c:v>40539</c:v>
                </c:pt>
                <c:pt idx="1211">
                  <c:v>40540</c:v>
                </c:pt>
                <c:pt idx="1212">
                  <c:v>40541</c:v>
                </c:pt>
                <c:pt idx="1213">
                  <c:v>40542</c:v>
                </c:pt>
                <c:pt idx="1214">
                  <c:v>40543</c:v>
                </c:pt>
                <c:pt idx="1215">
                  <c:v>40547</c:v>
                </c:pt>
                <c:pt idx="1216">
                  <c:v>40548</c:v>
                </c:pt>
                <c:pt idx="1217">
                  <c:v>40549</c:v>
                </c:pt>
                <c:pt idx="1218">
                  <c:v>40550</c:v>
                </c:pt>
                <c:pt idx="1219">
                  <c:v>40553</c:v>
                </c:pt>
                <c:pt idx="1220">
                  <c:v>40554</c:v>
                </c:pt>
                <c:pt idx="1221">
                  <c:v>40555</c:v>
                </c:pt>
                <c:pt idx="1222">
                  <c:v>40556</c:v>
                </c:pt>
                <c:pt idx="1223">
                  <c:v>40557</c:v>
                </c:pt>
                <c:pt idx="1224">
                  <c:v>40560</c:v>
                </c:pt>
                <c:pt idx="1225">
                  <c:v>40561</c:v>
                </c:pt>
                <c:pt idx="1226">
                  <c:v>40562</c:v>
                </c:pt>
                <c:pt idx="1227">
                  <c:v>40563</c:v>
                </c:pt>
                <c:pt idx="1228">
                  <c:v>40564</c:v>
                </c:pt>
                <c:pt idx="1229">
                  <c:v>40567</c:v>
                </c:pt>
                <c:pt idx="1230">
                  <c:v>40568</c:v>
                </c:pt>
                <c:pt idx="1231">
                  <c:v>40569</c:v>
                </c:pt>
                <c:pt idx="1232">
                  <c:v>40570</c:v>
                </c:pt>
                <c:pt idx="1233">
                  <c:v>40571</c:v>
                </c:pt>
                <c:pt idx="1234">
                  <c:v>40574</c:v>
                </c:pt>
                <c:pt idx="1235">
                  <c:v>40575</c:v>
                </c:pt>
                <c:pt idx="1236">
                  <c:v>40583</c:v>
                </c:pt>
                <c:pt idx="1237">
                  <c:v>40584</c:v>
                </c:pt>
                <c:pt idx="1238">
                  <c:v>40585</c:v>
                </c:pt>
                <c:pt idx="1239">
                  <c:v>40588</c:v>
                </c:pt>
                <c:pt idx="1240">
                  <c:v>40589</c:v>
                </c:pt>
                <c:pt idx="1241">
                  <c:v>40590</c:v>
                </c:pt>
                <c:pt idx="1242">
                  <c:v>40591</c:v>
                </c:pt>
                <c:pt idx="1243">
                  <c:v>40592</c:v>
                </c:pt>
                <c:pt idx="1244">
                  <c:v>40595</c:v>
                </c:pt>
                <c:pt idx="1245">
                  <c:v>40596</c:v>
                </c:pt>
                <c:pt idx="1246">
                  <c:v>40597</c:v>
                </c:pt>
                <c:pt idx="1247">
                  <c:v>40598</c:v>
                </c:pt>
                <c:pt idx="1248">
                  <c:v>40599</c:v>
                </c:pt>
                <c:pt idx="1249">
                  <c:v>40602</c:v>
                </c:pt>
                <c:pt idx="1250">
                  <c:v>40603</c:v>
                </c:pt>
                <c:pt idx="1251">
                  <c:v>40604</c:v>
                </c:pt>
                <c:pt idx="1252">
                  <c:v>40605</c:v>
                </c:pt>
                <c:pt idx="1253">
                  <c:v>40606</c:v>
                </c:pt>
                <c:pt idx="1254">
                  <c:v>40609</c:v>
                </c:pt>
                <c:pt idx="1255">
                  <c:v>40610</c:v>
                </c:pt>
                <c:pt idx="1256">
                  <c:v>40611</c:v>
                </c:pt>
                <c:pt idx="1257">
                  <c:v>40612</c:v>
                </c:pt>
                <c:pt idx="1258">
                  <c:v>40613</c:v>
                </c:pt>
                <c:pt idx="1259">
                  <c:v>40616</c:v>
                </c:pt>
                <c:pt idx="1260">
                  <c:v>40617</c:v>
                </c:pt>
                <c:pt idx="1261">
                  <c:v>40618</c:v>
                </c:pt>
                <c:pt idx="1262">
                  <c:v>40619</c:v>
                </c:pt>
                <c:pt idx="1263">
                  <c:v>40620</c:v>
                </c:pt>
                <c:pt idx="1264">
                  <c:v>40623</c:v>
                </c:pt>
                <c:pt idx="1265">
                  <c:v>40624</c:v>
                </c:pt>
                <c:pt idx="1266">
                  <c:v>40625</c:v>
                </c:pt>
                <c:pt idx="1267">
                  <c:v>40626</c:v>
                </c:pt>
                <c:pt idx="1268">
                  <c:v>40627</c:v>
                </c:pt>
                <c:pt idx="1269">
                  <c:v>40630</c:v>
                </c:pt>
                <c:pt idx="1270">
                  <c:v>40631</c:v>
                </c:pt>
                <c:pt idx="1271">
                  <c:v>40632</c:v>
                </c:pt>
                <c:pt idx="1272">
                  <c:v>40633</c:v>
                </c:pt>
                <c:pt idx="1273">
                  <c:v>40634</c:v>
                </c:pt>
                <c:pt idx="1274">
                  <c:v>40639</c:v>
                </c:pt>
                <c:pt idx="1275">
                  <c:v>40640</c:v>
                </c:pt>
                <c:pt idx="1276">
                  <c:v>40641</c:v>
                </c:pt>
                <c:pt idx="1277">
                  <c:v>40644</c:v>
                </c:pt>
                <c:pt idx="1278">
                  <c:v>40645</c:v>
                </c:pt>
                <c:pt idx="1279">
                  <c:v>40646</c:v>
                </c:pt>
                <c:pt idx="1280">
                  <c:v>40647</c:v>
                </c:pt>
                <c:pt idx="1281">
                  <c:v>40648</c:v>
                </c:pt>
                <c:pt idx="1282">
                  <c:v>40651</c:v>
                </c:pt>
                <c:pt idx="1283">
                  <c:v>40652</c:v>
                </c:pt>
                <c:pt idx="1284">
                  <c:v>40653</c:v>
                </c:pt>
                <c:pt idx="1285">
                  <c:v>40654</c:v>
                </c:pt>
                <c:pt idx="1286">
                  <c:v>40655</c:v>
                </c:pt>
                <c:pt idx="1287">
                  <c:v>40658</c:v>
                </c:pt>
                <c:pt idx="1288">
                  <c:v>40659</c:v>
                </c:pt>
                <c:pt idx="1289">
                  <c:v>40660</c:v>
                </c:pt>
                <c:pt idx="1290">
                  <c:v>40661</c:v>
                </c:pt>
                <c:pt idx="1291">
                  <c:v>40662</c:v>
                </c:pt>
                <c:pt idx="1292">
                  <c:v>40666</c:v>
                </c:pt>
                <c:pt idx="1293">
                  <c:v>40667</c:v>
                </c:pt>
                <c:pt idx="1294">
                  <c:v>40668</c:v>
                </c:pt>
                <c:pt idx="1295">
                  <c:v>40669</c:v>
                </c:pt>
                <c:pt idx="1296">
                  <c:v>40672</c:v>
                </c:pt>
                <c:pt idx="1297">
                  <c:v>40673</c:v>
                </c:pt>
                <c:pt idx="1298">
                  <c:v>40674</c:v>
                </c:pt>
                <c:pt idx="1299">
                  <c:v>40675</c:v>
                </c:pt>
                <c:pt idx="1300">
                  <c:v>40676</c:v>
                </c:pt>
                <c:pt idx="1301">
                  <c:v>40679</c:v>
                </c:pt>
                <c:pt idx="1302">
                  <c:v>40680</c:v>
                </c:pt>
                <c:pt idx="1303">
                  <c:v>40681</c:v>
                </c:pt>
                <c:pt idx="1304">
                  <c:v>40682</c:v>
                </c:pt>
                <c:pt idx="1305">
                  <c:v>40683</c:v>
                </c:pt>
                <c:pt idx="1306">
                  <c:v>40686</c:v>
                </c:pt>
                <c:pt idx="1307">
                  <c:v>40687</c:v>
                </c:pt>
                <c:pt idx="1308">
                  <c:v>40688</c:v>
                </c:pt>
                <c:pt idx="1309">
                  <c:v>40689</c:v>
                </c:pt>
                <c:pt idx="1310">
                  <c:v>40690</c:v>
                </c:pt>
                <c:pt idx="1311">
                  <c:v>40693</c:v>
                </c:pt>
                <c:pt idx="1312">
                  <c:v>40694</c:v>
                </c:pt>
                <c:pt idx="1313">
                  <c:v>40695</c:v>
                </c:pt>
                <c:pt idx="1314">
                  <c:v>40696</c:v>
                </c:pt>
                <c:pt idx="1315">
                  <c:v>40697</c:v>
                </c:pt>
                <c:pt idx="1316">
                  <c:v>40701</c:v>
                </c:pt>
                <c:pt idx="1317">
                  <c:v>40702</c:v>
                </c:pt>
                <c:pt idx="1318">
                  <c:v>40703</c:v>
                </c:pt>
                <c:pt idx="1319">
                  <c:v>40704</c:v>
                </c:pt>
                <c:pt idx="1320">
                  <c:v>40707</c:v>
                </c:pt>
                <c:pt idx="1321">
                  <c:v>40708</c:v>
                </c:pt>
                <c:pt idx="1322">
                  <c:v>40709</c:v>
                </c:pt>
                <c:pt idx="1323">
                  <c:v>40710</c:v>
                </c:pt>
                <c:pt idx="1324">
                  <c:v>40711</c:v>
                </c:pt>
                <c:pt idx="1325">
                  <c:v>40714</c:v>
                </c:pt>
                <c:pt idx="1326">
                  <c:v>40715</c:v>
                </c:pt>
                <c:pt idx="1327">
                  <c:v>40716</c:v>
                </c:pt>
                <c:pt idx="1328">
                  <c:v>40717</c:v>
                </c:pt>
                <c:pt idx="1329">
                  <c:v>40718</c:v>
                </c:pt>
                <c:pt idx="1330">
                  <c:v>40721</c:v>
                </c:pt>
                <c:pt idx="1331">
                  <c:v>40722</c:v>
                </c:pt>
                <c:pt idx="1332">
                  <c:v>40723</c:v>
                </c:pt>
                <c:pt idx="1333">
                  <c:v>40724</c:v>
                </c:pt>
                <c:pt idx="1334">
                  <c:v>40725</c:v>
                </c:pt>
                <c:pt idx="1335">
                  <c:v>40728</c:v>
                </c:pt>
                <c:pt idx="1336">
                  <c:v>40729</c:v>
                </c:pt>
                <c:pt idx="1337">
                  <c:v>40730</c:v>
                </c:pt>
                <c:pt idx="1338">
                  <c:v>40731</c:v>
                </c:pt>
                <c:pt idx="1339">
                  <c:v>40732</c:v>
                </c:pt>
                <c:pt idx="1340">
                  <c:v>40735</c:v>
                </c:pt>
                <c:pt idx="1341">
                  <c:v>40736</c:v>
                </c:pt>
                <c:pt idx="1342">
                  <c:v>40737</c:v>
                </c:pt>
                <c:pt idx="1343">
                  <c:v>40738</c:v>
                </c:pt>
                <c:pt idx="1344">
                  <c:v>40739</c:v>
                </c:pt>
                <c:pt idx="1345">
                  <c:v>40742</c:v>
                </c:pt>
                <c:pt idx="1346">
                  <c:v>40743</c:v>
                </c:pt>
                <c:pt idx="1347">
                  <c:v>40744</c:v>
                </c:pt>
                <c:pt idx="1348">
                  <c:v>40745</c:v>
                </c:pt>
                <c:pt idx="1349">
                  <c:v>40746</c:v>
                </c:pt>
                <c:pt idx="1350">
                  <c:v>40749</c:v>
                </c:pt>
                <c:pt idx="1351">
                  <c:v>40750</c:v>
                </c:pt>
                <c:pt idx="1352">
                  <c:v>40751</c:v>
                </c:pt>
                <c:pt idx="1353">
                  <c:v>40752</c:v>
                </c:pt>
                <c:pt idx="1354">
                  <c:v>40753</c:v>
                </c:pt>
                <c:pt idx="1355">
                  <c:v>40756</c:v>
                </c:pt>
                <c:pt idx="1356">
                  <c:v>40757</c:v>
                </c:pt>
                <c:pt idx="1357">
                  <c:v>40758</c:v>
                </c:pt>
                <c:pt idx="1358">
                  <c:v>40759</c:v>
                </c:pt>
                <c:pt idx="1359">
                  <c:v>40760</c:v>
                </c:pt>
                <c:pt idx="1360">
                  <c:v>40763</c:v>
                </c:pt>
                <c:pt idx="1361">
                  <c:v>40764</c:v>
                </c:pt>
                <c:pt idx="1362">
                  <c:v>40765</c:v>
                </c:pt>
                <c:pt idx="1363">
                  <c:v>40766</c:v>
                </c:pt>
                <c:pt idx="1364">
                  <c:v>40767</c:v>
                </c:pt>
                <c:pt idx="1365">
                  <c:v>40770</c:v>
                </c:pt>
                <c:pt idx="1366">
                  <c:v>40771</c:v>
                </c:pt>
                <c:pt idx="1367">
                  <c:v>40772</c:v>
                </c:pt>
                <c:pt idx="1368">
                  <c:v>40773</c:v>
                </c:pt>
                <c:pt idx="1369">
                  <c:v>40774</c:v>
                </c:pt>
                <c:pt idx="1370">
                  <c:v>40777</c:v>
                </c:pt>
                <c:pt idx="1371">
                  <c:v>40778</c:v>
                </c:pt>
                <c:pt idx="1372">
                  <c:v>40779</c:v>
                </c:pt>
                <c:pt idx="1373">
                  <c:v>40780</c:v>
                </c:pt>
                <c:pt idx="1374">
                  <c:v>40781</c:v>
                </c:pt>
                <c:pt idx="1375">
                  <c:v>40784</c:v>
                </c:pt>
                <c:pt idx="1376">
                  <c:v>40785</c:v>
                </c:pt>
                <c:pt idx="1377">
                  <c:v>40786</c:v>
                </c:pt>
                <c:pt idx="1378">
                  <c:v>40787</c:v>
                </c:pt>
                <c:pt idx="1379">
                  <c:v>40788</c:v>
                </c:pt>
                <c:pt idx="1380">
                  <c:v>40791</c:v>
                </c:pt>
                <c:pt idx="1381">
                  <c:v>40792</c:v>
                </c:pt>
                <c:pt idx="1382">
                  <c:v>40793</c:v>
                </c:pt>
                <c:pt idx="1383">
                  <c:v>40794</c:v>
                </c:pt>
                <c:pt idx="1384">
                  <c:v>40795</c:v>
                </c:pt>
                <c:pt idx="1385">
                  <c:v>40799</c:v>
                </c:pt>
                <c:pt idx="1386">
                  <c:v>40800</c:v>
                </c:pt>
                <c:pt idx="1387">
                  <c:v>40801</c:v>
                </c:pt>
                <c:pt idx="1388">
                  <c:v>40802</c:v>
                </c:pt>
                <c:pt idx="1389">
                  <c:v>40805</c:v>
                </c:pt>
                <c:pt idx="1390">
                  <c:v>40806</c:v>
                </c:pt>
                <c:pt idx="1391">
                  <c:v>40807</c:v>
                </c:pt>
                <c:pt idx="1392">
                  <c:v>40808</c:v>
                </c:pt>
                <c:pt idx="1393">
                  <c:v>40809</c:v>
                </c:pt>
                <c:pt idx="1394">
                  <c:v>40812</c:v>
                </c:pt>
                <c:pt idx="1395">
                  <c:v>40813</c:v>
                </c:pt>
                <c:pt idx="1396">
                  <c:v>40814</c:v>
                </c:pt>
                <c:pt idx="1397">
                  <c:v>40815</c:v>
                </c:pt>
                <c:pt idx="1398">
                  <c:v>40816</c:v>
                </c:pt>
                <c:pt idx="1399">
                  <c:v>40826</c:v>
                </c:pt>
                <c:pt idx="1400">
                  <c:v>40827</c:v>
                </c:pt>
                <c:pt idx="1401">
                  <c:v>40828</c:v>
                </c:pt>
                <c:pt idx="1402">
                  <c:v>40829</c:v>
                </c:pt>
                <c:pt idx="1403">
                  <c:v>40830</c:v>
                </c:pt>
                <c:pt idx="1404">
                  <c:v>40833</c:v>
                </c:pt>
                <c:pt idx="1405">
                  <c:v>40834</c:v>
                </c:pt>
                <c:pt idx="1406">
                  <c:v>40835</c:v>
                </c:pt>
                <c:pt idx="1407">
                  <c:v>40836</c:v>
                </c:pt>
                <c:pt idx="1408">
                  <c:v>40837</c:v>
                </c:pt>
                <c:pt idx="1409">
                  <c:v>40840</c:v>
                </c:pt>
                <c:pt idx="1410">
                  <c:v>40841</c:v>
                </c:pt>
                <c:pt idx="1411">
                  <c:v>40842</c:v>
                </c:pt>
                <c:pt idx="1412">
                  <c:v>40843</c:v>
                </c:pt>
                <c:pt idx="1413">
                  <c:v>40844</c:v>
                </c:pt>
                <c:pt idx="1414">
                  <c:v>40847</c:v>
                </c:pt>
                <c:pt idx="1415">
                  <c:v>40848</c:v>
                </c:pt>
                <c:pt idx="1416">
                  <c:v>40849</c:v>
                </c:pt>
                <c:pt idx="1417">
                  <c:v>40850</c:v>
                </c:pt>
                <c:pt idx="1418">
                  <c:v>40851</c:v>
                </c:pt>
                <c:pt idx="1419">
                  <c:v>40854</c:v>
                </c:pt>
                <c:pt idx="1420">
                  <c:v>40855</c:v>
                </c:pt>
                <c:pt idx="1421">
                  <c:v>40856</c:v>
                </c:pt>
                <c:pt idx="1422">
                  <c:v>40857</c:v>
                </c:pt>
                <c:pt idx="1423">
                  <c:v>40858</c:v>
                </c:pt>
                <c:pt idx="1424">
                  <c:v>40861</c:v>
                </c:pt>
                <c:pt idx="1425">
                  <c:v>40862</c:v>
                </c:pt>
                <c:pt idx="1426">
                  <c:v>40863</c:v>
                </c:pt>
                <c:pt idx="1427">
                  <c:v>40864</c:v>
                </c:pt>
                <c:pt idx="1428">
                  <c:v>40865</c:v>
                </c:pt>
                <c:pt idx="1429">
                  <c:v>40868</c:v>
                </c:pt>
                <c:pt idx="1430">
                  <c:v>40869</c:v>
                </c:pt>
                <c:pt idx="1431">
                  <c:v>40870</c:v>
                </c:pt>
                <c:pt idx="1432">
                  <c:v>40871</c:v>
                </c:pt>
                <c:pt idx="1433">
                  <c:v>40872</c:v>
                </c:pt>
                <c:pt idx="1434">
                  <c:v>40875</c:v>
                </c:pt>
                <c:pt idx="1435">
                  <c:v>40876</c:v>
                </c:pt>
                <c:pt idx="1436">
                  <c:v>40877</c:v>
                </c:pt>
                <c:pt idx="1437">
                  <c:v>40878</c:v>
                </c:pt>
                <c:pt idx="1438">
                  <c:v>40879</c:v>
                </c:pt>
                <c:pt idx="1439">
                  <c:v>40882</c:v>
                </c:pt>
                <c:pt idx="1440">
                  <c:v>40883</c:v>
                </c:pt>
                <c:pt idx="1441">
                  <c:v>40884</c:v>
                </c:pt>
                <c:pt idx="1442">
                  <c:v>40885</c:v>
                </c:pt>
                <c:pt idx="1443">
                  <c:v>40886</c:v>
                </c:pt>
                <c:pt idx="1444">
                  <c:v>40889</c:v>
                </c:pt>
                <c:pt idx="1445">
                  <c:v>40890</c:v>
                </c:pt>
                <c:pt idx="1446">
                  <c:v>40891</c:v>
                </c:pt>
                <c:pt idx="1447">
                  <c:v>40892</c:v>
                </c:pt>
                <c:pt idx="1448">
                  <c:v>40893</c:v>
                </c:pt>
                <c:pt idx="1449">
                  <c:v>40896</c:v>
                </c:pt>
                <c:pt idx="1450">
                  <c:v>40897</c:v>
                </c:pt>
                <c:pt idx="1451">
                  <c:v>40898</c:v>
                </c:pt>
                <c:pt idx="1452">
                  <c:v>40899</c:v>
                </c:pt>
                <c:pt idx="1453">
                  <c:v>40900</c:v>
                </c:pt>
                <c:pt idx="1454">
                  <c:v>40903</c:v>
                </c:pt>
                <c:pt idx="1455">
                  <c:v>40904</c:v>
                </c:pt>
                <c:pt idx="1456">
                  <c:v>40905</c:v>
                </c:pt>
                <c:pt idx="1457">
                  <c:v>40906</c:v>
                </c:pt>
                <c:pt idx="1458">
                  <c:v>40907</c:v>
                </c:pt>
                <c:pt idx="1459">
                  <c:v>40912</c:v>
                </c:pt>
                <c:pt idx="1460">
                  <c:v>40913</c:v>
                </c:pt>
                <c:pt idx="1461">
                  <c:v>40914</c:v>
                </c:pt>
                <c:pt idx="1462">
                  <c:v>40917</c:v>
                </c:pt>
                <c:pt idx="1463">
                  <c:v>40918</c:v>
                </c:pt>
                <c:pt idx="1464">
                  <c:v>40919</c:v>
                </c:pt>
                <c:pt idx="1465">
                  <c:v>40920</c:v>
                </c:pt>
                <c:pt idx="1466">
                  <c:v>40921</c:v>
                </c:pt>
                <c:pt idx="1467">
                  <c:v>40924</c:v>
                </c:pt>
                <c:pt idx="1468">
                  <c:v>40925</c:v>
                </c:pt>
                <c:pt idx="1469">
                  <c:v>40926</c:v>
                </c:pt>
                <c:pt idx="1470">
                  <c:v>40927</c:v>
                </c:pt>
                <c:pt idx="1471">
                  <c:v>40928</c:v>
                </c:pt>
                <c:pt idx="1472">
                  <c:v>40938</c:v>
                </c:pt>
                <c:pt idx="1473">
                  <c:v>40939</c:v>
                </c:pt>
                <c:pt idx="1474">
                  <c:v>40940</c:v>
                </c:pt>
                <c:pt idx="1475">
                  <c:v>40941</c:v>
                </c:pt>
                <c:pt idx="1476">
                  <c:v>40942</c:v>
                </c:pt>
                <c:pt idx="1477">
                  <c:v>40945</c:v>
                </c:pt>
                <c:pt idx="1478">
                  <c:v>40946</c:v>
                </c:pt>
                <c:pt idx="1479">
                  <c:v>40947</c:v>
                </c:pt>
                <c:pt idx="1480">
                  <c:v>40948</c:v>
                </c:pt>
                <c:pt idx="1481">
                  <c:v>40949</c:v>
                </c:pt>
                <c:pt idx="1482">
                  <c:v>40952</c:v>
                </c:pt>
                <c:pt idx="1483">
                  <c:v>40953</c:v>
                </c:pt>
                <c:pt idx="1484">
                  <c:v>40954</c:v>
                </c:pt>
                <c:pt idx="1485">
                  <c:v>40955</c:v>
                </c:pt>
                <c:pt idx="1486">
                  <c:v>40956</c:v>
                </c:pt>
                <c:pt idx="1487">
                  <c:v>40959</c:v>
                </c:pt>
                <c:pt idx="1488">
                  <c:v>40960</c:v>
                </c:pt>
                <c:pt idx="1489">
                  <c:v>40961</c:v>
                </c:pt>
                <c:pt idx="1490">
                  <c:v>40962</c:v>
                </c:pt>
                <c:pt idx="1491">
                  <c:v>40963</c:v>
                </c:pt>
                <c:pt idx="1492">
                  <c:v>40966</c:v>
                </c:pt>
                <c:pt idx="1493">
                  <c:v>40967</c:v>
                </c:pt>
                <c:pt idx="1494">
                  <c:v>40968</c:v>
                </c:pt>
                <c:pt idx="1495">
                  <c:v>40969</c:v>
                </c:pt>
                <c:pt idx="1496">
                  <c:v>40970</c:v>
                </c:pt>
                <c:pt idx="1497">
                  <c:v>40973</c:v>
                </c:pt>
                <c:pt idx="1498">
                  <c:v>40974</c:v>
                </c:pt>
                <c:pt idx="1499">
                  <c:v>40975</c:v>
                </c:pt>
                <c:pt idx="1500">
                  <c:v>40976</c:v>
                </c:pt>
                <c:pt idx="1501">
                  <c:v>40977</c:v>
                </c:pt>
                <c:pt idx="1502">
                  <c:v>40980</c:v>
                </c:pt>
                <c:pt idx="1503">
                  <c:v>40981</c:v>
                </c:pt>
                <c:pt idx="1504">
                  <c:v>40982</c:v>
                </c:pt>
                <c:pt idx="1505">
                  <c:v>40983</c:v>
                </c:pt>
                <c:pt idx="1506">
                  <c:v>40984</c:v>
                </c:pt>
                <c:pt idx="1507">
                  <c:v>40987</c:v>
                </c:pt>
                <c:pt idx="1508">
                  <c:v>40988</c:v>
                </c:pt>
                <c:pt idx="1509">
                  <c:v>40989</c:v>
                </c:pt>
                <c:pt idx="1510">
                  <c:v>40990</c:v>
                </c:pt>
                <c:pt idx="1511">
                  <c:v>40991</c:v>
                </c:pt>
                <c:pt idx="1512">
                  <c:v>40994</c:v>
                </c:pt>
                <c:pt idx="1513">
                  <c:v>40995</c:v>
                </c:pt>
                <c:pt idx="1514">
                  <c:v>40996</c:v>
                </c:pt>
                <c:pt idx="1515">
                  <c:v>40997</c:v>
                </c:pt>
                <c:pt idx="1516">
                  <c:v>40998</c:v>
                </c:pt>
                <c:pt idx="1517">
                  <c:v>41004</c:v>
                </c:pt>
                <c:pt idx="1518">
                  <c:v>41005</c:v>
                </c:pt>
                <c:pt idx="1519">
                  <c:v>41008</c:v>
                </c:pt>
                <c:pt idx="1520">
                  <c:v>41009</c:v>
                </c:pt>
                <c:pt idx="1521">
                  <c:v>41010</c:v>
                </c:pt>
                <c:pt idx="1522">
                  <c:v>41011</c:v>
                </c:pt>
                <c:pt idx="1523">
                  <c:v>41012</c:v>
                </c:pt>
                <c:pt idx="1524">
                  <c:v>41015</c:v>
                </c:pt>
                <c:pt idx="1525">
                  <c:v>41016</c:v>
                </c:pt>
                <c:pt idx="1526">
                  <c:v>41017</c:v>
                </c:pt>
                <c:pt idx="1527">
                  <c:v>41018</c:v>
                </c:pt>
                <c:pt idx="1528">
                  <c:v>41019</c:v>
                </c:pt>
                <c:pt idx="1529">
                  <c:v>41022</c:v>
                </c:pt>
                <c:pt idx="1530">
                  <c:v>41023</c:v>
                </c:pt>
                <c:pt idx="1531">
                  <c:v>41024</c:v>
                </c:pt>
                <c:pt idx="1532">
                  <c:v>41025</c:v>
                </c:pt>
                <c:pt idx="1533">
                  <c:v>41026</c:v>
                </c:pt>
                <c:pt idx="1534">
                  <c:v>41031</c:v>
                </c:pt>
                <c:pt idx="1535">
                  <c:v>41032</c:v>
                </c:pt>
                <c:pt idx="1536">
                  <c:v>41033</c:v>
                </c:pt>
                <c:pt idx="1537">
                  <c:v>41036</c:v>
                </c:pt>
                <c:pt idx="1538">
                  <c:v>41037</c:v>
                </c:pt>
                <c:pt idx="1539">
                  <c:v>41038</c:v>
                </c:pt>
                <c:pt idx="1540">
                  <c:v>41039</c:v>
                </c:pt>
                <c:pt idx="1541">
                  <c:v>41040</c:v>
                </c:pt>
                <c:pt idx="1542">
                  <c:v>41043</c:v>
                </c:pt>
                <c:pt idx="1543">
                  <c:v>41044</c:v>
                </c:pt>
                <c:pt idx="1544">
                  <c:v>41045</c:v>
                </c:pt>
                <c:pt idx="1545">
                  <c:v>41046</c:v>
                </c:pt>
                <c:pt idx="1546">
                  <c:v>41047</c:v>
                </c:pt>
                <c:pt idx="1547">
                  <c:v>41050</c:v>
                </c:pt>
                <c:pt idx="1548">
                  <c:v>41051</c:v>
                </c:pt>
                <c:pt idx="1549">
                  <c:v>41052</c:v>
                </c:pt>
                <c:pt idx="1550">
                  <c:v>41053</c:v>
                </c:pt>
                <c:pt idx="1551">
                  <c:v>41054</c:v>
                </c:pt>
                <c:pt idx="1552">
                  <c:v>41057</c:v>
                </c:pt>
                <c:pt idx="1553">
                  <c:v>41058</c:v>
                </c:pt>
                <c:pt idx="1554">
                  <c:v>41059</c:v>
                </c:pt>
                <c:pt idx="1555">
                  <c:v>41060</c:v>
                </c:pt>
                <c:pt idx="1556">
                  <c:v>41061</c:v>
                </c:pt>
                <c:pt idx="1557">
                  <c:v>41064</c:v>
                </c:pt>
                <c:pt idx="1558">
                  <c:v>41065</c:v>
                </c:pt>
                <c:pt idx="1559">
                  <c:v>41066</c:v>
                </c:pt>
                <c:pt idx="1560">
                  <c:v>41067</c:v>
                </c:pt>
                <c:pt idx="1561">
                  <c:v>41068</c:v>
                </c:pt>
                <c:pt idx="1562">
                  <c:v>41071</c:v>
                </c:pt>
                <c:pt idx="1563">
                  <c:v>41072</c:v>
                </c:pt>
                <c:pt idx="1564">
                  <c:v>41073</c:v>
                </c:pt>
                <c:pt idx="1565">
                  <c:v>41074</c:v>
                </c:pt>
                <c:pt idx="1566">
                  <c:v>41075</c:v>
                </c:pt>
                <c:pt idx="1567">
                  <c:v>41078</c:v>
                </c:pt>
                <c:pt idx="1568">
                  <c:v>41079</c:v>
                </c:pt>
                <c:pt idx="1569">
                  <c:v>41080</c:v>
                </c:pt>
                <c:pt idx="1570">
                  <c:v>41081</c:v>
                </c:pt>
                <c:pt idx="1571">
                  <c:v>41085</c:v>
                </c:pt>
                <c:pt idx="1572">
                  <c:v>41086</c:v>
                </c:pt>
                <c:pt idx="1573">
                  <c:v>41087</c:v>
                </c:pt>
                <c:pt idx="1574">
                  <c:v>41088</c:v>
                </c:pt>
                <c:pt idx="1575">
                  <c:v>41089</c:v>
                </c:pt>
                <c:pt idx="1576">
                  <c:v>41092</c:v>
                </c:pt>
                <c:pt idx="1577">
                  <c:v>41093</c:v>
                </c:pt>
                <c:pt idx="1578">
                  <c:v>41094</c:v>
                </c:pt>
                <c:pt idx="1579">
                  <c:v>41095</c:v>
                </c:pt>
                <c:pt idx="1580">
                  <c:v>41096</c:v>
                </c:pt>
                <c:pt idx="1581">
                  <c:v>41099</c:v>
                </c:pt>
                <c:pt idx="1582">
                  <c:v>41100</c:v>
                </c:pt>
                <c:pt idx="1583">
                  <c:v>41101</c:v>
                </c:pt>
                <c:pt idx="1584">
                  <c:v>41102</c:v>
                </c:pt>
                <c:pt idx="1585">
                  <c:v>41103</c:v>
                </c:pt>
                <c:pt idx="1586">
                  <c:v>41106</c:v>
                </c:pt>
                <c:pt idx="1587">
                  <c:v>41107</c:v>
                </c:pt>
                <c:pt idx="1588">
                  <c:v>41108</c:v>
                </c:pt>
                <c:pt idx="1589">
                  <c:v>41109</c:v>
                </c:pt>
                <c:pt idx="1590">
                  <c:v>41110</c:v>
                </c:pt>
                <c:pt idx="1591">
                  <c:v>41113</c:v>
                </c:pt>
                <c:pt idx="1592">
                  <c:v>41114</c:v>
                </c:pt>
                <c:pt idx="1593">
                  <c:v>41115</c:v>
                </c:pt>
                <c:pt idx="1594">
                  <c:v>41116</c:v>
                </c:pt>
                <c:pt idx="1595">
                  <c:v>41117</c:v>
                </c:pt>
                <c:pt idx="1596">
                  <c:v>41120</c:v>
                </c:pt>
                <c:pt idx="1597">
                  <c:v>41121</c:v>
                </c:pt>
                <c:pt idx="1598">
                  <c:v>41122</c:v>
                </c:pt>
                <c:pt idx="1599">
                  <c:v>41123</c:v>
                </c:pt>
                <c:pt idx="1600">
                  <c:v>41124</c:v>
                </c:pt>
                <c:pt idx="1601">
                  <c:v>41127</c:v>
                </c:pt>
                <c:pt idx="1602">
                  <c:v>41128</c:v>
                </c:pt>
                <c:pt idx="1603">
                  <c:v>41129</c:v>
                </c:pt>
                <c:pt idx="1604">
                  <c:v>41130</c:v>
                </c:pt>
                <c:pt idx="1605">
                  <c:v>41131</c:v>
                </c:pt>
                <c:pt idx="1606">
                  <c:v>41134</c:v>
                </c:pt>
                <c:pt idx="1607">
                  <c:v>41135</c:v>
                </c:pt>
                <c:pt idx="1608">
                  <c:v>41136</c:v>
                </c:pt>
                <c:pt idx="1609">
                  <c:v>41137</c:v>
                </c:pt>
                <c:pt idx="1610">
                  <c:v>41138</c:v>
                </c:pt>
                <c:pt idx="1611">
                  <c:v>41141</c:v>
                </c:pt>
                <c:pt idx="1612">
                  <c:v>41142</c:v>
                </c:pt>
                <c:pt idx="1613">
                  <c:v>41143</c:v>
                </c:pt>
                <c:pt idx="1614">
                  <c:v>41144</c:v>
                </c:pt>
                <c:pt idx="1615">
                  <c:v>41145</c:v>
                </c:pt>
                <c:pt idx="1616">
                  <c:v>41148</c:v>
                </c:pt>
                <c:pt idx="1617">
                  <c:v>41149</c:v>
                </c:pt>
                <c:pt idx="1618">
                  <c:v>41150</c:v>
                </c:pt>
                <c:pt idx="1619">
                  <c:v>41151</c:v>
                </c:pt>
                <c:pt idx="1620">
                  <c:v>41152</c:v>
                </c:pt>
                <c:pt idx="1621">
                  <c:v>41155</c:v>
                </c:pt>
                <c:pt idx="1622">
                  <c:v>41156</c:v>
                </c:pt>
                <c:pt idx="1623">
                  <c:v>41157</c:v>
                </c:pt>
                <c:pt idx="1624">
                  <c:v>41158</c:v>
                </c:pt>
                <c:pt idx="1625">
                  <c:v>41159</c:v>
                </c:pt>
                <c:pt idx="1626">
                  <c:v>41162</c:v>
                </c:pt>
                <c:pt idx="1627">
                  <c:v>41163</c:v>
                </c:pt>
                <c:pt idx="1628">
                  <c:v>41164</c:v>
                </c:pt>
                <c:pt idx="1629">
                  <c:v>41165</c:v>
                </c:pt>
                <c:pt idx="1630">
                  <c:v>41166</c:v>
                </c:pt>
                <c:pt idx="1631">
                  <c:v>41169</c:v>
                </c:pt>
                <c:pt idx="1632">
                  <c:v>41170</c:v>
                </c:pt>
                <c:pt idx="1633">
                  <c:v>41171</c:v>
                </c:pt>
                <c:pt idx="1634">
                  <c:v>41172</c:v>
                </c:pt>
                <c:pt idx="1635">
                  <c:v>41173</c:v>
                </c:pt>
                <c:pt idx="1636">
                  <c:v>41176</c:v>
                </c:pt>
                <c:pt idx="1637">
                  <c:v>41177</c:v>
                </c:pt>
                <c:pt idx="1638">
                  <c:v>41178</c:v>
                </c:pt>
                <c:pt idx="1639">
                  <c:v>41179</c:v>
                </c:pt>
                <c:pt idx="1640">
                  <c:v>41180</c:v>
                </c:pt>
                <c:pt idx="1641">
                  <c:v>41190</c:v>
                </c:pt>
                <c:pt idx="1642">
                  <c:v>41191</c:v>
                </c:pt>
                <c:pt idx="1643">
                  <c:v>41192</c:v>
                </c:pt>
                <c:pt idx="1644">
                  <c:v>41193</c:v>
                </c:pt>
                <c:pt idx="1645">
                  <c:v>41194</c:v>
                </c:pt>
                <c:pt idx="1646">
                  <c:v>41197</c:v>
                </c:pt>
                <c:pt idx="1647">
                  <c:v>41198</c:v>
                </c:pt>
                <c:pt idx="1648">
                  <c:v>41199</c:v>
                </c:pt>
                <c:pt idx="1649">
                  <c:v>41200</c:v>
                </c:pt>
                <c:pt idx="1650">
                  <c:v>41201</c:v>
                </c:pt>
                <c:pt idx="1651">
                  <c:v>41204</c:v>
                </c:pt>
                <c:pt idx="1652">
                  <c:v>41205</c:v>
                </c:pt>
                <c:pt idx="1653">
                  <c:v>41206</c:v>
                </c:pt>
                <c:pt idx="1654">
                  <c:v>41207</c:v>
                </c:pt>
                <c:pt idx="1655">
                  <c:v>41208</c:v>
                </c:pt>
                <c:pt idx="1656">
                  <c:v>41211</c:v>
                </c:pt>
                <c:pt idx="1657">
                  <c:v>41212</c:v>
                </c:pt>
                <c:pt idx="1658">
                  <c:v>41213</c:v>
                </c:pt>
                <c:pt idx="1659">
                  <c:v>41214</c:v>
                </c:pt>
                <c:pt idx="1660">
                  <c:v>41215</c:v>
                </c:pt>
                <c:pt idx="1661">
                  <c:v>41218</c:v>
                </c:pt>
                <c:pt idx="1662">
                  <c:v>41219</c:v>
                </c:pt>
                <c:pt idx="1663">
                  <c:v>41220</c:v>
                </c:pt>
                <c:pt idx="1664">
                  <c:v>41221</c:v>
                </c:pt>
                <c:pt idx="1665">
                  <c:v>41222</c:v>
                </c:pt>
                <c:pt idx="1666">
                  <c:v>41225</c:v>
                </c:pt>
                <c:pt idx="1667">
                  <c:v>41226</c:v>
                </c:pt>
                <c:pt idx="1668">
                  <c:v>41227</c:v>
                </c:pt>
                <c:pt idx="1669">
                  <c:v>41228</c:v>
                </c:pt>
                <c:pt idx="1670">
                  <c:v>41229</c:v>
                </c:pt>
                <c:pt idx="1671">
                  <c:v>41232</c:v>
                </c:pt>
                <c:pt idx="1672">
                  <c:v>41233</c:v>
                </c:pt>
                <c:pt idx="1673">
                  <c:v>41234</c:v>
                </c:pt>
                <c:pt idx="1674">
                  <c:v>41235</c:v>
                </c:pt>
                <c:pt idx="1675">
                  <c:v>41236</c:v>
                </c:pt>
                <c:pt idx="1676">
                  <c:v>41239</c:v>
                </c:pt>
                <c:pt idx="1677">
                  <c:v>41240</c:v>
                </c:pt>
                <c:pt idx="1678">
                  <c:v>41241</c:v>
                </c:pt>
                <c:pt idx="1679">
                  <c:v>41242</c:v>
                </c:pt>
                <c:pt idx="1680">
                  <c:v>41243</c:v>
                </c:pt>
                <c:pt idx="1681">
                  <c:v>41246</c:v>
                </c:pt>
                <c:pt idx="1682">
                  <c:v>41247</c:v>
                </c:pt>
                <c:pt idx="1683">
                  <c:v>41248</c:v>
                </c:pt>
                <c:pt idx="1684">
                  <c:v>41249</c:v>
                </c:pt>
                <c:pt idx="1685">
                  <c:v>41250</c:v>
                </c:pt>
                <c:pt idx="1686">
                  <c:v>41253</c:v>
                </c:pt>
                <c:pt idx="1687">
                  <c:v>41254</c:v>
                </c:pt>
                <c:pt idx="1688">
                  <c:v>41255</c:v>
                </c:pt>
                <c:pt idx="1689">
                  <c:v>41256</c:v>
                </c:pt>
                <c:pt idx="1690">
                  <c:v>41257</c:v>
                </c:pt>
                <c:pt idx="1691">
                  <c:v>41260</c:v>
                </c:pt>
                <c:pt idx="1692">
                  <c:v>41261</c:v>
                </c:pt>
                <c:pt idx="1693">
                  <c:v>41262</c:v>
                </c:pt>
                <c:pt idx="1694">
                  <c:v>41263</c:v>
                </c:pt>
                <c:pt idx="1695">
                  <c:v>41264</c:v>
                </c:pt>
                <c:pt idx="1696">
                  <c:v>41267</c:v>
                </c:pt>
                <c:pt idx="1697">
                  <c:v>41268</c:v>
                </c:pt>
                <c:pt idx="1698">
                  <c:v>41269</c:v>
                </c:pt>
                <c:pt idx="1699">
                  <c:v>41270</c:v>
                </c:pt>
                <c:pt idx="1700">
                  <c:v>41271</c:v>
                </c:pt>
                <c:pt idx="1701">
                  <c:v>41274</c:v>
                </c:pt>
                <c:pt idx="1702">
                  <c:v>41278</c:v>
                </c:pt>
                <c:pt idx="1703">
                  <c:v>41281</c:v>
                </c:pt>
                <c:pt idx="1704">
                  <c:v>41282</c:v>
                </c:pt>
                <c:pt idx="1705">
                  <c:v>41283</c:v>
                </c:pt>
                <c:pt idx="1706">
                  <c:v>41284</c:v>
                </c:pt>
                <c:pt idx="1707">
                  <c:v>41285</c:v>
                </c:pt>
                <c:pt idx="1708">
                  <c:v>41288</c:v>
                </c:pt>
                <c:pt idx="1709">
                  <c:v>41289</c:v>
                </c:pt>
                <c:pt idx="1710">
                  <c:v>41290</c:v>
                </c:pt>
                <c:pt idx="1711">
                  <c:v>41291</c:v>
                </c:pt>
                <c:pt idx="1712">
                  <c:v>41292</c:v>
                </c:pt>
                <c:pt idx="1713">
                  <c:v>41295</c:v>
                </c:pt>
                <c:pt idx="1714">
                  <c:v>41296</c:v>
                </c:pt>
                <c:pt idx="1715">
                  <c:v>41297</c:v>
                </c:pt>
                <c:pt idx="1716">
                  <c:v>41298</c:v>
                </c:pt>
                <c:pt idx="1717">
                  <c:v>41299</c:v>
                </c:pt>
                <c:pt idx="1718">
                  <c:v>41302</c:v>
                </c:pt>
                <c:pt idx="1719">
                  <c:v>41303</c:v>
                </c:pt>
                <c:pt idx="1720">
                  <c:v>41304</c:v>
                </c:pt>
                <c:pt idx="1721">
                  <c:v>41305</c:v>
                </c:pt>
                <c:pt idx="1722">
                  <c:v>41306</c:v>
                </c:pt>
                <c:pt idx="1723">
                  <c:v>41309</c:v>
                </c:pt>
                <c:pt idx="1724">
                  <c:v>41310</c:v>
                </c:pt>
                <c:pt idx="1725">
                  <c:v>41311</c:v>
                </c:pt>
                <c:pt idx="1726">
                  <c:v>41312</c:v>
                </c:pt>
                <c:pt idx="1727">
                  <c:v>41313</c:v>
                </c:pt>
                <c:pt idx="1728">
                  <c:v>41323</c:v>
                </c:pt>
                <c:pt idx="1729">
                  <c:v>41324</c:v>
                </c:pt>
                <c:pt idx="1730">
                  <c:v>41325</c:v>
                </c:pt>
                <c:pt idx="1731">
                  <c:v>41326</c:v>
                </c:pt>
                <c:pt idx="1732">
                  <c:v>41327</c:v>
                </c:pt>
                <c:pt idx="1733">
                  <c:v>41330</c:v>
                </c:pt>
                <c:pt idx="1734">
                  <c:v>41331</c:v>
                </c:pt>
                <c:pt idx="1735">
                  <c:v>41332</c:v>
                </c:pt>
                <c:pt idx="1736">
                  <c:v>41333</c:v>
                </c:pt>
                <c:pt idx="1737">
                  <c:v>41334</c:v>
                </c:pt>
                <c:pt idx="1738">
                  <c:v>41337</c:v>
                </c:pt>
                <c:pt idx="1739">
                  <c:v>41338</c:v>
                </c:pt>
                <c:pt idx="1740">
                  <c:v>41339</c:v>
                </c:pt>
                <c:pt idx="1741">
                  <c:v>41340</c:v>
                </c:pt>
                <c:pt idx="1742">
                  <c:v>41341</c:v>
                </c:pt>
                <c:pt idx="1743">
                  <c:v>41344</c:v>
                </c:pt>
                <c:pt idx="1744">
                  <c:v>41345</c:v>
                </c:pt>
                <c:pt idx="1745">
                  <c:v>41346</c:v>
                </c:pt>
                <c:pt idx="1746">
                  <c:v>41347</c:v>
                </c:pt>
                <c:pt idx="1747">
                  <c:v>41348</c:v>
                </c:pt>
                <c:pt idx="1748">
                  <c:v>41351</c:v>
                </c:pt>
                <c:pt idx="1749">
                  <c:v>41352</c:v>
                </c:pt>
                <c:pt idx="1750">
                  <c:v>41353</c:v>
                </c:pt>
                <c:pt idx="1751">
                  <c:v>41354</c:v>
                </c:pt>
                <c:pt idx="1752">
                  <c:v>41355</c:v>
                </c:pt>
                <c:pt idx="1753">
                  <c:v>41358</c:v>
                </c:pt>
                <c:pt idx="1754">
                  <c:v>41359</c:v>
                </c:pt>
                <c:pt idx="1755">
                  <c:v>41360</c:v>
                </c:pt>
                <c:pt idx="1756">
                  <c:v>41361</c:v>
                </c:pt>
                <c:pt idx="1757">
                  <c:v>41362</c:v>
                </c:pt>
                <c:pt idx="1758">
                  <c:v>41365</c:v>
                </c:pt>
                <c:pt idx="1759">
                  <c:v>41366</c:v>
                </c:pt>
                <c:pt idx="1760">
                  <c:v>41367</c:v>
                </c:pt>
                <c:pt idx="1761">
                  <c:v>41372</c:v>
                </c:pt>
                <c:pt idx="1762">
                  <c:v>41373</c:v>
                </c:pt>
                <c:pt idx="1763">
                  <c:v>41374</c:v>
                </c:pt>
                <c:pt idx="1764">
                  <c:v>41375</c:v>
                </c:pt>
                <c:pt idx="1765">
                  <c:v>41376</c:v>
                </c:pt>
                <c:pt idx="1766">
                  <c:v>41379</c:v>
                </c:pt>
                <c:pt idx="1767">
                  <c:v>41380</c:v>
                </c:pt>
                <c:pt idx="1768">
                  <c:v>41381</c:v>
                </c:pt>
                <c:pt idx="1769">
                  <c:v>41382</c:v>
                </c:pt>
                <c:pt idx="1770">
                  <c:v>41383</c:v>
                </c:pt>
                <c:pt idx="1771">
                  <c:v>41386</c:v>
                </c:pt>
                <c:pt idx="1772">
                  <c:v>41387</c:v>
                </c:pt>
                <c:pt idx="1773">
                  <c:v>41388</c:v>
                </c:pt>
                <c:pt idx="1774">
                  <c:v>41389</c:v>
                </c:pt>
                <c:pt idx="1775">
                  <c:v>41390</c:v>
                </c:pt>
                <c:pt idx="1776">
                  <c:v>41396</c:v>
                </c:pt>
                <c:pt idx="1777">
                  <c:v>41397</c:v>
                </c:pt>
                <c:pt idx="1778">
                  <c:v>41400</c:v>
                </c:pt>
                <c:pt idx="1779">
                  <c:v>41401</c:v>
                </c:pt>
                <c:pt idx="1780">
                  <c:v>41402</c:v>
                </c:pt>
                <c:pt idx="1781">
                  <c:v>41403</c:v>
                </c:pt>
                <c:pt idx="1782">
                  <c:v>41404</c:v>
                </c:pt>
                <c:pt idx="1783">
                  <c:v>41407</c:v>
                </c:pt>
                <c:pt idx="1784">
                  <c:v>41408</c:v>
                </c:pt>
                <c:pt idx="1785">
                  <c:v>41409</c:v>
                </c:pt>
                <c:pt idx="1786">
                  <c:v>41410</c:v>
                </c:pt>
                <c:pt idx="1787">
                  <c:v>41411</c:v>
                </c:pt>
                <c:pt idx="1788">
                  <c:v>41414</c:v>
                </c:pt>
                <c:pt idx="1789">
                  <c:v>41415</c:v>
                </c:pt>
                <c:pt idx="1790">
                  <c:v>41416</c:v>
                </c:pt>
                <c:pt idx="1791">
                  <c:v>41417</c:v>
                </c:pt>
                <c:pt idx="1792">
                  <c:v>41418</c:v>
                </c:pt>
                <c:pt idx="1793">
                  <c:v>41421</c:v>
                </c:pt>
                <c:pt idx="1794">
                  <c:v>41422</c:v>
                </c:pt>
                <c:pt idx="1795">
                  <c:v>41423</c:v>
                </c:pt>
                <c:pt idx="1796">
                  <c:v>41424</c:v>
                </c:pt>
                <c:pt idx="1797">
                  <c:v>41425</c:v>
                </c:pt>
                <c:pt idx="1798">
                  <c:v>41428</c:v>
                </c:pt>
                <c:pt idx="1799">
                  <c:v>41429</c:v>
                </c:pt>
                <c:pt idx="1800">
                  <c:v>41430</c:v>
                </c:pt>
                <c:pt idx="1801">
                  <c:v>41431</c:v>
                </c:pt>
                <c:pt idx="1802">
                  <c:v>41432</c:v>
                </c:pt>
                <c:pt idx="1803">
                  <c:v>41438</c:v>
                </c:pt>
                <c:pt idx="1804">
                  <c:v>41439</c:v>
                </c:pt>
                <c:pt idx="1805">
                  <c:v>41442</c:v>
                </c:pt>
                <c:pt idx="1806">
                  <c:v>41443</c:v>
                </c:pt>
                <c:pt idx="1807">
                  <c:v>41444</c:v>
                </c:pt>
                <c:pt idx="1808">
                  <c:v>41445</c:v>
                </c:pt>
                <c:pt idx="1809">
                  <c:v>41446</c:v>
                </c:pt>
                <c:pt idx="1810">
                  <c:v>41449</c:v>
                </c:pt>
                <c:pt idx="1811">
                  <c:v>41450</c:v>
                </c:pt>
                <c:pt idx="1812">
                  <c:v>41451</c:v>
                </c:pt>
                <c:pt idx="1813">
                  <c:v>41452</c:v>
                </c:pt>
                <c:pt idx="1814">
                  <c:v>41453</c:v>
                </c:pt>
                <c:pt idx="1815">
                  <c:v>41456</c:v>
                </c:pt>
                <c:pt idx="1816">
                  <c:v>41457</c:v>
                </c:pt>
                <c:pt idx="1817">
                  <c:v>41458</c:v>
                </c:pt>
                <c:pt idx="1818">
                  <c:v>41459</c:v>
                </c:pt>
                <c:pt idx="1819">
                  <c:v>41460</c:v>
                </c:pt>
                <c:pt idx="1820">
                  <c:v>41463</c:v>
                </c:pt>
                <c:pt idx="1821">
                  <c:v>41464</c:v>
                </c:pt>
                <c:pt idx="1822">
                  <c:v>41465</c:v>
                </c:pt>
                <c:pt idx="1823">
                  <c:v>41466</c:v>
                </c:pt>
                <c:pt idx="1824">
                  <c:v>41467</c:v>
                </c:pt>
                <c:pt idx="1825">
                  <c:v>41470</c:v>
                </c:pt>
                <c:pt idx="1826">
                  <c:v>41471</c:v>
                </c:pt>
                <c:pt idx="1827">
                  <c:v>41472</c:v>
                </c:pt>
                <c:pt idx="1828">
                  <c:v>41473</c:v>
                </c:pt>
                <c:pt idx="1829">
                  <c:v>41474</c:v>
                </c:pt>
                <c:pt idx="1830">
                  <c:v>41477</c:v>
                </c:pt>
                <c:pt idx="1831">
                  <c:v>41478</c:v>
                </c:pt>
                <c:pt idx="1832">
                  <c:v>41479</c:v>
                </c:pt>
                <c:pt idx="1833">
                  <c:v>41480</c:v>
                </c:pt>
                <c:pt idx="1834">
                  <c:v>41481</c:v>
                </c:pt>
                <c:pt idx="1835">
                  <c:v>41484</c:v>
                </c:pt>
                <c:pt idx="1836">
                  <c:v>41485</c:v>
                </c:pt>
                <c:pt idx="1837">
                  <c:v>41486</c:v>
                </c:pt>
                <c:pt idx="1838">
                  <c:v>41487</c:v>
                </c:pt>
                <c:pt idx="1839">
                  <c:v>41488</c:v>
                </c:pt>
                <c:pt idx="1840">
                  <c:v>41491</c:v>
                </c:pt>
                <c:pt idx="1841">
                  <c:v>41492</c:v>
                </c:pt>
                <c:pt idx="1842">
                  <c:v>41493</c:v>
                </c:pt>
                <c:pt idx="1843">
                  <c:v>41494</c:v>
                </c:pt>
                <c:pt idx="1844">
                  <c:v>41495</c:v>
                </c:pt>
                <c:pt idx="1845">
                  <c:v>41498</c:v>
                </c:pt>
                <c:pt idx="1846">
                  <c:v>41499</c:v>
                </c:pt>
                <c:pt idx="1847">
                  <c:v>41500</c:v>
                </c:pt>
                <c:pt idx="1848">
                  <c:v>41501</c:v>
                </c:pt>
                <c:pt idx="1849">
                  <c:v>41502</c:v>
                </c:pt>
                <c:pt idx="1850">
                  <c:v>41505</c:v>
                </c:pt>
                <c:pt idx="1851">
                  <c:v>41506</c:v>
                </c:pt>
                <c:pt idx="1852">
                  <c:v>41507</c:v>
                </c:pt>
                <c:pt idx="1853">
                  <c:v>41508</c:v>
                </c:pt>
                <c:pt idx="1854">
                  <c:v>41509</c:v>
                </c:pt>
                <c:pt idx="1855">
                  <c:v>41512</c:v>
                </c:pt>
                <c:pt idx="1856">
                  <c:v>41513</c:v>
                </c:pt>
                <c:pt idx="1857">
                  <c:v>41514</c:v>
                </c:pt>
                <c:pt idx="1858">
                  <c:v>41515</c:v>
                </c:pt>
                <c:pt idx="1859">
                  <c:v>41516</c:v>
                </c:pt>
                <c:pt idx="1860">
                  <c:v>41519</c:v>
                </c:pt>
                <c:pt idx="1861">
                  <c:v>41520</c:v>
                </c:pt>
                <c:pt idx="1862">
                  <c:v>41521</c:v>
                </c:pt>
                <c:pt idx="1863">
                  <c:v>41522</c:v>
                </c:pt>
                <c:pt idx="1864">
                  <c:v>41523</c:v>
                </c:pt>
                <c:pt idx="1865">
                  <c:v>41526</c:v>
                </c:pt>
                <c:pt idx="1866">
                  <c:v>41527</c:v>
                </c:pt>
                <c:pt idx="1867">
                  <c:v>41528</c:v>
                </c:pt>
                <c:pt idx="1868">
                  <c:v>41529</c:v>
                </c:pt>
                <c:pt idx="1869">
                  <c:v>41530</c:v>
                </c:pt>
                <c:pt idx="1870">
                  <c:v>41533</c:v>
                </c:pt>
                <c:pt idx="1871">
                  <c:v>41534</c:v>
                </c:pt>
                <c:pt idx="1872">
                  <c:v>41535</c:v>
                </c:pt>
                <c:pt idx="1873">
                  <c:v>41540</c:v>
                </c:pt>
                <c:pt idx="1874">
                  <c:v>41541</c:v>
                </c:pt>
                <c:pt idx="1875">
                  <c:v>41542</c:v>
                </c:pt>
                <c:pt idx="1876">
                  <c:v>41543</c:v>
                </c:pt>
                <c:pt idx="1877">
                  <c:v>41544</c:v>
                </c:pt>
                <c:pt idx="1878">
                  <c:v>41547</c:v>
                </c:pt>
                <c:pt idx="1879">
                  <c:v>41555</c:v>
                </c:pt>
                <c:pt idx="1880">
                  <c:v>41556</c:v>
                </c:pt>
                <c:pt idx="1881">
                  <c:v>41557</c:v>
                </c:pt>
                <c:pt idx="1882">
                  <c:v>41558</c:v>
                </c:pt>
                <c:pt idx="1883">
                  <c:v>41561</c:v>
                </c:pt>
                <c:pt idx="1884">
                  <c:v>41562</c:v>
                </c:pt>
                <c:pt idx="1885">
                  <c:v>41563</c:v>
                </c:pt>
                <c:pt idx="1886">
                  <c:v>41564</c:v>
                </c:pt>
                <c:pt idx="1887">
                  <c:v>41565</c:v>
                </c:pt>
                <c:pt idx="1888">
                  <c:v>41568</c:v>
                </c:pt>
                <c:pt idx="1889">
                  <c:v>41569</c:v>
                </c:pt>
                <c:pt idx="1890">
                  <c:v>41570</c:v>
                </c:pt>
                <c:pt idx="1891">
                  <c:v>41571</c:v>
                </c:pt>
                <c:pt idx="1892">
                  <c:v>41572</c:v>
                </c:pt>
                <c:pt idx="1893">
                  <c:v>41575</c:v>
                </c:pt>
                <c:pt idx="1894">
                  <c:v>41576</c:v>
                </c:pt>
                <c:pt idx="1895">
                  <c:v>41577</c:v>
                </c:pt>
                <c:pt idx="1896">
                  <c:v>41578</c:v>
                </c:pt>
                <c:pt idx="1897">
                  <c:v>41579</c:v>
                </c:pt>
                <c:pt idx="1898">
                  <c:v>41582</c:v>
                </c:pt>
                <c:pt idx="1899">
                  <c:v>41583</c:v>
                </c:pt>
                <c:pt idx="1900">
                  <c:v>41584</c:v>
                </c:pt>
                <c:pt idx="1901">
                  <c:v>41585</c:v>
                </c:pt>
                <c:pt idx="1902">
                  <c:v>41586</c:v>
                </c:pt>
                <c:pt idx="1903">
                  <c:v>41589</c:v>
                </c:pt>
                <c:pt idx="1904">
                  <c:v>41590</c:v>
                </c:pt>
                <c:pt idx="1905">
                  <c:v>41591</c:v>
                </c:pt>
                <c:pt idx="1906">
                  <c:v>41592</c:v>
                </c:pt>
                <c:pt idx="1907">
                  <c:v>41593</c:v>
                </c:pt>
                <c:pt idx="1908">
                  <c:v>41596</c:v>
                </c:pt>
                <c:pt idx="1909">
                  <c:v>41597</c:v>
                </c:pt>
                <c:pt idx="1910">
                  <c:v>41598</c:v>
                </c:pt>
                <c:pt idx="1911">
                  <c:v>41599</c:v>
                </c:pt>
                <c:pt idx="1912">
                  <c:v>41600</c:v>
                </c:pt>
                <c:pt idx="1913">
                  <c:v>41603</c:v>
                </c:pt>
                <c:pt idx="1914">
                  <c:v>41604</c:v>
                </c:pt>
                <c:pt idx="1915">
                  <c:v>41605</c:v>
                </c:pt>
                <c:pt idx="1916">
                  <c:v>41606</c:v>
                </c:pt>
                <c:pt idx="1917">
                  <c:v>41607</c:v>
                </c:pt>
                <c:pt idx="1918">
                  <c:v>41610</c:v>
                </c:pt>
                <c:pt idx="1919">
                  <c:v>41611</c:v>
                </c:pt>
                <c:pt idx="1920">
                  <c:v>41612</c:v>
                </c:pt>
                <c:pt idx="1921">
                  <c:v>41613</c:v>
                </c:pt>
                <c:pt idx="1922">
                  <c:v>41614</c:v>
                </c:pt>
                <c:pt idx="1923">
                  <c:v>41617</c:v>
                </c:pt>
                <c:pt idx="1924">
                  <c:v>41618</c:v>
                </c:pt>
                <c:pt idx="1925">
                  <c:v>41619</c:v>
                </c:pt>
                <c:pt idx="1926">
                  <c:v>41620</c:v>
                </c:pt>
                <c:pt idx="1927">
                  <c:v>41621</c:v>
                </c:pt>
                <c:pt idx="1928">
                  <c:v>41624</c:v>
                </c:pt>
                <c:pt idx="1929">
                  <c:v>41625</c:v>
                </c:pt>
                <c:pt idx="1930">
                  <c:v>41626</c:v>
                </c:pt>
                <c:pt idx="1931">
                  <c:v>41627</c:v>
                </c:pt>
                <c:pt idx="1932">
                  <c:v>41628</c:v>
                </c:pt>
                <c:pt idx="1933">
                  <c:v>41631</c:v>
                </c:pt>
                <c:pt idx="1934">
                  <c:v>41632</c:v>
                </c:pt>
                <c:pt idx="1935">
                  <c:v>41633</c:v>
                </c:pt>
                <c:pt idx="1936">
                  <c:v>41634</c:v>
                </c:pt>
                <c:pt idx="1937">
                  <c:v>41635</c:v>
                </c:pt>
                <c:pt idx="1938">
                  <c:v>41638</c:v>
                </c:pt>
                <c:pt idx="1939">
                  <c:v>41639</c:v>
                </c:pt>
                <c:pt idx="1940">
                  <c:v>41641</c:v>
                </c:pt>
                <c:pt idx="1941">
                  <c:v>41642</c:v>
                </c:pt>
                <c:pt idx="1942">
                  <c:v>41645</c:v>
                </c:pt>
                <c:pt idx="1943">
                  <c:v>41646</c:v>
                </c:pt>
                <c:pt idx="1944">
                  <c:v>41647</c:v>
                </c:pt>
                <c:pt idx="1945">
                  <c:v>41648</c:v>
                </c:pt>
                <c:pt idx="1946">
                  <c:v>41649</c:v>
                </c:pt>
                <c:pt idx="1947">
                  <c:v>41652</c:v>
                </c:pt>
                <c:pt idx="1948">
                  <c:v>41653</c:v>
                </c:pt>
                <c:pt idx="1949">
                  <c:v>41654</c:v>
                </c:pt>
                <c:pt idx="1950">
                  <c:v>41655</c:v>
                </c:pt>
                <c:pt idx="1951">
                  <c:v>41656</c:v>
                </c:pt>
                <c:pt idx="1952">
                  <c:v>41659</c:v>
                </c:pt>
                <c:pt idx="1953">
                  <c:v>41660</c:v>
                </c:pt>
                <c:pt idx="1954">
                  <c:v>41661</c:v>
                </c:pt>
                <c:pt idx="1955">
                  <c:v>41662</c:v>
                </c:pt>
                <c:pt idx="1956">
                  <c:v>41663</c:v>
                </c:pt>
                <c:pt idx="1957">
                  <c:v>41666</c:v>
                </c:pt>
                <c:pt idx="1958">
                  <c:v>41667</c:v>
                </c:pt>
                <c:pt idx="1959">
                  <c:v>41668</c:v>
                </c:pt>
                <c:pt idx="1960">
                  <c:v>41669</c:v>
                </c:pt>
                <c:pt idx="1961">
                  <c:v>41677</c:v>
                </c:pt>
                <c:pt idx="1962">
                  <c:v>41680</c:v>
                </c:pt>
                <c:pt idx="1963">
                  <c:v>41681</c:v>
                </c:pt>
                <c:pt idx="1964">
                  <c:v>41682</c:v>
                </c:pt>
                <c:pt idx="1965">
                  <c:v>41683</c:v>
                </c:pt>
                <c:pt idx="1966">
                  <c:v>41684</c:v>
                </c:pt>
                <c:pt idx="1967">
                  <c:v>41687</c:v>
                </c:pt>
                <c:pt idx="1968">
                  <c:v>41688</c:v>
                </c:pt>
                <c:pt idx="1969">
                  <c:v>41689</c:v>
                </c:pt>
                <c:pt idx="1970">
                  <c:v>41690</c:v>
                </c:pt>
                <c:pt idx="1971">
                  <c:v>41691</c:v>
                </c:pt>
                <c:pt idx="1972">
                  <c:v>41694</c:v>
                </c:pt>
                <c:pt idx="1973">
                  <c:v>41695</c:v>
                </c:pt>
                <c:pt idx="1974">
                  <c:v>41696</c:v>
                </c:pt>
                <c:pt idx="1975">
                  <c:v>41697</c:v>
                </c:pt>
                <c:pt idx="1976">
                  <c:v>41698</c:v>
                </c:pt>
                <c:pt idx="1977">
                  <c:v>41701</c:v>
                </c:pt>
                <c:pt idx="1978">
                  <c:v>41702</c:v>
                </c:pt>
                <c:pt idx="1979">
                  <c:v>41703</c:v>
                </c:pt>
                <c:pt idx="1980">
                  <c:v>41704</c:v>
                </c:pt>
                <c:pt idx="1981">
                  <c:v>41705</c:v>
                </c:pt>
                <c:pt idx="1982">
                  <c:v>41708</c:v>
                </c:pt>
                <c:pt idx="1983">
                  <c:v>41709</c:v>
                </c:pt>
                <c:pt idx="1984">
                  <c:v>41710</c:v>
                </c:pt>
                <c:pt idx="1985">
                  <c:v>41711</c:v>
                </c:pt>
                <c:pt idx="1986">
                  <c:v>41712</c:v>
                </c:pt>
                <c:pt idx="1987">
                  <c:v>41715</c:v>
                </c:pt>
                <c:pt idx="1988">
                  <c:v>41716</c:v>
                </c:pt>
                <c:pt idx="1989">
                  <c:v>41717</c:v>
                </c:pt>
                <c:pt idx="1990">
                  <c:v>41718</c:v>
                </c:pt>
                <c:pt idx="1991">
                  <c:v>41719</c:v>
                </c:pt>
                <c:pt idx="1992">
                  <c:v>41722</c:v>
                </c:pt>
                <c:pt idx="1993">
                  <c:v>41723</c:v>
                </c:pt>
                <c:pt idx="1994">
                  <c:v>41724</c:v>
                </c:pt>
                <c:pt idx="1995">
                  <c:v>41725</c:v>
                </c:pt>
                <c:pt idx="1996">
                  <c:v>41726</c:v>
                </c:pt>
                <c:pt idx="1997">
                  <c:v>41729</c:v>
                </c:pt>
                <c:pt idx="1998">
                  <c:v>41730</c:v>
                </c:pt>
                <c:pt idx="1999">
                  <c:v>41731</c:v>
                </c:pt>
                <c:pt idx="2000">
                  <c:v>41732</c:v>
                </c:pt>
                <c:pt idx="2001">
                  <c:v>41733</c:v>
                </c:pt>
                <c:pt idx="2002">
                  <c:v>41737</c:v>
                </c:pt>
                <c:pt idx="2003">
                  <c:v>41738</c:v>
                </c:pt>
                <c:pt idx="2004">
                  <c:v>41739</c:v>
                </c:pt>
                <c:pt idx="2005">
                  <c:v>41740</c:v>
                </c:pt>
                <c:pt idx="2006">
                  <c:v>41743</c:v>
                </c:pt>
                <c:pt idx="2007">
                  <c:v>41744</c:v>
                </c:pt>
                <c:pt idx="2008">
                  <c:v>41745</c:v>
                </c:pt>
                <c:pt idx="2009">
                  <c:v>41746</c:v>
                </c:pt>
                <c:pt idx="2010">
                  <c:v>41747</c:v>
                </c:pt>
                <c:pt idx="2011">
                  <c:v>41750</c:v>
                </c:pt>
                <c:pt idx="2012">
                  <c:v>41751</c:v>
                </c:pt>
                <c:pt idx="2013">
                  <c:v>41752</c:v>
                </c:pt>
                <c:pt idx="2014">
                  <c:v>41753</c:v>
                </c:pt>
                <c:pt idx="2015">
                  <c:v>41754</c:v>
                </c:pt>
                <c:pt idx="2016">
                  <c:v>41757</c:v>
                </c:pt>
                <c:pt idx="2017">
                  <c:v>41758</c:v>
                </c:pt>
                <c:pt idx="2018">
                  <c:v>41759</c:v>
                </c:pt>
                <c:pt idx="2019">
                  <c:v>41764</c:v>
                </c:pt>
                <c:pt idx="2020">
                  <c:v>41765</c:v>
                </c:pt>
                <c:pt idx="2021">
                  <c:v>41766</c:v>
                </c:pt>
                <c:pt idx="2022">
                  <c:v>41767</c:v>
                </c:pt>
                <c:pt idx="2023">
                  <c:v>41768</c:v>
                </c:pt>
                <c:pt idx="2024">
                  <c:v>41771</c:v>
                </c:pt>
                <c:pt idx="2025">
                  <c:v>41772</c:v>
                </c:pt>
                <c:pt idx="2026">
                  <c:v>41773</c:v>
                </c:pt>
                <c:pt idx="2027">
                  <c:v>41774</c:v>
                </c:pt>
                <c:pt idx="2028">
                  <c:v>41775</c:v>
                </c:pt>
                <c:pt idx="2029">
                  <c:v>41778</c:v>
                </c:pt>
                <c:pt idx="2030">
                  <c:v>41779</c:v>
                </c:pt>
                <c:pt idx="2031">
                  <c:v>41780</c:v>
                </c:pt>
                <c:pt idx="2032">
                  <c:v>41781</c:v>
                </c:pt>
                <c:pt idx="2033">
                  <c:v>41782</c:v>
                </c:pt>
                <c:pt idx="2034">
                  <c:v>41785</c:v>
                </c:pt>
                <c:pt idx="2035">
                  <c:v>41786</c:v>
                </c:pt>
                <c:pt idx="2036">
                  <c:v>41787</c:v>
                </c:pt>
                <c:pt idx="2037">
                  <c:v>41788</c:v>
                </c:pt>
                <c:pt idx="2038">
                  <c:v>41789</c:v>
                </c:pt>
                <c:pt idx="2039">
                  <c:v>41793</c:v>
                </c:pt>
                <c:pt idx="2040">
                  <c:v>41794</c:v>
                </c:pt>
                <c:pt idx="2041">
                  <c:v>41795</c:v>
                </c:pt>
                <c:pt idx="2042">
                  <c:v>41796</c:v>
                </c:pt>
                <c:pt idx="2043">
                  <c:v>41799</c:v>
                </c:pt>
                <c:pt idx="2044">
                  <c:v>41800</c:v>
                </c:pt>
                <c:pt idx="2045">
                  <c:v>41801</c:v>
                </c:pt>
                <c:pt idx="2046">
                  <c:v>41802</c:v>
                </c:pt>
                <c:pt idx="2047">
                  <c:v>41803</c:v>
                </c:pt>
                <c:pt idx="2048">
                  <c:v>41806</c:v>
                </c:pt>
                <c:pt idx="2049">
                  <c:v>41807</c:v>
                </c:pt>
                <c:pt idx="2050">
                  <c:v>41808</c:v>
                </c:pt>
                <c:pt idx="2051">
                  <c:v>41809</c:v>
                </c:pt>
                <c:pt idx="2052">
                  <c:v>41810</c:v>
                </c:pt>
                <c:pt idx="2053">
                  <c:v>41813</c:v>
                </c:pt>
                <c:pt idx="2054">
                  <c:v>41814</c:v>
                </c:pt>
                <c:pt idx="2055">
                  <c:v>41815</c:v>
                </c:pt>
                <c:pt idx="2056">
                  <c:v>41816</c:v>
                </c:pt>
                <c:pt idx="2057">
                  <c:v>41817</c:v>
                </c:pt>
                <c:pt idx="2058">
                  <c:v>41820</c:v>
                </c:pt>
                <c:pt idx="2059">
                  <c:v>41821</c:v>
                </c:pt>
                <c:pt idx="2060">
                  <c:v>41822</c:v>
                </c:pt>
                <c:pt idx="2061">
                  <c:v>41823</c:v>
                </c:pt>
                <c:pt idx="2062">
                  <c:v>41824</c:v>
                </c:pt>
                <c:pt idx="2063">
                  <c:v>41827</c:v>
                </c:pt>
                <c:pt idx="2064">
                  <c:v>41828</c:v>
                </c:pt>
                <c:pt idx="2065">
                  <c:v>41829</c:v>
                </c:pt>
                <c:pt idx="2066">
                  <c:v>41830</c:v>
                </c:pt>
                <c:pt idx="2067">
                  <c:v>41831</c:v>
                </c:pt>
                <c:pt idx="2068">
                  <c:v>41834</c:v>
                </c:pt>
                <c:pt idx="2069">
                  <c:v>41835</c:v>
                </c:pt>
                <c:pt idx="2070">
                  <c:v>41836</c:v>
                </c:pt>
                <c:pt idx="2071">
                  <c:v>41837</c:v>
                </c:pt>
                <c:pt idx="2072">
                  <c:v>41838</c:v>
                </c:pt>
                <c:pt idx="2073">
                  <c:v>41841</c:v>
                </c:pt>
                <c:pt idx="2074">
                  <c:v>41842</c:v>
                </c:pt>
                <c:pt idx="2075">
                  <c:v>41843</c:v>
                </c:pt>
                <c:pt idx="2076">
                  <c:v>41844</c:v>
                </c:pt>
                <c:pt idx="2077">
                  <c:v>41845</c:v>
                </c:pt>
                <c:pt idx="2078">
                  <c:v>41848</c:v>
                </c:pt>
                <c:pt idx="2079">
                  <c:v>41849</c:v>
                </c:pt>
                <c:pt idx="2080">
                  <c:v>41850</c:v>
                </c:pt>
                <c:pt idx="2081">
                  <c:v>41851</c:v>
                </c:pt>
                <c:pt idx="2082">
                  <c:v>41852</c:v>
                </c:pt>
                <c:pt idx="2083">
                  <c:v>41855</c:v>
                </c:pt>
                <c:pt idx="2084">
                  <c:v>41856</c:v>
                </c:pt>
                <c:pt idx="2085">
                  <c:v>41857</c:v>
                </c:pt>
                <c:pt idx="2086">
                  <c:v>41858</c:v>
                </c:pt>
                <c:pt idx="2087">
                  <c:v>41859</c:v>
                </c:pt>
                <c:pt idx="2088">
                  <c:v>41862</c:v>
                </c:pt>
                <c:pt idx="2089">
                  <c:v>41863</c:v>
                </c:pt>
                <c:pt idx="2090">
                  <c:v>41864</c:v>
                </c:pt>
                <c:pt idx="2091">
                  <c:v>41865</c:v>
                </c:pt>
                <c:pt idx="2092">
                  <c:v>41866</c:v>
                </c:pt>
                <c:pt idx="2093">
                  <c:v>41869</c:v>
                </c:pt>
                <c:pt idx="2094">
                  <c:v>41870</c:v>
                </c:pt>
                <c:pt idx="2095">
                  <c:v>41871</c:v>
                </c:pt>
                <c:pt idx="2096">
                  <c:v>41872</c:v>
                </c:pt>
                <c:pt idx="2097">
                  <c:v>41873</c:v>
                </c:pt>
                <c:pt idx="2098">
                  <c:v>41876</c:v>
                </c:pt>
                <c:pt idx="2099">
                  <c:v>41877</c:v>
                </c:pt>
                <c:pt idx="2100">
                  <c:v>41878</c:v>
                </c:pt>
                <c:pt idx="2101">
                  <c:v>41879</c:v>
                </c:pt>
                <c:pt idx="2102">
                  <c:v>41880</c:v>
                </c:pt>
                <c:pt idx="2103">
                  <c:v>41883</c:v>
                </c:pt>
                <c:pt idx="2104">
                  <c:v>41884</c:v>
                </c:pt>
                <c:pt idx="2105">
                  <c:v>41885</c:v>
                </c:pt>
                <c:pt idx="2106">
                  <c:v>41886</c:v>
                </c:pt>
                <c:pt idx="2107">
                  <c:v>41887</c:v>
                </c:pt>
                <c:pt idx="2108">
                  <c:v>41891</c:v>
                </c:pt>
                <c:pt idx="2109">
                  <c:v>41892</c:v>
                </c:pt>
                <c:pt idx="2110">
                  <c:v>41893</c:v>
                </c:pt>
                <c:pt idx="2111">
                  <c:v>41894</c:v>
                </c:pt>
                <c:pt idx="2112">
                  <c:v>41897</c:v>
                </c:pt>
                <c:pt idx="2113">
                  <c:v>41898</c:v>
                </c:pt>
                <c:pt idx="2114">
                  <c:v>41899</c:v>
                </c:pt>
                <c:pt idx="2115">
                  <c:v>41900</c:v>
                </c:pt>
                <c:pt idx="2116">
                  <c:v>41901</c:v>
                </c:pt>
                <c:pt idx="2117">
                  <c:v>41904</c:v>
                </c:pt>
                <c:pt idx="2118">
                  <c:v>41905</c:v>
                </c:pt>
                <c:pt idx="2119">
                  <c:v>41906</c:v>
                </c:pt>
                <c:pt idx="2120">
                  <c:v>41907</c:v>
                </c:pt>
                <c:pt idx="2121">
                  <c:v>41908</c:v>
                </c:pt>
                <c:pt idx="2122">
                  <c:v>41911</c:v>
                </c:pt>
                <c:pt idx="2123">
                  <c:v>41912</c:v>
                </c:pt>
                <c:pt idx="2124">
                  <c:v>41920</c:v>
                </c:pt>
                <c:pt idx="2125">
                  <c:v>41921</c:v>
                </c:pt>
                <c:pt idx="2126">
                  <c:v>41922</c:v>
                </c:pt>
                <c:pt idx="2127">
                  <c:v>41925</c:v>
                </c:pt>
                <c:pt idx="2128">
                  <c:v>41926</c:v>
                </c:pt>
                <c:pt idx="2129">
                  <c:v>41927</c:v>
                </c:pt>
                <c:pt idx="2130">
                  <c:v>41928</c:v>
                </c:pt>
                <c:pt idx="2131">
                  <c:v>41929</c:v>
                </c:pt>
                <c:pt idx="2132">
                  <c:v>41932</c:v>
                </c:pt>
                <c:pt idx="2133">
                  <c:v>41933</c:v>
                </c:pt>
                <c:pt idx="2134">
                  <c:v>41934</c:v>
                </c:pt>
                <c:pt idx="2135">
                  <c:v>41935</c:v>
                </c:pt>
                <c:pt idx="2136">
                  <c:v>41936</c:v>
                </c:pt>
                <c:pt idx="2137">
                  <c:v>41939</c:v>
                </c:pt>
                <c:pt idx="2138">
                  <c:v>41940</c:v>
                </c:pt>
                <c:pt idx="2139">
                  <c:v>41941</c:v>
                </c:pt>
                <c:pt idx="2140">
                  <c:v>41942</c:v>
                </c:pt>
                <c:pt idx="2141">
                  <c:v>41943</c:v>
                </c:pt>
                <c:pt idx="2142">
                  <c:v>41946</c:v>
                </c:pt>
                <c:pt idx="2143">
                  <c:v>41947</c:v>
                </c:pt>
                <c:pt idx="2144">
                  <c:v>41948</c:v>
                </c:pt>
                <c:pt idx="2145">
                  <c:v>41949</c:v>
                </c:pt>
                <c:pt idx="2146">
                  <c:v>41950</c:v>
                </c:pt>
                <c:pt idx="2147">
                  <c:v>41953</c:v>
                </c:pt>
                <c:pt idx="2148">
                  <c:v>41954</c:v>
                </c:pt>
                <c:pt idx="2149">
                  <c:v>41955</c:v>
                </c:pt>
                <c:pt idx="2150">
                  <c:v>41956</c:v>
                </c:pt>
                <c:pt idx="2151">
                  <c:v>41957</c:v>
                </c:pt>
                <c:pt idx="2152">
                  <c:v>41960</c:v>
                </c:pt>
                <c:pt idx="2153">
                  <c:v>41961</c:v>
                </c:pt>
                <c:pt idx="2154">
                  <c:v>41962</c:v>
                </c:pt>
                <c:pt idx="2155">
                  <c:v>41963</c:v>
                </c:pt>
                <c:pt idx="2156">
                  <c:v>41964</c:v>
                </c:pt>
                <c:pt idx="2157">
                  <c:v>41967</c:v>
                </c:pt>
                <c:pt idx="2158">
                  <c:v>41968</c:v>
                </c:pt>
                <c:pt idx="2159">
                  <c:v>41969</c:v>
                </c:pt>
                <c:pt idx="2160">
                  <c:v>41970</c:v>
                </c:pt>
                <c:pt idx="2161">
                  <c:v>41971</c:v>
                </c:pt>
                <c:pt idx="2162">
                  <c:v>41974</c:v>
                </c:pt>
                <c:pt idx="2163">
                  <c:v>41975</c:v>
                </c:pt>
                <c:pt idx="2164">
                  <c:v>41976</c:v>
                </c:pt>
                <c:pt idx="2165">
                  <c:v>41977</c:v>
                </c:pt>
                <c:pt idx="2166">
                  <c:v>41978</c:v>
                </c:pt>
                <c:pt idx="2167">
                  <c:v>41981</c:v>
                </c:pt>
                <c:pt idx="2168">
                  <c:v>41982</c:v>
                </c:pt>
                <c:pt idx="2169">
                  <c:v>41983</c:v>
                </c:pt>
                <c:pt idx="2170">
                  <c:v>41984</c:v>
                </c:pt>
                <c:pt idx="2171">
                  <c:v>41985</c:v>
                </c:pt>
                <c:pt idx="2172">
                  <c:v>41988</c:v>
                </c:pt>
                <c:pt idx="2173">
                  <c:v>41989</c:v>
                </c:pt>
                <c:pt idx="2174">
                  <c:v>41990</c:v>
                </c:pt>
                <c:pt idx="2175">
                  <c:v>41991</c:v>
                </c:pt>
                <c:pt idx="2176">
                  <c:v>41992</c:v>
                </c:pt>
                <c:pt idx="2177">
                  <c:v>41995</c:v>
                </c:pt>
                <c:pt idx="2178">
                  <c:v>41996</c:v>
                </c:pt>
                <c:pt idx="2179">
                  <c:v>41997</c:v>
                </c:pt>
                <c:pt idx="2180">
                  <c:v>41998</c:v>
                </c:pt>
                <c:pt idx="2181">
                  <c:v>41999</c:v>
                </c:pt>
                <c:pt idx="2182">
                  <c:v>42002</c:v>
                </c:pt>
                <c:pt idx="2183">
                  <c:v>42003</c:v>
                </c:pt>
                <c:pt idx="2184">
                  <c:v>42004</c:v>
                </c:pt>
                <c:pt idx="2185">
                  <c:v>42009</c:v>
                </c:pt>
                <c:pt idx="2186">
                  <c:v>42010</c:v>
                </c:pt>
                <c:pt idx="2187">
                  <c:v>42011</c:v>
                </c:pt>
                <c:pt idx="2188">
                  <c:v>42012</c:v>
                </c:pt>
                <c:pt idx="2189">
                  <c:v>42013</c:v>
                </c:pt>
                <c:pt idx="2190">
                  <c:v>42016</c:v>
                </c:pt>
                <c:pt idx="2191">
                  <c:v>42017</c:v>
                </c:pt>
                <c:pt idx="2192">
                  <c:v>42018</c:v>
                </c:pt>
                <c:pt idx="2193">
                  <c:v>42019</c:v>
                </c:pt>
                <c:pt idx="2194">
                  <c:v>42020</c:v>
                </c:pt>
                <c:pt idx="2195">
                  <c:v>42023</c:v>
                </c:pt>
                <c:pt idx="2196">
                  <c:v>42024</c:v>
                </c:pt>
                <c:pt idx="2197">
                  <c:v>42025</c:v>
                </c:pt>
                <c:pt idx="2198">
                  <c:v>42026</c:v>
                </c:pt>
                <c:pt idx="2199">
                  <c:v>42027</c:v>
                </c:pt>
                <c:pt idx="2200">
                  <c:v>42030</c:v>
                </c:pt>
                <c:pt idx="2201">
                  <c:v>42031</c:v>
                </c:pt>
                <c:pt idx="2202">
                  <c:v>42032</c:v>
                </c:pt>
                <c:pt idx="2203">
                  <c:v>42033</c:v>
                </c:pt>
                <c:pt idx="2204">
                  <c:v>42034</c:v>
                </c:pt>
                <c:pt idx="2205">
                  <c:v>42037</c:v>
                </c:pt>
                <c:pt idx="2206">
                  <c:v>42038</c:v>
                </c:pt>
                <c:pt idx="2207">
                  <c:v>42039</c:v>
                </c:pt>
                <c:pt idx="2208">
                  <c:v>42040</c:v>
                </c:pt>
                <c:pt idx="2209">
                  <c:v>42041</c:v>
                </c:pt>
                <c:pt idx="2210">
                  <c:v>42044</c:v>
                </c:pt>
                <c:pt idx="2211">
                  <c:v>42045</c:v>
                </c:pt>
                <c:pt idx="2212">
                  <c:v>42046</c:v>
                </c:pt>
                <c:pt idx="2213">
                  <c:v>42047</c:v>
                </c:pt>
                <c:pt idx="2214">
                  <c:v>42048</c:v>
                </c:pt>
                <c:pt idx="2215">
                  <c:v>42051</c:v>
                </c:pt>
                <c:pt idx="2216">
                  <c:v>42052</c:v>
                </c:pt>
                <c:pt idx="2217">
                  <c:v>42060</c:v>
                </c:pt>
                <c:pt idx="2218">
                  <c:v>42061</c:v>
                </c:pt>
                <c:pt idx="2219">
                  <c:v>42062</c:v>
                </c:pt>
                <c:pt idx="2220">
                  <c:v>42065</c:v>
                </c:pt>
                <c:pt idx="2221">
                  <c:v>42066</c:v>
                </c:pt>
                <c:pt idx="2222">
                  <c:v>42067</c:v>
                </c:pt>
                <c:pt idx="2223">
                  <c:v>42068</c:v>
                </c:pt>
                <c:pt idx="2224">
                  <c:v>42069</c:v>
                </c:pt>
                <c:pt idx="2225">
                  <c:v>42072</c:v>
                </c:pt>
                <c:pt idx="2226">
                  <c:v>42073</c:v>
                </c:pt>
                <c:pt idx="2227">
                  <c:v>42074</c:v>
                </c:pt>
                <c:pt idx="2228">
                  <c:v>42075</c:v>
                </c:pt>
                <c:pt idx="2229">
                  <c:v>42076</c:v>
                </c:pt>
                <c:pt idx="2230">
                  <c:v>42079</c:v>
                </c:pt>
                <c:pt idx="2231">
                  <c:v>42080</c:v>
                </c:pt>
                <c:pt idx="2232">
                  <c:v>42081</c:v>
                </c:pt>
                <c:pt idx="2233">
                  <c:v>42082</c:v>
                </c:pt>
                <c:pt idx="2234">
                  <c:v>42083</c:v>
                </c:pt>
                <c:pt idx="2235">
                  <c:v>42086</c:v>
                </c:pt>
                <c:pt idx="2236">
                  <c:v>42087</c:v>
                </c:pt>
                <c:pt idx="2237">
                  <c:v>42088</c:v>
                </c:pt>
                <c:pt idx="2238">
                  <c:v>42089</c:v>
                </c:pt>
                <c:pt idx="2239">
                  <c:v>42090</c:v>
                </c:pt>
                <c:pt idx="2240">
                  <c:v>42093</c:v>
                </c:pt>
                <c:pt idx="2241">
                  <c:v>42094</c:v>
                </c:pt>
                <c:pt idx="2242">
                  <c:v>42095</c:v>
                </c:pt>
                <c:pt idx="2243">
                  <c:v>42096</c:v>
                </c:pt>
                <c:pt idx="2244">
                  <c:v>42097</c:v>
                </c:pt>
                <c:pt idx="2245">
                  <c:v>42101</c:v>
                </c:pt>
                <c:pt idx="2246">
                  <c:v>42102</c:v>
                </c:pt>
                <c:pt idx="2247">
                  <c:v>42103</c:v>
                </c:pt>
                <c:pt idx="2248">
                  <c:v>42104</c:v>
                </c:pt>
                <c:pt idx="2249">
                  <c:v>42107</c:v>
                </c:pt>
                <c:pt idx="2250">
                  <c:v>42108</c:v>
                </c:pt>
                <c:pt idx="2251">
                  <c:v>42109</c:v>
                </c:pt>
                <c:pt idx="2252">
                  <c:v>42110</c:v>
                </c:pt>
                <c:pt idx="2253">
                  <c:v>42111</c:v>
                </c:pt>
                <c:pt idx="2254">
                  <c:v>42114</c:v>
                </c:pt>
                <c:pt idx="2255">
                  <c:v>42115</c:v>
                </c:pt>
                <c:pt idx="2256">
                  <c:v>42116</c:v>
                </c:pt>
                <c:pt idx="2257">
                  <c:v>42117</c:v>
                </c:pt>
                <c:pt idx="2258">
                  <c:v>42118</c:v>
                </c:pt>
                <c:pt idx="2259">
                  <c:v>42121</c:v>
                </c:pt>
                <c:pt idx="2260">
                  <c:v>42122</c:v>
                </c:pt>
                <c:pt idx="2261">
                  <c:v>42123</c:v>
                </c:pt>
                <c:pt idx="2262">
                  <c:v>42124</c:v>
                </c:pt>
                <c:pt idx="2263">
                  <c:v>42128</c:v>
                </c:pt>
                <c:pt idx="2264">
                  <c:v>42129</c:v>
                </c:pt>
                <c:pt idx="2265">
                  <c:v>42130</c:v>
                </c:pt>
                <c:pt idx="2266">
                  <c:v>42131</c:v>
                </c:pt>
                <c:pt idx="2267">
                  <c:v>42132</c:v>
                </c:pt>
                <c:pt idx="2268">
                  <c:v>42135</c:v>
                </c:pt>
                <c:pt idx="2269">
                  <c:v>42136</c:v>
                </c:pt>
                <c:pt idx="2270">
                  <c:v>42137</c:v>
                </c:pt>
                <c:pt idx="2271">
                  <c:v>42138</c:v>
                </c:pt>
                <c:pt idx="2272">
                  <c:v>42139</c:v>
                </c:pt>
                <c:pt idx="2273">
                  <c:v>42142</c:v>
                </c:pt>
                <c:pt idx="2274">
                  <c:v>42143</c:v>
                </c:pt>
                <c:pt idx="2275">
                  <c:v>42144</c:v>
                </c:pt>
                <c:pt idx="2276">
                  <c:v>42145</c:v>
                </c:pt>
                <c:pt idx="2277">
                  <c:v>42146</c:v>
                </c:pt>
                <c:pt idx="2278">
                  <c:v>42149</c:v>
                </c:pt>
                <c:pt idx="2279">
                  <c:v>42150</c:v>
                </c:pt>
                <c:pt idx="2280">
                  <c:v>42151</c:v>
                </c:pt>
                <c:pt idx="2281">
                  <c:v>42152</c:v>
                </c:pt>
                <c:pt idx="2282">
                  <c:v>42153</c:v>
                </c:pt>
                <c:pt idx="2283">
                  <c:v>42156</c:v>
                </c:pt>
                <c:pt idx="2284">
                  <c:v>42157</c:v>
                </c:pt>
                <c:pt idx="2285">
                  <c:v>42158</c:v>
                </c:pt>
                <c:pt idx="2286">
                  <c:v>42159</c:v>
                </c:pt>
                <c:pt idx="2287">
                  <c:v>42160</c:v>
                </c:pt>
                <c:pt idx="2288">
                  <c:v>42163</c:v>
                </c:pt>
                <c:pt idx="2289">
                  <c:v>42164</c:v>
                </c:pt>
                <c:pt idx="2290">
                  <c:v>42165</c:v>
                </c:pt>
                <c:pt idx="2291">
                  <c:v>42166</c:v>
                </c:pt>
                <c:pt idx="2292">
                  <c:v>42167</c:v>
                </c:pt>
                <c:pt idx="2293">
                  <c:v>42170</c:v>
                </c:pt>
                <c:pt idx="2294">
                  <c:v>42171</c:v>
                </c:pt>
                <c:pt idx="2295">
                  <c:v>42172</c:v>
                </c:pt>
                <c:pt idx="2296">
                  <c:v>42173</c:v>
                </c:pt>
                <c:pt idx="2297">
                  <c:v>42174</c:v>
                </c:pt>
                <c:pt idx="2298">
                  <c:v>42178</c:v>
                </c:pt>
                <c:pt idx="2299">
                  <c:v>42179</c:v>
                </c:pt>
                <c:pt idx="2300">
                  <c:v>42180</c:v>
                </c:pt>
                <c:pt idx="2301">
                  <c:v>42181</c:v>
                </c:pt>
                <c:pt idx="2302">
                  <c:v>42184</c:v>
                </c:pt>
                <c:pt idx="2303">
                  <c:v>42185</c:v>
                </c:pt>
                <c:pt idx="2304">
                  <c:v>42186</c:v>
                </c:pt>
                <c:pt idx="2305">
                  <c:v>42187</c:v>
                </c:pt>
                <c:pt idx="2306">
                  <c:v>42188</c:v>
                </c:pt>
                <c:pt idx="2307">
                  <c:v>42191</c:v>
                </c:pt>
                <c:pt idx="2308">
                  <c:v>42192</c:v>
                </c:pt>
                <c:pt idx="2309">
                  <c:v>42193</c:v>
                </c:pt>
                <c:pt idx="2310">
                  <c:v>42194</c:v>
                </c:pt>
                <c:pt idx="2311">
                  <c:v>42195</c:v>
                </c:pt>
                <c:pt idx="2312">
                  <c:v>42198</c:v>
                </c:pt>
                <c:pt idx="2313">
                  <c:v>42199</c:v>
                </c:pt>
                <c:pt idx="2314">
                  <c:v>42200</c:v>
                </c:pt>
                <c:pt idx="2315">
                  <c:v>42201</c:v>
                </c:pt>
                <c:pt idx="2316">
                  <c:v>42202</c:v>
                </c:pt>
                <c:pt idx="2317">
                  <c:v>42205</c:v>
                </c:pt>
                <c:pt idx="2318">
                  <c:v>42206</c:v>
                </c:pt>
                <c:pt idx="2319">
                  <c:v>42207</c:v>
                </c:pt>
                <c:pt idx="2320">
                  <c:v>42208</c:v>
                </c:pt>
                <c:pt idx="2321">
                  <c:v>42209</c:v>
                </c:pt>
                <c:pt idx="2322">
                  <c:v>42212</c:v>
                </c:pt>
                <c:pt idx="2323">
                  <c:v>42213</c:v>
                </c:pt>
                <c:pt idx="2324">
                  <c:v>42214</c:v>
                </c:pt>
                <c:pt idx="2325">
                  <c:v>42215</c:v>
                </c:pt>
                <c:pt idx="2326">
                  <c:v>42216</c:v>
                </c:pt>
                <c:pt idx="2327">
                  <c:v>42219</c:v>
                </c:pt>
                <c:pt idx="2328">
                  <c:v>42220</c:v>
                </c:pt>
                <c:pt idx="2329">
                  <c:v>42221</c:v>
                </c:pt>
                <c:pt idx="2330">
                  <c:v>42222</c:v>
                </c:pt>
                <c:pt idx="2331">
                  <c:v>42223</c:v>
                </c:pt>
                <c:pt idx="2332">
                  <c:v>42226</c:v>
                </c:pt>
                <c:pt idx="2333">
                  <c:v>42227</c:v>
                </c:pt>
                <c:pt idx="2334">
                  <c:v>42228</c:v>
                </c:pt>
                <c:pt idx="2335">
                  <c:v>42229</c:v>
                </c:pt>
                <c:pt idx="2336">
                  <c:v>42230</c:v>
                </c:pt>
                <c:pt idx="2337">
                  <c:v>42233</c:v>
                </c:pt>
                <c:pt idx="2338">
                  <c:v>42234</c:v>
                </c:pt>
                <c:pt idx="2339">
                  <c:v>42235</c:v>
                </c:pt>
                <c:pt idx="2340">
                  <c:v>42236</c:v>
                </c:pt>
                <c:pt idx="2341">
                  <c:v>42237</c:v>
                </c:pt>
                <c:pt idx="2342">
                  <c:v>42240</c:v>
                </c:pt>
                <c:pt idx="2343">
                  <c:v>42241</c:v>
                </c:pt>
                <c:pt idx="2344">
                  <c:v>42242</c:v>
                </c:pt>
                <c:pt idx="2345">
                  <c:v>42243</c:v>
                </c:pt>
                <c:pt idx="2346">
                  <c:v>42244</c:v>
                </c:pt>
                <c:pt idx="2347">
                  <c:v>42247</c:v>
                </c:pt>
                <c:pt idx="2348">
                  <c:v>42248</c:v>
                </c:pt>
                <c:pt idx="2349">
                  <c:v>42249</c:v>
                </c:pt>
                <c:pt idx="2350">
                  <c:v>42254</c:v>
                </c:pt>
                <c:pt idx="2351">
                  <c:v>42255</c:v>
                </c:pt>
                <c:pt idx="2352">
                  <c:v>42256</c:v>
                </c:pt>
                <c:pt idx="2353">
                  <c:v>42257</c:v>
                </c:pt>
                <c:pt idx="2354">
                  <c:v>42258</c:v>
                </c:pt>
                <c:pt idx="2355">
                  <c:v>42261</c:v>
                </c:pt>
                <c:pt idx="2356">
                  <c:v>42262</c:v>
                </c:pt>
                <c:pt idx="2357">
                  <c:v>42263</c:v>
                </c:pt>
                <c:pt idx="2358">
                  <c:v>42264</c:v>
                </c:pt>
                <c:pt idx="2359">
                  <c:v>42265</c:v>
                </c:pt>
                <c:pt idx="2360">
                  <c:v>42268</c:v>
                </c:pt>
                <c:pt idx="2361">
                  <c:v>42269</c:v>
                </c:pt>
                <c:pt idx="2362">
                  <c:v>42270</c:v>
                </c:pt>
                <c:pt idx="2363">
                  <c:v>42271</c:v>
                </c:pt>
                <c:pt idx="2364">
                  <c:v>42272</c:v>
                </c:pt>
                <c:pt idx="2365">
                  <c:v>42275</c:v>
                </c:pt>
                <c:pt idx="2366">
                  <c:v>42276</c:v>
                </c:pt>
                <c:pt idx="2367">
                  <c:v>42277</c:v>
                </c:pt>
                <c:pt idx="2368">
                  <c:v>42285</c:v>
                </c:pt>
                <c:pt idx="2369">
                  <c:v>42286</c:v>
                </c:pt>
                <c:pt idx="2370">
                  <c:v>42289</c:v>
                </c:pt>
                <c:pt idx="2371">
                  <c:v>42290</c:v>
                </c:pt>
                <c:pt idx="2372">
                  <c:v>42291</c:v>
                </c:pt>
                <c:pt idx="2373">
                  <c:v>42292</c:v>
                </c:pt>
                <c:pt idx="2374">
                  <c:v>42293</c:v>
                </c:pt>
                <c:pt idx="2375">
                  <c:v>42296</c:v>
                </c:pt>
                <c:pt idx="2376">
                  <c:v>42297</c:v>
                </c:pt>
                <c:pt idx="2377">
                  <c:v>42298</c:v>
                </c:pt>
                <c:pt idx="2378">
                  <c:v>42299</c:v>
                </c:pt>
                <c:pt idx="2379">
                  <c:v>42300</c:v>
                </c:pt>
                <c:pt idx="2380">
                  <c:v>42303</c:v>
                </c:pt>
                <c:pt idx="2381">
                  <c:v>42304</c:v>
                </c:pt>
                <c:pt idx="2382">
                  <c:v>42305</c:v>
                </c:pt>
                <c:pt idx="2383">
                  <c:v>42306</c:v>
                </c:pt>
                <c:pt idx="2384">
                  <c:v>42307</c:v>
                </c:pt>
                <c:pt idx="2385">
                  <c:v>42310</c:v>
                </c:pt>
                <c:pt idx="2386">
                  <c:v>42311</c:v>
                </c:pt>
                <c:pt idx="2387">
                  <c:v>42312</c:v>
                </c:pt>
                <c:pt idx="2388">
                  <c:v>42313</c:v>
                </c:pt>
                <c:pt idx="2389">
                  <c:v>42314</c:v>
                </c:pt>
                <c:pt idx="2390">
                  <c:v>42317</c:v>
                </c:pt>
                <c:pt idx="2391">
                  <c:v>42318</c:v>
                </c:pt>
                <c:pt idx="2392">
                  <c:v>42319</c:v>
                </c:pt>
                <c:pt idx="2393">
                  <c:v>42320</c:v>
                </c:pt>
                <c:pt idx="2394">
                  <c:v>42321</c:v>
                </c:pt>
                <c:pt idx="2395">
                  <c:v>42324</c:v>
                </c:pt>
                <c:pt idx="2396">
                  <c:v>42325</c:v>
                </c:pt>
                <c:pt idx="2397">
                  <c:v>42326</c:v>
                </c:pt>
                <c:pt idx="2398">
                  <c:v>42327</c:v>
                </c:pt>
                <c:pt idx="2399">
                  <c:v>42328</c:v>
                </c:pt>
                <c:pt idx="2400">
                  <c:v>42331</c:v>
                </c:pt>
                <c:pt idx="2401">
                  <c:v>42332</c:v>
                </c:pt>
                <c:pt idx="2402">
                  <c:v>42333</c:v>
                </c:pt>
                <c:pt idx="2403">
                  <c:v>42334</c:v>
                </c:pt>
                <c:pt idx="2404">
                  <c:v>42335</c:v>
                </c:pt>
                <c:pt idx="2405">
                  <c:v>42338</c:v>
                </c:pt>
                <c:pt idx="2406">
                  <c:v>42339</c:v>
                </c:pt>
                <c:pt idx="2407">
                  <c:v>42340</c:v>
                </c:pt>
                <c:pt idx="2408">
                  <c:v>42341</c:v>
                </c:pt>
                <c:pt idx="2409">
                  <c:v>42342</c:v>
                </c:pt>
                <c:pt idx="2410">
                  <c:v>42345</c:v>
                </c:pt>
                <c:pt idx="2411">
                  <c:v>42346</c:v>
                </c:pt>
                <c:pt idx="2412">
                  <c:v>42347</c:v>
                </c:pt>
                <c:pt idx="2413">
                  <c:v>42348</c:v>
                </c:pt>
                <c:pt idx="2414">
                  <c:v>42349</c:v>
                </c:pt>
                <c:pt idx="2415">
                  <c:v>42352</c:v>
                </c:pt>
                <c:pt idx="2416">
                  <c:v>42353</c:v>
                </c:pt>
                <c:pt idx="2417">
                  <c:v>42354</c:v>
                </c:pt>
                <c:pt idx="2418">
                  <c:v>42355</c:v>
                </c:pt>
                <c:pt idx="2419">
                  <c:v>42356</c:v>
                </c:pt>
                <c:pt idx="2420">
                  <c:v>42359</c:v>
                </c:pt>
                <c:pt idx="2421">
                  <c:v>42360</c:v>
                </c:pt>
                <c:pt idx="2422">
                  <c:v>42361</c:v>
                </c:pt>
                <c:pt idx="2423">
                  <c:v>42362</c:v>
                </c:pt>
                <c:pt idx="2424">
                  <c:v>42363</c:v>
                </c:pt>
                <c:pt idx="2425">
                  <c:v>42366</c:v>
                </c:pt>
                <c:pt idx="2426">
                  <c:v>42367</c:v>
                </c:pt>
                <c:pt idx="2427">
                  <c:v>42368</c:v>
                </c:pt>
                <c:pt idx="2428">
                  <c:v>42369</c:v>
                </c:pt>
                <c:pt idx="2429">
                  <c:v>42373</c:v>
                </c:pt>
                <c:pt idx="2430">
                  <c:v>42374</c:v>
                </c:pt>
                <c:pt idx="2431">
                  <c:v>42375</c:v>
                </c:pt>
                <c:pt idx="2432">
                  <c:v>42376</c:v>
                </c:pt>
                <c:pt idx="2433">
                  <c:v>42377</c:v>
                </c:pt>
                <c:pt idx="2434">
                  <c:v>42380</c:v>
                </c:pt>
                <c:pt idx="2435">
                  <c:v>42381</c:v>
                </c:pt>
                <c:pt idx="2436">
                  <c:v>42382</c:v>
                </c:pt>
                <c:pt idx="2437">
                  <c:v>42383</c:v>
                </c:pt>
                <c:pt idx="2438">
                  <c:v>42384</c:v>
                </c:pt>
                <c:pt idx="2439">
                  <c:v>42387</c:v>
                </c:pt>
                <c:pt idx="2440">
                  <c:v>42388</c:v>
                </c:pt>
                <c:pt idx="2441">
                  <c:v>42389</c:v>
                </c:pt>
                <c:pt idx="2442">
                  <c:v>42390</c:v>
                </c:pt>
                <c:pt idx="2443">
                  <c:v>42391</c:v>
                </c:pt>
                <c:pt idx="2444">
                  <c:v>42394</c:v>
                </c:pt>
                <c:pt idx="2445">
                  <c:v>42395</c:v>
                </c:pt>
                <c:pt idx="2446">
                  <c:v>42396</c:v>
                </c:pt>
                <c:pt idx="2447">
                  <c:v>42397</c:v>
                </c:pt>
                <c:pt idx="2448">
                  <c:v>42398</c:v>
                </c:pt>
                <c:pt idx="2449">
                  <c:v>42401</c:v>
                </c:pt>
                <c:pt idx="2450">
                  <c:v>42402</c:v>
                </c:pt>
                <c:pt idx="2451">
                  <c:v>42403</c:v>
                </c:pt>
                <c:pt idx="2452">
                  <c:v>42404</c:v>
                </c:pt>
                <c:pt idx="2453">
                  <c:v>42405</c:v>
                </c:pt>
                <c:pt idx="2454">
                  <c:v>42415</c:v>
                </c:pt>
                <c:pt idx="2455">
                  <c:v>42416</c:v>
                </c:pt>
                <c:pt idx="2456">
                  <c:v>42417</c:v>
                </c:pt>
                <c:pt idx="2457">
                  <c:v>42418</c:v>
                </c:pt>
                <c:pt idx="2458">
                  <c:v>42419</c:v>
                </c:pt>
                <c:pt idx="2459">
                  <c:v>42422</c:v>
                </c:pt>
                <c:pt idx="2460">
                  <c:v>42423</c:v>
                </c:pt>
                <c:pt idx="2461">
                  <c:v>42424</c:v>
                </c:pt>
                <c:pt idx="2462">
                  <c:v>42425</c:v>
                </c:pt>
                <c:pt idx="2463">
                  <c:v>42426</c:v>
                </c:pt>
                <c:pt idx="2464">
                  <c:v>42429</c:v>
                </c:pt>
                <c:pt idx="2465">
                  <c:v>42430</c:v>
                </c:pt>
                <c:pt idx="2466">
                  <c:v>42431</c:v>
                </c:pt>
                <c:pt idx="2467">
                  <c:v>42432</c:v>
                </c:pt>
                <c:pt idx="2468">
                  <c:v>42433</c:v>
                </c:pt>
                <c:pt idx="2469">
                  <c:v>42436</c:v>
                </c:pt>
                <c:pt idx="2470">
                  <c:v>42437</c:v>
                </c:pt>
                <c:pt idx="2471">
                  <c:v>42438</c:v>
                </c:pt>
                <c:pt idx="2472">
                  <c:v>42439</c:v>
                </c:pt>
                <c:pt idx="2473">
                  <c:v>42440</c:v>
                </c:pt>
                <c:pt idx="2474">
                  <c:v>42443</c:v>
                </c:pt>
                <c:pt idx="2475">
                  <c:v>42444</c:v>
                </c:pt>
                <c:pt idx="2476">
                  <c:v>42445</c:v>
                </c:pt>
                <c:pt idx="2477">
                  <c:v>42446</c:v>
                </c:pt>
                <c:pt idx="2478">
                  <c:v>42447</c:v>
                </c:pt>
                <c:pt idx="2479">
                  <c:v>42450</c:v>
                </c:pt>
                <c:pt idx="2480">
                  <c:v>42451</c:v>
                </c:pt>
                <c:pt idx="2481">
                  <c:v>42452</c:v>
                </c:pt>
                <c:pt idx="2482">
                  <c:v>42453</c:v>
                </c:pt>
                <c:pt idx="2483">
                  <c:v>42454</c:v>
                </c:pt>
                <c:pt idx="2484">
                  <c:v>42457</c:v>
                </c:pt>
                <c:pt idx="2485">
                  <c:v>42458</c:v>
                </c:pt>
                <c:pt idx="2486">
                  <c:v>42459</c:v>
                </c:pt>
                <c:pt idx="2487">
                  <c:v>42460</c:v>
                </c:pt>
                <c:pt idx="2488">
                  <c:v>42461</c:v>
                </c:pt>
                <c:pt idx="2489">
                  <c:v>42465</c:v>
                </c:pt>
                <c:pt idx="2490">
                  <c:v>42466</c:v>
                </c:pt>
                <c:pt idx="2491">
                  <c:v>42467</c:v>
                </c:pt>
                <c:pt idx="2492">
                  <c:v>42468</c:v>
                </c:pt>
                <c:pt idx="2493">
                  <c:v>42471</c:v>
                </c:pt>
                <c:pt idx="2494">
                  <c:v>42472</c:v>
                </c:pt>
                <c:pt idx="2495">
                  <c:v>42473</c:v>
                </c:pt>
                <c:pt idx="2496">
                  <c:v>42474</c:v>
                </c:pt>
                <c:pt idx="2497">
                  <c:v>42475</c:v>
                </c:pt>
                <c:pt idx="2498">
                  <c:v>42478</c:v>
                </c:pt>
                <c:pt idx="2499">
                  <c:v>42479</c:v>
                </c:pt>
                <c:pt idx="2500">
                  <c:v>42480</c:v>
                </c:pt>
                <c:pt idx="2501">
                  <c:v>42481</c:v>
                </c:pt>
                <c:pt idx="2502">
                  <c:v>42482</c:v>
                </c:pt>
                <c:pt idx="2503">
                  <c:v>42485</c:v>
                </c:pt>
                <c:pt idx="2504">
                  <c:v>42486</c:v>
                </c:pt>
                <c:pt idx="2505">
                  <c:v>42487</c:v>
                </c:pt>
                <c:pt idx="2506">
                  <c:v>42488</c:v>
                </c:pt>
                <c:pt idx="2507">
                  <c:v>42489</c:v>
                </c:pt>
                <c:pt idx="2508">
                  <c:v>42493</c:v>
                </c:pt>
                <c:pt idx="2509">
                  <c:v>42494</c:v>
                </c:pt>
                <c:pt idx="2510">
                  <c:v>42495</c:v>
                </c:pt>
                <c:pt idx="2511">
                  <c:v>42496</c:v>
                </c:pt>
                <c:pt idx="2512">
                  <c:v>42499</c:v>
                </c:pt>
                <c:pt idx="2513">
                  <c:v>42500</c:v>
                </c:pt>
                <c:pt idx="2514">
                  <c:v>42501</c:v>
                </c:pt>
                <c:pt idx="2515">
                  <c:v>42502</c:v>
                </c:pt>
                <c:pt idx="2516">
                  <c:v>42503</c:v>
                </c:pt>
                <c:pt idx="2517">
                  <c:v>42506</c:v>
                </c:pt>
                <c:pt idx="2518">
                  <c:v>42507</c:v>
                </c:pt>
                <c:pt idx="2519">
                  <c:v>42508</c:v>
                </c:pt>
                <c:pt idx="2520">
                  <c:v>42509</c:v>
                </c:pt>
                <c:pt idx="2521">
                  <c:v>42510</c:v>
                </c:pt>
                <c:pt idx="2522">
                  <c:v>42513</c:v>
                </c:pt>
                <c:pt idx="2523">
                  <c:v>42514</c:v>
                </c:pt>
                <c:pt idx="2524">
                  <c:v>42515</c:v>
                </c:pt>
                <c:pt idx="2525">
                  <c:v>42516</c:v>
                </c:pt>
                <c:pt idx="2526">
                  <c:v>42517</c:v>
                </c:pt>
                <c:pt idx="2527">
                  <c:v>42520</c:v>
                </c:pt>
                <c:pt idx="2528">
                  <c:v>42521</c:v>
                </c:pt>
                <c:pt idx="2529">
                  <c:v>42522</c:v>
                </c:pt>
                <c:pt idx="2530">
                  <c:v>42523</c:v>
                </c:pt>
                <c:pt idx="2531">
                  <c:v>42524</c:v>
                </c:pt>
                <c:pt idx="2532">
                  <c:v>42527</c:v>
                </c:pt>
                <c:pt idx="2533">
                  <c:v>42528</c:v>
                </c:pt>
                <c:pt idx="2534">
                  <c:v>42529</c:v>
                </c:pt>
                <c:pt idx="2535">
                  <c:v>42534</c:v>
                </c:pt>
                <c:pt idx="2536">
                  <c:v>42535</c:v>
                </c:pt>
                <c:pt idx="2537">
                  <c:v>42536</c:v>
                </c:pt>
                <c:pt idx="2538">
                  <c:v>42537</c:v>
                </c:pt>
                <c:pt idx="2539">
                  <c:v>42538</c:v>
                </c:pt>
                <c:pt idx="2540">
                  <c:v>42541</c:v>
                </c:pt>
                <c:pt idx="2541">
                  <c:v>42542</c:v>
                </c:pt>
                <c:pt idx="2542">
                  <c:v>42543</c:v>
                </c:pt>
                <c:pt idx="2543">
                  <c:v>42544</c:v>
                </c:pt>
                <c:pt idx="2544">
                  <c:v>42545</c:v>
                </c:pt>
                <c:pt idx="2545">
                  <c:v>42548</c:v>
                </c:pt>
                <c:pt idx="2546">
                  <c:v>42549</c:v>
                </c:pt>
                <c:pt idx="2547">
                  <c:v>42550</c:v>
                </c:pt>
                <c:pt idx="2548">
                  <c:v>42551</c:v>
                </c:pt>
                <c:pt idx="2549">
                  <c:v>42552</c:v>
                </c:pt>
                <c:pt idx="2550">
                  <c:v>42555</c:v>
                </c:pt>
                <c:pt idx="2551">
                  <c:v>42556</c:v>
                </c:pt>
                <c:pt idx="2552">
                  <c:v>42557</c:v>
                </c:pt>
                <c:pt idx="2553">
                  <c:v>42558</c:v>
                </c:pt>
                <c:pt idx="2554">
                  <c:v>42559</c:v>
                </c:pt>
                <c:pt idx="2555">
                  <c:v>42562</c:v>
                </c:pt>
                <c:pt idx="2556">
                  <c:v>42563</c:v>
                </c:pt>
                <c:pt idx="2557">
                  <c:v>42564</c:v>
                </c:pt>
                <c:pt idx="2558">
                  <c:v>42565</c:v>
                </c:pt>
                <c:pt idx="2559">
                  <c:v>42566</c:v>
                </c:pt>
                <c:pt idx="2560">
                  <c:v>42569</c:v>
                </c:pt>
                <c:pt idx="2561">
                  <c:v>42570</c:v>
                </c:pt>
                <c:pt idx="2562">
                  <c:v>42571</c:v>
                </c:pt>
                <c:pt idx="2563">
                  <c:v>42572</c:v>
                </c:pt>
                <c:pt idx="2564">
                  <c:v>42573</c:v>
                </c:pt>
                <c:pt idx="2565">
                  <c:v>42576</c:v>
                </c:pt>
                <c:pt idx="2566">
                  <c:v>42577</c:v>
                </c:pt>
                <c:pt idx="2567">
                  <c:v>42578</c:v>
                </c:pt>
                <c:pt idx="2568">
                  <c:v>42579</c:v>
                </c:pt>
                <c:pt idx="2569">
                  <c:v>42580</c:v>
                </c:pt>
                <c:pt idx="2570">
                  <c:v>42583</c:v>
                </c:pt>
                <c:pt idx="2571">
                  <c:v>42584</c:v>
                </c:pt>
                <c:pt idx="2572">
                  <c:v>42585</c:v>
                </c:pt>
                <c:pt idx="2573">
                  <c:v>42586</c:v>
                </c:pt>
                <c:pt idx="2574">
                  <c:v>42587</c:v>
                </c:pt>
                <c:pt idx="2575">
                  <c:v>42590</c:v>
                </c:pt>
                <c:pt idx="2576">
                  <c:v>42591</c:v>
                </c:pt>
                <c:pt idx="2577">
                  <c:v>42592</c:v>
                </c:pt>
                <c:pt idx="2578">
                  <c:v>42593</c:v>
                </c:pt>
                <c:pt idx="2579">
                  <c:v>42594</c:v>
                </c:pt>
                <c:pt idx="2580">
                  <c:v>42597</c:v>
                </c:pt>
                <c:pt idx="2581">
                  <c:v>42598</c:v>
                </c:pt>
                <c:pt idx="2582">
                  <c:v>42599</c:v>
                </c:pt>
                <c:pt idx="2583">
                  <c:v>42600</c:v>
                </c:pt>
                <c:pt idx="2584">
                  <c:v>42601</c:v>
                </c:pt>
                <c:pt idx="2585">
                  <c:v>42604</c:v>
                </c:pt>
                <c:pt idx="2586">
                  <c:v>42605</c:v>
                </c:pt>
                <c:pt idx="2587">
                  <c:v>42606</c:v>
                </c:pt>
                <c:pt idx="2588">
                  <c:v>42607</c:v>
                </c:pt>
                <c:pt idx="2589">
                  <c:v>42608</c:v>
                </c:pt>
                <c:pt idx="2590">
                  <c:v>42611</c:v>
                </c:pt>
                <c:pt idx="2591">
                  <c:v>42612</c:v>
                </c:pt>
                <c:pt idx="2592">
                  <c:v>42613</c:v>
                </c:pt>
                <c:pt idx="2593">
                  <c:v>42614</c:v>
                </c:pt>
                <c:pt idx="2594">
                  <c:v>42615</c:v>
                </c:pt>
                <c:pt idx="2595">
                  <c:v>42618</c:v>
                </c:pt>
                <c:pt idx="2596">
                  <c:v>42619</c:v>
                </c:pt>
                <c:pt idx="2597">
                  <c:v>42620</c:v>
                </c:pt>
                <c:pt idx="2598">
                  <c:v>42621</c:v>
                </c:pt>
                <c:pt idx="2599">
                  <c:v>42622</c:v>
                </c:pt>
                <c:pt idx="2600">
                  <c:v>42625</c:v>
                </c:pt>
                <c:pt idx="2601">
                  <c:v>42626</c:v>
                </c:pt>
                <c:pt idx="2602">
                  <c:v>42627</c:v>
                </c:pt>
                <c:pt idx="2603">
                  <c:v>42632</c:v>
                </c:pt>
                <c:pt idx="2604">
                  <c:v>42633</c:v>
                </c:pt>
                <c:pt idx="2605">
                  <c:v>42634</c:v>
                </c:pt>
                <c:pt idx="2606">
                  <c:v>42635</c:v>
                </c:pt>
                <c:pt idx="2607">
                  <c:v>42636</c:v>
                </c:pt>
                <c:pt idx="2608">
                  <c:v>42639</c:v>
                </c:pt>
                <c:pt idx="2609">
                  <c:v>42640</c:v>
                </c:pt>
                <c:pt idx="2610">
                  <c:v>42641</c:v>
                </c:pt>
                <c:pt idx="2611">
                  <c:v>42642</c:v>
                </c:pt>
                <c:pt idx="2612">
                  <c:v>42643</c:v>
                </c:pt>
                <c:pt idx="2613">
                  <c:v>42653</c:v>
                </c:pt>
                <c:pt idx="2614">
                  <c:v>42654</c:v>
                </c:pt>
                <c:pt idx="2615">
                  <c:v>42655</c:v>
                </c:pt>
                <c:pt idx="2616">
                  <c:v>42656</c:v>
                </c:pt>
                <c:pt idx="2617">
                  <c:v>42657</c:v>
                </c:pt>
                <c:pt idx="2618">
                  <c:v>42660</c:v>
                </c:pt>
                <c:pt idx="2619">
                  <c:v>42661</c:v>
                </c:pt>
                <c:pt idx="2620">
                  <c:v>42662</c:v>
                </c:pt>
                <c:pt idx="2621">
                  <c:v>42663</c:v>
                </c:pt>
                <c:pt idx="2622">
                  <c:v>42664</c:v>
                </c:pt>
                <c:pt idx="2623">
                  <c:v>42667</c:v>
                </c:pt>
                <c:pt idx="2624">
                  <c:v>42668</c:v>
                </c:pt>
                <c:pt idx="2625">
                  <c:v>42669</c:v>
                </c:pt>
                <c:pt idx="2626">
                  <c:v>42670</c:v>
                </c:pt>
                <c:pt idx="2627">
                  <c:v>42671</c:v>
                </c:pt>
                <c:pt idx="2628">
                  <c:v>42674</c:v>
                </c:pt>
                <c:pt idx="2629">
                  <c:v>42675</c:v>
                </c:pt>
                <c:pt idx="2630">
                  <c:v>42676</c:v>
                </c:pt>
                <c:pt idx="2631">
                  <c:v>42677</c:v>
                </c:pt>
                <c:pt idx="2632">
                  <c:v>42678</c:v>
                </c:pt>
                <c:pt idx="2633">
                  <c:v>42681</c:v>
                </c:pt>
                <c:pt idx="2634">
                  <c:v>42682</c:v>
                </c:pt>
                <c:pt idx="2635">
                  <c:v>42683</c:v>
                </c:pt>
                <c:pt idx="2636">
                  <c:v>42684</c:v>
                </c:pt>
                <c:pt idx="2637">
                  <c:v>42685</c:v>
                </c:pt>
                <c:pt idx="2638">
                  <c:v>42688</c:v>
                </c:pt>
                <c:pt idx="2639">
                  <c:v>42689</c:v>
                </c:pt>
                <c:pt idx="2640">
                  <c:v>42690</c:v>
                </c:pt>
                <c:pt idx="2641">
                  <c:v>42691</c:v>
                </c:pt>
                <c:pt idx="2642">
                  <c:v>42692</c:v>
                </c:pt>
                <c:pt idx="2643">
                  <c:v>42695</c:v>
                </c:pt>
                <c:pt idx="2644">
                  <c:v>42696</c:v>
                </c:pt>
                <c:pt idx="2645">
                  <c:v>42697</c:v>
                </c:pt>
                <c:pt idx="2646">
                  <c:v>42698</c:v>
                </c:pt>
                <c:pt idx="2647">
                  <c:v>42699</c:v>
                </c:pt>
                <c:pt idx="2648">
                  <c:v>42702</c:v>
                </c:pt>
                <c:pt idx="2649">
                  <c:v>42703</c:v>
                </c:pt>
                <c:pt idx="2650">
                  <c:v>42704</c:v>
                </c:pt>
                <c:pt idx="2651">
                  <c:v>42705</c:v>
                </c:pt>
                <c:pt idx="2652">
                  <c:v>42706</c:v>
                </c:pt>
                <c:pt idx="2653">
                  <c:v>42709</c:v>
                </c:pt>
                <c:pt idx="2654">
                  <c:v>42710</c:v>
                </c:pt>
                <c:pt idx="2655">
                  <c:v>42711</c:v>
                </c:pt>
                <c:pt idx="2656">
                  <c:v>42712</c:v>
                </c:pt>
                <c:pt idx="2657">
                  <c:v>42713</c:v>
                </c:pt>
                <c:pt idx="2658">
                  <c:v>42716</c:v>
                </c:pt>
                <c:pt idx="2659">
                  <c:v>42717</c:v>
                </c:pt>
                <c:pt idx="2660">
                  <c:v>42718</c:v>
                </c:pt>
                <c:pt idx="2661">
                  <c:v>42719</c:v>
                </c:pt>
                <c:pt idx="2662">
                  <c:v>42720</c:v>
                </c:pt>
                <c:pt idx="2663">
                  <c:v>42723</c:v>
                </c:pt>
                <c:pt idx="2664">
                  <c:v>42724</c:v>
                </c:pt>
                <c:pt idx="2665">
                  <c:v>42725</c:v>
                </c:pt>
                <c:pt idx="2666">
                  <c:v>42726</c:v>
                </c:pt>
                <c:pt idx="2667">
                  <c:v>42727</c:v>
                </c:pt>
                <c:pt idx="2668">
                  <c:v>42730</c:v>
                </c:pt>
                <c:pt idx="2669">
                  <c:v>42731</c:v>
                </c:pt>
                <c:pt idx="2670">
                  <c:v>42732</c:v>
                </c:pt>
                <c:pt idx="2671">
                  <c:v>42733</c:v>
                </c:pt>
                <c:pt idx="2672">
                  <c:v>42734</c:v>
                </c:pt>
                <c:pt idx="2673">
                  <c:v>42738</c:v>
                </c:pt>
                <c:pt idx="2674">
                  <c:v>42739</c:v>
                </c:pt>
                <c:pt idx="2675">
                  <c:v>42740</c:v>
                </c:pt>
                <c:pt idx="2676">
                  <c:v>42741</c:v>
                </c:pt>
                <c:pt idx="2677">
                  <c:v>42744</c:v>
                </c:pt>
                <c:pt idx="2678">
                  <c:v>42745</c:v>
                </c:pt>
                <c:pt idx="2679">
                  <c:v>42746</c:v>
                </c:pt>
                <c:pt idx="2680">
                  <c:v>42747</c:v>
                </c:pt>
                <c:pt idx="2681">
                  <c:v>42748</c:v>
                </c:pt>
                <c:pt idx="2682">
                  <c:v>42751</c:v>
                </c:pt>
                <c:pt idx="2683">
                  <c:v>42752</c:v>
                </c:pt>
                <c:pt idx="2684">
                  <c:v>42753</c:v>
                </c:pt>
                <c:pt idx="2685">
                  <c:v>42754</c:v>
                </c:pt>
                <c:pt idx="2686">
                  <c:v>42755</c:v>
                </c:pt>
                <c:pt idx="2687">
                  <c:v>42758</c:v>
                </c:pt>
                <c:pt idx="2688">
                  <c:v>42759</c:v>
                </c:pt>
                <c:pt idx="2689">
                  <c:v>42760</c:v>
                </c:pt>
                <c:pt idx="2690">
                  <c:v>42761</c:v>
                </c:pt>
                <c:pt idx="2691">
                  <c:v>42769</c:v>
                </c:pt>
                <c:pt idx="2692">
                  <c:v>42772</c:v>
                </c:pt>
                <c:pt idx="2693">
                  <c:v>42773</c:v>
                </c:pt>
                <c:pt idx="2694">
                  <c:v>42774</c:v>
                </c:pt>
                <c:pt idx="2695">
                  <c:v>42775</c:v>
                </c:pt>
                <c:pt idx="2696">
                  <c:v>42776</c:v>
                </c:pt>
                <c:pt idx="2697">
                  <c:v>42779</c:v>
                </c:pt>
                <c:pt idx="2698">
                  <c:v>42780</c:v>
                </c:pt>
                <c:pt idx="2699">
                  <c:v>42781</c:v>
                </c:pt>
                <c:pt idx="2700">
                  <c:v>42782</c:v>
                </c:pt>
                <c:pt idx="2701">
                  <c:v>42783</c:v>
                </c:pt>
                <c:pt idx="2702">
                  <c:v>42786</c:v>
                </c:pt>
                <c:pt idx="2703">
                  <c:v>42787</c:v>
                </c:pt>
                <c:pt idx="2704">
                  <c:v>42788</c:v>
                </c:pt>
                <c:pt idx="2705">
                  <c:v>42789</c:v>
                </c:pt>
                <c:pt idx="2706">
                  <c:v>42790</c:v>
                </c:pt>
                <c:pt idx="2707">
                  <c:v>42793</c:v>
                </c:pt>
                <c:pt idx="2708">
                  <c:v>42794</c:v>
                </c:pt>
                <c:pt idx="2709">
                  <c:v>42795</c:v>
                </c:pt>
                <c:pt idx="2710">
                  <c:v>42796</c:v>
                </c:pt>
                <c:pt idx="2711">
                  <c:v>42797</c:v>
                </c:pt>
                <c:pt idx="2712">
                  <c:v>42800</c:v>
                </c:pt>
                <c:pt idx="2713">
                  <c:v>42801</c:v>
                </c:pt>
                <c:pt idx="2714">
                  <c:v>42802</c:v>
                </c:pt>
                <c:pt idx="2715">
                  <c:v>42803</c:v>
                </c:pt>
                <c:pt idx="2716">
                  <c:v>42804</c:v>
                </c:pt>
                <c:pt idx="2717">
                  <c:v>42807</c:v>
                </c:pt>
                <c:pt idx="2718">
                  <c:v>42808</c:v>
                </c:pt>
                <c:pt idx="2719">
                  <c:v>42809</c:v>
                </c:pt>
                <c:pt idx="2720">
                  <c:v>42810</c:v>
                </c:pt>
                <c:pt idx="2721">
                  <c:v>42811</c:v>
                </c:pt>
                <c:pt idx="2722">
                  <c:v>42814</c:v>
                </c:pt>
                <c:pt idx="2723">
                  <c:v>42815</c:v>
                </c:pt>
                <c:pt idx="2724">
                  <c:v>42816</c:v>
                </c:pt>
                <c:pt idx="2725">
                  <c:v>42817</c:v>
                </c:pt>
                <c:pt idx="2726">
                  <c:v>42818</c:v>
                </c:pt>
                <c:pt idx="2727">
                  <c:v>42821</c:v>
                </c:pt>
                <c:pt idx="2728">
                  <c:v>42822</c:v>
                </c:pt>
                <c:pt idx="2729">
                  <c:v>42823</c:v>
                </c:pt>
                <c:pt idx="2730">
                  <c:v>42824</c:v>
                </c:pt>
                <c:pt idx="2731">
                  <c:v>42825</c:v>
                </c:pt>
                <c:pt idx="2732">
                  <c:v>42830</c:v>
                </c:pt>
                <c:pt idx="2733">
                  <c:v>42831</c:v>
                </c:pt>
                <c:pt idx="2734">
                  <c:v>42832</c:v>
                </c:pt>
                <c:pt idx="2735">
                  <c:v>42835</c:v>
                </c:pt>
                <c:pt idx="2736">
                  <c:v>42836</c:v>
                </c:pt>
                <c:pt idx="2737">
                  <c:v>42837</c:v>
                </c:pt>
                <c:pt idx="2738">
                  <c:v>42838</c:v>
                </c:pt>
                <c:pt idx="2739">
                  <c:v>42839</c:v>
                </c:pt>
                <c:pt idx="2740">
                  <c:v>42842</c:v>
                </c:pt>
                <c:pt idx="2741">
                  <c:v>42843</c:v>
                </c:pt>
                <c:pt idx="2742">
                  <c:v>42844</c:v>
                </c:pt>
                <c:pt idx="2743">
                  <c:v>42845</c:v>
                </c:pt>
                <c:pt idx="2744">
                  <c:v>42846</c:v>
                </c:pt>
                <c:pt idx="2745">
                  <c:v>42849</c:v>
                </c:pt>
                <c:pt idx="2746">
                  <c:v>42850</c:v>
                </c:pt>
                <c:pt idx="2747">
                  <c:v>42851</c:v>
                </c:pt>
                <c:pt idx="2748">
                  <c:v>42852</c:v>
                </c:pt>
                <c:pt idx="2749">
                  <c:v>42853</c:v>
                </c:pt>
                <c:pt idx="2750">
                  <c:v>42857</c:v>
                </c:pt>
                <c:pt idx="2751">
                  <c:v>42858</c:v>
                </c:pt>
                <c:pt idx="2752">
                  <c:v>42859</c:v>
                </c:pt>
                <c:pt idx="2753">
                  <c:v>42860</c:v>
                </c:pt>
                <c:pt idx="2754">
                  <c:v>42863</c:v>
                </c:pt>
                <c:pt idx="2755">
                  <c:v>42864</c:v>
                </c:pt>
                <c:pt idx="2756">
                  <c:v>42865</c:v>
                </c:pt>
                <c:pt idx="2757">
                  <c:v>42866</c:v>
                </c:pt>
                <c:pt idx="2758">
                  <c:v>42867</c:v>
                </c:pt>
                <c:pt idx="2759">
                  <c:v>42870</c:v>
                </c:pt>
                <c:pt idx="2760">
                  <c:v>42871</c:v>
                </c:pt>
                <c:pt idx="2761">
                  <c:v>42872</c:v>
                </c:pt>
                <c:pt idx="2762">
                  <c:v>42873</c:v>
                </c:pt>
                <c:pt idx="2763">
                  <c:v>42874</c:v>
                </c:pt>
                <c:pt idx="2764">
                  <c:v>42877</c:v>
                </c:pt>
                <c:pt idx="2765">
                  <c:v>42878</c:v>
                </c:pt>
                <c:pt idx="2766">
                  <c:v>42879</c:v>
                </c:pt>
                <c:pt idx="2767">
                  <c:v>42880</c:v>
                </c:pt>
                <c:pt idx="2768">
                  <c:v>42881</c:v>
                </c:pt>
                <c:pt idx="2769">
                  <c:v>42886</c:v>
                </c:pt>
                <c:pt idx="2770">
                  <c:v>42887</c:v>
                </c:pt>
                <c:pt idx="2771">
                  <c:v>42888</c:v>
                </c:pt>
                <c:pt idx="2772">
                  <c:v>42891</c:v>
                </c:pt>
                <c:pt idx="2773">
                  <c:v>42892</c:v>
                </c:pt>
                <c:pt idx="2774">
                  <c:v>42893</c:v>
                </c:pt>
                <c:pt idx="2775">
                  <c:v>42894</c:v>
                </c:pt>
                <c:pt idx="2776">
                  <c:v>42895</c:v>
                </c:pt>
                <c:pt idx="2777">
                  <c:v>42898</c:v>
                </c:pt>
                <c:pt idx="2778">
                  <c:v>42899</c:v>
                </c:pt>
                <c:pt idx="2779">
                  <c:v>42900</c:v>
                </c:pt>
                <c:pt idx="2780">
                  <c:v>42901</c:v>
                </c:pt>
                <c:pt idx="2781">
                  <c:v>42902</c:v>
                </c:pt>
                <c:pt idx="2782">
                  <c:v>42905</c:v>
                </c:pt>
                <c:pt idx="2783">
                  <c:v>42906</c:v>
                </c:pt>
                <c:pt idx="2784">
                  <c:v>42907</c:v>
                </c:pt>
                <c:pt idx="2785">
                  <c:v>42908</c:v>
                </c:pt>
                <c:pt idx="2786">
                  <c:v>42909</c:v>
                </c:pt>
                <c:pt idx="2787">
                  <c:v>42912</c:v>
                </c:pt>
                <c:pt idx="2788">
                  <c:v>42913</c:v>
                </c:pt>
                <c:pt idx="2789">
                  <c:v>42914</c:v>
                </c:pt>
                <c:pt idx="2790">
                  <c:v>42915</c:v>
                </c:pt>
                <c:pt idx="2791">
                  <c:v>42916</c:v>
                </c:pt>
                <c:pt idx="2792">
                  <c:v>42919</c:v>
                </c:pt>
                <c:pt idx="2793">
                  <c:v>42920</c:v>
                </c:pt>
                <c:pt idx="2794">
                  <c:v>42921</c:v>
                </c:pt>
                <c:pt idx="2795">
                  <c:v>42922</c:v>
                </c:pt>
                <c:pt idx="2796">
                  <c:v>42923</c:v>
                </c:pt>
                <c:pt idx="2797">
                  <c:v>42926</c:v>
                </c:pt>
                <c:pt idx="2798">
                  <c:v>42927</c:v>
                </c:pt>
                <c:pt idx="2799">
                  <c:v>42928</c:v>
                </c:pt>
                <c:pt idx="2800">
                  <c:v>42929</c:v>
                </c:pt>
                <c:pt idx="2801">
                  <c:v>42930</c:v>
                </c:pt>
                <c:pt idx="2802">
                  <c:v>42933</c:v>
                </c:pt>
                <c:pt idx="2803">
                  <c:v>42934</c:v>
                </c:pt>
                <c:pt idx="2804">
                  <c:v>42935</c:v>
                </c:pt>
                <c:pt idx="2805">
                  <c:v>42936</c:v>
                </c:pt>
                <c:pt idx="2806">
                  <c:v>42937</c:v>
                </c:pt>
                <c:pt idx="2807">
                  <c:v>42940</c:v>
                </c:pt>
                <c:pt idx="2808">
                  <c:v>42941</c:v>
                </c:pt>
                <c:pt idx="2809">
                  <c:v>42942</c:v>
                </c:pt>
                <c:pt idx="2810">
                  <c:v>42943</c:v>
                </c:pt>
                <c:pt idx="2811">
                  <c:v>42944</c:v>
                </c:pt>
                <c:pt idx="2812">
                  <c:v>42947</c:v>
                </c:pt>
                <c:pt idx="2813">
                  <c:v>42948</c:v>
                </c:pt>
                <c:pt idx="2814">
                  <c:v>42949</c:v>
                </c:pt>
                <c:pt idx="2815">
                  <c:v>42950</c:v>
                </c:pt>
                <c:pt idx="2816">
                  <c:v>42951</c:v>
                </c:pt>
                <c:pt idx="2817">
                  <c:v>42954</c:v>
                </c:pt>
                <c:pt idx="2818">
                  <c:v>42955</c:v>
                </c:pt>
                <c:pt idx="2819">
                  <c:v>42956</c:v>
                </c:pt>
                <c:pt idx="2820">
                  <c:v>42957</c:v>
                </c:pt>
                <c:pt idx="2821">
                  <c:v>42958</c:v>
                </c:pt>
                <c:pt idx="2822">
                  <c:v>42961</c:v>
                </c:pt>
                <c:pt idx="2823">
                  <c:v>42962</c:v>
                </c:pt>
                <c:pt idx="2824">
                  <c:v>42963</c:v>
                </c:pt>
                <c:pt idx="2825">
                  <c:v>42964</c:v>
                </c:pt>
                <c:pt idx="2826">
                  <c:v>42965</c:v>
                </c:pt>
                <c:pt idx="2827">
                  <c:v>42968</c:v>
                </c:pt>
                <c:pt idx="2828">
                  <c:v>42969</c:v>
                </c:pt>
                <c:pt idx="2829">
                  <c:v>42970</c:v>
                </c:pt>
                <c:pt idx="2830">
                  <c:v>42971</c:v>
                </c:pt>
                <c:pt idx="2831">
                  <c:v>42972</c:v>
                </c:pt>
                <c:pt idx="2832">
                  <c:v>42975</c:v>
                </c:pt>
                <c:pt idx="2833">
                  <c:v>42976</c:v>
                </c:pt>
                <c:pt idx="2834">
                  <c:v>42977</c:v>
                </c:pt>
                <c:pt idx="2835">
                  <c:v>42978</c:v>
                </c:pt>
                <c:pt idx="2836">
                  <c:v>42979</c:v>
                </c:pt>
                <c:pt idx="2837">
                  <c:v>42982</c:v>
                </c:pt>
                <c:pt idx="2838">
                  <c:v>42983</c:v>
                </c:pt>
                <c:pt idx="2839">
                  <c:v>42984</c:v>
                </c:pt>
                <c:pt idx="2840">
                  <c:v>42985</c:v>
                </c:pt>
                <c:pt idx="2841">
                  <c:v>42986</c:v>
                </c:pt>
                <c:pt idx="2842">
                  <c:v>42989</c:v>
                </c:pt>
                <c:pt idx="2843">
                  <c:v>42990</c:v>
                </c:pt>
                <c:pt idx="2844">
                  <c:v>42991</c:v>
                </c:pt>
                <c:pt idx="2845">
                  <c:v>42992</c:v>
                </c:pt>
                <c:pt idx="2846">
                  <c:v>42993</c:v>
                </c:pt>
                <c:pt idx="2847">
                  <c:v>42996</c:v>
                </c:pt>
                <c:pt idx="2848">
                  <c:v>42997</c:v>
                </c:pt>
                <c:pt idx="2849">
                  <c:v>42998</c:v>
                </c:pt>
                <c:pt idx="2850">
                  <c:v>42999</c:v>
                </c:pt>
                <c:pt idx="2851">
                  <c:v>43000</c:v>
                </c:pt>
                <c:pt idx="2852">
                  <c:v>43003</c:v>
                </c:pt>
                <c:pt idx="2853">
                  <c:v>43004</c:v>
                </c:pt>
                <c:pt idx="2854">
                  <c:v>43005</c:v>
                </c:pt>
                <c:pt idx="2855">
                  <c:v>43006</c:v>
                </c:pt>
                <c:pt idx="2856">
                  <c:v>43007</c:v>
                </c:pt>
                <c:pt idx="2857">
                  <c:v>43017</c:v>
                </c:pt>
                <c:pt idx="2858">
                  <c:v>43018</c:v>
                </c:pt>
                <c:pt idx="2859">
                  <c:v>43019</c:v>
                </c:pt>
                <c:pt idx="2860">
                  <c:v>43020</c:v>
                </c:pt>
                <c:pt idx="2861">
                  <c:v>43021</c:v>
                </c:pt>
                <c:pt idx="2862">
                  <c:v>43024</c:v>
                </c:pt>
                <c:pt idx="2863">
                  <c:v>43025</c:v>
                </c:pt>
                <c:pt idx="2864">
                  <c:v>43026</c:v>
                </c:pt>
                <c:pt idx="2865">
                  <c:v>43027</c:v>
                </c:pt>
                <c:pt idx="2866">
                  <c:v>43028</c:v>
                </c:pt>
                <c:pt idx="2867">
                  <c:v>43031</c:v>
                </c:pt>
                <c:pt idx="2868">
                  <c:v>43032</c:v>
                </c:pt>
                <c:pt idx="2869">
                  <c:v>43033</c:v>
                </c:pt>
                <c:pt idx="2870">
                  <c:v>43034</c:v>
                </c:pt>
                <c:pt idx="2871">
                  <c:v>43035</c:v>
                </c:pt>
                <c:pt idx="2872">
                  <c:v>43038</c:v>
                </c:pt>
                <c:pt idx="2873">
                  <c:v>43039</c:v>
                </c:pt>
                <c:pt idx="2874">
                  <c:v>43040</c:v>
                </c:pt>
                <c:pt idx="2875">
                  <c:v>43041</c:v>
                </c:pt>
                <c:pt idx="2876">
                  <c:v>43042</c:v>
                </c:pt>
                <c:pt idx="2877">
                  <c:v>43045</c:v>
                </c:pt>
                <c:pt idx="2878">
                  <c:v>43046</c:v>
                </c:pt>
                <c:pt idx="2879">
                  <c:v>43047</c:v>
                </c:pt>
                <c:pt idx="2880">
                  <c:v>43048</c:v>
                </c:pt>
                <c:pt idx="2881">
                  <c:v>43049</c:v>
                </c:pt>
                <c:pt idx="2882">
                  <c:v>43052</c:v>
                </c:pt>
                <c:pt idx="2883">
                  <c:v>43053</c:v>
                </c:pt>
                <c:pt idx="2884">
                  <c:v>43054</c:v>
                </c:pt>
                <c:pt idx="2885">
                  <c:v>43055</c:v>
                </c:pt>
                <c:pt idx="2886">
                  <c:v>43056</c:v>
                </c:pt>
                <c:pt idx="2887">
                  <c:v>43059</c:v>
                </c:pt>
                <c:pt idx="2888">
                  <c:v>43060</c:v>
                </c:pt>
                <c:pt idx="2889">
                  <c:v>43061</c:v>
                </c:pt>
                <c:pt idx="2890">
                  <c:v>43062</c:v>
                </c:pt>
                <c:pt idx="2891">
                  <c:v>43063</c:v>
                </c:pt>
                <c:pt idx="2892">
                  <c:v>43066</c:v>
                </c:pt>
                <c:pt idx="2893">
                  <c:v>43067</c:v>
                </c:pt>
                <c:pt idx="2894">
                  <c:v>43068</c:v>
                </c:pt>
                <c:pt idx="2895">
                  <c:v>43069</c:v>
                </c:pt>
                <c:pt idx="2896">
                  <c:v>43070</c:v>
                </c:pt>
                <c:pt idx="2897">
                  <c:v>43073</c:v>
                </c:pt>
                <c:pt idx="2898">
                  <c:v>43074</c:v>
                </c:pt>
                <c:pt idx="2899">
                  <c:v>43075</c:v>
                </c:pt>
                <c:pt idx="2900">
                  <c:v>43076</c:v>
                </c:pt>
                <c:pt idx="2901">
                  <c:v>43077</c:v>
                </c:pt>
                <c:pt idx="2902">
                  <c:v>43080</c:v>
                </c:pt>
                <c:pt idx="2903">
                  <c:v>43081</c:v>
                </c:pt>
                <c:pt idx="2904">
                  <c:v>43082</c:v>
                </c:pt>
                <c:pt idx="2905">
                  <c:v>43083</c:v>
                </c:pt>
                <c:pt idx="2906">
                  <c:v>43084</c:v>
                </c:pt>
                <c:pt idx="2907">
                  <c:v>43087</c:v>
                </c:pt>
                <c:pt idx="2908">
                  <c:v>43088</c:v>
                </c:pt>
                <c:pt idx="2909">
                  <c:v>43089</c:v>
                </c:pt>
                <c:pt idx="2910">
                  <c:v>43090</c:v>
                </c:pt>
                <c:pt idx="2911">
                  <c:v>43091</c:v>
                </c:pt>
                <c:pt idx="2912">
                  <c:v>43094</c:v>
                </c:pt>
                <c:pt idx="2913">
                  <c:v>43095</c:v>
                </c:pt>
                <c:pt idx="2914">
                  <c:v>43096</c:v>
                </c:pt>
                <c:pt idx="2915">
                  <c:v>43097</c:v>
                </c:pt>
                <c:pt idx="2916">
                  <c:v>43098</c:v>
                </c:pt>
                <c:pt idx="2917">
                  <c:v>43102</c:v>
                </c:pt>
                <c:pt idx="2918">
                  <c:v>43103</c:v>
                </c:pt>
                <c:pt idx="2919">
                  <c:v>43104</c:v>
                </c:pt>
                <c:pt idx="2920">
                  <c:v>43105</c:v>
                </c:pt>
                <c:pt idx="2921">
                  <c:v>43108</c:v>
                </c:pt>
                <c:pt idx="2922">
                  <c:v>43109</c:v>
                </c:pt>
                <c:pt idx="2923">
                  <c:v>43110</c:v>
                </c:pt>
                <c:pt idx="2924">
                  <c:v>43111</c:v>
                </c:pt>
                <c:pt idx="2925">
                  <c:v>43112</c:v>
                </c:pt>
                <c:pt idx="2926">
                  <c:v>43115</c:v>
                </c:pt>
                <c:pt idx="2927">
                  <c:v>43116</c:v>
                </c:pt>
                <c:pt idx="2928">
                  <c:v>43117</c:v>
                </c:pt>
              </c:numCache>
            </c:numRef>
          </c:cat>
          <c:val>
            <c:numRef>
              <c:f>index_cmt!$E$2:$E$2930</c:f>
              <c:numCache>
                <c:formatCode>General</c:formatCode>
                <c:ptCount val="2929"/>
                <c:pt idx="0">
                  <c:v>1</c:v>
                </c:pt>
                <c:pt idx="1">
                  <c:v>0.99640546369518335</c:v>
                </c:pt>
                <c:pt idx="2">
                  <c:v>0.99784327821710994</c:v>
                </c:pt>
                <c:pt idx="3">
                  <c:v>0.99856218547807329</c:v>
                </c:pt>
                <c:pt idx="4">
                  <c:v>0.99568655643421999</c:v>
                </c:pt>
                <c:pt idx="5">
                  <c:v>0.99496764917325664</c:v>
                </c:pt>
                <c:pt idx="6">
                  <c:v>0.98634076204169663</c:v>
                </c:pt>
                <c:pt idx="7">
                  <c:v>0.98274622573687997</c:v>
                </c:pt>
                <c:pt idx="8">
                  <c:v>0.99137311286843999</c:v>
                </c:pt>
                <c:pt idx="9">
                  <c:v>0.99640546369518335</c:v>
                </c:pt>
                <c:pt idx="10">
                  <c:v>0.98634076204169663</c:v>
                </c:pt>
                <c:pt idx="11">
                  <c:v>0.98705966930265998</c:v>
                </c:pt>
                <c:pt idx="12">
                  <c:v>0.99137311286843999</c:v>
                </c:pt>
                <c:pt idx="13">
                  <c:v>0.99496764917325664</c:v>
                </c:pt>
                <c:pt idx="14">
                  <c:v>0.99352983465132994</c:v>
                </c:pt>
                <c:pt idx="15">
                  <c:v>1.0165348670021568</c:v>
                </c:pt>
                <c:pt idx="16">
                  <c:v>1.0733285406182602</c:v>
                </c:pt>
                <c:pt idx="17">
                  <c:v>1.0841121495327102</c:v>
                </c:pt>
                <c:pt idx="18">
                  <c:v>1.0531991373112868</c:v>
                </c:pt>
                <c:pt idx="19">
                  <c:v>1.0647016534867002</c:v>
                </c:pt>
                <c:pt idx="20">
                  <c:v>1.0625449317038103</c:v>
                </c:pt>
                <c:pt idx="21">
                  <c:v>1.0503235082674336</c:v>
                </c:pt>
                <c:pt idx="22">
                  <c:v>1.0510424155283968</c:v>
                </c:pt>
                <c:pt idx="23">
                  <c:v>1.0531991373112868</c:v>
                </c:pt>
                <c:pt idx="24">
                  <c:v>1.0647016534867002</c:v>
                </c:pt>
                <c:pt idx="25">
                  <c:v>1.0682961897915169</c:v>
                </c:pt>
                <c:pt idx="26">
                  <c:v>1.063982746225737</c:v>
                </c:pt>
                <c:pt idx="27">
                  <c:v>1.0632638389647735</c:v>
                </c:pt>
                <c:pt idx="28">
                  <c:v>1.0733285406182602</c:v>
                </c:pt>
                <c:pt idx="29">
                  <c:v>1.0647016534867002</c:v>
                </c:pt>
                <c:pt idx="30">
                  <c:v>1.0654205607476634</c:v>
                </c:pt>
                <c:pt idx="31">
                  <c:v>1.0654205607476634</c:v>
                </c:pt>
                <c:pt idx="32">
                  <c:v>1.0582314881380301</c:v>
                </c:pt>
                <c:pt idx="33">
                  <c:v>1.0531991373112868</c:v>
                </c:pt>
                <c:pt idx="34">
                  <c:v>1.0474478792235802</c:v>
                </c:pt>
                <c:pt idx="35">
                  <c:v>1.0596693026599568</c:v>
                </c:pt>
                <c:pt idx="36">
                  <c:v>1.0517613227893601</c:v>
                </c:pt>
                <c:pt idx="37">
                  <c:v>1.0467289719626167</c:v>
                </c:pt>
                <c:pt idx="38">
                  <c:v>1.0345075485262401</c:v>
                </c:pt>
                <c:pt idx="39">
                  <c:v>1.0294751976994967</c:v>
                </c:pt>
                <c:pt idx="40">
                  <c:v>1.0316319194823869</c:v>
                </c:pt>
                <c:pt idx="41">
                  <c:v>1.0265995686556435</c:v>
                </c:pt>
                <c:pt idx="42">
                  <c:v>1.01725377426312</c:v>
                </c:pt>
                <c:pt idx="43">
                  <c:v>1.0186915887850467</c:v>
                </c:pt>
                <c:pt idx="44">
                  <c:v>1.01078360891445</c:v>
                </c:pt>
                <c:pt idx="45">
                  <c:v>0.99856218547807329</c:v>
                </c:pt>
                <c:pt idx="46">
                  <c:v>0.99928109273903665</c:v>
                </c:pt>
                <c:pt idx="47">
                  <c:v>0.99928109273903665</c:v>
                </c:pt>
                <c:pt idx="48">
                  <c:v>1.0100647016534867</c:v>
                </c:pt>
                <c:pt idx="49">
                  <c:v>1.0079079798705968</c:v>
                </c:pt>
                <c:pt idx="50">
                  <c:v>1.00862688713156</c:v>
                </c:pt>
                <c:pt idx="51">
                  <c:v>1.0115025161754134</c:v>
                </c:pt>
                <c:pt idx="52">
                  <c:v>1.0115025161754134</c:v>
                </c:pt>
                <c:pt idx="53">
                  <c:v>1.0050323508267434</c:v>
                </c:pt>
                <c:pt idx="54">
                  <c:v>1.0057512580877066</c:v>
                </c:pt>
                <c:pt idx="55">
                  <c:v>1.01078360891445</c:v>
                </c:pt>
                <c:pt idx="56">
                  <c:v>1.0115025161754134</c:v>
                </c:pt>
                <c:pt idx="57">
                  <c:v>1.0043134435657801</c:v>
                </c:pt>
                <c:pt idx="58">
                  <c:v>1.0043134435657801</c:v>
                </c:pt>
                <c:pt idx="59">
                  <c:v>1.0071890726096333</c:v>
                </c:pt>
                <c:pt idx="60">
                  <c:v>1.0043134435657801</c:v>
                </c:pt>
                <c:pt idx="61">
                  <c:v>0.99928109273903665</c:v>
                </c:pt>
                <c:pt idx="62">
                  <c:v>0.98705966930265998</c:v>
                </c:pt>
                <c:pt idx="63">
                  <c:v>0.98418404025880657</c:v>
                </c:pt>
                <c:pt idx="64">
                  <c:v>0.97843278217109997</c:v>
                </c:pt>
                <c:pt idx="65">
                  <c:v>0.97627606038820991</c:v>
                </c:pt>
                <c:pt idx="66">
                  <c:v>0.98130841121495327</c:v>
                </c:pt>
                <c:pt idx="67">
                  <c:v>0.98130841121495327</c:v>
                </c:pt>
                <c:pt idx="68">
                  <c:v>0.98820992092020121</c:v>
                </c:pt>
                <c:pt idx="69">
                  <c:v>0.98979151689432066</c:v>
                </c:pt>
                <c:pt idx="70">
                  <c:v>0.98634076204169663</c:v>
                </c:pt>
                <c:pt idx="71">
                  <c:v>1.0030194104960461</c:v>
                </c:pt>
                <c:pt idx="72">
                  <c:v>1.0014378145219267</c:v>
                </c:pt>
                <c:pt idx="73">
                  <c:v>1.01078360891445</c:v>
                </c:pt>
                <c:pt idx="74">
                  <c:v>1.0230050323508268</c:v>
                </c:pt>
                <c:pt idx="75">
                  <c:v>1.0309130122214234</c:v>
                </c:pt>
                <c:pt idx="76">
                  <c:v>1.0381020848310567</c:v>
                </c:pt>
                <c:pt idx="77">
                  <c:v>1.0510424155283968</c:v>
                </c:pt>
                <c:pt idx="78">
                  <c:v>1.0589503953989936</c:v>
                </c:pt>
                <c:pt idx="79">
                  <c:v>1.0596693026599568</c:v>
                </c:pt>
                <c:pt idx="80">
                  <c:v>1.0618260244428468</c:v>
                </c:pt>
                <c:pt idx="81">
                  <c:v>1.0697340043134436</c:v>
                </c:pt>
                <c:pt idx="82">
                  <c:v>1.0524802300503235</c:v>
                </c:pt>
                <c:pt idx="83">
                  <c:v>1.055355859094177</c:v>
                </c:pt>
                <c:pt idx="84">
                  <c:v>1.055355859094177</c:v>
                </c:pt>
                <c:pt idx="85">
                  <c:v>1.0539180445722502</c:v>
                </c:pt>
                <c:pt idx="86">
                  <c:v>1.054061826024443</c:v>
                </c:pt>
                <c:pt idx="87">
                  <c:v>1.0638389647735442</c:v>
                </c:pt>
                <c:pt idx="88">
                  <c:v>1.0793673616103523</c:v>
                </c:pt>
                <c:pt idx="89">
                  <c:v>1.080805176132279</c:v>
                </c:pt>
                <c:pt idx="90">
                  <c:v>1.1035226455787204</c:v>
                </c:pt>
                <c:pt idx="91">
                  <c:v>1.107117181883537</c:v>
                </c:pt>
                <c:pt idx="92">
                  <c:v>1.1114306254493171</c:v>
                </c:pt>
                <c:pt idx="93">
                  <c:v>1.1028037383177569</c:v>
                </c:pt>
                <c:pt idx="94">
                  <c:v>1.0783608914450036</c:v>
                </c:pt>
                <c:pt idx="95">
                  <c:v>1.0855499640546369</c:v>
                </c:pt>
                <c:pt idx="96">
                  <c:v>1.100647016534867</c:v>
                </c:pt>
                <c:pt idx="97">
                  <c:v>1.0891445003594535</c:v>
                </c:pt>
                <c:pt idx="98">
                  <c:v>1.0826743350107837</c:v>
                </c:pt>
                <c:pt idx="99">
                  <c:v>1.0855499640546369</c:v>
                </c:pt>
                <c:pt idx="100">
                  <c:v>1.0754852624011502</c:v>
                </c:pt>
                <c:pt idx="101">
                  <c:v>1.0848310567936736</c:v>
                </c:pt>
                <c:pt idx="102">
                  <c:v>1.0754852624011502</c:v>
                </c:pt>
                <c:pt idx="103">
                  <c:v>1.0582314881380301</c:v>
                </c:pt>
                <c:pt idx="104">
                  <c:v>1.0603882099209203</c:v>
                </c:pt>
                <c:pt idx="105">
                  <c:v>1.0611071171818836</c:v>
                </c:pt>
                <c:pt idx="106">
                  <c:v>1.055355859094177</c:v>
                </c:pt>
                <c:pt idx="107">
                  <c:v>1.0488856937455069</c:v>
                </c:pt>
                <c:pt idx="108">
                  <c:v>1.0603882099209203</c:v>
                </c:pt>
                <c:pt idx="109">
                  <c:v>1.0654205607476634</c:v>
                </c:pt>
                <c:pt idx="110">
                  <c:v>1.0582314881380301</c:v>
                </c:pt>
                <c:pt idx="111">
                  <c:v>1.055355859094177</c:v>
                </c:pt>
                <c:pt idx="112">
                  <c:v>1.0546369518332135</c:v>
                </c:pt>
                <c:pt idx="113">
                  <c:v>1.0582314881380301</c:v>
                </c:pt>
                <c:pt idx="114">
                  <c:v>1.0575125808770669</c:v>
                </c:pt>
                <c:pt idx="115">
                  <c:v>1.0611071171818836</c:v>
                </c:pt>
                <c:pt idx="116">
                  <c:v>1.0654205607476634</c:v>
                </c:pt>
                <c:pt idx="117">
                  <c:v>1.0603882099209203</c:v>
                </c:pt>
                <c:pt idx="118">
                  <c:v>1.0510424155283968</c:v>
                </c:pt>
                <c:pt idx="119">
                  <c:v>1.0481667864845434</c:v>
                </c:pt>
                <c:pt idx="120">
                  <c:v>1.0409777138749101</c:v>
                </c:pt>
                <c:pt idx="121">
                  <c:v>1.02803738317757</c:v>
                </c:pt>
                <c:pt idx="122">
                  <c:v>1.0309130122214234</c:v>
                </c:pt>
                <c:pt idx="123">
                  <c:v>1.0294751976994967</c:v>
                </c:pt>
                <c:pt idx="124">
                  <c:v>1.0251617541337168</c:v>
                </c:pt>
                <c:pt idx="125">
                  <c:v>1.0201294033069734</c:v>
                </c:pt>
                <c:pt idx="126">
                  <c:v>1.0251617541337168</c:v>
                </c:pt>
                <c:pt idx="127">
                  <c:v>1.0244428468727533</c:v>
                </c:pt>
                <c:pt idx="128">
                  <c:v>1.0215672178289001</c:v>
                </c:pt>
                <c:pt idx="129">
                  <c:v>1.0230050323508268</c:v>
                </c:pt>
                <c:pt idx="130">
                  <c:v>1.00862688713156</c:v>
                </c:pt>
                <c:pt idx="131">
                  <c:v>0.99352983465132994</c:v>
                </c:pt>
                <c:pt idx="132">
                  <c:v>0.99424874191229329</c:v>
                </c:pt>
                <c:pt idx="133">
                  <c:v>0.98634076204169663</c:v>
                </c:pt>
                <c:pt idx="134">
                  <c:v>0.98490294751976992</c:v>
                </c:pt>
                <c:pt idx="135">
                  <c:v>0.99424874191229329</c:v>
                </c:pt>
                <c:pt idx="136">
                  <c:v>1.0038820992092021</c:v>
                </c:pt>
                <c:pt idx="137">
                  <c:v>1.0079079798705968</c:v>
                </c:pt>
                <c:pt idx="138">
                  <c:v>1.0100647016534867</c:v>
                </c:pt>
                <c:pt idx="139">
                  <c:v>1.00862688713156</c:v>
                </c:pt>
                <c:pt idx="140">
                  <c:v>1.0100647016534867</c:v>
                </c:pt>
                <c:pt idx="141">
                  <c:v>1.0057512580877066</c:v>
                </c:pt>
                <c:pt idx="142">
                  <c:v>0.99640546369518335</c:v>
                </c:pt>
                <c:pt idx="143">
                  <c:v>0.99784327821710994</c:v>
                </c:pt>
                <c:pt idx="144">
                  <c:v>0.99496764917325664</c:v>
                </c:pt>
                <c:pt idx="145">
                  <c:v>1.0007189072609632</c:v>
                </c:pt>
                <c:pt idx="146">
                  <c:v>0.99424874191229329</c:v>
                </c:pt>
                <c:pt idx="147">
                  <c:v>1.0014378145219267</c:v>
                </c:pt>
                <c:pt idx="148">
                  <c:v>1.0064701653486701</c:v>
                </c:pt>
                <c:pt idx="149">
                  <c:v>1.0100647016534867</c:v>
                </c:pt>
                <c:pt idx="150">
                  <c:v>1.0222861250898634</c:v>
                </c:pt>
                <c:pt idx="151">
                  <c:v>1.0215672178289001</c:v>
                </c:pt>
                <c:pt idx="152">
                  <c:v>1.01725377426312</c:v>
                </c:pt>
                <c:pt idx="153">
                  <c:v>1.0222861250898634</c:v>
                </c:pt>
                <c:pt idx="154">
                  <c:v>1.0201294033069734</c:v>
                </c:pt>
                <c:pt idx="155">
                  <c:v>1.01725377426312</c:v>
                </c:pt>
                <c:pt idx="156">
                  <c:v>1.0150970524802301</c:v>
                </c:pt>
                <c:pt idx="157">
                  <c:v>1.0093457943925233</c:v>
                </c:pt>
                <c:pt idx="158">
                  <c:v>1.0021567217828899</c:v>
                </c:pt>
                <c:pt idx="159">
                  <c:v>1.0021567217828899</c:v>
                </c:pt>
                <c:pt idx="160">
                  <c:v>1.0079079798705968</c:v>
                </c:pt>
                <c:pt idx="161">
                  <c:v>1.0028756290438534</c:v>
                </c:pt>
                <c:pt idx="162">
                  <c:v>1.0071890726096333</c:v>
                </c:pt>
                <c:pt idx="163">
                  <c:v>1.0136592379583034</c:v>
                </c:pt>
                <c:pt idx="164">
                  <c:v>1.0143781452192666</c:v>
                </c:pt>
                <c:pt idx="165">
                  <c:v>1.0215672178289001</c:v>
                </c:pt>
                <c:pt idx="166">
                  <c:v>1.0179726815240835</c:v>
                </c:pt>
                <c:pt idx="167">
                  <c:v>1.01078360891445</c:v>
                </c:pt>
                <c:pt idx="168">
                  <c:v>1.00862688713156</c:v>
                </c:pt>
                <c:pt idx="169">
                  <c:v>1.0158159597411933</c:v>
                </c:pt>
                <c:pt idx="170">
                  <c:v>1.0165348670021568</c:v>
                </c:pt>
                <c:pt idx="171">
                  <c:v>1.0186915887850467</c:v>
                </c:pt>
                <c:pt idx="172">
                  <c:v>1.0165348670021568</c:v>
                </c:pt>
                <c:pt idx="173">
                  <c:v>1.0100647016534867</c:v>
                </c:pt>
                <c:pt idx="174">
                  <c:v>1.0057512580877066</c:v>
                </c:pt>
                <c:pt idx="175">
                  <c:v>1.00862688713156</c:v>
                </c:pt>
                <c:pt idx="176">
                  <c:v>1.0021567217828899</c:v>
                </c:pt>
                <c:pt idx="177">
                  <c:v>1.0043134435657801</c:v>
                </c:pt>
                <c:pt idx="178">
                  <c:v>1.0064701653486701</c:v>
                </c:pt>
                <c:pt idx="179">
                  <c:v>1.0064701653486701</c:v>
                </c:pt>
                <c:pt idx="180">
                  <c:v>1.01078360891445</c:v>
                </c:pt>
                <c:pt idx="181">
                  <c:v>1.0165348670021568</c:v>
                </c:pt>
                <c:pt idx="182">
                  <c:v>1.0388209920920202</c:v>
                </c:pt>
                <c:pt idx="183">
                  <c:v>1.0381020848310567</c:v>
                </c:pt>
                <c:pt idx="184">
                  <c:v>1.0488856937455069</c:v>
                </c:pt>
                <c:pt idx="185">
                  <c:v>1.0611071171818836</c:v>
                </c:pt>
                <c:pt idx="186">
                  <c:v>1.0668583752695902</c:v>
                </c:pt>
                <c:pt idx="187">
                  <c:v>1.0661394680086269</c:v>
                </c:pt>
                <c:pt idx="188">
                  <c:v>1.055355859094177</c:v>
                </c:pt>
                <c:pt idx="189">
                  <c:v>1.0539180445722502</c:v>
                </c:pt>
                <c:pt idx="190">
                  <c:v>1.055355859094177</c:v>
                </c:pt>
                <c:pt idx="191">
                  <c:v>1.0531991373112868</c:v>
                </c:pt>
                <c:pt idx="192">
                  <c:v>1.0611071171818836</c:v>
                </c:pt>
                <c:pt idx="193">
                  <c:v>1.0611071171818836</c:v>
                </c:pt>
                <c:pt idx="194">
                  <c:v>1.0524802300503235</c:v>
                </c:pt>
                <c:pt idx="195">
                  <c:v>1.0654205607476634</c:v>
                </c:pt>
                <c:pt idx="196">
                  <c:v>1.0632638389647735</c:v>
                </c:pt>
                <c:pt idx="197">
                  <c:v>1.0625449317038103</c:v>
                </c:pt>
                <c:pt idx="198">
                  <c:v>1.0575125808770669</c:v>
                </c:pt>
                <c:pt idx="199">
                  <c:v>1.0697340043134436</c:v>
                </c:pt>
                <c:pt idx="200">
                  <c:v>1.0733285406182602</c:v>
                </c:pt>
                <c:pt idx="201">
                  <c:v>1.0740474478792237</c:v>
                </c:pt>
                <c:pt idx="202">
                  <c:v>1.0848310567936736</c:v>
                </c:pt>
                <c:pt idx="203">
                  <c:v>1.0941768511861969</c:v>
                </c:pt>
                <c:pt idx="204">
                  <c:v>1.0927390366642704</c:v>
                </c:pt>
                <c:pt idx="205">
                  <c:v>1.0862688713156003</c:v>
                </c:pt>
                <c:pt idx="206">
                  <c:v>1.109273903666427</c:v>
                </c:pt>
                <c:pt idx="207">
                  <c:v>1.1193386053199137</c:v>
                </c:pt>
                <c:pt idx="208">
                  <c:v>1.1337167505391805</c:v>
                </c:pt>
                <c:pt idx="209">
                  <c:v>1.1380301941049604</c:v>
                </c:pt>
                <c:pt idx="210">
                  <c:v>1.135154565061107</c:v>
                </c:pt>
                <c:pt idx="211">
                  <c:v>1.1495327102803738</c:v>
                </c:pt>
                <c:pt idx="212">
                  <c:v>1.1459381739755572</c:v>
                </c:pt>
                <c:pt idx="213">
                  <c:v>1.1423436376707405</c:v>
                </c:pt>
                <c:pt idx="214">
                  <c:v>1.1387491013659239</c:v>
                </c:pt>
                <c:pt idx="215">
                  <c:v>1.1401869158878504</c:v>
                </c:pt>
                <c:pt idx="216">
                  <c:v>1.1703810208483105</c:v>
                </c:pt>
                <c:pt idx="217">
                  <c:v>1.1696621135873473</c:v>
                </c:pt>
                <c:pt idx="218">
                  <c:v>1.1538461538461537</c:v>
                </c:pt>
                <c:pt idx="219">
                  <c:v>1.1430625449317038</c:v>
                </c:pt>
                <c:pt idx="220">
                  <c:v>1.1430625449317038</c:v>
                </c:pt>
                <c:pt idx="221">
                  <c:v>1.1315600287562904</c:v>
                </c:pt>
                <c:pt idx="222">
                  <c:v>1.1200575125808772</c:v>
                </c:pt>
                <c:pt idx="223">
                  <c:v>1.126527677929547</c:v>
                </c:pt>
                <c:pt idx="224">
                  <c:v>1.117900790797987</c:v>
                </c:pt>
                <c:pt idx="225">
                  <c:v>1.1301222142343639</c:v>
                </c:pt>
                <c:pt idx="226">
                  <c:v>1.1437814521926672</c:v>
                </c:pt>
                <c:pt idx="227">
                  <c:v>1.1603163191948238</c:v>
                </c:pt>
                <c:pt idx="228">
                  <c:v>1.1531272465851905</c:v>
                </c:pt>
                <c:pt idx="229">
                  <c:v>1.1524083393242273</c:v>
                </c:pt>
                <c:pt idx="230">
                  <c:v>1.1567217828900072</c:v>
                </c:pt>
                <c:pt idx="231">
                  <c:v>1.1509705248023006</c:v>
                </c:pt>
                <c:pt idx="232">
                  <c:v>1.1509705248023006</c:v>
                </c:pt>
                <c:pt idx="233">
                  <c:v>1.162473040977714</c:v>
                </c:pt>
                <c:pt idx="234">
                  <c:v>1.1689432063263838</c:v>
                </c:pt>
                <c:pt idx="235">
                  <c:v>1.1811646297627607</c:v>
                </c:pt>
                <c:pt idx="236">
                  <c:v>1.1826024442846872</c:v>
                </c:pt>
                <c:pt idx="237">
                  <c:v>1.190510424155284</c:v>
                </c:pt>
                <c:pt idx="238">
                  <c:v>1.1746944644140906</c:v>
                </c:pt>
                <c:pt idx="239">
                  <c:v>1.1761322789360174</c:v>
                </c:pt>
                <c:pt idx="240">
                  <c:v>1.1746944644140906</c:v>
                </c:pt>
                <c:pt idx="241">
                  <c:v>1.1459381739755572</c:v>
                </c:pt>
                <c:pt idx="242">
                  <c:v>1.1488138030194106</c:v>
                </c:pt>
                <c:pt idx="243">
                  <c:v>1.1531272465851905</c:v>
                </c:pt>
                <c:pt idx="244">
                  <c:v>1.1445003594536305</c:v>
                </c:pt>
                <c:pt idx="245">
                  <c:v>1.1416247304097771</c:v>
                </c:pt>
                <c:pt idx="246">
                  <c:v>1.1574406901509706</c:v>
                </c:pt>
                <c:pt idx="247">
                  <c:v>1.1595974119338606</c:v>
                </c:pt>
                <c:pt idx="248">
                  <c:v>1.2048885693745506</c:v>
                </c:pt>
                <c:pt idx="249">
                  <c:v>1.2012940330697339</c:v>
                </c:pt>
                <c:pt idx="250">
                  <c:v>1.190510424155284</c:v>
                </c:pt>
                <c:pt idx="251">
                  <c:v>1.2092020129403307</c:v>
                </c:pt>
                <c:pt idx="252">
                  <c:v>1.206038820992092</c:v>
                </c:pt>
                <c:pt idx="253">
                  <c:v>1.2084831056793675</c:v>
                </c:pt>
                <c:pt idx="254">
                  <c:v>1.2268871315600287</c:v>
                </c:pt>
                <c:pt idx="255">
                  <c:v>1.2314881380301941</c:v>
                </c:pt>
                <c:pt idx="256">
                  <c:v>1.2278936017253774</c:v>
                </c:pt>
                <c:pt idx="257">
                  <c:v>1.2221423436376708</c:v>
                </c:pt>
                <c:pt idx="258">
                  <c:v>1.2264557872034507</c:v>
                </c:pt>
                <c:pt idx="259">
                  <c:v>1.2221423436376708</c:v>
                </c:pt>
                <c:pt idx="260">
                  <c:v>1.2286125089863407</c:v>
                </c:pt>
                <c:pt idx="261">
                  <c:v>1.233644859813084</c:v>
                </c:pt>
                <c:pt idx="262">
                  <c:v>1.2293314162473041</c:v>
                </c:pt>
                <c:pt idx="263">
                  <c:v>1.2343637670740475</c:v>
                </c:pt>
                <c:pt idx="264">
                  <c:v>1.2314881380301941</c:v>
                </c:pt>
                <c:pt idx="265">
                  <c:v>1.2322070452911575</c:v>
                </c:pt>
                <c:pt idx="266">
                  <c:v>1.2286125089863407</c:v>
                </c:pt>
                <c:pt idx="267">
                  <c:v>1.2314881380301941</c:v>
                </c:pt>
                <c:pt idx="268">
                  <c:v>1.2314881380301941</c:v>
                </c:pt>
                <c:pt idx="269">
                  <c:v>1.2214234363767074</c:v>
                </c:pt>
                <c:pt idx="270">
                  <c:v>1.2214234363767074</c:v>
                </c:pt>
                <c:pt idx="271">
                  <c:v>1.216391085549964</c:v>
                </c:pt>
                <c:pt idx="272">
                  <c:v>1.2221423436376708</c:v>
                </c:pt>
                <c:pt idx="273">
                  <c:v>1.242271746944644</c:v>
                </c:pt>
                <c:pt idx="274">
                  <c:v>1.2358015815959742</c:v>
                </c:pt>
                <c:pt idx="275">
                  <c:v>1.2221423436376708</c:v>
                </c:pt>
                <c:pt idx="276">
                  <c:v>1.2307692307692308</c:v>
                </c:pt>
                <c:pt idx="277">
                  <c:v>1.2228612508986341</c:v>
                </c:pt>
                <c:pt idx="278">
                  <c:v>1.2235801581595973</c:v>
                </c:pt>
                <c:pt idx="279">
                  <c:v>1.2264557872034507</c:v>
                </c:pt>
                <c:pt idx="280">
                  <c:v>1.2228612508986341</c:v>
                </c:pt>
                <c:pt idx="281">
                  <c:v>1.2199856218547807</c:v>
                </c:pt>
                <c:pt idx="282">
                  <c:v>1.2142343637670741</c:v>
                </c:pt>
                <c:pt idx="283">
                  <c:v>1.2106398274622574</c:v>
                </c:pt>
                <c:pt idx="284">
                  <c:v>1.2149532710280373</c:v>
                </c:pt>
                <c:pt idx="285">
                  <c:v>1.2149532710280373</c:v>
                </c:pt>
                <c:pt idx="286">
                  <c:v>1.2185478073328542</c:v>
                </c:pt>
                <c:pt idx="287">
                  <c:v>1.2149532710280373</c:v>
                </c:pt>
                <c:pt idx="288">
                  <c:v>1.2192667145938174</c:v>
                </c:pt>
                <c:pt idx="289">
                  <c:v>1.2171099928109275</c:v>
                </c:pt>
                <c:pt idx="290">
                  <c:v>1.2185478073328542</c:v>
                </c:pt>
                <c:pt idx="291">
                  <c:v>1.2149532710280373</c:v>
                </c:pt>
                <c:pt idx="292">
                  <c:v>1.2149532710280373</c:v>
                </c:pt>
                <c:pt idx="293">
                  <c:v>1.2092020129403307</c:v>
                </c:pt>
                <c:pt idx="294">
                  <c:v>1.2063263838964773</c:v>
                </c:pt>
                <c:pt idx="295">
                  <c:v>1.2120776419841841</c:v>
                </c:pt>
                <c:pt idx="296">
                  <c:v>1.2099209202012939</c:v>
                </c:pt>
                <c:pt idx="297">
                  <c:v>1.2127965492451473</c:v>
                </c:pt>
                <c:pt idx="298">
                  <c:v>1.1890726096333573</c:v>
                </c:pt>
                <c:pt idx="299">
                  <c:v>1.1984184040258807</c:v>
                </c:pt>
                <c:pt idx="300">
                  <c:v>1.1998562185478074</c:v>
                </c:pt>
                <c:pt idx="301">
                  <c:v>1.2027318475916606</c:v>
                </c:pt>
                <c:pt idx="302">
                  <c:v>1.199137311286844</c:v>
                </c:pt>
                <c:pt idx="303">
                  <c:v>1.2135154565061108</c:v>
                </c:pt>
                <c:pt idx="304">
                  <c:v>1.2142343637670741</c:v>
                </c:pt>
                <c:pt idx="305">
                  <c:v>1.2149532710280373</c:v>
                </c:pt>
                <c:pt idx="306">
                  <c:v>1.2048885693745506</c:v>
                </c:pt>
                <c:pt idx="307">
                  <c:v>1.199137311286844</c:v>
                </c:pt>
                <c:pt idx="308">
                  <c:v>1.1919482386772107</c:v>
                </c:pt>
                <c:pt idx="309">
                  <c:v>1.1941049604601006</c:v>
                </c:pt>
                <c:pt idx="310">
                  <c:v>1.1790079079798705</c:v>
                </c:pt>
                <c:pt idx="311">
                  <c:v>1.1811646297627607</c:v>
                </c:pt>
                <c:pt idx="312">
                  <c:v>1.1790079079798705</c:v>
                </c:pt>
                <c:pt idx="313">
                  <c:v>1.1811646297627607</c:v>
                </c:pt>
                <c:pt idx="314">
                  <c:v>1.1811646297627607</c:v>
                </c:pt>
                <c:pt idx="315">
                  <c:v>1.1833213515456507</c:v>
                </c:pt>
                <c:pt idx="316">
                  <c:v>1.1941049604601006</c:v>
                </c:pt>
                <c:pt idx="317">
                  <c:v>1.1897915168943207</c:v>
                </c:pt>
                <c:pt idx="318">
                  <c:v>1.188353702372394</c:v>
                </c:pt>
                <c:pt idx="319">
                  <c:v>1.1948238677210641</c:v>
                </c:pt>
                <c:pt idx="320">
                  <c:v>1.2027318475916606</c:v>
                </c:pt>
                <c:pt idx="321">
                  <c:v>1.2034507548526241</c:v>
                </c:pt>
                <c:pt idx="322">
                  <c:v>1.1976994967649173</c:v>
                </c:pt>
                <c:pt idx="323">
                  <c:v>1.2106398274622574</c:v>
                </c:pt>
                <c:pt idx="324">
                  <c:v>1.2070452911574407</c:v>
                </c:pt>
                <c:pt idx="325">
                  <c:v>1.2113587347232206</c:v>
                </c:pt>
                <c:pt idx="326">
                  <c:v>1.2084831056793675</c:v>
                </c:pt>
                <c:pt idx="327">
                  <c:v>1.205607476635514</c:v>
                </c:pt>
                <c:pt idx="328">
                  <c:v>1.2070452911574407</c:v>
                </c:pt>
                <c:pt idx="329">
                  <c:v>1.2063263838964773</c:v>
                </c:pt>
                <c:pt idx="330">
                  <c:v>1.2027318475916606</c:v>
                </c:pt>
                <c:pt idx="331">
                  <c:v>1.2041696621135873</c:v>
                </c:pt>
                <c:pt idx="332">
                  <c:v>1.2012940330697339</c:v>
                </c:pt>
                <c:pt idx="333">
                  <c:v>1.2027318475916606</c:v>
                </c:pt>
                <c:pt idx="334">
                  <c:v>1.1962616822429906</c:v>
                </c:pt>
                <c:pt idx="335">
                  <c:v>1.1861969805895038</c:v>
                </c:pt>
                <c:pt idx="336">
                  <c:v>1.1948238677210641</c:v>
                </c:pt>
                <c:pt idx="337">
                  <c:v>1.1955427749820273</c:v>
                </c:pt>
                <c:pt idx="338">
                  <c:v>1.1955427749820273</c:v>
                </c:pt>
                <c:pt idx="339">
                  <c:v>1.196980589503954</c:v>
                </c:pt>
                <c:pt idx="340">
                  <c:v>1.1976994967649173</c:v>
                </c:pt>
                <c:pt idx="341">
                  <c:v>1.1955427749820273</c:v>
                </c:pt>
                <c:pt idx="342">
                  <c:v>1.190510424155284</c:v>
                </c:pt>
                <c:pt idx="343">
                  <c:v>1.1833213515456507</c:v>
                </c:pt>
                <c:pt idx="344">
                  <c:v>1.1761322789360174</c:v>
                </c:pt>
                <c:pt idx="345">
                  <c:v>1.1682242990654206</c:v>
                </c:pt>
                <c:pt idx="346">
                  <c:v>1.1739755571531272</c:v>
                </c:pt>
                <c:pt idx="347">
                  <c:v>1.1689432063263838</c:v>
                </c:pt>
                <c:pt idx="348">
                  <c:v>1.1603163191948238</c:v>
                </c:pt>
                <c:pt idx="349">
                  <c:v>1.1459381739755572</c:v>
                </c:pt>
                <c:pt idx="350">
                  <c:v>1.1344356578001438</c:v>
                </c:pt>
                <c:pt idx="351">
                  <c:v>1.1459381739755572</c:v>
                </c:pt>
                <c:pt idx="352">
                  <c:v>1.1409058231488138</c:v>
                </c:pt>
                <c:pt idx="353">
                  <c:v>1.135154565061107</c:v>
                </c:pt>
                <c:pt idx="354">
                  <c:v>1.1286843997124372</c:v>
                </c:pt>
                <c:pt idx="355">
                  <c:v>1.1118619698058949</c:v>
                </c:pt>
                <c:pt idx="356">
                  <c:v>1.107979870596693</c:v>
                </c:pt>
                <c:pt idx="357">
                  <c:v>1.1184759166067577</c:v>
                </c:pt>
                <c:pt idx="358">
                  <c:v>1.119194823867721</c:v>
                </c:pt>
                <c:pt idx="359">
                  <c:v>1.1279654924514737</c:v>
                </c:pt>
                <c:pt idx="360">
                  <c:v>1.115744069015097</c:v>
                </c:pt>
                <c:pt idx="361">
                  <c:v>1.1063982746225738</c:v>
                </c:pt>
                <c:pt idx="362">
                  <c:v>1.107117181883537</c:v>
                </c:pt>
                <c:pt idx="363">
                  <c:v>1.1042415528396836</c:v>
                </c:pt>
                <c:pt idx="364">
                  <c:v>1.089863407620417</c:v>
                </c:pt>
                <c:pt idx="365">
                  <c:v>1.0776419841840403</c:v>
                </c:pt>
                <c:pt idx="366">
                  <c:v>1.0754852624011502</c:v>
                </c:pt>
                <c:pt idx="367">
                  <c:v>1.0805176132278935</c:v>
                </c:pt>
                <c:pt idx="368">
                  <c:v>1.0711718188353703</c:v>
                </c:pt>
                <c:pt idx="369">
                  <c:v>1.0805176132278935</c:v>
                </c:pt>
                <c:pt idx="370">
                  <c:v>1.0819554277498202</c:v>
                </c:pt>
                <c:pt idx="371">
                  <c:v>1.0869877785765636</c:v>
                </c:pt>
                <c:pt idx="372">
                  <c:v>1.0833932422717469</c:v>
                </c:pt>
                <c:pt idx="373">
                  <c:v>1.0841121495327102</c:v>
                </c:pt>
                <c:pt idx="374">
                  <c:v>1.0754852624011502</c:v>
                </c:pt>
                <c:pt idx="375">
                  <c:v>1.0647016534867002</c:v>
                </c:pt>
                <c:pt idx="376">
                  <c:v>1.0668583752695902</c:v>
                </c:pt>
                <c:pt idx="377">
                  <c:v>1.0747663551401869</c:v>
                </c:pt>
                <c:pt idx="378">
                  <c:v>1.0841121495327102</c:v>
                </c:pt>
                <c:pt idx="379">
                  <c:v>1.0941768511861969</c:v>
                </c:pt>
                <c:pt idx="380">
                  <c:v>1.0956146657081236</c:v>
                </c:pt>
                <c:pt idx="381">
                  <c:v>1.0956146657081236</c:v>
                </c:pt>
                <c:pt idx="382">
                  <c:v>1.1099928109273904</c:v>
                </c:pt>
                <c:pt idx="383">
                  <c:v>1.1193386053199137</c:v>
                </c:pt>
                <c:pt idx="384">
                  <c:v>1.109273903666427</c:v>
                </c:pt>
                <c:pt idx="385">
                  <c:v>1.1035226455787204</c:v>
                </c:pt>
                <c:pt idx="386">
                  <c:v>1.1049604601006471</c:v>
                </c:pt>
                <c:pt idx="387">
                  <c:v>1.1013659237958304</c:v>
                </c:pt>
                <c:pt idx="388">
                  <c:v>1.115744069015097</c:v>
                </c:pt>
                <c:pt idx="389">
                  <c:v>1.1186196980589505</c:v>
                </c:pt>
                <c:pt idx="390">
                  <c:v>1.1232207045291158</c:v>
                </c:pt>
                <c:pt idx="391">
                  <c:v>1.1120057512580876</c:v>
                </c:pt>
                <c:pt idx="392">
                  <c:v>1.1102803738317757</c:v>
                </c:pt>
                <c:pt idx="393">
                  <c:v>1.1271028037383177</c:v>
                </c:pt>
                <c:pt idx="394">
                  <c:v>1.1394680086268871</c:v>
                </c:pt>
                <c:pt idx="395">
                  <c:v>1.1394680086268871</c:v>
                </c:pt>
                <c:pt idx="396">
                  <c:v>1.1430625449317038</c:v>
                </c:pt>
                <c:pt idx="397">
                  <c:v>1.1365923795830337</c:v>
                </c:pt>
                <c:pt idx="398">
                  <c:v>1.1423436376707405</c:v>
                </c:pt>
                <c:pt idx="399">
                  <c:v>1.1516894320632638</c:v>
                </c:pt>
                <c:pt idx="400">
                  <c:v>1.1617541337167505</c:v>
                </c:pt>
                <c:pt idx="401">
                  <c:v>1.1667864845434939</c:v>
                </c:pt>
                <c:pt idx="402">
                  <c:v>1.1703810208483105</c:v>
                </c:pt>
                <c:pt idx="403">
                  <c:v>1.1768511861969806</c:v>
                </c:pt>
                <c:pt idx="404">
                  <c:v>1.188353702372394</c:v>
                </c:pt>
                <c:pt idx="405">
                  <c:v>1.1768511861969806</c:v>
                </c:pt>
                <c:pt idx="406">
                  <c:v>1.1739755571531272</c:v>
                </c:pt>
                <c:pt idx="407">
                  <c:v>1.1876347951114306</c:v>
                </c:pt>
                <c:pt idx="408">
                  <c:v>1.2020129403306974</c:v>
                </c:pt>
                <c:pt idx="409">
                  <c:v>1.1998562185478074</c:v>
                </c:pt>
                <c:pt idx="410">
                  <c:v>1.2012940330697339</c:v>
                </c:pt>
                <c:pt idx="411">
                  <c:v>1.2084831056793675</c:v>
                </c:pt>
                <c:pt idx="412">
                  <c:v>1.199137311286844</c:v>
                </c:pt>
                <c:pt idx="413">
                  <c:v>1.1998562185478074</c:v>
                </c:pt>
                <c:pt idx="414">
                  <c:v>1.2005751258087707</c:v>
                </c:pt>
                <c:pt idx="415">
                  <c:v>1.1941049604601006</c:v>
                </c:pt>
                <c:pt idx="416">
                  <c:v>1.190510424155284</c:v>
                </c:pt>
                <c:pt idx="417">
                  <c:v>1.1926671459381739</c:v>
                </c:pt>
                <c:pt idx="418">
                  <c:v>1.1761322789360174</c:v>
                </c:pt>
                <c:pt idx="419">
                  <c:v>1.1675053918044571</c:v>
                </c:pt>
                <c:pt idx="420">
                  <c:v>1.1826024442846872</c:v>
                </c:pt>
                <c:pt idx="421">
                  <c:v>1.1933860531991374</c:v>
                </c:pt>
                <c:pt idx="422">
                  <c:v>1.1897915168943207</c:v>
                </c:pt>
                <c:pt idx="423">
                  <c:v>1.1897915168943207</c:v>
                </c:pt>
                <c:pt idx="424">
                  <c:v>1.1962616822429906</c:v>
                </c:pt>
                <c:pt idx="425">
                  <c:v>1.1933860531991374</c:v>
                </c:pt>
                <c:pt idx="426">
                  <c:v>1.1890726096333573</c:v>
                </c:pt>
                <c:pt idx="427">
                  <c:v>1.1782890007189073</c:v>
                </c:pt>
                <c:pt idx="428">
                  <c:v>1.1869158878504673</c:v>
                </c:pt>
                <c:pt idx="429">
                  <c:v>1.1941049604601006</c:v>
                </c:pt>
                <c:pt idx="430">
                  <c:v>1.1869158878504673</c:v>
                </c:pt>
                <c:pt idx="431">
                  <c:v>1.1811646297627607</c:v>
                </c:pt>
                <c:pt idx="432">
                  <c:v>1.1926671459381739</c:v>
                </c:pt>
                <c:pt idx="433">
                  <c:v>1.1811646297627607</c:v>
                </c:pt>
                <c:pt idx="434">
                  <c:v>1.1804457225017972</c:v>
                </c:pt>
                <c:pt idx="435">
                  <c:v>1.1847591660675774</c:v>
                </c:pt>
                <c:pt idx="436">
                  <c:v>1.179726815240834</c:v>
                </c:pt>
                <c:pt idx="437">
                  <c:v>1.1869158878504673</c:v>
                </c:pt>
                <c:pt idx="438">
                  <c:v>1.2156721782890008</c:v>
                </c:pt>
                <c:pt idx="439">
                  <c:v>1.2307692307692308</c:v>
                </c:pt>
                <c:pt idx="440">
                  <c:v>1.2264557872034507</c:v>
                </c:pt>
                <c:pt idx="441">
                  <c:v>1.2343637670740475</c:v>
                </c:pt>
                <c:pt idx="442">
                  <c:v>1.2401150251617541</c:v>
                </c:pt>
                <c:pt idx="443">
                  <c:v>1.2602444284687275</c:v>
                </c:pt>
                <c:pt idx="444">
                  <c:v>1.2674335010783608</c:v>
                </c:pt>
                <c:pt idx="445">
                  <c:v>1.2746225736879941</c:v>
                </c:pt>
                <c:pt idx="446">
                  <c:v>1.2703091301222142</c:v>
                </c:pt>
                <c:pt idx="447">
                  <c:v>1.2753414809489576</c:v>
                </c:pt>
                <c:pt idx="448">
                  <c:v>1.2767792954708843</c:v>
                </c:pt>
                <c:pt idx="449">
                  <c:v>1.2710280373831775</c:v>
                </c:pt>
                <c:pt idx="450">
                  <c:v>1.2796549245147375</c:v>
                </c:pt>
                <c:pt idx="451">
                  <c:v>1.2774982027318476</c:v>
                </c:pt>
                <c:pt idx="452">
                  <c:v>1.2631200575125809</c:v>
                </c:pt>
                <c:pt idx="453">
                  <c:v>1.2595255212077643</c:v>
                </c:pt>
                <c:pt idx="454">
                  <c:v>1.2386772106398274</c:v>
                </c:pt>
                <c:pt idx="455">
                  <c:v>1.2480230050323509</c:v>
                </c:pt>
                <c:pt idx="456">
                  <c:v>1.2688713156002875</c:v>
                </c:pt>
                <c:pt idx="457">
                  <c:v>1.2846872753414809</c:v>
                </c:pt>
                <c:pt idx="458">
                  <c:v>1.2940330697340043</c:v>
                </c:pt>
                <c:pt idx="459">
                  <c:v>1.2818116462976277</c:v>
                </c:pt>
                <c:pt idx="460">
                  <c:v>1.2810927390366642</c:v>
                </c:pt>
                <c:pt idx="461">
                  <c:v>1.2753414809489576</c:v>
                </c:pt>
                <c:pt idx="462">
                  <c:v>1.2624011502516175</c:v>
                </c:pt>
                <c:pt idx="463">
                  <c:v>1.2667145938173976</c:v>
                </c:pt>
                <c:pt idx="464">
                  <c:v>1.2652767792954709</c:v>
                </c:pt>
                <c:pt idx="465">
                  <c:v>1.2659956865564341</c:v>
                </c:pt>
                <c:pt idx="466">
                  <c:v>1.2552120776419842</c:v>
                </c:pt>
                <c:pt idx="467">
                  <c:v>1.2473040977713874</c:v>
                </c:pt>
                <c:pt idx="468">
                  <c:v>1.2530553558590942</c:v>
                </c:pt>
                <c:pt idx="469">
                  <c:v>1.2573687994248741</c:v>
                </c:pt>
                <c:pt idx="470">
                  <c:v>1.2473040977713874</c:v>
                </c:pt>
                <c:pt idx="471">
                  <c:v>1.2544931703810209</c:v>
                </c:pt>
                <c:pt idx="472">
                  <c:v>1.2480230050323509</c:v>
                </c:pt>
                <c:pt idx="473">
                  <c:v>1.2616822429906542</c:v>
                </c:pt>
                <c:pt idx="474">
                  <c:v>1.2444284687275342</c:v>
                </c:pt>
                <c:pt idx="475">
                  <c:v>1.2401150251617541</c:v>
                </c:pt>
                <c:pt idx="476">
                  <c:v>1.2408339324227176</c:v>
                </c:pt>
                <c:pt idx="477">
                  <c:v>1.2393961179007909</c:v>
                </c:pt>
                <c:pt idx="478">
                  <c:v>1.2379583033788641</c:v>
                </c:pt>
                <c:pt idx="479">
                  <c:v>1.233644859813084</c:v>
                </c:pt>
                <c:pt idx="480">
                  <c:v>1.2386772106398274</c:v>
                </c:pt>
                <c:pt idx="481">
                  <c:v>1.2300503235082674</c:v>
                </c:pt>
                <c:pt idx="482">
                  <c:v>1.2185478073328542</c:v>
                </c:pt>
                <c:pt idx="483">
                  <c:v>1.2092020129403307</c:v>
                </c:pt>
                <c:pt idx="484">
                  <c:v>1.2113587347232206</c:v>
                </c:pt>
                <c:pt idx="485">
                  <c:v>1.2171099928109275</c:v>
                </c:pt>
                <c:pt idx="486">
                  <c:v>1.2178289000718907</c:v>
                </c:pt>
                <c:pt idx="487">
                  <c:v>1.2221423436376708</c:v>
                </c:pt>
                <c:pt idx="488">
                  <c:v>1.2221423436376708</c:v>
                </c:pt>
                <c:pt idx="489">
                  <c:v>1.2221423436376708</c:v>
                </c:pt>
                <c:pt idx="490">
                  <c:v>1.2207045291157441</c:v>
                </c:pt>
                <c:pt idx="491">
                  <c:v>1.225017972681524</c:v>
                </c:pt>
                <c:pt idx="492">
                  <c:v>1.2149532710280373</c:v>
                </c:pt>
                <c:pt idx="493">
                  <c:v>1.2205607476635514</c:v>
                </c:pt>
                <c:pt idx="494">
                  <c:v>1.2375269590222862</c:v>
                </c:pt>
                <c:pt idx="495">
                  <c:v>1.2454349388928829</c:v>
                </c:pt>
                <c:pt idx="496">
                  <c:v>1.2473040977713874</c:v>
                </c:pt>
                <c:pt idx="497">
                  <c:v>1.2386772106398274</c:v>
                </c:pt>
                <c:pt idx="498">
                  <c:v>1.2437095614665707</c:v>
                </c:pt>
                <c:pt idx="499">
                  <c:v>1.242271746944644</c:v>
                </c:pt>
                <c:pt idx="500">
                  <c:v>1.2494608195542776</c:v>
                </c:pt>
                <c:pt idx="501">
                  <c:v>1.2537742631200575</c:v>
                </c:pt>
                <c:pt idx="502">
                  <c:v>1.2544931703810209</c:v>
                </c:pt>
                <c:pt idx="503">
                  <c:v>1.2573687994248741</c:v>
                </c:pt>
                <c:pt idx="504">
                  <c:v>1.2537742631200575</c:v>
                </c:pt>
                <c:pt idx="505">
                  <c:v>1.2595255212077643</c:v>
                </c:pt>
                <c:pt idx="506">
                  <c:v>1.2746225736879941</c:v>
                </c:pt>
                <c:pt idx="507">
                  <c:v>1.2789360172537743</c:v>
                </c:pt>
                <c:pt idx="508">
                  <c:v>1.2710280373831775</c:v>
                </c:pt>
                <c:pt idx="509">
                  <c:v>1.2904385334291877</c:v>
                </c:pt>
                <c:pt idx="510">
                  <c:v>1.2918763479511144</c:v>
                </c:pt>
                <c:pt idx="511">
                  <c:v>1.3005032350826744</c:v>
                </c:pt>
                <c:pt idx="512">
                  <c:v>1.3012221423436376</c:v>
                </c:pt>
                <c:pt idx="513">
                  <c:v>1.3012221423436376</c:v>
                </c:pt>
                <c:pt idx="514">
                  <c:v>1.2983465132997842</c:v>
                </c:pt>
                <c:pt idx="515">
                  <c:v>1.2882818116462977</c:v>
                </c:pt>
                <c:pt idx="516">
                  <c:v>1.3005032350826744</c:v>
                </c:pt>
                <c:pt idx="517">
                  <c:v>1.2961897915168943</c:v>
                </c:pt>
                <c:pt idx="518">
                  <c:v>1.2897196261682242</c:v>
                </c:pt>
                <c:pt idx="519">
                  <c:v>1.2839683680805176</c:v>
                </c:pt>
                <c:pt idx="520">
                  <c:v>1.2983465132997842</c:v>
                </c:pt>
                <c:pt idx="521">
                  <c:v>1.3342918763479512</c:v>
                </c:pt>
                <c:pt idx="522">
                  <c:v>1.3436376707404745</c:v>
                </c:pt>
                <c:pt idx="523">
                  <c:v>1.3314162473040978</c:v>
                </c:pt>
                <c:pt idx="524">
                  <c:v>1.3429187634795112</c:v>
                </c:pt>
                <c:pt idx="525">
                  <c:v>1.325664989216391</c:v>
                </c:pt>
                <c:pt idx="526">
                  <c:v>1.2997843278217109</c:v>
                </c:pt>
                <c:pt idx="527">
                  <c:v>1.3184759166067577</c:v>
                </c:pt>
                <c:pt idx="528">
                  <c:v>1.3091301222142344</c:v>
                </c:pt>
                <c:pt idx="529">
                  <c:v>1.3033788641265276</c:v>
                </c:pt>
                <c:pt idx="530">
                  <c:v>1.3055355859094178</c:v>
                </c:pt>
                <c:pt idx="531">
                  <c:v>1.3019410496046011</c:v>
                </c:pt>
                <c:pt idx="532">
                  <c:v>1.2659956865564341</c:v>
                </c:pt>
                <c:pt idx="533">
                  <c:v>1.2789360172537743</c:v>
                </c:pt>
                <c:pt idx="534">
                  <c:v>1.2688713156002875</c:v>
                </c:pt>
                <c:pt idx="535">
                  <c:v>1.2818116462976277</c:v>
                </c:pt>
                <c:pt idx="536">
                  <c:v>1.2796549245147375</c:v>
                </c:pt>
                <c:pt idx="537">
                  <c:v>1.2760603882099208</c:v>
                </c:pt>
                <c:pt idx="538">
                  <c:v>1.278217109992811</c:v>
                </c:pt>
                <c:pt idx="539">
                  <c:v>1.2746225736879941</c:v>
                </c:pt>
                <c:pt idx="540">
                  <c:v>1.2746225736879941</c:v>
                </c:pt>
                <c:pt idx="541">
                  <c:v>1.286843997124371</c:v>
                </c:pt>
                <c:pt idx="542">
                  <c:v>1.2710280373831775</c:v>
                </c:pt>
                <c:pt idx="543">
                  <c:v>1.2760603882099208</c:v>
                </c:pt>
                <c:pt idx="544">
                  <c:v>1.2746225736879941</c:v>
                </c:pt>
                <c:pt idx="545">
                  <c:v>1.269590222861251</c:v>
                </c:pt>
                <c:pt idx="546">
                  <c:v>1.2609633357296908</c:v>
                </c:pt>
                <c:pt idx="547">
                  <c:v>1.2602444284687275</c:v>
                </c:pt>
                <c:pt idx="548">
                  <c:v>1.2659956865564341</c:v>
                </c:pt>
                <c:pt idx="549">
                  <c:v>1.2688713156002875</c:v>
                </c:pt>
                <c:pt idx="550">
                  <c:v>1.280373831775701</c:v>
                </c:pt>
                <c:pt idx="551">
                  <c:v>1.3094176851186197</c:v>
                </c:pt>
                <c:pt idx="552">
                  <c:v>1.3299784327821711</c:v>
                </c:pt>
                <c:pt idx="553">
                  <c:v>1.3478073328540618</c:v>
                </c:pt>
                <c:pt idx="554">
                  <c:v>1.3715312724658519</c:v>
                </c:pt>
                <c:pt idx="555">
                  <c:v>1.376707404744788</c:v>
                </c:pt>
                <c:pt idx="556">
                  <c:v>1.3745506829618979</c:v>
                </c:pt>
                <c:pt idx="557">
                  <c:v>1.3774263120057513</c:v>
                </c:pt>
                <c:pt idx="558">
                  <c:v>1.3803019410496047</c:v>
                </c:pt>
                <c:pt idx="559">
                  <c:v>1.3846153846153846</c:v>
                </c:pt>
                <c:pt idx="560">
                  <c:v>1.4119338605319913</c:v>
                </c:pt>
                <c:pt idx="561">
                  <c:v>1.415528396836808</c:v>
                </c:pt>
                <c:pt idx="562">
                  <c:v>1.4112149532710281</c:v>
                </c:pt>
                <c:pt idx="563">
                  <c:v>1.4205607476635513</c:v>
                </c:pt>
                <c:pt idx="564">
                  <c:v>1.4148094895758447</c:v>
                </c:pt>
                <c:pt idx="565">
                  <c:v>1.4191229331416246</c:v>
                </c:pt>
                <c:pt idx="566">
                  <c:v>1.4191229331416246</c:v>
                </c:pt>
                <c:pt idx="567">
                  <c:v>1.4227174694464415</c:v>
                </c:pt>
                <c:pt idx="568">
                  <c:v>1.4255930984902947</c:v>
                </c:pt>
                <c:pt idx="569">
                  <c:v>1.415528396836808</c:v>
                </c:pt>
                <c:pt idx="570">
                  <c:v>1.4076204169662114</c:v>
                </c:pt>
                <c:pt idx="571">
                  <c:v>1.3975557153127247</c:v>
                </c:pt>
                <c:pt idx="572">
                  <c:v>1.3968368080517612</c:v>
                </c:pt>
                <c:pt idx="573">
                  <c:v>1.3803019410496047</c:v>
                </c:pt>
                <c:pt idx="574">
                  <c:v>1.3803019410496047</c:v>
                </c:pt>
                <c:pt idx="575">
                  <c:v>1.3731128684399712</c:v>
                </c:pt>
                <c:pt idx="576">
                  <c:v>1.3709561466570812</c:v>
                </c:pt>
                <c:pt idx="577">
                  <c:v>1.3565780014378146</c:v>
                </c:pt>
                <c:pt idx="578">
                  <c:v>1.3644859813084111</c:v>
                </c:pt>
                <c:pt idx="579">
                  <c:v>1.3752695902228613</c:v>
                </c:pt>
                <c:pt idx="580">
                  <c:v>1.3687994248741913</c:v>
                </c:pt>
                <c:pt idx="581">
                  <c:v>1.361610352264558</c:v>
                </c:pt>
                <c:pt idx="582">
                  <c:v>1.3486700215672178</c:v>
                </c:pt>
                <c:pt idx="583">
                  <c:v>1.3551401869158879</c:v>
                </c:pt>
                <c:pt idx="584">
                  <c:v>1.3580158159597413</c:v>
                </c:pt>
                <c:pt idx="585">
                  <c:v>1.3537023723939612</c:v>
                </c:pt>
                <c:pt idx="586">
                  <c:v>1.3558590941768511</c:v>
                </c:pt>
                <c:pt idx="587">
                  <c:v>1.3695183321351545</c:v>
                </c:pt>
                <c:pt idx="588">
                  <c:v>1.3745506829618979</c:v>
                </c:pt>
                <c:pt idx="589">
                  <c:v>1.3723939611790079</c:v>
                </c:pt>
                <c:pt idx="590">
                  <c:v>1.3774263120057513</c:v>
                </c:pt>
                <c:pt idx="591">
                  <c:v>1.3738317757009346</c:v>
                </c:pt>
                <c:pt idx="592">
                  <c:v>1.3824586628324946</c:v>
                </c:pt>
                <c:pt idx="593">
                  <c:v>1.3723939611790079</c:v>
                </c:pt>
                <c:pt idx="594">
                  <c:v>1.370237239396118</c:v>
                </c:pt>
                <c:pt idx="595">
                  <c:v>1.3738317757009346</c:v>
                </c:pt>
                <c:pt idx="596">
                  <c:v>1.3774263120057513</c:v>
                </c:pt>
                <c:pt idx="597">
                  <c:v>1.3824586628324946</c:v>
                </c:pt>
                <c:pt idx="598">
                  <c:v>1.3846153846153846</c:v>
                </c:pt>
                <c:pt idx="599">
                  <c:v>1.3774263120057513</c:v>
                </c:pt>
                <c:pt idx="600">
                  <c:v>1.3810208483105679</c:v>
                </c:pt>
                <c:pt idx="601">
                  <c:v>1.385334291876348</c:v>
                </c:pt>
                <c:pt idx="602">
                  <c:v>1.3910855499640546</c:v>
                </c:pt>
                <c:pt idx="603">
                  <c:v>1.3867721063982745</c:v>
                </c:pt>
                <c:pt idx="604">
                  <c:v>1.3867721063982745</c:v>
                </c:pt>
                <c:pt idx="605">
                  <c:v>1.3867721063982745</c:v>
                </c:pt>
                <c:pt idx="606">
                  <c:v>1.3838964773544213</c:v>
                </c:pt>
                <c:pt idx="607">
                  <c:v>1.3723939611790079</c:v>
                </c:pt>
                <c:pt idx="608">
                  <c:v>1.3537023723939612</c:v>
                </c:pt>
                <c:pt idx="609">
                  <c:v>1.3522645578720345</c:v>
                </c:pt>
                <c:pt idx="610">
                  <c:v>1.3501078360891445</c:v>
                </c:pt>
                <c:pt idx="611">
                  <c:v>1.3637670740474479</c:v>
                </c:pt>
                <c:pt idx="612">
                  <c:v>1.3644859813084111</c:v>
                </c:pt>
                <c:pt idx="613">
                  <c:v>1.3716750539180447</c:v>
                </c:pt>
                <c:pt idx="614">
                  <c:v>1.3716750539180447</c:v>
                </c:pt>
                <c:pt idx="615">
                  <c:v>1.3723939611790079</c:v>
                </c:pt>
                <c:pt idx="616">
                  <c:v>1.3652048885693746</c:v>
                </c:pt>
                <c:pt idx="617">
                  <c:v>1.3551401869158879</c:v>
                </c:pt>
                <c:pt idx="618">
                  <c:v>1.3515456506110712</c:v>
                </c:pt>
                <c:pt idx="619">
                  <c:v>1.3529834651329979</c:v>
                </c:pt>
                <c:pt idx="620">
                  <c:v>1.3544212796549244</c:v>
                </c:pt>
                <c:pt idx="621">
                  <c:v>1.3565780014378146</c:v>
                </c:pt>
                <c:pt idx="622">
                  <c:v>1.3522645578720345</c:v>
                </c:pt>
                <c:pt idx="623">
                  <c:v>1.3378864126527679</c:v>
                </c:pt>
                <c:pt idx="624">
                  <c:v>1.3263838964773544</c:v>
                </c:pt>
                <c:pt idx="625">
                  <c:v>1.3220704529115743</c:v>
                </c:pt>
                <c:pt idx="626">
                  <c:v>1.3055355859094178</c:v>
                </c:pt>
                <c:pt idx="627">
                  <c:v>1.2846872753414809</c:v>
                </c:pt>
                <c:pt idx="628">
                  <c:v>1.2724658519051042</c:v>
                </c:pt>
                <c:pt idx="629">
                  <c:v>1.2818116462976277</c:v>
                </c:pt>
                <c:pt idx="630">
                  <c:v>1.2789360172537743</c:v>
                </c:pt>
                <c:pt idx="631">
                  <c:v>1.2825305535585909</c:v>
                </c:pt>
                <c:pt idx="632">
                  <c:v>1.2652767792954709</c:v>
                </c:pt>
                <c:pt idx="633">
                  <c:v>1.269590222861251</c:v>
                </c:pt>
                <c:pt idx="634">
                  <c:v>1.2774982027318476</c:v>
                </c:pt>
                <c:pt idx="635">
                  <c:v>1.2796549245147375</c:v>
                </c:pt>
                <c:pt idx="636">
                  <c:v>1.2523364485981308</c:v>
                </c:pt>
                <c:pt idx="637">
                  <c:v>1.2451473759884975</c:v>
                </c:pt>
                <c:pt idx="638">
                  <c:v>1.2314881380301941</c:v>
                </c:pt>
                <c:pt idx="639">
                  <c:v>1.2415528396836808</c:v>
                </c:pt>
                <c:pt idx="640">
                  <c:v>1.2480230050323509</c:v>
                </c:pt>
                <c:pt idx="641">
                  <c:v>1.2458662832494609</c:v>
                </c:pt>
                <c:pt idx="642">
                  <c:v>1.2570812365204889</c:v>
                </c:pt>
                <c:pt idx="643">
                  <c:v>1.2749101365923796</c:v>
                </c:pt>
                <c:pt idx="644">
                  <c:v>1.2957584471603163</c:v>
                </c:pt>
                <c:pt idx="645">
                  <c:v>1.3086987778576564</c:v>
                </c:pt>
                <c:pt idx="646">
                  <c:v>1.3271028037383177</c:v>
                </c:pt>
                <c:pt idx="647">
                  <c:v>1.3357296908698777</c:v>
                </c:pt>
                <c:pt idx="648">
                  <c:v>1.323508267433501</c:v>
                </c:pt>
                <c:pt idx="649">
                  <c:v>1.3105679367361611</c:v>
                </c:pt>
                <c:pt idx="650">
                  <c:v>1.3019410496046011</c:v>
                </c:pt>
                <c:pt idx="651">
                  <c:v>1.289000718907261</c:v>
                </c:pt>
                <c:pt idx="652">
                  <c:v>1.286843997124371</c:v>
                </c:pt>
                <c:pt idx="653">
                  <c:v>1.271746944644141</c:v>
                </c:pt>
                <c:pt idx="654">
                  <c:v>1.2767792954708843</c:v>
                </c:pt>
                <c:pt idx="655">
                  <c:v>1.2739036664270309</c:v>
                </c:pt>
                <c:pt idx="656">
                  <c:v>1.2796549245147375</c:v>
                </c:pt>
                <c:pt idx="657">
                  <c:v>1.2638389647735442</c:v>
                </c:pt>
                <c:pt idx="658">
                  <c:v>1.2609633357296908</c:v>
                </c:pt>
                <c:pt idx="659">
                  <c:v>1.2674335010783608</c:v>
                </c:pt>
                <c:pt idx="660">
                  <c:v>1.2746225736879941</c:v>
                </c:pt>
                <c:pt idx="661">
                  <c:v>1.2825305535585909</c:v>
                </c:pt>
                <c:pt idx="662">
                  <c:v>1.278217109992811</c:v>
                </c:pt>
                <c:pt idx="663">
                  <c:v>1.269590222861251</c:v>
                </c:pt>
                <c:pt idx="664">
                  <c:v>1.269590222861251</c:v>
                </c:pt>
                <c:pt idx="665">
                  <c:v>1.2674335010783608</c:v>
                </c:pt>
                <c:pt idx="666">
                  <c:v>1.2041696621135873</c:v>
                </c:pt>
                <c:pt idx="667">
                  <c:v>1.1869158878504673</c:v>
                </c:pt>
                <c:pt idx="668">
                  <c:v>1.1955427749820273</c:v>
                </c:pt>
                <c:pt idx="669">
                  <c:v>1.1998562185478074</c:v>
                </c:pt>
                <c:pt idx="670">
                  <c:v>1.1646297627606039</c:v>
                </c:pt>
                <c:pt idx="671">
                  <c:v>1.179726815240834</c:v>
                </c:pt>
                <c:pt idx="672">
                  <c:v>1.1984184040258807</c:v>
                </c:pt>
                <c:pt idx="673">
                  <c:v>1.1754133716750539</c:v>
                </c:pt>
                <c:pt idx="674">
                  <c:v>1.1739755571531272</c:v>
                </c:pt>
                <c:pt idx="675">
                  <c:v>1.1984184040258807</c:v>
                </c:pt>
                <c:pt idx="676">
                  <c:v>1.2207045291157441</c:v>
                </c:pt>
                <c:pt idx="677">
                  <c:v>1.2034507548526241</c:v>
                </c:pt>
                <c:pt idx="678">
                  <c:v>1.1897915168943207</c:v>
                </c:pt>
                <c:pt idx="679">
                  <c:v>1.1811646297627607</c:v>
                </c:pt>
                <c:pt idx="680">
                  <c:v>1.1926671459381739</c:v>
                </c:pt>
                <c:pt idx="681">
                  <c:v>1.1826024442846872</c:v>
                </c:pt>
                <c:pt idx="682">
                  <c:v>1.1919482386772107</c:v>
                </c:pt>
                <c:pt idx="683">
                  <c:v>1.1912293314162472</c:v>
                </c:pt>
                <c:pt idx="684">
                  <c:v>1.1976994967649173</c:v>
                </c:pt>
                <c:pt idx="685">
                  <c:v>1.1919482386772107</c:v>
                </c:pt>
                <c:pt idx="686">
                  <c:v>1.1840402588066139</c:v>
                </c:pt>
                <c:pt idx="687">
                  <c:v>1.1754133716750539</c:v>
                </c:pt>
                <c:pt idx="688">
                  <c:v>1.1732566498921639</c:v>
                </c:pt>
                <c:pt idx="689">
                  <c:v>1.1646297627606039</c:v>
                </c:pt>
                <c:pt idx="690">
                  <c:v>1.1689432063263838</c:v>
                </c:pt>
                <c:pt idx="691">
                  <c:v>1.1768511861969806</c:v>
                </c:pt>
                <c:pt idx="692">
                  <c:v>1.1610352264557873</c:v>
                </c:pt>
                <c:pt idx="693">
                  <c:v>1.1531272465851905</c:v>
                </c:pt>
                <c:pt idx="694">
                  <c:v>1.1373112868439972</c:v>
                </c:pt>
                <c:pt idx="695">
                  <c:v>1.1380301941049604</c:v>
                </c:pt>
                <c:pt idx="696">
                  <c:v>1.1466570812365204</c:v>
                </c:pt>
                <c:pt idx="697">
                  <c:v>1.1480948957584471</c:v>
                </c:pt>
                <c:pt idx="698">
                  <c:v>1.1445003594536305</c:v>
                </c:pt>
                <c:pt idx="699">
                  <c:v>1.1502516175413371</c:v>
                </c:pt>
                <c:pt idx="700">
                  <c:v>1.1488138030194106</c:v>
                </c:pt>
                <c:pt idx="701">
                  <c:v>1.1466570812365204</c:v>
                </c:pt>
                <c:pt idx="702">
                  <c:v>1.1416247304097771</c:v>
                </c:pt>
                <c:pt idx="703">
                  <c:v>1.1394680086268871</c:v>
                </c:pt>
                <c:pt idx="704">
                  <c:v>1.1322789360172538</c:v>
                </c:pt>
                <c:pt idx="705">
                  <c:v>1.1229331416247303</c:v>
                </c:pt>
                <c:pt idx="706">
                  <c:v>1.1063982746225738</c:v>
                </c:pt>
                <c:pt idx="707">
                  <c:v>1.0956146657081236</c:v>
                </c:pt>
                <c:pt idx="708">
                  <c:v>1.0891445003594535</c:v>
                </c:pt>
                <c:pt idx="709">
                  <c:v>1.0927390366642704</c:v>
                </c:pt>
                <c:pt idx="710">
                  <c:v>1.055355859094177</c:v>
                </c:pt>
                <c:pt idx="711">
                  <c:v>1.0625449317038103</c:v>
                </c:pt>
                <c:pt idx="712">
                  <c:v>1.0632638389647735</c:v>
                </c:pt>
                <c:pt idx="713">
                  <c:v>1.0647016534867002</c:v>
                </c:pt>
                <c:pt idx="714">
                  <c:v>1.0496046010064701</c:v>
                </c:pt>
                <c:pt idx="715">
                  <c:v>1.0503235082674336</c:v>
                </c:pt>
                <c:pt idx="716">
                  <c:v>1.0668583752695902</c:v>
                </c:pt>
                <c:pt idx="717">
                  <c:v>1.0596693026599568</c:v>
                </c:pt>
                <c:pt idx="718">
                  <c:v>1.0632638389647735</c:v>
                </c:pt>
                <c:pt idx="719">
                  <c:v>1.0661394680086269</c:v>
                </c:pt>
                <c:pt idx="720">
                  <c:v>1.0603882099209203</c:v>
                </c:pt>
                <c:pt idx="721">
                  <c:v>1.0862688713156003</c:v>
                </c:pt>
                <c:pt idx="722">
                  <c:v>1.0927390366642704</c:v>
                </c:pt>
                <c:pt idx="723">
                  <c:v>1.0956146657081236</c:v>
                </c:pt>
                <c:pt idx="724">
                  <c:v>1.0977713874910136</c:v>
                </c:pt>
                <c:pt idx="725">
                  <c:v>1.0934579439252337</c:v>
                </c:pt>
                <c:pt idx="726">
                  <c:v>1.1063982746225738</c:v>
                </c:pt>
                <c:pt idx="727">
                  <c:v>1.1049604601006471</c:v>
                </c:pt>
                <c:pt idx="728">
                  <c:v>1.1085549964054637</c:v>
                </c:pt>
                <c:pt idx="729">
                  <c:v>1.1164629762760603</c:v>
                </c:pt>
                <c:pt idx="730">
                  <c:v>1.1128684399712436</c:v>
                </c:pt>
                <c:pt idx="731">
                  <c:v>1.109273903666427</c:v>
                </c:pt>
                <c:pt idx="732">
                  <c:v>1.107117181883537</c:v>
                </c:pt>
                <c:pt idx="733">
                  <c:v>1.1200575125808772</c:v>
                </c:pt>
                <c:pt idx="734">
                  <c:v>1.126527677929547</c:v>
                </c:pt>
                <c:pt idx="735">
                  <c:v>1.1128684399712436</c:v>
                </c:pt>
                <c:pt idx="736">
                  <c:v>1.1164629762760603</c:v>
                </c:pt>
                <c:pt idx="737">
                  <c:v>1.1143062544931703</c:v>
                </c:pt>
                <c:pt idx="738">
                  <c:v>1.1164629762760603</c:v>
                </c:pt>
                <c:pt idx="739">
                  <c:v>1.1200575125808772</c:v>
                </c:pt>
                <c:pt idx="740">
                  <c:v>1.1143062544931703</c:v>
                </c:pt>
                <c:pt idx="741">
                  <c:v>1.1128684399712436</c:v>
                </c:pt>
                <c:pt idx="742">
                  <c:v>1.1135873472322071</c:v>
                </c:pt>
                <c:pt idx="743">
                  <c:v>1.1258087706685838</c:v>
                </c:pt>
                <c:pt idx="744">
                  <c:v>1.1337167505391805</c:v>
                </c:pt>
                <c:pt idx="745">
                  <c:v>1.1401869158878504</c:v>
                </c:pt>
                <c:pt idx="746">
                  <c:v>1.1437814521926672</c:v>
                </c:pt>
                <c:pt idx="747">
                  <c:v>1.1394680086268871</c:v>
                </c:pt>
                <c:pt idx="748">
                  <c:v>1.1387491013659239</c:v>
                </c:pt>
                <c:pt idx="749">
                  <c:v>1.1423436376707405</c:v>
                </c:pt>
                <c:pt idx="750">
                  <c:v>1.1401869158878504</c:v>
                </c:pt>
                <c:pt idx="751">
                  <c:v>1.1502516175413371</c:v>
                </c:pt>
                <c:pt idx="752">
                  <c:v>1.1509705248023006</c:v>
                </c:pt>
                <c:pt idx="753">
                  <c:v>1.1502516175413371</c:v>
                </c:pt>
                <c:pt idx="754">
                  <c:v>1.1538461538461537</c:v>
                </c:pt>
                <c:pt idx="755">
                  <c:v>1.1656362329259526</c:v>
                </c:pt>
                <c:pt idx="756">
                  <c:v>1.16333572969087</c:v>
                </c:pt>
                <c:pt idx="757">
                  <c:v>1.1762760603882099</c:v>
                </c:pt>
                <c:pt idx="758">
                  <c:v>1.1984184040258807</c:v>
                </c:pt>
                <c:pt idx="759">
                  <c:v>1.2156721782890008</c:v>
                </c:pt>
                <c:pt idx="760">
                  <c:v>1.2142343637670741</c:v>
                </c:pt>
                <c:pt idx="761">
                  <c:v>1.2084831056793675</c:v>
                </c:pt>
                <c:pt idx="762">
                  <c:v>1.2084831056793675</c:v>
                </c:pt>
                <c:pt idx="763">
                  <c:v>1.1998562185478074</c:v>
                </c:pt>
                <c:pt idx="764">
                  <c:v>1.1998562185478074</c:v>
                </c:pt>
                <c:pt idx="765">
                  <c:v>1.2048885693745506</c:v>
                </c:pt>
                <c:pt idx="766">
                  <c:v>1.2099209202012939</c:v>
                </c:pt>
                <c:pt idx="767">
                  <c:v>1.2142343637670741</c:v>
                </c:pt>
                <c:pt idx="768">
                  <c:v>1.2113587347232206</c:v>
                </c:pt>
                <c:pt idx="769">
                  <c:v>1.2192667145938174</c:v>
                </c:pt>
                <c:pt idx="770">
                  <c:v>1.2156721782890008</c:v>
                </c:pt>
                <c:pt idx="771">
                  <c:v>1.2149532710280373</c:v>
                </c:pt>
                <c:pt idx="772">
                  <c:v>1.2084831056793675</c:v>
                </c:pt>
                <c:pt idx="773">
                  <c:v>1.2127965492451473</c:v>
                </c:pt>
                <c:pt idx="774">
                  <c:v>1.2264557872034507</c:v>
                </c:pt>
                <c:pt idx="775">
                  <c:v>1.2307692307692308</c:v>
                </c:pt>
                <c:pt idx="776">
                  <c:v>1.2307692307692308</c:v>
                </c:pt>
                <c:pt idx="777">
                  <c:v>1.2343637670740475</c:v>
                </c:pt>
                <c:pt idx="778">
                  <c:v>1.233644859813084</c:v>
                </c:pt>
                <c:pt idx="779">
                  <c:v>1.2329259525521208</c:v>
                </c:pt>
                <c:pt idx="780">
                  <c:v>1.2322070452911575</c:v>
                </c:pt>
                <c:pt idx="781">
                  <c:v>1.2286125089863407</c:v>
                </c:pt>
                <c:pt idx="782">
                  <c:v>1.2242990654205608</c:v>
                </c:pt>
                <c:pt idx="783">
                  <c:v>1.2235801581595973</c:v>
                </c:pt>
                <c:pt idx="784">
                  <c:v>1.2192667145938174</c:v>
                </c:pt>
                <c:pt idx="785">
                  <c:v>1.2199856218547807</c:v>
                </c:pt>
                <c:pt idx="786">
                  <c:v>1.2192667145938174</c:v>
                </c:pt>
                <c:pt idx="787">
                  <c:v>1.2106398274622574</c:v>
                </c:pt>
                <c:pt idx="788">
                  <c:v>1.2106398274622574</c:v>
                </c:pt>
                <c:pt idx="789">
                  <c:v>1.2127965492451473</c:v>
                </c:pt>
                <c:pt idx="790">
                  <c:v>1.2127965492451473</c:v>
                </c:pt>
                <c:pt idx="791">
                  <c:v>1.2135154565061108</c:v>
                </c:pt>
                <c:pt idx="792">
                  <c:v>1.2192667145938174</c:v>
                </c:pt>
                <c:pt idx="793">
                  <c:v>1.2185478073328542</c:v>
                </c:pt>
                <c:pt idx="794">
                  <c:v>1.2142343637670741</c:v>
                </c:pt>
                <c:pt idx="795">
                  <c:v>1.2106398274622574</c:v>
                </c:pt>
                <c:pt idx="796">
                  <c:v>1.2106398274622574</c:v>
                </c:pt>
                <c:pt idx="797">
                  <c:v>1.2113587347232206</c:v>
                </c:pt>
                <c:pt idx="798">
                  <c:v>1.1984184040258807</c:v>
                </c:pt>
                <c:pt idx="799">
                  <c:v>1.1933860531991374</c:v>
                </c:pt>
                <c:pt idx="800">
                  <c:v>1.199137311286844</c:v>
                </c:pt>
                <c:pt idx="801">
                  <c:v>1.207764198418404</c:v>
                </c:pt>
                <c:pt idx="802">
                  <c:v>1.2135154565061108</c:v>
                </c:pt>
                <c:pt idx="803">
                  <c:v>1.1897915168943207</c:v>
                </c:pt>
                <c:pt idx="804">
                  <c:v>1.1962616822429906</c:v>
                </c:pt>
                <c:pt idx="805">
                  <c:v>1.1984184040258807</c:v>
                </c:pt>
                <c:pt idx="806">
                  <c:v>1.199137311286844</c:v>
                </c:pt>
                <c:pt idx="807">
                  <c:v>1.2005751258087707</c:v>
                </c:pt>
                <c:pt idx="808">
                  <c:v>1.1948238677210641</c:v>
                </c:pt>
                <c:pt idx="809">
                  <c:v>1.1948238677210641</c:v>
                </c:pt>
                <c:pt idx="810">
                  <c:v>1.1955427749820273</c:v>
                </c:pt>
                <c:pt idx="811">
                  <c:v>1.1926671459381739</c:v>
                </c:pt>
                <c:pt idx="812">
                  <c:v>1.1919482386772107</c:v>
                </c:pt>
                <c:pt idx="813">
                  <c:v>1.1926671459381739</c:v>
                </c:pt>
                <c:pt idx="814">
                  <c:v>1.1976994967649173</c:v>
                </c:pt>
                <c:pt idx="815">
                  <c:v>1.1984184040258807</c:v>
                </c:pt>
                <c:pt idx="816">
                  <c:v>1.2070452911574407</c:v>
                </c:pt>
                <c:pt idx="817">
                  <c:v>1.2070452911574407</c:v>
                </c:pt>
                <c:pt idx="818">
                  <c:v>1.205607476635514</c:v>
                </c:pt>
                <c:pt idx="819">
                  <c:v>1.207764198418404</c:v>
                </c:pt>
                <c:pt idx="820">
                  <c:v>1.2063263838964773</c:v>
                </c:pt>
                <c:pt idx="821">
                  <c:v>1.2012940330697339</c:v>
                </c:pt>
                <c:pt idx="822">
                  <c:v>1.2005751258087707</c:v>
                </c:pt>
                <c:pt idx="823">
                  <c:v>1.1976994967649173</c:v>
                </c:pt>
                <c:pt idx="824">
                  <c:v>1.1948238677210641</c:v>
                </c:pt>
                <c:pt idx="825">
                  <c:v>1.1998562185478074</c:v>
                </c:pt>
                <c:pt idx="826">
                  <c:v>1.2041696621135873</c:v>
                </c:pt>
                <c:pt idx="827">
                  <c:v>1.2012940330697339</c:v>
                </c:pt>
                <c:pt idx="828">
                  <c:v>1.196980589503954</c:v>
                </c:pt>
                <c:pt idx="829">
                  <c:v>1.1861969805895038</c:v>
                </c:pt>
                <c:pt idx="830">
                  <c:v>1.1775700934579438</c:v>
                </c:pt>
                <c:pt idx="831">
                  <c:v>1.1762760603882099</c:v>
                </c:pt>
                <c:pt idx="832">
                  <c:v>1.1788641265276778</c:v>
                </c:pt>
                <c:pt idx="833">
                  <c:v>1.1754133716750539</c:v>
                </c:pt>
                <c:pt idx="834">
                  <c:v>1.1761322789360174</c:v>
                </c:pt>
                <c:pt idx="835">
                  <c:v>1.162473040977714</c:v>
                </c:pt>
                <c:pt idx="836">
                  <c:v>1.162473040977714</c:v>
                </c:pt>
                <c:pt idx="837">
                  <c:v>1.1675053918044571</c:v>
                </c:pt>
                <c:pt idx="838">
                  <c:v>1.1703810208483105</c:v>
                </c:pt>
                <c:pt idx="839">
                  <c:v>1.1696621135873473</c:v>
                </c:pt>
                <c:pt idx="840">
                  <c:v>1.1653486700215672</c:v>
                </c:pt>
                <c:pt idx="841">
                  <c:v>1.1696621135873473</c:v>
                </c:pt>
                <c:pt idx="842">
                  <c:v>1.1667864845434939</c:v>
                </c:pt>
                <c:pt idx="843">
                  <c:v>1.1675053918044571</c:v>
                </c:pt>
                <c:pt idx="844">
                  <c:v>1.1689432063263838</c:v>
                </c:pt>
                <c:pt idx="845">
                  <c:v>1.1696621135873473</c:v>
                </c:pt>
                <c:pt idx="846">
                  <c:v>1.1703810208483105</c:v>
                </c:pt>
                <c:pt idx="847">
                  <c:v>1.1689432063263838</c:v>
                </c:pt>
                <c:pt idx="848">
                  <c:v>1.1725377426312005</c:v>
                </c:pt>
                <c:pt idx="849">
                  <c:v>1.1667864845434939</c:v>
                </c:pt>
                <c:pt idx="850">
                  <c:v>1.1595974119338606</c:v>
                </c:pt>
                <c:pt idx="851">
                  <c:v>1.1574406901509706</c:v>
                </c:pt>
                <c:pt idx="852">
                  <c:v>1.1531272465851905</c:v>
                </c:pt>
                <c:pt idx="853">
                  <c:v>1.1538461538461537</c:v>
                </c:pt>
                <c:pt idx="854">
                  <c:v>1.1653486700215672</c:v>
                </c:pt>
                <c:pt idx="855">
                  <c:v>1.1696621135873473</c:v>
                </c:pt>
                <c:pt idx="856">
                  <c:v>1.1682242990654206</c:v>
                </c:pt>
                <c:pt idx="857">
                  <c:v>1.1689432063263838</c:v>
                </c:pt>
                <c:pt idx="858">
                  <c:v>1.1617541337167505</c:v>
                </c:pt>
                <c:pt idx="859">
                  <c:v>1.1588785046728971</c:v>
                </c:pt>
                <c:pt idx="860">
                  <c:v>1.162473040977714</c:v>
                </c:pt>
                <c:pt idx="861">
                  <c:v>1.1610352264557873</c:v>
                </c:pt>
                <c:pt idx="862">
                  <c:v>1.1603163191948238</c:v>
                </c:pt>
                <c:pt idx="863">
                  <c:v>1.1646297627606039</c:v>
                </c:pt>
                <c:pt idx="864">
                  <c:v>1.1646297627606039</c:v>
                </c:pt>
                <c:pt idx="865">
                  <c:v>1.1646297627606039</c:v>
                </c:pt>
                <c:pt idx="866">
                  <c:v>1.1675053918044571</c:v>
                </c:pt>
                <c:pt idx="867">
                  <c:v>1.1646297627606039</c:v>
                </c:pt>
                <c:pt idx="868">
                  <c:v>1.162473040977714</c:v>
                </c:pt>
                <c:pt idx="869">
                  <c:v>1.1675053918044571</c:v>
                </c:pt>
                <c:pt idx="870">
                  <c:v>1.1732566498921639</c:v>
                </c:pt>
                <c:pt idx="871">
                  <c:v>1.171099928109274</c:v>
                </c:pt>
                <c:pt idx="872">
                  <c:v>1.1703810208483105</c:v>
                </c:pt>
                <c:pt idx="873">
                  <c:v>1.1667864845434939</c:v>
                </c:pt>
                <c:pt idx="874">
                  <c:v>1.1610352264557873</c:v>
                </c:pt>
                <c:pt idx="875">
                  <c:v>1.1631919482386772</c:v>
                </c:pt>
                <c:pt idx="876">
                  <c:v>1.1675053918044571</c:v>
                </c:pt>
                <c:pt idx="877">
                  <c:v>1.1667864845434939</c:v>
                </c:pt>
                <c:pt idx="878">
                  <c:v>1.1943925233644861</c:v>
                </c:pt>
                <c:pt idx="879">
                  <c:v>1.2057512580877068</c:v>
                </c:pt>
                <c:pt idx="880">
                  <c:v>1.2149532710280373</c:v>
                </c:pt>
                <c:pt idx="881">
                  <c:v>1.233644859813084</c:v>
                </c:pt>
                <c:pt idx="882">
                  <c:v>1.2242990654205608</c:v>
                </c:pt>
                <c:pt idx="883">
                  <c:v>1.2257368799424875</c:v>
                </c:pt>
                <c:pt idx="884">
                  <c:v>1.2314881380301941</c:v>
                </c:pt>
                <c:pt idx="885">
                  <c:v>1.2516175413371675</c:v>
                </c:pt>
                <c:pt idx="886">
                  <c:v>1.2508986340762043</c:v>
                </c:pt>
                <c:pt idx="887">
                  <c:v>1.2487419122933141</c:v>
                </c:pt>
                <c:pt idx="888">
                  <c:v>1.2588066139468008</c:v>
                </c:pt>
                <c:pt idx="889">
                  <c:v>1.2674335010783608</c:v>
                </c:pt>
                <c:pt idx="890">
                  <c:v>1.2616822429906542</c:v>
                </c:pt>
                <c:pt idx="891">
                  <c:v>1.2624011502516175</c:v>
                </c:pt>
                <c:pt idx="892">
                  <c:v>1.2523364485981308</c:v>
                </c:pt>
                <c:pt idx="893">
                  <c:v>1.2595255212077643</c:v>
                </c:pt>
                <c:pt idx="894">
                  <c:v>1.2566498921639109</c:v>
                </c:pt>
                <c:pt idx="895">
                  <c:v>1.2523364485981308</c:v>
                </c:pt>
                <c:pt idx="896">
                  <c:v>1.2552120776419842</c:v>
                </c:pt>
                <c:pt idx="897">
                  <c:v>1.2537742631200575</c:v>
                </c:pt>
                <c:pt idx="898">
                  <c:v>1.2530553558590942</c:v>
                </c:pt>
                <c:pt idx="899">
                  <c:v>1.2451473759884975</c:v>
                </c:pt>
                <c:pt idx="900">
                  <c:v>1.2458662832494609</c:v>
                </c:pt>
                <c:pt idx="901">
                  <c:v>1.2465851905104242</c:v>
                </c:pt>
                <c:pt idx="902">
                  <c:v>1.2537742631200575</c:v>
                </c:pt>
                <c:pt idx="903">
                  <c:v>1.2530553558590942</c:v>
                </c:pt>
                <c:pt idx="904">
                  <c:v>1.2559309849029474</c:v>
                </c:pt>
                <c:pt idx="905">
                  <c:v>1.2544931703810209</c:v>
                </c:pt>
                <c:pt idx="906">
                  <c:v>1.2508986340762043</c:v>
                </c:pt>
                <c:pt idx="907">
                  <c:v>1.2487419122933141</c:v>
                </c:pt>
                <c:pt idx="908">
                  <c:v>1.242271746944644</c:v>
                </c:pt>
                <c:pt idx="909">
                  <c:v>1.2379583033788641</c:v>
                </c:pt>
                <c:pt idx="910">
                  <c:v>1.2307692307692308</c:v>
                </c:pt>
                <c:pt idx="911">
                  <c:v>1.2350826743350107</c:v>
                </c:pt>
                <c:pt idx="912">
                  <c:v>1.2372393961179007</c:v>
                </c:pt>
                <c:pt idx="913">
                  <c:v>1.2379583033788641</c:v>
                </c:pt>
                <c:pt idx="914">
                  <c:v>1.2358015815959742</c:v>
                </c:pt>
                <c:pt idx="915">
                  <c:v>1.2480230050323509</c:v>
                </c:pt>
                <c:pt idx="916">
                  <c:v>1.2494608195542776</c:v>
                </c:pt>
                <c:pt idx="917">
                  <c:v>1.2480230050323509</c:v>
                </c:pt>
                <c:pt idx="918">
                  <c:v>1.2516175413371675</c:v>
                </c:pt>
                <c:pt idx="919">
                  <c:v>1.2566498921639109</c:v>
                </c:pt>
                <c:pt idx="920">
                  <c:v>1.2552120776419842</c:v>
                </c:pt>
                <c:pt idx="921">
                  <c:v>1.2537742631200575</c:v>
                </c:pt>
                <c:pt idx="922">
                  <c:v>1.2544931703810209</c:v>
                </c:pt>
                <c:pt idx="923">
                  <c:v>1.2559309849029474</c:v>
                </c:pt>
                <c:pt idx="924">
                  <c:v>1.2566498921639109</c:v>
                </c:pt>
                <c:pt idx="925">
                  <c:v>1.2523364485981308</c:v>
                </c:pt>
                <c:pt idx="926">
                  <c:v>1.2465851905104242</c:v>
                </c:pt>
                <c:pt idx="927">
                  <c:v>1.2487419122933141</c:v>
                </c:pt>
                <c:pt idx="928">
                  <c:v>1.2494608195542776</c:v>
                </c:pt>
                <c:pt idx="929">
                  <c:v>1.2487419122933141</c:v>
                </c:pt>
                <c:pt idx="930">
                  <c:v>1.2508986340762043</c:v>
                </c:pt>
                <c:pt idx="931">
                  <c:v>1.2487419122933141</c:v>
                </c:pt>
                <c:pt idx="932">
                  <c:v>1.2473040977713874</c:v>
                </c:pt>
                <c:pt idx="933">
                  <c:v>1.2465851905104242</c:v>
                </c:pt>
                <c:pt idx="934">
                  <c:v>1.2458662832494609</c:v>
                </c:pt>
                <c:pt idx="935">
                  <c:v>1.2508986340762043</c:v>
                </c:pt>
                <c:pt idx="936">
                  <c:v>1.2609633357296908</c:v>
                </c:pt>
                <c:pt idx="937">
                  <c:v>1.2588066139468008</c:v>
                </c:pt>
                <c:pt idx="938">
                  <c:v>1.2638389647735442</c:v>
                </c:pt>
                <c:pt idx="939">
                  <c:v>1.2674335010783608</c:v>
                </c:pt>
                <c:pt idx="940">
                  <c:v>1.2674335010783608</c:v>
                </c:pt>
                <c:pt idx="941">
                  <c:v>1.2667145938173976</c:v>
                </c:pt>
                <c:pt idx="942">
                  <c:v>1.2703091301222142</c:v>
                </c:pt>
                <c:pt idx="943">
                  <c:v>1.269590222861251</c:v>
                </c:pt>
                <c:pt idx="944">
                  <c:v>1.278217109992811</c:v>
                </c:pt>
                <c:pt idx="945">
                  <c:v>1.2796549245147375</c:v>
                </c:pt>
                <c:pt idx="946">
                  <c:v>1.2774982027318476</c:v>
                </c:pt>
                <c:pt idx="947">
                  <c:v>1.2846872753414809</c:v>
                </c:pt>
                <c:pt idx="948">
                  <c:v>1.2739036664270309</c:v>
                </c:pt>
                <c:pt idx="949">
                  <c:v>1.280373831775701</c:v>
                </c:pt>
                <c:pt idx="950">
                  <c:v>1.2846872753414809</c:v>
                </c:pt>
                <c:pt idx="951">
                  <c:v>1.2839683680805176</c:v>
                </c:pt>
                <c:pt idx="952">
                  <c:v>1.2832494608195544</c:v>
                </c:pt>
                <c:pt idx="953">
                  <c:v>1.280373831775701</c:v>
                </c:pt>
                <c:pt idx="954">
                  <c:v>1.2839683680805176</c:v>
                </c:pt>
                <c:pt idx="955">
                  <c:v>1.2854061826024443</c:v>
                </c:pt>
                <c:pt idx="956">
                  <c:v>1.286843997124371</c:v>
                </c:pt>
                <c:pt idx="957">
                  <c:v>1.2904385334291877</c:v>
                </c:pt>
                <c:pt idx="958">
                  <c:v>1.2897196261682242</c:v>
                </c:pt>
                <c:pt idx="959">
                  <c:v>1.2882818116462977</c:v>
                </c:pt>
                <c:pt idx="960">
                  <c:v>1.2904385334291877</c:v>
                </c:pt>
                <c:pt idx="961">
                  <c:v>1.2925952552120776</c:v>
                </c:pt>
                <c:pt idx="962">
                  <c:v>1.2925952552120776</c:v>
                </c:pt>
                <c:pt idx="963">
                  <c:v>1.289000718907261</c:v>
                </c:pt>
                <c:pt idx="964">
                  <c:v>1.289000718907261</c:v>
                </c:pt>
                <c:pt idx="965">
                  <c:v>1.286843997124371</c:v>
                </c:pt>
                <c:pt idx="966">
                  <c:v>1.2825305535585909</c:v>
                </c:pt>
                <c:pt idx="967">
                  <c:v>1.2832494608195544</c:v>
                </c:pt>
                <c:pt idx="968">
                  <c:v>1.2832494608195544</c:v>
                </c:pt>
                <c:pt idx="969">
                  <c:v>1.2911574406901509</c:v>
                </c:pt>
                <c:pt idx="970">
                  <c:v>1.2947519769949676</c:v>
                </c:pt>
                <c:pt idx="971">
                  <c:v>1.3020848310567936</c:v>
                </c:pt>
                <c:pt idx="972">
                  <c:v>1.3137311286843998</c:v>
                </c:pt>
                <c:pt idx="973">
                  <c:v>1.3354421279654924</c:v>
                </c:pt>
                <c:pt idx="974">
                  <c:v>1.3511143062544932</c:v>
                </c:pt>
                <c:pt idx="975">
                  <c:v>1.3695183321351545</c:v>
                </c:pt>
                <c:pt idx="976">
                  <c:v>1.3680805176132278</c:v>
                </c:pt>
                <c:pt idx="977">
                  <c:v>1.376707404744788</c:v>
                </c:pt>
                <c:pt idx="978">
                  <c:v>1.3838964773544213</c:v>
                </c:pt>
                <c:pt idx="979">
                  <c:v>1.3752695902228613</c:v>
                </c:pt>
                <c:pt idx="980">
                  <c:v>1.3580158159597413</c:v>
                </c:pt>
                <c:pt idx="981">
                  <c:v>1.3637670740474479</c:v>
                </c:pt>
                <c:pt idx="982">
                  <c:v>1.3608914450035945</c:v>
                </c:pt>
                <c:pt idx="983">
                  <c:v>1.361610352264558</c:v>
                </c:pt>
                <c:pt idx="984">
                  <c:v>1.3644859813084111</c:v>
                </c:pt>
                <c:pt idx="985">
                  <c:v>1.3601725377426312</c:v>
                </c:pt>
                <c:pt idx="986">
                  <c:v>1.3601725377426312</c:v>
                </c:pt>
                <c:pt idx="987">
                  <c:v>1.3508267433501078</c:v>
                </c:pt>
                <c:pt idx="988">
                  <c:v>1.3450754852624012</c:v>
                </c:pt>
                <c:pt idx="989">
                  <c:v>1.3393242271746946</c:v>
                </c:pt>
                <c:pt idx="990">
                  <c:v>1.3371675053918044</c:v>
                </c:pt>
                <c:pt idx="991">
                  <c:v>1.3292595255212079</c:v>
                </c:pt>
                <c:pt idx="992">
                  <c:v>1.3299784327821711</c:v>
                </c:pt>
                <c:pt idx="993">
                  <c:v>1.3278217109992811</c:v>
                </c:pt>
                <c:pt idx="994">
                  <c:v>1.3278217109992811</c:v>
                </c:pt>
                <c:pt idx="995">
                  <c:v>1.3364485981308412</c:v>
                </c:pt>
                <c:pt idx="996">
                  <c:v>1.3292595255212079</c:v>
                </c:pt>
                <c:pt idx="997">
                  <c:v>1.3278217109992811</c:v>
                </c:pt>
                <c:pt idx="998">
                  <c:v>1.3299784327821711</c:v>
                </c:pt>
                <c:pt idx="999">
                  <c:v>1.3278217109992811</c:v>
                </c:pt>
                <c:pt idx="1000">
                  <c:v>1.3314162473040978</c:v>
                </c:pt>
                <c:pt idx="1001">
                  <c:v>1.3350107836089145</c:v>
                </c:pt>
                <c:pt idx="1002">
                  <c:v>1.3350107836089145</c:v>
                </c:pt>
                <c:pt idx="1003">
                  <c:v>1.3400431344356578</c:v>
                </c:pt>
                <c:pt idx="1004">
                  <c:v>1.3457943925233644</c:v>
                </c:pt>
                <c:pt idx="1005">
                  <c:v>1.3465132997843279</c:v>
                </c:pt>
                <c:pt idx="1006">
                  <c:v>1.3465132997843279</c:v>
                </c:pt>
                <c:pt idx="1007">
                  <c:v>1.3443565780014377</c:v>
                </c:pt>
                <c:pt idx="1008">
                  <c:v>1.3493889288281811</c:v>
                </c:pt>
                <c:pt idx="1009">
                  <c:v>1.3457943925233644</c:v>
                </c:pt>
                <c:pt idx="1010">
                  <c:v>1.3457943925233644</c:v>
                </c:pt>
                <c:pt idx="1011">
                  <c:v>1.3414809489575845</c:v>
                </c:pt>
                <c:pt idx="1012">
                  <c:v>1.3357296908698777</c:v>
                </c:pt>
                <c:pt idx="1013">
                  <c:v>1.3407620416966211</c:v>
                </c:pt>
                <c:pt idx="1014">
                  <c:v>1.3436376707404745</c:v>
                </c:pt>
                <c:pt idx="1015">
                  <c:v>1.3450754852624012</c:v>
                </c:pt>
                <c:pt idx="1016">
                  <c:v>1.3457943925233644</c:v>
                </c:pt>
                <c:pt idx="1017">
                  <c:v>1.3486700215672178</c:v>
                </c:pt>
                <c:pt idx="1018">
                  <c:v>1.3587347232207045</c:v>
                </c:pt>
                <c:pt idx="1019">
                  <c:v>1.3608914450035945</c:v>
                </c:pt>
                <c:pt idx="1020">
                  <c:v>1.3644859813084111</c:v>
                </c:pt>
                <c:pt idx="1021">
                  <c:v>1.361610352264558</c:v>
                </c:pt>
                <c:pt idx="1022">
                  <c:v>1.3680805176132278</c:v>
                </c:pt>
                <c:pt idx="1023">
                  <c:v>1.3738317757009346</c:v>
                </c:pt>
                <c:pt idx="1024">
                  <c:v>1.3738317757009346</c:v>
                </c:pt>
                <c:pt idx="1025">
                  <c:v>1.370237239396118</c:v>
                </c:pt>
                <c:pt idx="1026">
                  <c:v>1.3731128684399712</c:v>
                </c:pt>
                <c:pt idx="1027">
                  <c:v>1.376707404744788</c:v>
                </c:pt>
                <c:pt idx="1028">
                  <c:v>1.387491013659238</c:v>
                </c:pt>
                <c:pt idx="1029">
                  <c:v>1.3910855499640546</c:v>
                </c:pt>
                <c:pt idx="1030">
                  <c:v>1.3882099209202012</c:v>
                </c:pt>
                <c:pt idx="1031">
                  <c:v>1.3889288281811647</c:v>
                </c:pt>
                <c:pt idx="1032">
                  <c:v>1.3882099209202012</c:v>
                </c:pt>
                <c:pt idx="1033">
                  <c:v>1.3946800862688713</c:v>
                </c:pt>
                <c:pt idx="1034">
                  <c:v>1.3882099209202012</c:v>
                </c:pt>
                <c:pt idx="1035">
                  <c:v>1.3745506829618979</c:v>
                </c:pt>
                <c:pt idx="1036">
                  <c:v>1.3695183321351545</c:v>
                </c:pt>
                <c:pt idx="1037">
                  <c:v>1.3666427030913013</c:v>
                </c:pt>
                <c:pt idx="1038">
                  <c:v>1.3716750539180447</c:v>
                </c:pt>
                <c:pt idx="1039">
                  <c:v>1.3759884974838246</c:v>
                </c:pt>
                <c:pt idx="1040">
                  <c:v>1.3745506829618979</c:v>
                </c:pt>
                <c:pt idx="1041">
                  <c:v>1.3752695902228613</c:v>
                </c:pt>
                <c:pt idx="1042">
                  <c:v>1.3810208483105679</c:v>
                </c:pt>
                <c:pt idx="1043">
                  <c:v>1.385334291876348</c:v>
                </c:pt>
                <c:pt idx="1044">
                  <c:v>1.3838964773544213</c:v>
                </c:pt>
                <c:pt idx="1045">
                  <c:v>1.3838964773544213</c:v>
                </c:pt>
                <c:pt idx="1046">
                  <c:v>1.3846153846153846</c:v>
                </c:pt>
                <c:pt idx="1047">
                  <c:v>1.3803019410496047</c:v>
                </c:pt>
                <c:pt idx="1048">
                  <c:v>1.3846153846153846</c:v>
                </c:pt>
                <c:pt idx="1049">
                  <c:v>1.3867721063982745</c:v>
                </c:pt>
                <c:pt idx="1050">
                  <c:v>1.378864126527678</c:v>
                </c:pt>
                <c:pt idx="1051">
                  <c:v>1.3795830337886412</c:v>
                </c:pt>
                <c:pt idx="1052">
                  <c:v>1.3803019410496047</c:v>
                </c:pt>
                <c:pt idx="1053">
                  <c:v>1.3846153846153846</c:v>
                </c:pt>
                <c:pt idx="1054">
                  <c:v>1.3860531991373113</c:v>
                </c:pt>
                <c:pt idx="1055">
                  <c:v>1.3838964773544213</c:v>
                </c:pt>
                <c:pt idx="1056">
                  <c:v>1.3946800862688713</c:v>
                </c:pt>
                <c:pt idx="1057">
                  <c:v>1.3968368080517612</c:v>
                </c:pt>
                <c:pt idx="1058">
                  <c:v>1.3975557153127247</c:v>
                </c:pt>
                <c:pt idx="1059">
                  <c:v>1.3918044572250179</c:v>
                </c:pt>
                <c:pt idx="1060">
                  <c:v>1.3953989935298345</c:v>
                </c:pt>
                <c:pt idx="1061">
                  <c:v>1.387491013659238</c:v>
                </c:pt>
                <c:pt idx="1062">
                  <c:v>1.3975557153127247</c:v>
                </c:pt>
                <c:pt idx="1063">
                  <c:v>1.4054636951833213</c:v>
                </c:pt>
                <c:pt idx="1064">
                  <c:v>1.4176851186196981</c:v>
                </c:pt>
                <c:pt idx="1065">
                  <c:v>1.4184040258806614</c:v>
                </c:pt>
                <c:pt idx="1066">
                  <c:v>1.4184040258806614</c:v>
                </c:pt>
                <c:pt idx="1067">
                  <c:v>1.4090582314881381</c:v>
                </c:pt>
                <c:pt idx="1068">
                  <c:v>1.4090582314881381</c:v>
                </c:pt>
                <c:pt idx="1069">
                  <c:v>1.4083393242271747</c:v>
                </c:pt>
                <c:pt idx="1070">
                  <c:v>1.3968368080517612</c:v>
                </c:pt>
                <c:pt idx="1071">
                  <c:v>1.3953989935298345</c:v>
                </c:pt>
                <c:pt idx="1072">
                  <c:v>1.3968368080517612</c:v>
                </c:pt>
                <c:pt idx="1073">
                  <c:v>1.3882099209202012</c:v>
                </c:pt>
                <c:pt idx="1074">
                  <c:v>1.3860531991373113</c:v>
                </c:pt>
                <c:pt idx="1075">
                  <c:v>1.3896477354421279</c:v>
                </c:pt>
                <c:pt idx="1076">
                  <c:v>1.3860531991373113</c:v>
                </c:pt>
                <c:pt idx="1077">
                  <c:v>1.378864126527678</c:v>
                </c:pt>
                <c:pt idx="1078">
                  <c:v>1.3716750539180447</c:v>
                </c:pt>
                <c:pt idx="1079">
                  <c:v>1.3723939611790079</c:v>
                </c:pt>
                <c:pt idx="1080">
                  <c:v>1.3774263120057513</c:v>
                </c:pt>
                <c:pt idx="1081">
                  <c:v>1.378864126527678</c:v>
                </c:pt>
                <c:pt idx="1082">
                  <c:v>1.3723939611790079</c:v>
                </c:pt>
                <c:pt idx="1083">
                  <c:v>1.3752695902228613</c:v>
                </c:pt>
                <c:pt idx="1084">
                  <c:v>1.3745506829618979</c:v>
                </c:pt>
                <c:pt idx="1085">
                  <c:v>1.3723939611790079</c:v>
                </c:pt>
                <c:pt idx="1086">
                  <c:v>1.3693745506829618</c:v>
                </c:pt>
                <c:pt idx="1087">
                  <c:v>1.3690869877785767</c:v>
                </c:pt>
                <c:pt idx="1088">
                  <c:v>1.3581595974119338</c:v>
                </c:pt>
                <c:pt idx="1089">
                  <c:v>1.3407620416966211</c:v>
                </c:pt>
                <c:pt idx="1090">
                  <c:v>1.332135154565061</c:v>
                </c:pt>
                <c:pt idx="1091">
                  <c:v>1.3443565780014377</c:v>
                </c:pt>
                <c:pt idx="1092">
                  <c:v>1.3465132997843279</c:v>
                </c:pt>
                <c:pt idx="1093">
                  <c:v>1.3493889288281811</c:v>
                </c:pt>
                <c:pt idx="1094">
                  <c:v>1.3508267433501078</c:v>
                </c:pt>
                <c:pt idx="1095">
                  <c:v>1.3551401869158879</c:v>
                </c:pt>
                <c:pt idx="1096">
                  <c:v>1.3594536304816678</c:v>
                </c:pt>
                <c:pt idx="1097">
                  <c:v>1.3673616103522646</c:v>
                </c:pt>
                <c:pt idx="1098">
                  <c:v>1.3846153846153846</c:v>
                </c:pt>
                <c:pt idx="1099">
                  <c:v>1.3745506829618979</c:v>
                </c:pt>
                <c:pt idx="1100">
                  <c:v>1.370237239396118</c:v>
                </c:pt>
                <c:pt idx="1101">
                  <c:v>1.3659237958303379</c:v>
                </c:pt>
                <c:pt idx="1102">
                  <c:v>1.378864126527678</c:v>
                </c:pt>
                <c:pt idx="1103">
                  <c:v>1.3838964773544213</c:v>
                </c:pt>
                <c:pt idx="1104">
                  <c:v>1.3846153846153846</c:v>
                </c:pt>
                <c:pt idx="1105">
                  <c:v>1.3889288281811647</c:v>
                </c:pt>
                <c:pt idx="1106">
                  <c:v>1.3831775700934579</c:v>
                </c:pt>
                <c:pt idx="1107">
                  <c:v>1.3860531991373113</c:v>
                </c:pt>
                <c:pt idx="1108">
                  <c:v>1.3896477354421279</c:v>
                </c:pt>
                <c:pt idx="1109">
                  <c:v>1.3882099209202012</c:v>
                </c:pt>
                <c:pt idx="1110">
                  <c:v>1.3903666427030914</c:v>
                </c:pt>
                <c:pt idx="1111">
                  <c:v>1.3910855499640546</c:v>
                </c:pt>
                <c:pt idx="1112">
                  <c:v>1.385334291876348</c:v>
                </c:pt>
                <c:pt idx="1113">
                  <c:v>1.4018691588785046</c:v>
                </c:pt>
                <c:pt idx="1114">
                  <c:v>1.4076204169662114</c:v>
                </c:pt>
                <c:pt idx="1115">
                  <c:v>1.4126527677929548</c:v>
                </c:pt>
                <c:pt idx="1116">
                  <c:v>1.415528396836808</c:v>
                </c:pt>
                <c:pt idx="1117">
                  <c:v>1.4140905823148813</c:v>
                </c:pt>
                <c:pt idx="1118">
                  <c:v>1.415528396836808</c:v>
                </c:pt>
                <c:pt idx="1119">
                  <c:v>1.4140905823148813</c:v>
                </c:pt>
                <c:pt idx="1120">
                  <c:v>1.4104960460100646</c:v>
                </c:pt>
                <c:pt idx="1121">
                  <c:v>1.4097771387491014</c:v>
                </c:pt>
                <c:pt idx="1122">
                  <c:v>1.415528396836808</c:v>
                </c:pt>
                <c:pt idx="1123">
                  <c:v>1.4320632638389648</c:v>
                </c:pt>
                <c:pt idx="1124">
                  <c:v>1.4356578001437814</c:v>
                </c:pt>
                <c:pt idx="1125">
                  <c:v>1.4342199856218547</c:v>
                </c:pt>
                <c:pt idx="1126">
                  <c:v>1.4320632638389648</c:v>
                </c:pt>
                <c:pt idx="1127">
                  <c:v>1.4255930984902947</c:v>
                </c:pt>
                <c:pt idx="1128">
                  <c:v>1.4263120057512582</c:v>
                </c:pt>
                <c:pt idx="1129">
                  <c:v>1.4198418404025881</c:v>
                </c:pt>
                <c:pt idx="1130">
                  <c:v>1.4104960460100646</c:v>
                </c:pt>
                <c:pt idx="1131">
                  <c:v>1.4126527677929548</c:v>
                </c:pt>
                <c:pt idx="1132">
                  <c:v>1.4191229331416246</c:v>
                </c:pt>
                <c:pt idx="1133">
                  <c:v>1.4335010783608915</c:v>
                </c:pt>
                <c:pt idx="1134">
                  <c:v>1.4290438533429188</c:v>
                </c:pt>
                <c:pt idx="1135">
                  <c:v>1.4391085549964053</c:v>
                </c:pt>
                <c:pt idx="1136">
                  <c:v>1.4432782171099927</c:v>
                </c:pt>
                <c:pt idx="1137">
                  <c:v>1.4493170381020848</c:v>
                </c:pt>
                <c:pt idx="1138">
                  <c:v>1.4636951833213516</c:v>
                </c:pt>
                <c:pt idx="1139">
                  <c:v>1.4644140905823149</c:v>
                </c:pt>
                <c:pt idx="1140">
                  <c:v>1.4809489575844716</c:v>
                </c:pt>
                <c:pt idx="1141">
                  <c:v>1.4644140905823149</c:v>
                </c:pt>
                <c:pt idx="1142">
                  <c:v>1.4672897196261683</c:v>
                </c:pt>
                <c:pt idx="1143">
                  <c:v>1.4658519051042416</c:v>
                </c:pt>
                <c:pt idx="1144">
                  <c:v>1.4658519051042416</c:v>
                </c:pt>
                <c:pt idx="1145">
                  <c:v>1.4744787922358016</c:v>
                </c:pt>
                <c:pt idx="1146">
                  <c:v>1.4716031631919482</c:v>
                </c:pt>
                <c:pt idx="1147">
                  <c:v>1.4816678648454349</c:v>
                </c:pt>
                <c:pt idx="1148">
                  <c:v>1.5176132278936016</c:v>
                </c:pt>
                <c:pt idx="1149">
                  <c:v>1.5017972681524083</c:v>
                </c:pt>
                <c:pt idx="1150">
                  <c:v>1.5075485262401149</c:v>
                </c:pt>
                <c:pt idx="1151">
                  <c:v>1.4931703810208483</c:v>
                </c:pt>
                <c:pt idx="1152">
                  <c:v>1.4809489575844716</c:v>
                </c:pt>
                <c:pt idx="1153">
                  <c:v>1.4816678648454349</c:v>
                </c:pt>
                <c:pt idx="1154">
                  <c:v>1.4888569374550682</c:v>
                </c:pt>
                <c:pt idx="1155">
                  <c:v>1.5449317038102084</c:v>
                </c:pt>
                <c:pt idx="1156">
                  <c:v>1.531272465851905</c:v>
                </c:pt>
                <c:pt idx="1157">
                  <c:v>1.5341480948957584</c:v>
                </c:pt>
                <c:pt idx="1158">
                  <c:v>1.5348670021567219</c:v>
                </c:pt>
                <c:pt idx="1159">
                  <c:v>1.5348670021567219</c:v>
                </c:pt>
                <c:pt idx="1160">
                  <c:v>1.5420560747663552</c:v>
                </c:pt>
                <c:pt idx="1161">
                  <c:v>1.5463695183321351</c:v>
                </c:pt>
                <c:pt idx="1162">
                  <c:v>1.5499640546369517</c:v>
                </c:pt>
                <c:pt idx="1163">
                  <c:v>1.5859094176851187</c:v>
                </c:pt>
                <c:pt idx="1164">
                  <c:v>1.5794392523364487</c:v>
                </c:pt>
                <c:pt idx="1165">
                  <c:v>1.6024442846872753</c:v>
                </c:pt>
                <c:pt idx="1166">
                  <c:v>1.5945363048166787</c:v>
                </c:pt>
                <c:pt idx="1167">
                  <c:v>1.5837526959022286</c:v>
                </c:pt>
                <c:pt idx="1168">
                  <c:v>1.5801581595974119</c:v>
                </c:pt>
                <c:pt idx="1169">
                  <c:v>1.5765636232925953</c:v>
                </c:pt>
                <c:pt idx="1170">
                  <c:v>1.5959741193386052</c:v>
                </c:pt>
                <c:pt idx="1171">
                  <c:v>1.5880661394680087</c:v>
                </c:pt>
                <c:pt idx="1172">
                  <c:v>1.586628324946082</c:v>
                </c:pt>
                <c:pt idx="1173">
                  <c:v>1.5895039539899354</c:v>
                </c:pt>
                <c:pt idx="1174">
                  <c:v>1.6182602444284688</c:v>
                </c:pt>
                <c:pt idx="1175">
                  <c:v>1.6189791516894321</c:v>
                </c:pt>
                <c:pt idx="1176">
                  <c:v>1.6261682242990654</c:v>
                </c:pt>
                <c:pt idx="1177">
                  <c:v>1.6304816678648455</c:v>
                </c:pt>
                <c:pt idx="1178">
                  <c:v>1.6225736879942487</c:v>
                </c:pt>
                <c:pt idx="1179">
                  <c:v>1.5823148813803019</c:v>
                </c:pt>
                <c:pt idx="1180">
                  <c:v>1.612508986340762</c:v>
                </c:pt>
                <c:pt idx="1181">
                  <c:v>1.614665708123652</c:v>
                </c:pt>
                <c:pt idx="1182">
                  <c:v>1.5880661394680087</c:v>
                </c:pt>
                <c:pt idx="1183">
                  <c:v>1.6094895758447161</c:v>
                </c:pt>
                <c:pt idx="1184">
                  <c:v>1.6330697340043134</c:v>
                </c:pt>
                <c:pt idx="1185">
                  <c:v>1.6429906542056076</c:v>
                </c:pt>
                <c:pt idx="1186">
                  <c:v>1.6412652767792955</c:v>
                </c:pt>
                <c:pt idx="1187">
                  <c:v>1.6434219985621854</c:v>
                </c:pt>
                <c:pt idx="1188">
                  <c:v>1.6570812365204888</c:v>
                </c:pt>
                <c:pt idx="1189">
                  <c:v>1.6369518332135156</c:v>
                </c:pt>
                <c:pt idx="1190">
                  <c:v>1.6290438533429188</c:v>
                </c:pt>
                <c:pt idx="1191">
                  <c:v>1.6326383896477354</c:v>
                </c:pt>
                <c:pt idx="1192">
                  <c:v>1.6347951114306254</c:v>
                </c:pt>
                <c:pt idx="1193">
                  <c:v>1.6455787203450756</c:v>
                </c:pt>
                <c:pt idx="1194">
                  <c:v>1.638389647735442</c:v>
                </c:pt>
                <c:pt idx="1195">
                  <c:v>1.6462976276060388</c:v>
                </c:pt>
                <c:pt idx="1196">
                  <c:v>1.6470165348670021</c:v>
                </c:pt>
                <c:pt idx="1197">
                  <c:v>1.6470165348670021</c:v>
                </c:pt>
                <c:pt idx="1198">
                  <c:v>1.6606757728253054</c:v>
                </c:pt>
                <c:pt idx="1199">
                  <c:v>1.6606757728253054</c:v>
                </c:pt>
                <c:pt idx="1200">
                  <c:v>1.6664270309130123</c:v>
                </c:pt>
                <c:pt idx="1201">
                  <c:v>1.6786484543493889</c:v>
                </c:pt>
                <c:pt idx="1202">
                  <c:v>1.6786484543493889</c:v>
                </c:pt>
                <c:pt idx="1203">
                  <c:v>1.6721782890007189</c:v>
                </c:pt>
                <c:pt idx="1204">
                  <c:v>1.6736161035226456</c:v>
                </c:pt>
                <c:pt idx="1205">
                  <c:v>1.6815240833932423</c:v>
                </c:pt>
                <c:pt idx="1206">
                  <c:v>1.6793673616103522</c:v>
                </c:pt>
                <c:pt idx="1207">
                  <c:v>1.6808051761322789</c:v>
                </c:pt>
                <c:pt idx="1208">
                  <c:v>1.6872753414809489</c:v>
                </c:pt>
                <c:pt idx="1209">
                  <c:v>1.6901509705248023</c:v>
                </c:pt>
                <c:pt idx="1210">
                  <c:v>1.6836808051761323</c:v>
                </c:pt>
                <c:pt idx="1211">
                  <c:v>1.682961897915169</c:v>
                </c:pt>
                <c:pt idx="1212">
                  <c:v>1.6714593817397556</c:v>
                </c:pt>
                <c:pt idx="1213">
                  <c:v>1.6721782890007189</c:v>
                </c:pt>
                <c:pt idx="1214">
                  <c:v>1.6750539180445723</c:v>
                </c:pt>
                <c:pt idx="1215">
                  <c:v>1.6815240833932423</c:v>
                </c:pt>
                <c:pt idx="1216">
                  <c:v>1.6750539180445723</c:v>
                </c:pt>
                <c:pt idx="1217">
                  <c:v>1.6779295470884257</c:v>
                </c:pt>
                <c:pt idx="1218">
                  <c:v>1.6649892163910855</c:v>
                </c:pt>
                <c:pt idx="1219">
                  <c:v>1.6606757728253054</c:v>
                </c:pt>
                <c:pt idx="1220">
                  <c:v>1.6563623292595255</c:v>
                </c:pt>
                <c:pt idx="1221">
                  <c:v>1.6592379583033789</c:v>
                </c:pt>
                <c:pt idx="1222">
                  <c:v>1.6728971962616823</c:v>
                </c:pt>
                <c:pt idx="1223">
                  <c:v>1.6786484543493889</c:v>
                </c:pt>
                <c:pt idx="1224">
                  <c:v>1.685118619698059</c:v>
                </c:pt>
                <c:pt idx="1225">
                  <c:v>1.6930265995686555</c:v>
                </c:pt>
                <c:pt idx="1226">
                  <c:v>1.7016534867002158</c:v>
                </c:pt>
                <c:pt idx="1227">
                  <c:v>1.6843997124370955</c:v>
                </c:pt>
                <c:pt idx="1228">
                  <c:v>1.6843997124370955</c:v>
                </c:pt>
                <c:pt idx="1229">
                  <c:v>1.6887131560028756</c:v>
                </c:pt>
                <c:pt idx="1230">
                  <c:v>1.6894320632638389</c:v>
                </c:pt>
                <c:pt idx="1231">
                  <c:v>1.6757728253055355</c:v>
                </c:pt>
                <c:pt idx="1232">
                  <c:v>1.6843997124370955</c:v>
                </c:pt>
                <c:pt idx="1233">
                  <c:v>1.685118619698059</c:v>
                </c:pt>
                <c:pt idx="1234">
                  <c:v>1.691588785046729</c:v>
                </c:pt>
                <c:pt idx="1235">
                  <c:v>1.7095614665708123</c:v>
                </c:pt>
                <c:pt idx="1236">
                  <c:v>1.7404744787922357</c:v>
                </c:pt>
                <c:pt idx="1237">
                  <c:v>1.7505391804457224</c:v>
                </c:pt>
                <c:pt idx="1238">
                  <c:v>1.7562904385334293</c:v>
                </c:pt>
                <c:pt idx="1239">
                  <c:v>1.7713874910136593</c:v>
                </c:pt>
                <c:pt idx="1240">
                  <c:v>1.7670740474478792</c:v>
                </c:pt>
                <c:pt idx="1241">
                  <c:v>1.7469446441409058</c:v>
                </c:pt>
                <c:pt idx="1242">
                  <c:v>1.7555715312724658</c:v>
                </c:pt>
                <c:pt idx="1243">
                  <c:v>1.7591660675772824</c:v>
                </c:pt>
                <c:pt idx="1244">
                  <c:v>1.7505391804457224</c:v>
                </c:pt>
                <c:pt idx="1245">
                  <c:v>1.7534148094895758</c:v>
                </c:pt>
                <c:pt idx="1246">
                  <c:v>1.7203450754852625</c:v>
                </c:pt>
                <c:pt idx="1247">
                  <c:v>1.7203450754852625</c:v>
                </c:pt>
                <c:pt idx="1248">
                  <c:v>1.7268152408339323</c:v>
                </c:pt>
                <c:pt idx="1249">
                  <c:v>1.7447879223580158</c:v>
                </c:pt>
                <c:pt idx="1250">
                  <c:v>1.7476635514018692</c:v>
                </c:pt>
                <c:pt idx="1251">
                  <c:v>1.7455068296189791</c:v>
                </c:pt>
                <c:pt idx="1252">
                  <c:v>1.7447879223580158</c:v>
                </c:pt>
                <c:pt idx="1253">
                  <c:v>1.7455068296189791</c:v>
                </c:pt>
                <c:pt idx="1254">
                  <c:v>1.7519769949676491</c:v>
                </c:pt>
                <c:pt idx="1255">
                  <c:v>1.7534148094895758</c:v>
                </c:pt>
                <c:pt idx="1256">
                  <c:v>1.7483824586628325</c:v>
                </c:pt>
                <c:pt idx="1257">
                  <c:v>1.7419122933141624</c:v>
                </c:pt>
                <c:pt idx="1258">
                  <c:v>1.7340043134435659</c:v>
                </c:pt>
                <c:pt idx="1259">
                  <c:v>1.7289719626168225</c:v>
                </c:pt>
                <c:pt idx="1260">
                  <c:v>1.7239396117900792</c:v>
                </c:pt>
                <c:pt idx="1261">
                  <c:v>1.7145938173975557</c:v>
                </c:pt>
                <c:pt idx="1262">
                  <c:v>1.7239396117900792</c:v>
                </c:pt>
                <c:pt idx="1263">
                  <c:v>1.7375988497483825</c:v>
                </c:pt>
                <c:pt idx="1264">
                  <c:v>1.7347232207045291</c:v>
                </c:pt>
                <c:pt idx="1265">
                  <c:v>1.7275341480948958</c:v>
                </c:pt>
                <c:pt idx="1266">
                  <c:v>1.7275341480948958</c:v>
                </c:pt>
                <c:pt idx="1267">
                  <c:v>1.7253774263120059</c:v>
                </c:pt>
                <c:pt idx="1268">
                  <c:v>1.728253055355859</c:v>
                </c:pt>
                <c:pt idx="1269">
                  <c:v>1.719626168224299</c:v>
                </c:pt>
                <c:pt idx="1270">
                  <c:v>1.713156002875629</c:v>
                </c:pt>
                <c:pt idx="1271">
                  <c:v>1.7145938173975557</c:v>
                </c:pt>
                <c:pt idx="1272">
                  <c:v>1.710999281092739</c:v>
                </c:pt>
                <c:pt idx="1273">
                  <c:v>1.721782890007189</c:v>
                </c:pt>
                <c:pt idx="1274">
                  <c:v>1.7239396117900792</c:v>
                </c:pt>
                <c:pt idx="1275">
                  <c:v>1.7145938173975557</c:v>
                </c:pt>
                <c:pt idx="1276">
                  <c:v>1.713156002875629</c:v>
                </c:pt>
                <c:pt idx="1277">
                  <c:v>1.7239396117900792</c:v>
                </c:pt>
                <c:pt idx="1278">
                  <c:v>1.7167505391804456</c:v>
                </c:pt>
                <c:pt idx="1279">
                  <c:v>1.7124370956146657</c:v>
                </c:pt>
                <c:pt idx="1280">
                  <c:v>1.7145938173975557</c:v>
                </c:pt>
                <c:pt idx="1281">
                  <c:v>1.7102803738317758</c:v>
                </c:pt>
                <c:pt idx="1282">
                  <c:v>1.710999281092739</c:v>
                </c:pt>
                <c:pt idx="1283">
                  <c:v>1.7138749101365924</c:v>
                </c:pt>
                <c:pt idx="1284">
                  <c:v>1.7138749101365924</c:v>
                </c:pt>
                <c:pt idx="1285">
                  <c:v>1.7074047447879224</c:v>
                </c:pt>
                <c:pt idx="1286">
                  <c:v>1.7038102084831057</c:v>
                </c:pt>
                <c:pt idx="1287">
                  <c:v>1.7081236520488856</c:v>
                </c:pt>
                <c:pt idx="1288">
                  <c:v>1.7081236520488856</c:v>
                </c:pt>
                <c:pt idx="1289">
                  <c:v>1.7038102084831057</c:v>
                </c:pt>
                <c:pt idx="1290">
                  <c:v>1.7009345794392523</c:v>
                </c:pt>
                <c:pt idx="1291">
                  <c:v>1.6865564342199857</c:v>
                </c:pt>
                <c:pt idx="1292">
                  <c:v>1.691588785046729</c:v>
                </c:pt>
                <c:pt idx="1293">
                  <c:v>1.693745506829619</c:v>
                </c:pt>
                <c:pt idx="1294">
                  <c:v>1.6923076923076923</c:v>
                </c:pt>
                <c:pt idx="1295">
                  <c:v>1.6865564342199857</c:v>
                </c:pt>
                <c:pt idx="1296">
                  <c:v>1.6966211358734724</c:v>
                </c:pt>
                <c:pt idx="1297">
                  <c:v>1.7048166786484544</c:v>
                </c:pt>
                <c:pt idx="1298">
                  <c:v>1.7104241552839683</c:v>
                </c:pt>
                <c:pt idx="1299">
                  <c:v>1.7051042415528399</c:v>
                </c:pt>
                <c:pt idx="1300">
                  <c:v>1.711430625449317</c:v>
                </c:pt>
                <c:pt idx="1301">
                  <c:v>1.7153127246585191</c:v>
                </c:pt>
                <c:pt idx="1302">
                  <c:v>1.7095614665708123</c:v>
                </c:pt>
                <c:pt idx="1303">
                  <c:v>1.7124370956146657</c:v>
                </c:pt>
                <c:pt idx="1304">
                  <c:v>1.7181883537023723</c:v>
                </c:pt>
                <c:pt idx="1305">
                  <c:v>1.7174694464414091</c:v>
                </c:pt>
                <c:pt idx="1306">
                  <c:v>1.7296908698777858</c:v>
                </c:pt>
                <c:pt idx="1307">
                  <c:v>1.7311286843997125</c:v>
                </c:pt>
                <c:pt idx="1308">
                  <c:v>1.7311286843997125</c:v>
                </c:pt>
                <c:pt idx="1309">
                  <c:v>1.7383177570093458</c:v>
                </c:pt>
                <c:pt idx="1310">
                  <c:v>1.7383177570093458</c:v>
                </c:pt>
                <c:pt idx="1311">
                  <c:v>1.7447879223580158</c:v>
                </c:pt>
                <c:pt idx="1312">
                  <c:v>1.7390366642703092</c:v>
                </c:pt>
                <c:pt idx="1313">
                  <c:v>1.7354421279654924</c:v>
                </c:pt>
                <c:pt idx="1314">
                  <c:v>1.7361610352264558</c:v>
                </c:pt>
                <c:pt idx="1315">
                  <c:v>1.7426312005751259</c:v>
                </c:pt>
                <c:pt idx="1316">
                  <c:v>1.730409777138749</c:v>
                </c:pt>
                <c:pt idx="1317">
                  <c:v>1.730409777138749</c:v>
                </c:pt>
                <c:pt idx="1318">
                  <c:v>1.7340043134435659</c:v>
                </c:pt>
                <c:pt idx="1319">
                  <c:v>1.7354421279654924</c:v>
                </c:pt>
                <c:pt idx="1320">
                  <c:v>1.7375988497483825</c:v>
                </c:pt>
                <c:pt idx="1321">
                  <c:v>1.7347232207045291</c:v>
                </c:pt>
                <c:pt idx="1322">
                  <c:v>1.7332854061826024</c:v>
                </c:pt>
                <c:pt idx="1323">
                  <c:v>1.7232207045291157</c:v>
                </c:pt>
                <c:pt idx="1324">
                  <c:v>1.7081236520488856</c:v>
                </c:pt>
                <c:pt idx="1325">
                  <c:v>1.704529115744069</c:v>
                </c:pt>
                <c:pt idx="1326">
                  <c:v>1.7088425593098491</c:v>
                </c:pt>
                <c:pt idx="1327">
                  <c:v>1.7081236520488856</c:v>
                </c:pt>
                <c:pt idx="1328">
                  <c:v>1.6908698777857656</c:v>
                </c:pt>
                <c:pt idx="1329">
                  <c:v>1.6944644140905822</c:v>
                </c:pt>
                <c:pt idx="1330">
                  <c:v>1.6779295470884257</c:v>
                </c:pt>
                <c:pt idx="1331">
                  <c:v>1.6606757728253054</c:v>
                </c:pt>
                <c:pt idx="1332">
                  <c:v>1.6657081236520488</c:v>
                </c:pt>
                <c:pt idx="1333">
                  <c:v>1.6556434219985623</c:v>
                </c:pt>
                <c:pt idx="1334">
                  <c:v>1.6283249460819553</c:v>
                </c:pt>
                <c:pt idx="1335">
                  <c:v>1.6362329259525521</c:v>
                </c:pt>
                <c:pt idx="1336">
                  <c:v>1.6355140186915889</c:v>
                </c:pt>
                <c:pt idx="1337">
                  <c:v>1.6419841840402587</c:v>
                </c:pt>
                <c:pt idx="1338">
                  <c:v>1.6441409058231489</c:v>
                </c:pt>
                <c:pt idx="1339">
                  <c:v>1.6520488856937454</c:v>
                </c:pt>
                <c:pt idx="1340">
                  <c:v>1.6484543493889288</c:v>
                </c:pt>
                <c:pt idx="1341">
                  <c:v>1.6340762041696621</c:v>
                </c:pt>
                <c:pt idx="1342">
                  <c:v>1.6534867002156721</c:v>
                </c:pt>
                <c:pt idx="1343">
                  <c:v>1.6649892163910855</c:v>
                </c:pt>
                <c:pt idx="1344">
                  <c:v>1.6606757728253054</c:v>
                </c:pt>
                <c:pt idx="1345">
                  <c:v>1.667864845434939</c:v>
                </c:pt>
                <c:pt idx="1346">
                  <c:v>1.6671459381739755</c:v>
                </c:pt>
                <c:pt idx="1347">
                  <c:v>1.6700215672178289</c:v>
                </c:pt>
                <c:pt idx="1348">
                  <c:v>1.6642703091301223</c:v>
                </c:pt>
                <c:pt idx="1349">
                  <c:v>1.6657081236520488</c:v>
                </c:pt>
                <c:pt idx="1350">
                  <c:v>1.6628324946081956</c:v>
                </c:pt>
                <c:pt idx="1351">
                  <c:v>1.667864845434939</c:v>
                </c:pt>
                <c:pt idx="1352">
                  <c:v>1.6786484543493889</c:v>
                </c:pt>
                <c:pt idx="1353">
                  <c:v>1.676491732566499</c:v>
                </c:pt>
                <c:pt idx="1354">
                  <c:v>1.6772106398274622</c:v>
                </c:pt>
                <c:pt idx="1355">
                  <c:v>1.6757728253055355</c:v>
                </c:pt>
                <c:pt idx="1356">
                  <c:v>1.6772106398274622</c:v>
                </c:pt>
                <c:pt idx="1357">
                  <c:v>1.6836808051761323</c:v>
                </c:pt>
                <c:pt idx="1358">
                  <c:v>1.6786484543493889</c:v>
                </c:pt>
                <c:pt idx="1359">
                  <c:v>1.6628324946081956</c:v>
                </c:pt>
                <c:pt idx="1360">
                  <c:v>1.6671459381739755</c:v>
                </c:pt>
                <c:pt idx="1361">
                  <c:v>1.6628324946081956</c:v>
                </c:pt>
                <c:pt idx="1362">
                  <c:v>1.6800862688713156</c:v>
                </c:pt>
                <c:pt idx="1363">
                  <c:v>1.6973400431344356</c:v>
                </c:pt>
                <c:pt idx="1364">
                  <c:v>1.7140186915887849</c:v>
                </c:pt>
                <c:pt idx="1365">
                  <c:v>1.7262401150251616</c:v>
                </c:pt>
                <c:pt idx="1366">
                  <c:v>1.7354421279654924</c:v>
                </c:pt>
                <c:pt idx="1367">
                  <c:v>1.7311286843997125</c:v>
                </c:pt>
                <c:pt idx="1368">
                  <c:v>1.7232207045291157</c:v>
                </c:pt>
                <c:pt idx="1369">
                  <c:v>1.7174694464414091</c:v>
                </c:pt>
                <c:pt idx="1370">
                  <c:v>1.7246585190510424</c:v>
                </c:pt>
                <c:pt idx="1371">
                  <c:v>1.7203450754852625</c:v>
                </c:pt>
                <c:pt idx="1372">
                  <c:v>1.7117181883537023</c:v>
                </c:pt>
                <c:pt idx="1373">
                  <c:v>1.7052480230050324</c:v>
                </c:pt>
                <c:pt idx="1374">
                  <c:v>1.7052480230050324</c:v>
                </c:pt>
                <c:pt idx="1375">
                  <c:v>1.7124370956146657</c:v>
                </c:pt>
                <c:pt idx="1376">
                  <c:v>1.7189072609633358</c:v>
                </c:pt>
                <c:pt idx="1377">
                  <c:v>1.7232207045291157</c:v>
                </c:pt>
                <c:pt idx="1378">
                  <c:v>1.7225017972681524</c:v>
                </c:pt>
                <c:pt idx="1379">
                  <c:v>1.7225017972681524</c:v>
                </c:pt>
                <c:pt idx="1380">
                  <c:v>1.7289719626168225</c:v>
                </c:pt>
                <c:pt idx="1381">
                  <c:v>1.728253055355859</c:v>
                </c:pt>
                <c:pt idx="1382">
                  <c:v>1.728253055355859</c:v>
                </c:pt>
                <c:pt idx="1383">
                  <c:v>1.7260963335729691</c:v>
                </c:pt>
                <c:pt idx="1384">
                  <c:v>1.7275341480948958</c:v>
                </c:pt>
                <c:pt idx="1385">
                  <c:v>1.7268152408339323</c:v>
                </c:pt>
                <c:pt idx="1386">
                  <c:v>1.7174694464414091</c:v>
                </c:pt>
                <c:pt idx="1387">
                  <c:v>1.7153127246585191</c:v>
                </c:pt>
                <c:pt idx="1388">
                  <c:v>1.713156002875629</c:v>
                </c:pt>
                <c:pt idx="1389">
                  <c:v>1.7095614665708123</c:v>
                </c:pt>
                <c:pt idx="1390">
                  <c:v>1.7153127246585191</c:v>
                </c:pt>
                <c:pt idx="1391">
                  <c:v>1.7074047447879224</c:v>
                </c:pt>
                <c:pt idx="1392">
                  <c:v>1.6980589503953989</c:v>
                </c:pt>
                <c:pt idx="1393">
                  <c:v>1.6664270309130123</c:v>
                </c:pt>
                <c:pt idx="1394">
                  <c:v>1.6391085549964055</c:v>
                </c:pt>
                <c:pt idx="1395">
                  <c:v>1.6527677929547089</c:v>
                </c:pt>
                <c:pt idx="1396">
                  <c:v>1.6441409058231489</c:v>
                </c:pt>
                <c:pt idx="1397">
                  <c:v>1.6168224299065421</c:v>
                </c:pt>
                <c:pt idx="1398">
                  <c:v>1.6419841840402587</c:v>
                </c:pt>
                <c:pt idx="1399">
                  <c:v>1.629762760603882</c:v>
                </c:pt>
                <c:pt idx="1400">
                  <c:v>1.6074766355140186</c:v>
                </c:pt>
                <c:pt idx="1401">
                  <c:v>1.6074766355140186</c:v>
                </c:pt>
                <c:pt idx="1402">
                  <c:v>1.6046010064701655</c:v>
                </c:pt>
                <c:pt idx="1403">
                  <c:v>1.6268871315600288</c:v>
                </c:pt>
                <c:pt idx="1404">
                  <c:v>1.6369518332135156</c:v>
                </c:pt>
                <c:pt idx="1405">
                  <c:v>1.6204169662113588</c:v>
                </c:pt>
                <c:pt idx="1406">
                  <c:v>1.6196980589503953</c:v>
                </c:pt>
                <c:pt idx="1407">
                  <c:v>1.603882099209202</c:v>
                </c:pt>
                <c:pt idx="1408">
                  <c:v>1.6182602444284688</c:v>
                </c:pt>
                <c:pt idx="1409">
                  <c:v>1.6182602444284688</c:v>
                </c:pt>
                <c:pt idx="1410">
                  <c:v>1.6240115025161754</c:v>
                </c:pt>
                <c:pt idx="1411">
                  <c:v>1.6240115025161754</c:v>
                </c:pt>
                <c:pt idx="1412">
                  <c:v>1.6240115025161754</c:v>
                </c:pt>
                <c:pt idx="1413">
                  <c:v>1.629762760603882</c:v>
                </c:pt>
                <c:pt idx="1414">
                  <c:v>1.6139468008626887</c:v>
                </c:pt>
                <c:pt idx="1415">
                  <c:v>1.6132278936017255</c:v>
                </c:pt>
                <c:pt idx="1416">
                  <c:v>1.612508986340762</c:v>
                </c:pt>
                <c:pt idx="1417">
                  <c:v>1.6074766355140186</c:v>
                </c:pt>
                <c:pt idx="1418">
                  <c:v>1.6074766355140186</c:v>
                </c:pt>
                <c:pt idx="1419">
                  <c:v>1.5916606757728253</c:v>
                </c:pt>
                <c:pt idx="1420">
                  <c:v>1.5988497483824586</c:v>
                </c:pt>
                <c:pt idx="1421">
                  <c:v>1.6031631919482388</c:v>
                </c:pt>
                <c:pt idx="1422">
                  <c:v>1.5974119338605319</c:v>
                </c:pt>
                <c:pt idx="1423">
                  <c:v>1.5974119338605319</c:v>
                </c:pt>
                <c:pt idx="1424">
                  <c:v>1.5959741193386052</c:v>
                </c:pt>
                <c:pt idx="1425">
                  <c:v>1.5880661394680087</c:v>
                </c:pt>
                <c:pt idx="1426">
                  <c:v>1.5909417685118619</c:v>
                </c:pt>
                <c:pt idx="1427">
                  <c:v>1.5902228612508986</c:v>
                </c:pt>
                <c:pt idx="1428">
                  <c:v>1.5830337886412653</c:v>
                </c:pt>
                <c:pt idx="1429">
                  <c:v>1.5693745506829619</c:v>
                </c:pt>
                <c:pt idx="1430">
                  <c:v>1.5564342199856218</c:v>
                </c:pt>
                <c:pt idx="1431">
                  <c:v>1.5571531272465853</c:v>
                </c:pt>
                <c:pt idx="1432">
                  <c:v>1.5492451473759885</c:v>
                </c:pt>
                <c:pt idx="1433">
                  <c:v>1.5499640546369517</c:v>
                </c:pt>
                <c:pt idx="1434">
                  <c:v>1.5629043853342919</c:v>
                </c:pt>
                <c:pt idx="1435">
                  <c:v>1.567217828900072</c:v>
                </c:pt>
                <c:pt idx="1436">
                  <c:v>1.5657800143781453</c:v>
                </c:pt>
                <c:pt idx="1437">
                  <c:v>1.5794392523364487</c:v>
                </c:pt>
                <c:pt idx="1438">
                  <c:v>1.5686556434219985</c:v>
                </c:pt>
                <c:pt idx="1439">
                  <c:v>1.5744069015097053</c:v>
                </c:pt>
                <c:pt idx="1440">
                  <c:v>1.5744069015097053</c:v>
                </c:pt>
                <c:pt idx="1441">
                  <c:v>1.578001437814522</c:v>
                </c:pt>
                <c:pt idx="1442">
                  <c:v>1.575844716031632</c:v>
                </c:pt>
                <c:pt idx="1443">
                  <c:v>1.5938173975557153</c:v>
                </c:pt>
                <c:pt idx="1444">
                  <c:v>1.6067577282530554</c:v>
                </c:pt>
                <c:pt idx="1445">
                  <c:v>1.6069015097052479</c:v>
                </c:pt>
                <c:pt idx="1446">
                  <c:v>1.61078360891445</c:v>
                </c:pt>
                <c:pt idx="1447">
                  <c:v>1.6130841121495327</c:v>
                </c:pt>
                <c:pt idx="1448">
                  <c:v>1.6182602444284688</c:v>
                </c:pt>
                <c:pt idx="1449">
                  <c:v>1.6283249460819553</c:v>
                </c:pt>
                <c:pt idx="1450">
                  <c:v>1.6261682242990654</c:v>
                </c:pt>
                <c:pt idx="1451">
                  <c:v>1.6175413371675054</c:v>
                </c:pt>
                <c:pt idx="1452">
                  <c:v>1.614665708123652</c:v>
                </c:pt>
                <c:pt idx="1453">
                  <c:v>1.6196980589503953</c:v>
                </c:pt>
                <c:pt idx="1454">
                  <c:v>1.6225736879942487</c:v>
                </c:pt>
                <c:pt idx="1455">
                  <c:v>1.6204169662113588</c:v>
                </c:pt>
                <c:pt idx="1456">
                  <c:v>1.6268871315600288</c:v>
                </c:pt>
                <c:pt idx="1457">
                  <c:v>1.629762760603882</c:v>
                </c:pt>
                <c:pt idx="1458">
                  <c:v>1.6340762041696621</c:v>
                </c:pt>
                <c:pt idx="1459">
                  <c:v>1.6419841840402587</c:v>
                </c:pt>
                <c:pt idx="1460">
                  <c:v>1.6412652767792955</c:v>
                </c:pt>
                <c:pt idx="1461">
                  <c:v>1.6419841840402587</c:v>
                </c:pt>
                <c:pt idx="1462">
                  <c:v>1.6491732566498922</c:v>
                </c:pt>
                <c:pt idx="1463">
                  <c:v>1.6542056074766356</c:v>
                </c:pt>
                <c:pt idx="1464">
                  <c:v>1.6534867002156721</c:v>
                </c:pt>
                <c:pt idx="1465">
                  <c:v>1.6549245147375988</c:v>
                </c:pt>
                <c:pt idx="1466">
                  <c:v>1.6470165348670021</c:v>
                </c:pt>
                <c:pt idx="1467">
                  <c:v>1.6391085549964055</c:v>
                </c:pt>
                <c:pt idx="1468">
                  <c:v>1.6470165348670021</c:v>
                </c:pt>
                <c:pt idx="1469">
                  <c:v>1.6498921639108555</c:v>
                </c:pt>
                <c:pt idx="1470">
                  <c:v>1.6484543493889288</c:v>
                </c:pt>
                <c:pt idx="1471">
                  <c:v>1.6542056074766356</c:v>
                </c:pt>
                <c:pt idx="1472">
                  <c:v>1.6685837526959022</c:v>
                </c:pt>
                <c:pt idx="1473">
                  <c:v>1.676491732566499</c:v>
                </c:pt>
                <c:pt idx="1474">
                  <c:v>1.6779295470884257</c:v>
                </c:pt>
                <c:pt idx="1475">
                  <c:v>1.676491732566499</c:v>
                </c:pt>
                <c:pt idx="1476">
                  <c:v>1.6879942487419124</c:v>
                </c:pt>
                <c:pt idx="1477">
                  <c:v>1.7009345794392523</c:v>
                </c:pt>
                <c:pt idx="1478">
                  <c:v>1.704529115744069</c:v>
                </c:pt>
                <c:pt idx="1479">
                  <c:v>1.7145938173975557</c:v>
                </c:pt>
                <c:pt idx="1480">
                  <c:v>1.713156002875629</c:v>
                </c:pt>
                <c:pt idx="1481">
                  <c:v>1.7095614665708123</c:v>
                </c:pt>
                <c:pt idx="1482">
                  <c:v>1.7174694464414091</c:v>
                </c:pt>
                <c:pt idx="1483">
                  <c:v>1.713156002875629</c:v>
                </c:pt>
                <c:pt idx="1484">
                  <c:v>1.7066858375269591</c:v>
                </c:pt>
                <c:pt idx="1485">
                  <c:v>1.7002156721782891</c:v>
                </c:pt>
                <c:pt idx="1486">
                  <c:v>1.7059669302659957</c:v>
                </c:pt>
                <c:pt idx="1487">
                  <c:v>1.713156002875629</c:v>
                </c:pt>
                <c:pt idx="1488">
                  <c:v>1.7117181883537023</c:v>
                </c:pt>
                <c:pt idx="1489">
                  <c:v>1.7074047447879224</c:v>
                </c:pt>
                <c:pt idx="1490">
                  <c:v>1.7081236520488856</c:v>
                </c:pt>
                <c:pt idx="1491">
                  <c:v>1.7117181883537023</c:v>
                </c:pt>
                <c:pt idx="1492">
                  <c:v>1.7189072609633358</c:v>
                </c:pt>
                <c:pt idx="1493">
                  <c:v>1.7296908698777858</c:v>
                </c:pt>
                <c:pt idx="1494">
                  <c:v>1.7354421279654924</c:v>
                </c:pt>
                <c:pt idx="1495">
                  <c:v>1.7383177570093458</c:v>
                </c:pt>
                <c:pt idx="1496">
                  <c:v>1.7340043134435659</c:v>
                </c:pt>
                <c:pt idx="1497">
                  <c:v>1.7318475916606757</c:v>
                </c:pt>
                <c:pt idx="1498">
                  <c:v>1.7253774263120059</c:v>
                </c:pt>
                <c:pt idx="1499">
                  <c:v>1.7260963335729691</c:v>
                </c:pt>
                <c:pt idx="1500">
                  <c:v>1.728253055355859</c:v>
                </c:pt>
                <c:pt idx="1501">
                  <c:v>1.7433501078360891</c:v>
                </c:pt>
                <c:pt idx="1502">
                  <c:v>1.7512580877066859</c:v>
                </c:pt>
                <c:pt idx="1503">
                  <c:v>1.7606038820992091</c:v>
                </c:pt>
                <c:pt idx="1504">
                  <c:v>1.7562904385334293</c:v>
                </c:pt>
                <c:pt idx="1505">
                  <c:v>1.7641984184040258</c:v>
                </c:pt>
                <c:pt idx="1506">
                  <c:v>1.7850467289719627</c:v>
                </c:pt>
                <c:pt idx="1507">
                  <c:v>1.783608914450036</c:v>
                </c:pt>
                <c:pt idx="1508">
                  <c:v>1.7757009345794392</c:v>
                </c:pt>
                <c:pt idx="1509">
                  <c:v>1.7785765636232926</c:v>
                </c:pt>
                <c:pt idx="1510">
                  <c:v>1.7721063982746226</c:v>
                </c:pt>
                <c:pt idx="1511">
                  <c:v>1.7706685837526959</c:v>
                </c:pt>
                <c:pt idx="1512">
                  <c:v>1.7627606038820993</c:v>
                </c:pt>
                <c:pt idx="1513">
                  <c:v>1.7598849748382459</c:v>
                </c:pt>
                <c:pt idx="1514">
                  <c:v>1.7641984184040258</c:v>
                </c:pt>
                <c:pt idx="1515">
                  <c:v>1.7555715312724658</c:v>
                </c:pt>
                <c:pt idx="1516">
                  <c:v>1.7462257368799425</c:v>
                </c:pt>
                <c:pt idx="1517">
                  <c:v>1.7656362329259525</c:v>
                </c:pt>
                <c:pt idx="1518">
                  <c:v>1.7649173256649893</c:v>
                </c:pt>
                <c:pt idx="1519">
                  <c:v>1.7656362329259525</c:v>
                </c:pt>
                <c:pt idx="1520">
                  <c:v>1.757728253055356</c:v>
                </c:pt>
                <c:pt idx="1521">
                  <c:v>1.7491013659237957</c:v>
                </c:pt>
                <c:pt idx="1522">
                  <c:v>1.7483824586628325</c:v>
                </c:pt>
                <c:pt idx="1523">
                  <c:v>1.7498202731847592</c:v>
                </c:pt>
                <c:pt idx="1524">
                  <c:v>1.7354421279654924</c:v>
                </c:pt>
                <c:pt idx="1525">
                  <c:v>1.7397555715312725</c:v>
                </c:pt>
                <c:pt idx="1526">
                  <c:v>1.7397555715312725</c:v>
                </c:pt>
                <c:pt idx="1527">
                  <c:v>1.7476635514018692</c:v>
                </c:pt>
                <c:pt idx="1528">
                  <c:v>1.7491013659237957</c:v>
                </c:pt>
                <c:pt idx="1529">
                  <c:v>1.7404744787922357</c:v>
                </c:pt>
                <c:pt idx="1530">
                  <c:v>1.7390366642703092</c:v>
                </c:pt>
                <c:pt idx="1531">
                  <c:v>1.7332854061826024</c:v>
                </c:pt>
                <c:pt idx="1532">
                  <c:v>1.7404744787922357</c:v>
                </c:pt>
                <c:pt idx="1533">
                  <c:v>1.7447879223580158</c:v>
                </c:pt>
                <c:pt idx="1534">
                  <c:v>1.7462257368799425</c:v>
                </c:pt>
                <c:pt idx="1535">
                  <c:v>1.7390366642703092</c:v>
                </c:pt>
                <c:pt idx="1536">
                  <c:v>1.7419122933141624</c:v>
                </c:pt>
                <c:pt idx="1537">
                  <c:v>1.7411933860531992</c:v>
                </c:pt>
                <c:pt idx="1538">
                  <c:v>1.7440690150970526</c:v>
                </c:pt>
                <c:pt idx="1539">
                  <c:v>1.7354421279654924</c:v>
                </c:pt>
                <c:pt idx="1540">
                  <c:v>1.730409777138749</c:v>
                </c:pt>
                <c:pt idx="1541">
                  <c:v>1.7246585190510424</c:v>
                </c:pt>
                <c:pt idx="1542">
                  <c:v>1.7174694464414091</c:v>
                </c:pt>
                <c:pt idx="1543">
                  <c:v>1.7167505391804456</c:v>
                </c:pt>
                <c:pt idx="1544">
                  <c:v>1.7145938173975557</c:v>
                </c:pt>
                <c:pt idx="1545">
                  <c:v>1.7174694464414091</c:v>
                </c:pt>
                <c:pt idx="1546">
                  <c:v>1.7181883537023723</c:v>
                </c:pt>
                <c:pt idx="1547">
                  <c:v>1.7311286843997125</c:v>
                </c:pt>
                <c:pt idx="1548">
                  <c:v>1.7289719626168225</c:v>
                </c:pt>
                <c:pt idx="1549">
                  <c:v>1.7167505391804456</c:v>
                </c:pt>
                <c:pt idx="1550">
                  <c:v>1.7189072609633358</c:v>
                </c:pt>
                <c:pt idx="1551">
                  <c:v>1.6966211358734724</c:v>
                </c:pt>
                <c:pt idx="1552">
                  <c:v>1.6973400431344356</c:v>
                </c:pt>
                <c:pt idx="1553">
                  <c:v>1.7002156721782891</c:v>
                </c:pt>
                <c:pt idx="1554">
                  <c:v>1.6959022286125089</c:v>
                </c:pt>
                <c:pt idx="1555">
                  <c:v>1.7016534867002158</c:v>
                </c:pt>
                <c:pt idx="1556">
                  <c:v>1.7009345794392523</c:v>
                </c:pt>
                <c:pt idx="1557">
                  <c:v>1.7002156721782891</c:v>
                </c:pt>
                <c:pt idx="1558">
                  <c:v>1.7246585190510424</c:v>
                </c:pt>
                <c:pt idx="1559">
                  <c:v>1.7296908698777858</c:v>
                </c:pt>
                <c:pt idx="1560">
                  <c:v>1.7318475916606757</c:v>
                </c:pt>
                <c:pt idx="1561">
                  <c:v>1.7239396117900792</c:v>
                </c:pt>
                <c:pt idx="1562">
                  <c:v>1.730409777138749</c:v>
                </c:pt>
                <c:pt idx="1563">
                  <c:v>1.7296908698777858</c:v>
                </c:pt>
                <c:pt idx="1564">
                  <c:v>1.7347232207045291</c:v>
                </c:pt>
                <c:pt idx="1565">
                  <c:v>1.7347232207045291</c:v>
                </c:pt>
                <c:pt idx="1566">
                  <c:v>1.7340043134435659</c:v>
                </c:pt>
                <c:pt idx="1567">
                  <c:v>1.7411933860531992</c:v>
                </c:pt>
                <c:pt idx="1568">
                  <c:v>1.7498202731847592</c:v>
                </c:pt>
                <c:pt idx="1569">
                  <c:v>1.7555715312724658</c:v>
                </c:pt>
                <c:pt idx="1570">
                  <c:v>1.7555715312724658</c:v>
                </c:pt>
                <c:pt idx="1571">
                  <c:v>1.7627606038820993</c:v>
                </c:pt>
                <c:pt idx="1572">
                  <c:v>1.7649173256649893</c:v>
                </c:pt>
                <c:pt idx="1573">
                  <c:v>1.7591660675772824</c:v>
                </c:pt>
                <c:pt idx="1574">
                  <c:v>1.7562904385334293</c:v>
                </c:pt>
                <c:pt idx="1575">
                  <c:v>1.7555715312724658</c:v>
                </c:pt>
                <c:pt idx="1576">
                  <c:v>1.7606038820992091</c:v>
                </c:pt>
                <c:pt idx="1577">
                  <c:v>1.757728253055356</c:v>
                </c:pt>
                <c:pt idx="1578">
                  <c:v>1.7591660675772824</c:v>
                </c:pt>
                <c:pt idx="1579">
                  <c:v>1.7627606038820993</c:v>
                </c:pt>
                <c:pt idx="1580">
                  <c:v>1.7706685837526959</c:v>
                </c:pt>
                <c:pt idx="1581">
                  <c:v>1.7735442127965493</c:v>
                </c:pt>
                <c:pt idx="1582">
                  <c:v>1.7757009345794392</c:v>
                </c:pt>
                <c:pt idx="1583">
                  <c:v>1.7584471603163192</c:v>
                </c:pt>
                <c:pt idx="1584">
                  <c:v>1.7391804457225017</c:v>
                </c:pt>
                <c:pt idx="1585">
                  <c:v>1.7289719626168225</c:v>
                </c:pt>
                <c:pt idx="1586">
                  <c:v>1.7439252336448599</c:v>
                </c:pt>
                <c:pt idx="1587">
                  <c:v>1.7260963335729691</c:v>
                </c:pt>
                <c:pt idx="1588">
                  <c:v>1.719626168224299</c:v>
                </c:pt>
                <c:pt idx="1589">
                  <c:v>1.7210639827462257</c:v>
                </c:pt>
                <c:pt idx="1590">
                  <c:v>1.719626168224299</c:v>
                </c:pt>
                <c:pt idx="1591">
                  <c:v>1.7203450754852625</c:v>
                </c:pt>
                <c:pt idx="1592">
                  <c:v>1.7081236520488856</c:v>
                </c:pt>
                <c:pt idx="1593">
                  <c:v>1.7138749101365924</c:v>
                </c:pt>
                <c:pt idx="1594">
                  <c:v>1.713156002875629</c:v>
                </c:pt>
                <c:pt idx="1595">
                  <c:v>1.710999281092739</c:v>
                </c:pt>
                <c:pt idx="1596">
                  <c:v>1.7246585190510424</c:v>
                </c:pt>
                <c:pt idx="1597">
                  <c:v>1.721782890007189</c:v>
                </c:pt>
                <c:pt idx="1598">
                  <c:v>1.7311286843997125</c:v>
                </c:pt>
                <c:pt idx="1599">
                  <c:v>1.7189072609633358</c:v>
                </c:pt>
                <c:pt idx="1600">
                  <c:v>1.7138749101365924</c:v>
                </c:pt>
                <c:pt idx="1601">
                  <c:v>1.7088425593098491</c:v>
                </c:pt>
                <c:pt idx="1602">
                  <c:v>1.7095614665708123</c:v>
                </c:pt>
                <c:pt idx="1603">
                  <c:v>1.7081236520488856</c:v>
                </c:pt>
                <c:pt idx="1604">
                  <c:v>1.713156002875629</c:v>
                </c:pt>
                <c:pt idx="1605">
                  <c:v>1.7189072609633358</c:v>
                </c:pt>
                <c:pt idx="1606">
                  <c:v>1.7383177570093458</c:v>
                </c:pt>
                <c:pt idx="1607">
                  <c:v>1.7440690150970526</c:v>
                </c:pt>
                <c:pt idx="1608">
                  <c:v>1.7498202731847592</c:v>
                </c:pt>
                <c:pt idx="1609">
                  <c:v>1.7404744787922357</c:v>
                </c:pt>
                <c:pt idx="1610">
                  <c:v>1.7347232207045291</c:v>
                </c:pt>
                <c:pt idx="1611">
                  <c:v>1.7354421279654924</c:v>
                </c:pt>
                <c:pt idx="1612">
                  <c:v>1.7404744787922357</c:v>
                </c:pt>
                <c:pt idx="1613">
                  <c:v>1.7354421279654924</c:v>
                </c:pt>
                <c:pt idx="1614">
                  <c:v>1.7332854061826024</c:v>
                </c:pt>
                <c:pt idx="1615">
                  <c:v>1.7189072609633358</c:v>
                </c:pt>
                <c:pt idx="1616">
                  <c:v>1.721782890007189</c:v>
                </c:pt>
                <c:pt idx="1617">
                  <c:v>1.7138749101365924</c:v>
                </c:pt>
                <c:pt idx="1618">
                  <c:v>1.7174694464414091</c:v>
                </c:pt>
                <c:pt idx="1619">
                  <c:v>1.719626168224299</c:v>
                </c:pt>
                <c:pt idx="1620">
                  <c:v>1.7153127246585191</c:v>
                </c:pt>
                <c:pt idx="1621">
                  <c:v>1.7167505391804456</c:v>
                </c:pt>
                <c:pt idx="1622">
                  <c:v>1.7232207045291157</c:v>
                </c:pt>
                <c:pt idx="1623">
                  <c:v>1.7088425593098491</c:v>
                </c:pt>
                <c:pt idx="1624">
                  <c:v>1.6980589503953989</c:v>
                </c:pt>
                <c:pt idx="1625">
                  <c:v>1.6987778576563624</c:v>
                </c:pt>
                <c:pt idx="1626">
                  <c:v>1.7002156721782891</c:v>
                </c:pt>
                <c:pt idx="1627">
                  <c:v>1.6944644140905822</c:v>
                </c:pt>
                <c:pt idx="1628">
                  <c:v>1.6930265995686555</c:v>
                </c:pt>
                <c:pt idx="1629">
                  <c:v>1.6987778576563624</c:v>
                </c:pt>
                <c:pt idx="1630">
                  <c:v>1.7009345794392523</c:v>
                </c:pt>
                <c:pt idx="1631">
                  <c:v>1.6887131560028756</c:v>
                </c:pt>
                <c:pt idx="1632">
                  <c:v>1.6865564342199857</c:v>
                </c:pt>
                <c:pt idx="1633">
                  <c:v>1.6908698777857656</c:v>
                </c:pt>
                <c:pt idx="1634">
                  <c:v>1.7009345794392523</c:v>
                </c:pt>
                <c:pt idx="1635">
                  <c:v>1.6980589503953989</c:v>
                </c:pt>
                <c:pt idx="1636">
                  <c:v>1.6901509705248023</c:v>
                </c:pt>
                <c:pt idx="1637">
                  <c:v>1.6901509705248023</c:v>
                </c:pt>
                <c:pt idx="1638">
                  <c:v>1.6858375269590222</c:v>
                </c:pt>
                <c:pt idx="1639">
                  <c:v>1.6750539180445723</c:v>
                </c:pt>
                <c:pt idx="1640">
                  <c:v>1.6736161035226456</c:v>
                </c:pt>
                <c:pt idx="1641">
                  <c:v>1.6714593817397556</c:v>
                </c:pt>
                <c:pt idx="1642">
                  <c:v>1.6613946800862689</c:v>
                </c:pt>
                <c:pt idx="1643">
                  <c:v>1.6649892163910855</c:v>
                </c:pt>
                <c:pt idx="1644">
                  <c:v>1.6693026599568657</c:v>
                </c:pt>
                <c:pt idx="1645">
                  <c:v>1.6700215672178289</c:v>
                </c:pt>
                <c:pt idx="1646">
                  <c:v>1.6606757728253054</c:v>
                </c:pt>
                <c:pt idx="1647">
                  <c:v>1.667864845434939</c:v>
                </c:pt>
                <c:pt idx="1648">
                  <c:v>1.6757728253055355</c:v>
                </c:pt>
                <c:pt idx="1649">
                  <c:v>1.6843997124370955</c:v>
                </c:pt>
                <c:pt idx="1650">
                  <c:v>1.682961897915169</c:v>
                </c:pt>
                <c:pt idx="1651">
                  <c:v>1.6930265995686555</c:v>
                </c:pt>
                <c:pt idx="1652">
                  <c:v>1.703235082674335</c:v>
                </c:pt>
                <c:pt idx="1653">
                  <c:v>1.7115744069015097</c:v>
                </c:pt>
                <c:pt idx="1654">
                  <c:v>1.7338605319913731</c:v>
                </c:pt>
                <c:pt idx="1655">
                  <c:v>1.7440690150970526</c:v>
                </c:pt>
                <c:pt idx="1656">
                  <c:v>1.7397555715312725</c:v>
                </c:pt>
                <c:pt idx="1657">
                  <c:v>1.7354421279654924</c:v>
                </c:pt>
                <c:pt idx="1658">
                  <c:v>1.7419122933141624</c:v>
                </c:pt>
                <c:pt idx="1659">
                  <c:v>1.7411933860531992</c:v>
                </c:pt>
                <c:pt idx="1660">
                  <c:v>1.7404744787922357</c:v>
                </c:pt>
                <c:pt idx="1661">
                  <c:v>1.7483824586628325</c:v>
                </c:pt>
                <c:pt idx="1662">
                  <c:v>1.7433501078360891</c:v>
                </c:pt>
                <c:pt idx="1663">
                  <c:v>1.7462257368799425</c:v>
                </c:pt>
                <c:pt idx="1664">
                  <c:v>1.7455068296189791</c:v>
                </c:pt>
                <c:pt idx="1665">
                  <c:v>1.7404744787922357</c:v>
                </c:pt>
                <c:pt idx="1666">
                  <c:v>1.7390366642703092</c:v>
                </c:pt>
                <c:pt idx="1667">
                  <c:v>1.7289719626168225</c:v>
                </c:pt>
                <c:pt idx="1668">
                  <c:v>1.7275341480948958</c:v>
                </c:pt>
                <c:pt idx="1669">
                  <c:v>1.7332854061826024</c:v>
                </c:pt>
                <c:pt idx="1670">
                  <c:v>1.7347232207045291</c:v>
                </c:pt>
                <c:pt idx="1671">
                  <c:v>1.7426312005751259</c:v>
                </c:pt>
                <c:pt idx="1672">
                  <c:v>1.7440690150970526</c:v>
                </c:pt>
                <c:pt idx="1673">
                  <c:v>1.7433501078360891</c:v>
                </c:pt>
                <c:pt idx="1674">
                  <c:v>1.7440690150970526</c:v>
                </c:pt>
                <c:pt idx="1675">
                  <c:v>1.7512580877066859</c:v>
                </c:pt>
                <c:pt idx="1676">
                  <c:v>1.757728253055356</c:v>
                </c:pt>
                <c:pt idx="1677">
                  <c:v>1.7548526240115025</c:v>
                </c:pt>
                <c:pt idx="1678">
                  <c:v>1.7526959022286126</c:v>
                </c:pt>
                <c:pt idx="1679">
                  <c:v>1.7498202731847592</c:v>
                </c:pt>
                <c:pt idx="1680">
                  <c:v>1.7512580877066859</c:v>
                </c:pt>
                <c:pt idx="1681">
                  <c:v>1.7555715312724658</c:v>
                </c:pt>
                <c:pt idx="1682">
                  <c:v>1.7526959022286126</c:v>
                </c:pt>
                <c:pt idx="1683">
                  <c:v>1.7591660675772824</c:v>
                </c:pt>
                <c:pt idx="1684">
                  <c:v>1.7677929547088425</c:v>
                </c:pt>
                <c:pt idx="1685">
                  <c:v>1.7627606038820993</c:v>
                </c:pt>
                <c:pt idx="1686">
                  <c:v>1.7584471603163192</c:v>
                </c:pt>
                <c:pt idx="1687">
                  <c:v>1.7598849748382459</c:v>
                </c:pt>
                <c:pt idx="1688">
                  <c:v>1.7555715312724658</c:v>
                </c:pt>
                <c:pt idx="1689">
                  <c:v>1.7548526240115025</c:v>
                </c:pt>
                <c:pt idx="1690">
                  <c:v>1.7555715312724658</c:v>
                </c:pt>
                <c:pt idx="1691">
                  <c:v>1.7591660675772824</c:v>
                </c:pt>
                <c:pt idx="1692">
                  <c:v>1.7591660675772824</c:v>
                </c:pt>
                <c:pt idx="1693">
                  <c:v>1.7584471603163192</c:v>
                </c:pt>
                <c:pt idx="1694">
                  <c:v>1.7570093457943925</c:v>
                </c:pt>
                <c:pt idx="1695">
                  <c:v>1.7555715312724658</c:v>
                </c:pt>
                <c:pt idx="1696">
                  <c:v>1.7498202731847592</c:v>
                </c:pt>
                <c:pt idx="1697">
                  <c:v>1.7476635514018692</c:v>
                </c:pt>
                <c:pt idx="1698">
                  <c:v>1.7483824586628325</c:v>
                </c:pt>
                <c:pt idx="1699">
                  <c:v>1.7505391804457224</c:v>
                </c:pt>
                <c:pt idx="1700">
                  <c:v>1.7512580877066859</c:v>
                </c:pt>
                <c:pt idx="1701">
                  <c:v>1.7505391804457224</c:v>
                </c:pt>
                <c:pt idx="1702">
                  <c:v>1.7562904385334293</c:v>
                </c:pt>
                <c:pt idx="1703">
                  <c:v>1.7570093457943925</c:v>
                </c:pt>
                <c:pt idx="1704">
                  <c:v>1.7620416966211359</c:v>
                </c:pt>
                <c:pt idx="1705">
                  <c:v>1.7627606038820993</c:v>
                </c:pt>
                <c:pt idx="1706">
                  <c:v>1.7562904385334293</c:v>
                </c:pt>
                <c:pt idx="1707">
                  <c:v>1.7555715312724658</c:v>
                </c:pt>
                <c:pt idx="1708">
                  <c:v>1.7498202731847592</c:v>
                </c:pt>
                <c:pt idx="1709">
                  <c:v>1.7498202731847592</c:v>
                </c:pt>
                <c:pt idx="1710">
                  <c:v>1.7491013659237957</c:v>
                </c:pt>
                <c:pt idx="1711">
                  <c:v>1.7455068296189791</c:v>
                </c:pt>
                <c:pt idx="1712">
                  <c:v>1.7491013659237957</c:v>
                </c:pt>
                <c:pt idx="1713">
                  <c:v>1.7469446441409058</c:v>
                </c:pt>
                <c:pt idx="1714">
                  <c:v>1.7447879223580158</c:v>
                </c:pt>
                <c:pt idx="1715">
                  <c:v>1.7440690150970526</c:v>
                </c:pt>
                <c:pt idx="1716">
                  <c:v>1.7390366642703092</c:v>
                </c:pt>
                <c:pt idx="1717">
                  <c:v>1.7383177570093458</c:v>
                </c:pt>
                <c:pt idx="1718">
                  <c:v>1.7383177570093458</c:v>
                </c:pt>
                <c:pt idx="1719">
                  <c:v>1.7404744787922357</c:v>
                </c:pt>
                <c:pt idx="1720">
                  <c:v>1.7411933860531992</c:v>
                </c:pt>
                <c:pt idx="1721">
                  <c:v>1.7426312005751259</c:v>
                </c:pt>
                <c:pt idx="1722">
                  <c:v>1.7419122933141624</c:v>
                </c:pt>
                <c:pt idx="1723">
                  <c:v>1.7433501078360891</c:v>
                </c:pt>
                <c:pt idx="1724">
                  <c:v>1.7347232207045291</c:v>
                </c:pt>
                <c:pt idx="1725">
                  <c:v>1.7414809489575844</c:v>
                </c:pt>
                <c:pt idx="1726">
                  <c:v>1.7468008626887133</c:v>
                </c:pt>
                <c:pt idx="1727">
                  <c:v>1.7525521207764199</c:v>
                </c:pt>
                <c:pt idx="1728">
                  <c:v>1.7505391804457224</c:v>
                </c:pt>
                <c:pt idx="1729">
                  <c:v>1.757728253055356</c:v>
                </c:pt>
                <c:pt idx="1730">
                  <c:v>1.7598849748382459</c:v>
                </c:pt>
                <c:pt idx="1731">
                  <c:v>1.7534148094895758</c:v>
                </c:pt>
                <c:pt idx="1732">
                  <c:v>1.7606038820992091</c:v>
                </c:pt>
                <c:pt idx="1733">
                  <c:v>1.7548526240115025</c:v>
                </c:pt>
                <c:pt idx="1734">
                  <c:v>1.7505391804457224</c:v>
                </c:pt>
                <c:pt idx="1735">
                  <c:v>1.7505391804457224</c:v>
                </c:pt>
                <c:pt idx="1736">
                  <c:v>1.7519769949676491</c:v>
                </c:pt>
                <c:pt idx="1737">
                  <c:v>1.7512580877066859</c:v>
                </c:pt>
                <c:pt idx="1738">
                  <c:v>1.7440690150970526</c:v>
                </c:pt>
                <c:pt idx="1739">
                  <c:v>1.7455068296189791</c:v>
                </c:pt>
                <c:pt idx="1740">
                  <c:v>1.7491013659237957</c:v>
                </c:pt>
                <c:pt idx="1741">
                  <c:v>1.7526959022286126</c:v>
                </c:pt>
                <c:pt idx="1742">
                  <c:v>1.7548526240115025</c:v>
                </c:pt>
                <c:pt idx="1743">
                  <c:v>1.7584471603163192</c:v>
                </c:pt>
                <c:pt idx="1744">
                  <c:v>1.7570093457943925</c:v>
                </c:pt>
                <c:pt idx="1745">
                  <c:v>1.7598849748382459</c:v>
                </c:pt>
                <c:pt idx="1746">
                  <c:v>1.757728253055356</c:v>
                </c:pt>
                <c:pt idx="1747">
                  <c:v>1.7634795111430626</c:v>
                </c:pt>
                <c:pt idx="1748">
                  <c:v>1.7649173256649893</c:v>
                </c:pt>
                <c:pt idx="1749">
                  <c:v>1.7685118619698059</c:v>
                </c:pt>
                <c:pt idx="1750">
                  <c:v>1.766355140186916</c:v>
                </c:pt>
                <c:pt idx="1751">
                  <c:v>1.766355140186916</c:v>
                </c:pt>
                <c:pt idx="1752">
                  <c:v>1.7685118619698059</c:v>
                </c:pt>
                <c:pt idx="1753">
                  <c:v>1.7692307692307692</c:v>
                </c:pt>
                <c:pt idx="1754">
                  <c:v>1.7677929547088425</c:v>
                </c:pt>
                <c:pt idx="1755">
                  <c:v>1.7677929547088425</c:v>
                </c:pt>
                <c:pt idx="1756">
                  <c:v>1.774982027318476</c:v>
                </c:pt>
                <c:pt idx="1757">
                  <c:v>1.7706685837526959</c:v>
                </c:pt>
                <c:pt idx="1758">
                  <c:v>1.7591660675772824</c:v>
                </c:pt>
                <c:pt idx="1759">
                  <c:v>1.7534148094895758</c:v>
                </c:pt>
                <c:pt idx="1760">
                  <c:v>1.7483824586628325</c:v>
                </c:pt>
                <c:pt idx="1761">
                  <c:v>1.7354421279654924</c:v>
                </c:pt>
                <c:pt idx="1762">
                  <c:v>1.7275341480948958</c:v>
                </c:pt>
                <c:pt idx="1763">
                  <c:v>1.7347232207045291</c:v>
                </c:pt>
                <c:pt idx="1764">
                  <c:v>1.7375988497483825</c:v>
                </c:pt>
                <c:pt idx="1765">
                  <c:v>1.7404744787922357</c:v>
                </c:pt>
                <c:pt idx="1766">
                  <c:v>1.7318475916606757</c:v>
                </c:pt>
                <c:pt idx="1767">
                  <c:v>1.7246585190510424</c:v>
                </c:pt>
                <c:pt idx="1768">
                  <c:v>1.7275341480948958</c:v>
                </c:pt>
                <c:pt idx="1769">
                  <c:v>1.7275341480948958</c:v>
                </c:pt>
                <c:pt idx="1770">
                  <c:v>1.728253055355859</c:v>
                </c:pt>
                <c:pt idx="1771">
                  <c:v>1.7145938173975557</c:v>
                </c:pt>
                <c:pt idx="1772">
                  <c:v>1.7030913012221423</c:v>
                </c:pt>
                <c:pt idx="1773">
                  <c:v>1.7059669302659957</c:v>
                </c:pt>
                <c:pt idx="1774">
                  <c:v>1.7124370956146657</c:v>
                </c:pt>
                <c:pt idx="1775">
                  <c:v>1.7189072609633358</c:v>
                </c:pt>
                <c:pt idx="1776">
                  <c:v>1.7332854061826024</c:v>
                </c:pt>
                <c:pt idx="1777">
                  <c:v>1.7390366642703092</c:v>
                </c:pt>
                <c:pt idx="1778">
                  <c:v>1.7397555715312725</c:v>
                </c:pt>
                <c:pt idx="1779">
                  <c:v>1.7447879223580158</c:v>
                </c:pt>
                <c:pt idx="1780">
                  <c:v>1.7519769949676491</c:v>
                </c:pt>
                <c:pt idx="1781">
                  <c:v>1.7491013659237957</c:v>
                </c:pt>
                <c:pt idx="1782">
                  <c:v>1.7519769949676491</c:v>
                </c:pt>
                <c:pt idx="1783">
                  <c:v>1.7505391804457224</c:v>
                </c:pt>
                <c:pt idx="1784">
                  <c:v>1.7519769949676491</c:v>
                </c:pt>
                <c:pt idx="1785">
                  <c:v>1.7519769949676491</c:v>
                </c:pt>
                <c:pt idx="1786">
                  <c:v>1.7548526240115025</c:v>
                </c:pt>
                <c:pt idx="1787">
                  <c:v>1.7591660675772824</c:v>
                </c:pt>
                <c:pt idx="1788">
                  <c:v>1.7526959022286126</c:v>
                </c:pt>
                <c:pt idx="1789">
                  <c:v>1.7440690150970526</c:v>
                </c:pt>
                <c:pt idx="1790">
                  <c:v>1.7462257368799425</c:v>
                </c:pt>
                <c:pt idx="1791">
                  <c:v>1.7491013659237957</c:v>
                </c:pt>
                <c:pt idx="1792">
                  <c:v>1.7483824586628325</c:v>
                </c:pt>
                <c:pt idx="1793">
                  <c:v>1.7519769949676491</c:v>
                </c:pt>
                <c:pt idx="1794">
                  <c:v>1.7541337167505391</c:v>
                </c:pt>
                <c:pt idx="1795">
                  <c:v>1.757728253055356</c:v>
                </c:pt>
                <c:pt idx="1796">
                  <c:v>1.757728253055356</c:v>
                </c:pt>
                <c:pt idx="1797">
                  <c:v>1.7584471603163192</c:v>
                </c:pt>
                <c:pt idx="1798">
                  <c:v>1.7598849748382459</c:v>
                </c:pt>
                <c:pt idx="1799">
                  <c:v>1.7526959022286126</c:v>
                </c:pt>
                <c:pt idx="1800">
                  <c:v>1.7505391804457224</c:v>
                </c:pt>
                <c:pt idx="1801">
                  <c:v>1.7469446441409058</c:v>
                </c:pt>
                <c:pt idx="1802">
                  <c:v>1.7433501078360891</c:v>
                </c:pt>
                <c:pt idx="1803">
                  <c:v>1.7426312005751259</c:v>
                </c:pt>
                <c:pt idx="1804">
                  <c:v>1.7419122933141624</c:v>
                </c:pt>
                <c:pt idx="1805">
                  <c:v>1.7426312005751259</c:v>
                </c:pt>
                <c:pt idx="1806">
                  <c:v>1.7455068296189791</c:v>
                </c:pt>
                <c:pt idx="1807">
                  <c:v>1.7433501078360891</c:v>
                </c:pt>
                <c:pt idx="1808">
                  <c:v>1.7433501078360891</c:v>
                </c:pt>
                <c:pt idx="1809">
                  <c:v>1.7383177570093458</c:v>
                </c:pt>
                <c:pt idx="1810">
                  <c:v>1.7383177570093458</c:v>
                </c:pt>
                <c:pt idx="1811">
                  <c:v>1.7390366642703092</c:v>
                </c:pt>
                <c:pt idx="1812">
                  <c:v>1.7368799424874191</c:v>
                </c:pt>
                <c:pt idx="1813">
                  <c:v>1.7347232207045291</c:v>
                </c:pt>
                <c:pt idx="1814">
                  <c:v>1.7390366642703092</c:v>
                </c:pt>
                <c:pt idx="1815">
                  <c:v>1.7361610352264558</c:v>
                </c:pt>
                <c:pt idx="1816">
                  <c:v>1.7404744787922357</c:v>
                </c:pt>
                <c:pt idx="1817">
                  <c:v>1.7433501078360891</c:v>
                </c:pt>
                <c:pt idx="1818">
                  <c:v>1.7498202731847592</c:v>
                </c:pt>
                <c:pt idx="1819">
                  <c:v>1.7512580877066859</c:v>
                </c:pt>
                <c:pt idx="1820">
                  <c:v>1.7433501078360891</c:v>
                </c:pt>
                <c:pt idx="1821">
                  <c:v>1.7364485981308413</c:v>
                </c:pt>
                <c:pt idx="1822">
                  <c:v>1.7305535585909417</c:v>
                </c:pt>
                <c:pt idx="1823">
                  <c:v>1.7259525521207766</c:v>
                </c:pt>
                <c:pt idx="1824">
                  <c:v>1.7158878504672899</c:v>
                </c:pt>
                <c:pt idx="1825">
                  <c:v>1.7016534867002158</c:v>
                </c:pt>
                <c:pt idx="1826">
                  <c:v>1.7030913012221423</c:v>
                </c:pt>
                <c:pt idx="1827">
                  <c:v>1.7030913012221423</c:v>
                </c:pt>
                <c:pt idx="1828">
                  <c:v>1.6994967649173256</c:v>
                </c:pt>
                <c:pt idx="1829">
                  <c:v>1.702372393961179</c:v>
                </c:pt>
                <c:pt idx="1830">
                  <c:v>1.693745506829619</c:v>
                </c:pt>
                <c:pt idx="1831">
                  <c:v>1.6930265995686555</c:v>
                </c:pt>
                <c:pt idx="1832">
                  <c:v>1.6872753414809489</c:v>
                </c:pt>
                <c:pt idx="1833">
                  <c:v>1.685118619698059</c:v>
                </c:pt>
                <c:pt idx="1834">
                  <c:v>1.6815240833932423</c:v>
                </c:pt>
                <c:pt idx="1835">
                  <c:v>1.6700215672178289</c:v>
                </c:pt>
                <c:pt idx="1836">
                  <c:v>1.6728971962616823</c:v>
                </c:pt>
                <c:pt idx="1837">
                  <c:v>1.6779295470884257</c:v>
                </c:pt>
                <c:pt idx="1838">
                  <c:v>1.676491732566499</c:v>
                </c:pt>
                <c:pt idx="1839">
                  <c:v>1.6657081236520488</c:v>
                </c:pt>
                <c:pt idx="1840">
                  <c:v>1.6736161035226456</c:v>
                </c:pt>
                <c:pt idx="1841">
                  <c:v>1.6721782890007189</c:v>
                </c:pt>
                <c:pt idx="1842">
                  <c:v>1.6664270309130123</c:v>
                </c:pt>
                <c:pt idx="1843">
                  <c:v>1.6642703091301223</c:v>
                </c:pt>
                <c:pt idx="1844">
                  <c:v>1.667864845434939</c:v>
                </c:pt>
                <c:pt idx="1845">
                  <c:v>1.6635514018691588</c:v>
                </c:pt>
                <c:pt idx="1846">
                  <c:v>1.6685837526959022</c:v>
                </c:pt>
                <c:pt idx="1847">
                  <c:v>1.6613946800862689</c:v>
                </c:pt>
                <c:pt idx="1848">
                  <c:v>1.6642703091301223</c:v>
                </c:pt>
                <c:pt idx="1849">
                  <c:v>1.6707404744787921</c:v>
                </c:pt>
                <c:pt idx="1850">
                  <c:v>1.6707404744787921</c:v>
                </c:pt>
                <c:pt idx="1851">
                  <c:v>1.6685837526959022</c:v>
                </c:pt>
                <c:pt idx="1852">
                  <c:v>1.6685837526959022</c:v>
                </c:pt>
                <c:pt idx="1853">
                  <c:v>1.6721782890007189</c:v>
                </c:pt>
                <c:pt idx="1854">
                  <c:v>1.6721782890007189</c:v>
                </c:pt>
                <c:pt idx="1855">
                  <c:v>1.6822429906542056</c:v>
                </c:pt>
                <c:pt idx="1856">
                  <c:v>1.6822429906542056</c:v>
                </c:pt>
                <c:pt idx="1857">
                  <c:v>1.6779295470884257</c:v>
                </c:pt>
                <c:pt idx="1858">
                  <c:v>1.6693026599568657</c:v>
                </c:pt>
                <c:pt idx="1859">
                  <c:v>1.6671459381739755</c:v>
                </c:pt>
                <c:pt idx="1860">
                  <c:v>1.6721782890007189</c:v>
                </c:pt>
                <c:pt idx="1861">
                  <c:v>1.674335010783609</c:v>
                </c:pt>
                <c:pt idx="1862">
                  <c:v>1.6714593817397556</c:v>
                </c:pt>
                <c:pt idx="1863">
                  <c:v>1.6685837526959022</c:v>
                </c:pt>
                <c:pt idx="1864">
                  <c:v>1.6693026599568657</c:v>
                </c:pt>
                <c:pt idx="1865">
                  <c:v>1.6700215672178289</c:v>
                </c:pt>
                <c:pt idx="1866">
                  <c:v>1.6649892163910855</c:v>
                </c:pt>
                <c:pt idx="1867">
                  <c:v>1.667864845434939</c:v>
                </c:pt>
                <c:pt idx="1868">
                  <c:v>1.6700215672178289</c:v>
                </c:pt>
                <c:pt idx="1869">
                  <c:v>1.6700215672178289</c:v>
                </c:pt>
                <c:pt idx="1870">
                  <c:v>1.674335010783609</c:v>
                </c:pt>
                <c:pt idx="1871">
                  <c:v>1.6750539180445723</c:v>
                </c:pt>
                <c:pt idx="1872">
                  <c:v>1.6786484543493889</c:v>
                </c:pt>
                <c:pt idx="1873">
                  <c:v>1.6800862688713156</c:v>
                </c:pt>
                <c:pt idx="1874">
                  <c:v>1.6793673616103522</c:v>
                </c:pt>
                <c:pt idx="1875">
                  <c:v>1.674335010783609</c:v>
                </c:pt>
                <c:pt idx="1876">
                  <c:v>1.674335010783609</c:v>
                </c:pt>
                <c:pt idx="1877">
                  <c:v>1.6700215672178289</c:v>
                </c:pt>
                <c:pt idx="1878">
                  <c:v>1.6642703091301223</c:v>
                </c:pt>
                <c:pt idx="1879">
                  <c:v>1.6693026599568657</c:v>
                </c:pt>
                <c:pt idx="1880">
                  <c:v>1.6714593817397556</c:v>
                </c:pt>
                <c:pt idx="1881">
                  <c:v>1.6772106398274622</c:v>
                </c:pt>
                <c:pt idx="1882">
                  <c:v>1.6793673616103522</c:v>
                </c:pt>
                <c:pt idx="1883">
                  <c:v>1.6865564342199857</c:v>
                </c:pt>
                <c:pt idx="1884">
                  <c:v>1.685549964054637</c:v>
                </c:pt>
                <c:pt idx="1885">
                  <c:v>1.6838245866283248</c:v>
                </c:pt>
                <c:pt idx="1886">
                  <c:v>1.6871315600287564</c:v>
                </c:pt>
                <c:pt idx="1887">
                  <c:v>1.6858375269590222</c:v>
                </c:pt>
                <c:pt idx="1888">
                  <c:v>1.6865564342199857</c:v>
                </c:pt>
                <c:pt idx="1889">
                  <c:v>1.6843997124370955</c:v>
                </c:pt>
                <c:pt idx="1890">
                  <c:v>1.6843997124370955</c:v>
                </c:pt>
                <c:pt idx="1891">
                  <c:v>1.6815240833932423</c:v>
                </c:pt>
                <c:pt idx="1892">
                  <c:v>1.6822429906542056</c:v>
                </c:pt>
                <c:pt idx="1893">
                  <c:v>1.6721782890007189</c:v>
                </c:pt>
                <c:pt idx="1894">
                  <c:v>1.6635514018691588</c:v>
                </c:pt>
                <c:pt idx="1895">
                  <c:v>1.6664270309130123</c:v>
                </c:pt>
                <c:pt idx="1896">
                  <c:v>1.667864845434939</c:v>
                </c:pt>
                <c:pt idx="1897">
                  <c:v>1.6685837526959022</c:v>
                </c:pt>
                <c:pt idx="1898">
                  <c:v>1.6693026599568657</c:v>
                </c:pt>
                <c:pt idx="1899">
                  <c:v>1.6772106398274622</c:v>
                </c:pt>
                <c:pt idx="1900">
                  <c:v>1.685118619698059</c:v>
                </c:pt>
                <c:pt idx="1901">
                  <c:v>1.682961897915169</c:v>
                </c:pt>
                <c:pt idx="1902">
                  <c:v>1.6858375269590222</c:v>
                </c:pt>
                <c:pt idx="1903">
                  <c:v>1.6887131560028756</c:v>
                </c:pt>
                <c:pt idx="1904">
                  <c:v>1.6894320632638389</c:v>
                </c:pt>
                <c:pt idx="1905">
                  <c:v>1.6908698777857656</c:v>
                </c:pt>
                <c:pt idx="1906">
                  <c:v>1.6901509705248023</c:v>
                </c:pt>
                <c:pt idx="1907">
                  <c:v>1.6923076923076923</c:v>
                </c:pt>
                <c:pt idx="1908">
                  <c:v>1.6894320632638389</c:v>
                </c:pt>
                <c:pt idx="1909">
                  <c:v>1.6858375269590222</c:v>
                </c:pt>
                <c:pt idx="1910">
                  <c:v>1.691588785046729</c:v>
                </c:pt>
                <c:pt idx="1911">
                  <c:v>1.7002156721782891</c:v>
                </c:pt>
                <c:pt idx="1912">
                  <c:v>1.7009345794392523</c:v>
                </c:pt>
                <c:pt idx="1913">
                  <c:v>1.6994967649173256</c:v>
                </c:pt>
                <c:pt idx="1914">
                  <c:v>1.6994967649173256</c:v>
                </c:pt>
                <c:pt idx="1915">
                  <c:v>1.6994967649173256</c:v>
                </c:pt>
                <c:pt idx="1916">
                  <c:v>1.6987778576563624</c:v>
                </c:pt>
                <c:pt idx="1917">
                  <c:v>1.6980589503953989</c:v>
                </c:pt>
                <c:pt idx="1918">
                  <c:v>1.6987778576563624</c:v>
                </c:pt>
                <c:pt idx="1919">
                  <c:v>1.7009345794392523</c:v>
                </c:pt>
                <c:pt idx="1920">
                  <c:v>1.7002156721782891</c:v>
                </c:pt>
                <c:pt idx="1921">
                  <c:v>1.6987778576563624</c:v>
                </c:pt>
                <c:pt idx="1922">
                  <c:v>1.6966211358734724</c:v>
                </c:pt>
                <c:pt idx="1923">
                  <c:v>1.6973400431344356</c:v>
                </c:pt>
                <c:pt idx="1924">
                  <c:v>1.6966211358734724</c:v>
                </c:pt>
                <c:pt idx="1925">
                  <c:v>1.6944644140905822</c:v>
                </c:pt>
                <c:pt idx="1926">
                  <c:v>1.6923076923076923</c:v>
                </c:pt>
                <c:pt idx="1927">
                  <c:v>1.6858375269590222</c:v>
                </c:pt>
                <c:pt idx="1928">
                  <c:v>1.6786484543493889</c:v>
                </c:pt>
                <c:pt idx="1929">
                  <c:v>1.6779295470884257</c:v>
                </c:pt>
                <c:pt idx="1930">
                  <c:v>1.6786484543493889</c:v>
                </c:pt>
                <c:pt idx="1931">
                  <c:v>1.6736161035226456</c:v>
                </c:pt>
                <c:pt idx="1932">
                  <c:v>1.6808051761322789</c:v>
                </c:pt>
                <c:pt idx="1933">
                  <c:v>1.6822429906542056</c:v>
                </c:pt>
                <c:pt idx="1934">
                  <c:v>1.6779295470884257</c:v>
                </c:pt>
                <c:pt idx="1935">
                  <c:v>1.6728971962616823</c:v>
                </c:pt>
                <c:pt idx="1936">
                  <c:v>1.676491732566499</c:v>
                </c:pt>
                <c:pt idx="1937">
                  <c:v>1.6757728253055355</c:v>
                </c:pt>
                <c:pt idx="1938">
                  <c:v>1.6808051761322789</c:v>
                </c:pt>
                <c:pt idx="1939">
                  <c:v>1.6843997124370955</c:v>
                </c:pt>
                <c:pt idx="1940">
                  <c:v>1.685118619698059</c:v>
                </c:pt>
                <c:pt idx="1941">
                  <c:v>1.6793673616103522</c:v>
                </c:pt>
                <c:pt idx="1942">
                  <c:v>1.6822429906542056</c:v>
                </c:pt>
                <c:pt idx="1943">
                  <c:v>1.6901509705248023</c:v>
                </c:pt>
                <c:pt idx="1944">
                  <c:v>1.6987778576563624</c:v>
                </c:pt>
                <c:pt idx="1945">
                  <c:v>1.6987778576563624</c:v>
                </c:pt>
                <c:pt idx="1946">
                  <c:v>1.7002156721782891</c:v>
                </c:pt>
                <c:pt idx="1947">
                  <c:v>1.7016534867002158</c:v>
                </c:pt>
                <c:pt idx="1948">
                  <c:v>1.6987778576563624</c:v>
                </c:pt>
                <c:pt idx="1949">
                  <c:v>1.6959022286125089</c:v>
                </c:pt>
                <c:pt idx="1950">
                  <c:v>1.6951833213515457</c:v>
                </c:pt>
                <c:pt idx="1951">
                  <c:v>1.6951833213515457</c:v>
                </c:pt>
                <c:pt idx="1952">
                  <c:v>1.6959022286125089</c:v>
                </c:pt>
                <c:pt idx="1953">
                  <c:v>1.6959022286125089</c:v>
                </c:pt>
                <c:pt idx="1954">
                  <c:v>1.6951833213515457</c:v>
                </c:pt>
                <c:pt idx="1955">
                  <c:v>1.6973400431344356</c:v>
                </c:pt>
                <c:pt idx="1956">
                  <c:v>1.6951833213515457</c:v>
                </c:pt>
                <c:pt idx="1957">
                  <c:v>1.6987778576563624</c:v>
                </c:pt>
                <c:pt idx="1958">
                  <c:v>1.6994967649173256</c:v>
                </c:pt>
                <c:pt idx="1959">
                  <c:v>1.6994967649173256</c:v>
                </c:pt>
                <c:pt idx="1960">
                  <c:v>1.6973400431344356</c:v>
                </c:pt>
                <c:pt idx="1961">
                  <c:v>1.6980589503953989</c:v>
                </c:pt>
                <c:pt idx="1962">
                  <c:v>1.6858375269590222</c:v>
                </c:pt>
                <c:pt idx="1963">
                  <c:v>1.682961897915169</c:v>
                </c:pt>
                <c:pt idx="1964">
                  <c:v>1.6808051761322789</c:v>
                </c:pt>
                <c:pt idx="1965">
                  <c:v>1.6836808051761323</c:v>
                </c:pt>
                <c:pt idx="1966">
                  <c:v>1.6836808051761323</c:v>
                </c:pt>
                <c:pt idx="1967">
                  <c:v>1.6822429906542056</c:v>
                </c:pt>
                <c:pt idx="1968">
                  <c:v>1.6836808051761323</c:v>
                </c:pt>
                <c:pt idx="1969">
                  <c:v>1.6822429906542056</c:v>
                </c:pt>
                <c:pt idx="1970">
                  <c:v>1.6836808051761323</c:v>
                </c:pt>
                <c:pt idx="1971">
                  <c:v>1.6865564342199857</c:v>
                </c:pt>
                <c:pt idx="1972">
                  <c:v>1.685118619698059</c:v>
                </c:pt>
                <c:pt idx="1973">
                  <c:v>1.682961897915169</c:v>
                </c:pt>
                <c:pt idx="1974">
                  <c:v>1.6822429906542056</c:v>
                </c:pt>
                <c:pt idx="1975">
                  <c:v>1.6836808051761323</c:v>
                </c:pt>
                <c:pt idx="1976">
                  <c:v>1.6815240833932423</c:v>
                </c:pt>
                <c:pt idx="1977">
                  <c:v>1.6908698777857656</c:v>
                </c:pt>
                <c:pt idx="1978">
                  <c:v>1.6930265995686555</c:v>
                </c:pt>
                <c:pt idx="1979">
                  <c:v>1.6951833213515457</c:v>
                </c:pt>
                <c:pt idx="1980">
                  <c:v>1.691588785046729</c:v>
                </c:pt>
                <c:pt idx="1981">
                  <c:v>1.6959022286125089</c:v>
                </c:pt>
                <c:pt idx="1982">
                  <c:v>1.6879942487419124</c:v>
                </c:pt>
                <c:pt idx="1983">
                  <c:v>1.6872753414809489</c:v>
                </c:pt>
                <c:pt idx="1984">
                  <c:v>1.693745506829619</c:v>
                </c:pt>
                <c:pt idx="1985">
                  <c:v>1.702372393961179</c:v>
                </c:pt>
                <c:pt idx="1986">
                  <c:v>1.710999281092739</c:v>
                </c:pt>
                <c:pt idx="1987">
                  <c:v>1.7052480230050324</c:v>
                </c:pt>
                <c:pt idx="1988">
                  <c:v>1.7088425593098491</c:v>
                </c:pt>
                <c:pt idx="1989">
                  <c:v>1.7059669302659957</c:v>
                </c:pt>
                <c:pt idx="1990">
                  <c:v>1.7052480230050324</c:v>
                </c:pt>
                <c:pt idx="1991">
                  <c:v>1.702372393961179</c:v>
                </c:pt>
                <c:pt idx="1992">
                  <c:v>1.702372393961179</c:v>
                </c:pt>
                <c:pt idx="1993">
                  <c:v>1.704529115744069</c:v>
                </c:pt>
                <c:pt idx="1994">
                  <c:v>1.7009345794392523</c:v>
                </c:pt>
                <c:pt idx="1995">
                  <c:v>1.7052480230050324</c:v>
                </c:pt>
                <c:pt idx="1996">
                  <c:v>1.703235082674335</c:v>
                </c:pt>
                <c:pt idx="1997">
                  <c:v>1.6992092020129403</c:v>
                </c:pt>
                <c:pt idx="1998">
                  <c:v>1.695470884255931</c:v>
                </c:pt>
                <c:pt idx="1999">
                  <c:v>1.684687275341481</c:v>
                </c:pt>
                <c:pt idx="2000">
                  <c:v>1.6836808051761323</c:v>
                </c:pt>
                <c:pt idx="2001">
                  <c:v>1.6879942487419124</c:v>
                </c:pt>
                <c:pt idx="2002">
                  <c:v>1.691588785046729</c:v>
                </c:pt>
                <c:pt idx="2003">
                  <c:v>1.6908698777857656</c:v>
                </c:pt>
                <c:pt idx="2004">
                  <c:v>1.691588785046729</c:v>
                </c:pt>
                <c:pt idx="2005">
                  <c:v>1.6879942487419124</c:v>
                </c:pt>
                <c:pt idx="2006">
                  <c:v>1.6908698777857656</c:v>
                </c:pt>
                <c:pt idx="2007">
                  <c:v>1.693745506829619</c:v>
                </c:pt>
                <c:pt idx="2008">
                  <c:v>1.6930265995686555</c:v>
                </c:pt>
                <c:pt idx="2009">
                  <c:v>1.693745506829619</c:v>
                </c:pt>
                <c:pt idx="2010">
                  <c:v>1.691588785046729</c:v>
                </c:pt>
                <c:pt idx="2011">
                  <c:v>1.6865564342199857</c:v>
                </c:pt>
                <c:pt idx="2012">
                  <c:v>1.693745506829619</c:v>
                </c:pt>
                <c:pt idx="2013">
                  <c:v>1.6944644140905822</c:v>
                </c:pt>
                <c:pt idx="2014">
                  <c:v>1.6944644140905822</c:v>
                </c:pt>
                <c:pt idx="2015">
                  <c:v>1.6973400431344356</c:v>
                </c:pt>
                <c:pt idx="2016">
                  <c:v>1.7016534867002158</c:v>
                </c:pt>
                <c:pt idx="2017">
                  <c:v>1.7009345794392523</c:v>
                </c:pt>
                <c:pt idx="2018">
                  <c:v>1.704529115744069</c:v>
                </c:pt>
                <c:pt idx="2019">
                  <c:v>1.7081236520488856</c:v>
                </c:pt>
                <c:pt idx="2020">
                  <c:v>1.7052480230050324</c:v>
                </c:pt>
                <c:pt idx="2021">
                  <c:v>1.704529115744069</c:v>
                </c:pt>
                <c:pt idx="2022">
                  <c:v>1.702372393961179</c:v>
                </c:pt>
                <c:pt idx="2023">
                  <c:v>1.7002156721782891</c:v>
                </c:pt>
                <c:pt idx="2024">
                  <c:v>1.7016534867002158</c:v>
                </c:pt>
                <c:pt idx="2025">
                  <c:v>1.7030913012221423</c:v>
                </c:pt>
                <c:pt idx="2026">
                  <c:v>1.6994967649173256</c:v>
                </c:pt>
                <c:pt idx="2027">
                  <c:v>1.6951833213515457</c:v>
                </c:pt>
                <c:pt idx="2028">
                  <c:v>1.6923076923076923</c:v>
                </c:pt>
                <c:pt idx="2029">
                  <c:v>1.691588785046729</c:v>
                </c:pt>
                <c:pt idx="2030">
                  <c:v>1.693745506829619</c:v>
                </c:pt>
                <c:pt idx="2031">
                  <c:v>1.6944644140905822</c:v>
                </c:pt>
                <c:pt idx="2032">
                  <c:v>1.702372393961179</c:v>
                </c:pt>
                <c:pt idx="2033">
                  <c:v>1.7016534867002158</c:v>
                </c:pt>
                <c:pt idx="2034">
                  <c:v>1.7002156721782891</c:v>
                </c:pt>
                <c:pt idx="2035">
                  <c:v>1.7016534867002158</c:v>
                </c:pt>
                <c:pt idx="2036">
                  <c:v>1.702372393961179</c:v>
                </c:pt>
                <c:pt idx="2037">
                  <c:v>1.7174694464414091</c:v>
                </c:pt>
                <c:pt idx="2038">
                  <c:v>1.7174694464414091</c:v>
                </c:pt>
                <c:pt idx="2039">
                  <c:v>1.710999281092739</c:v>
                </c:pt>
                <c:pt idx="2040">
                  <c:v>1.7117181883537023</c:v>
                </c:pt>
                <c:pt idx="2041">
                  <c:v>1.7095614665708123</c:v>
                </c:pt>
                <c:pt idx="2042">
                  <c:v>1.7081236520488856</c:v>
                </c:pt>
                <c:pt idx="2043">
                  <c:v>1.7066858375269591</c:v>
                </c:pt>
                <c:pt idx="2044">
                  <c:v>1.7102803738317758</c:v>
                </c:pt>
                <c:pt idx="2045">
                  <c:v>1.7145938173975557</c:v>
                </c:pt>
                <c:pt idx="2046">
                  <c:v>1.7167505391804456</c:v>
                </c:pt>
                <c:pt idx="2047">
                  <c:v>1.7153127246585191</c:v>
                </c:pt>
                <c:pt idx="2048">
                  <c:v>1.719626168224299</c:v>
                </c:pt>
                <c:pt idx="2049">
                  <c:v>1.7260963335729691</c:v>
                </c:pt>
                <c:pt idx="2050">
                  <c:v>1.721782890007189</c:v>
                </c:pt>
                <c:pt idx="2051">
                  <c:v>1.7210639827462257</c:v>
                </c:pt>
                <c:pt idx="2052">
                  <c:v>1.7174694464414091</c:v>
                </c:pt>
                <c:pt idx="2053">
                  <c:v>1.7203450754852625</c:v>
                </c:pt>
                <c:pt idx="2054">
                  <c:v>1.7203450754852625</c:v>
                </c:pt>
                <c:pt idx="2055">
                  <c:v>1.7239396117900792</c:v>
                </c:pt>
                <c:pt idx="2056">
                  <c:v>1.7232207045291157</c:v>
                </c:pt>
                <c:pt idx="2057">
                  <c:v>1.7232207045291157</c:v>
                </c:pt>
                <c:pt idx="2058">
                  <c:v>1.7232207045291157</c:v>
                </c:pt>
                <c:pt idx="2059">
                  <c:v>1.719626168224299</c:v>
                </c:pt>
                <c:pt idx="2060">
                  <c:v>1.7203450754852625</c:v>
                </c:pt>
                <c:pt idx="2061">
                  <c:v>1.721782890007189</c:v>
                </c:pt>
                <c:pt idx="2062">
                  <c:v>1.7174694464414091</c:v>
                </c:pt>
                <c:pt idx="2063">
                  <c:v>1.7153127246585191</c:v>
                </c:pt>
                <c:pt idx="2064">
                  <c:v>1.7167505391804456</c:v>
                </c:pt>
                <c:pt idx="2065">
                  <c:v>1.7232207045291157</c:v>
                </c:pt>
                <c:pt idx="2066">
                  <c:v>1.7311286843997125</c:v>
                </c:pt>
                <c:pt idx="2067">
                  <c:v>1.7426312005751259</c:v>
                </c:pt>
                <c:pt idx="2068">
                  <c:v>1.7498202731847592</c:v>
                </c:pt>
                <c:pt idx="2069">
                  <c:v>1.7483824586628325</c:v>
                </c:pt>
                <c:pt idx="2070">
                  <c:v>1.7272465851905103</c:v>
                </c:pt>
                <c:pt idx="2071">
                  <c:v>1.7174694464414091</c:v>
                </c:pt>
                <c:pt idx="2072">
                  <c:v>1.7022286125089865</c:v>
                </c:pt>
                <c:pt idx="2073">
                  <c:v>1.685118619698059</c:v>
                </c:pt>
                <c:pt idx="2074">
                  <c:v>1.6757728253055355</c:v>
                </c:pt>
                <c:pt idx="2075">
                  <c:v>1.6750539180445723</c:v>
                </c:pt>
                <c:pt idx="2076">
                  <c:v>1.6728971962616823</c:v>
                </c:pt>
                <c:pt idx="2077">
                  <c:v>1.6757728253055355</c:v>
                </c:pt>
                <c:pt idx="2078">
                  <c:v>1.6793673616103522</c:v>
                </c:pt>
                <c:pt idx="2079">
                  <c:v>1.6872753414809489</c:v>
                </c:pt>
                <c:pt idx="2080">
                  <c:v>1.6872753414809489</c:v>
                </c:pt>
                <c:pt idx="2081">
                  <c:v>1.7002156721782891</c:v>
                </c:pt>
                <c:pt idx="2082">
                  <c:v>1.7009345794392523</c:v>
                </c:pt>
                <c:pt idx="2083">
                  <c:v>1.7167505391804456</c:v>
                </c:pt>
                <c:pt idx="2084">
                  <c:v>1.710999281092739</c:v>
                </c:pt>
                <c:pt idx="2085">
                  <c:v>1.7074047447879224</c:v>
                </c:pt>
                <c:pt idx="2086">
                  <c:v>1.7074047447879224</c:v>
                </c:pt>
                <c:pt idx="2087">
                  <c:v>1.7081236520488856</c:v>
                </c:pt>
                <c:pt idx="2088">
                  <c:v>1.7138749101365924</c:v>
                </c:pt>
                <c:pt idx="2089">
                  <c:v>1.7225017972681524</c:v>
                </c:pt>
                <c:pt idx="2090">
                  <c:v>1.7268152408339323</c:v>
                </c:pt>
                <c:pt idx="2091">
                  <c:v>1.7253774263120059</c:v>
                </c:pt>
                <c:pt idx="2092">
                  <c:v>1.7332854061826024</c:v>
                </c:pt>
                <c:pt idx="2093">
                  <c:v>1.7311286843997125</c:v>
                </c:pt>
                <c:pt idx="2094">
                  <c:v>1.7138749101365924</c:v>
                </c:pt>
                <c:pt idx="2095">
                  <c:v>1.7153127246585191</c:v>
                </c:pt>
                <c:pt idx="2096">
                  <c:v>1.7138749101365924</c:v>
                </c:pt>
                <c:pt idx="2097">
                  <c:v>1.7210639827462257</c:v>
                </c:pt>
                <c:pt idx="2098">
                  <c:v>1.7189072609633358</c:v>
                </c:pt>
                <c:pt idx="2099">
                  <c:v>1.7181883537023723</c:v>
                </c:pt>
                <c:pt idx="2100">
                  <c:v>1.7210639827462257</c:v>
                </c:pt>
                <c:pt idx="2101">
                  <c:v>1.7160316319194824</c:v>
                </c:pt>
                <c:pt idx="2102">
                  <c:v>1.7102803738317758</c:v>
                </c:pt>
                <c:pt idx="2103">
                  <c:v>1.7052480230050324</c:v>
                </c:pt>
                <c:pt idx="2104">
                  <c:v>1.7124370956146657</c:v>
                </c:pt>
                <c:pt idx="2105">
                  <c:v>1.713156002875629</c:v>
                </c:pt>
                <c:pt idx="2106">
                  <c:v>1.7167505391804456</c:v>
                </c:pt>
                <c:pt idx="2107">
                  <c:v>1.7102803738317758</c:v>
                </c:pt>
                <c:pt idx="2108">
                  <c:v>1.7102803738317758</c:v>
                </c:pt>
                <c:pt idx="2109">
                  <c:v>1.704529115744069</c:v>
                </c:pt>
                <c:pt idx="2110">
                  <c:v>1.6987778576563624</c:v>
                </c:pt>
                <c:pt idx="2111">
                  <c:v>1.7030913012221423</c:v>
                </c:pt>
                <c:pt idx="2112">
                  <c:v>1.7059669302659957</c:v>
                </c:pt>
                <c:pt idx="2113">
                  <c:v>1.704529115744069</c:v>
                </c:pt>
                <c:pt idx="2114">
                  <c:v>1.7002156721782891</c:v>
                </c:pt>
                <c:pt idx="2115">
                  <c:v>1.6973400431344356</c:v>
                </c:pt>
                <c:pt idx="2116">
                  <c:v>1.6966211358734724</c:v>
                </c:pt>
                <c:pt idx="2117">
                  <c:v>1.691588785046729</c:v>
                </c:pt>
                <c:pt idx="2118">
                  <c:v>1.6908698777857656</c:v>
                </c:pt>
                <c:pt idx="2119">
                  <c:v>1.6923076923076923</c:v>
                </c:pt>
                <c:pt idx="2120">
                  <c:v>1.6923076923076923</c:v>
                </c:pt>
                <c:pt idx="2121">
                  <c:v>1.691588785046729</c:v>
                </c:pt>
                <c:pt idx="2122">
                  <c:v>1.6951833213515457</c:v>
                </c:pt>
                <c:pt idx="2123">
                  <c:v>1.6951833213515457</c:v>
                </c:pt>
                <c:pt idx="2124">
                  <c:v>1.6923076923076923</c:v>
                </c:pt>
                <c:pt idx="2125">
                  <c:v>1.6858375269590222</c:v>
                </c:pt>
                <c:pt idx="2126">
                  <c:v>1.6800862688713156</c:v>
                </c:pt>
                <c:pt idx="2127">
                  <c:v>1.6843997124370955</c:v>
                </c:pt>
                <c:pt idx="2128">
                  <c:v>1.6858375269590222</c:v>
                </c:pt>
                <c:pt idx="2129">
                  <c:v>1.6925952552120778</c:v>
                </c:pt>
                <c:pt idx="2130">
                  <c:v>1.7006470165348668</c:v>
                </c:pt>
                <c:pt idx="2131">
                  <c:v>1.7051042415528399</c:v>
                </c:pt>
                <c:pt idx="2132">
                  <c:v>1.7117181883537023</c:v>
                </c:pt>
                <c:pt idx="2133">
                  <c:v>1.7088425593098491</c:v>
                </c:pt>
                <c:pt idx="2134">
                  <c:v>1.7052480230050324</c:v>
                </c:pt>
                <c:pt idx="2135">
                  <c:v>1.7088425593098491</c:v>
                </c:pt>
                <c:pt idx="2136">
                  <c:v>1.7145938173975557</c:v>
                </c:pt>
                <c:pt idx="2137">
                  <c:v>1.7145938173975557</c:v>
                </c:pt>
                <c:pt idx="2138">
                  <c:v>1.719626168224299</c:v>
                </c:pt>
                <c:pt idx="2139">
                  <c:v>1.7203450754852625</c:v>
                </c:pt>
                <c:pt idx="2140">
                  <c:v>1.7239396117900792</c:v>
                </c:pt>
                <c:pt idx="2141">
                  <c:v>1.7160316319194824</c:v>
                </c:pt>
                <c:pt idx="2142">
                  <c:v>1.7160316319194824</c:v>
                </c:pt>
                <c:pt idx="2143">
                  <c:v>1.7181883537023723</c:v>
                </c:pt>
                <c:pt idx="2144">
                  <c:v>1.7167505391804456</c:v>
                </c:pt>
                <c:pt idx="2145">
                  <c:v>1.7189072609633358</c:v>
                </c:pt>
                <c:pt idx="2146">
                  <c:v>1.721782890007189</c:v>
                </c:pt>
                <c:pt idx="2147">
                  <c:v>1.7253774263120059</c:v>
                </c:pt>
                <c:pt idx="2148">
                  <c:v>1.7253774263120059</c:v>
                </c:pt>
                <c:pt idx="2149">
                  <c:v>1.7275341480948958</c:v>
                </c:pt>
                <c:pt idx="2150">
                  <c:v>1.7268152408339323</c:v>
                </c:pt>
                <c:pt idx="2151">
                  <c:v>1.7332854061826024</c:v>
                </c:pt>
                <c:pt idx="2152">
                  <c:v>1.7361610352264558</c:v>
                </c:pt>
                <c:pt idx="2153">
                  <c:v>1.7354421279654924</c:v>
                </c:pt>
                <c:pt idx="2154">
                  <c:v>1.7354421279654924</c:v>
                </c:pt>
                <c:pt idx="2155">
                  <c:v>1.7332854061826024</c:v>
                </c:pt>
                <c:pt idx="2156">
                  <c:v>1.7325664989216392</c:v>
                </c:pt>
                <c:pt idx="2157">
                  <c:v>1.7289719626168225</c:v>
                </c:pt>
                <c:pt idx="2158">
                  <c:v>1.7246585190510424</c:v>
                </c:pt>
                <c:pt idx="2159">
                  <c:v>1.7318475916606757</c:v>
                </c:pt>
                <c:pt idx="2160">
                  <c:v>1.7318475916606757</c:v>
                </c:pt>
                <c:pt idx="2161">
                  <c:v>1.7347232207045291</c:v>
                </c:pt>
                <c:pt idx="2162">
                  <c:v>1.728253055355859</c:v>
                </c:pt>
                <c:pt idx="2163">
                  <c:v>1.728253055355859</c:v>
                </c:pt>
                <c:pt idx="2164">
                  <c:v>1.7289719626168225</c:v>
                </c:pt>
                <c:pt idx="2165">
                  <c:v>1.7311286843997125</c:v>
                </c:pt>
                <c:pt idx="2166">
                  <c:v>1.7340043134435659</c:v>
                </c:pt>
                <c:pt idx="2167">
                  <c:v>1.7419122933141624</c:v>
                </c:pt>
                <c:pt idx="2168">
                  <c:v>1.7447879223580158</c:v>
                </c:pt>
                <c:pt idx="2169">
                  <c:v>1.7440690150970526</c:v>
                </c:pt>
                <c:pt idx="2170">
                  <c:v>1.7390366642703092</c:v>
                </c:pt>
                <c:pt idx="2171">
                  <c:v>1.7268152408339323</c:v>
                </c:pt>
                <c:pt idx="2172">
                  <c:v>1.7246585190510424</c:v>
                </c:pt>
                <c:pt idx="2173">
                  <c:v>1.7239396117900792</c:v>
                </c:pt>
                <c:pt idx="2174">
                  <c:v>1.7203450754852625</c:v>
                </c:pt>
                <c:pt idx="2175">
                  <c:v>1.719626168224299</c:v>
                </c:pt>
                <c:pt idx="2176">
                  <c:v>1.7189072609633358</c:v>
                </c:pt>
                <c:pt idx="2177">
                  <c:v>1.704529115744069</c:v>
                </c:pt>
                <c:pt idx="2178">
                  <c:v>1.6987778576563624</c:v>
                </c:pt>
                <c:pt idx="2179">
                  <c:v>1.7052480230050324</c:v>
                </c:pt>
                <c:pt idx="2180">
                  <c:v>1.7052480230050324</c:v>
                </c:pt>
                <c:pt idx="2181">
                  <c:v>1.7081236520488856</c:v>
                </c:pt>
                <c:pt idx="2182">
                  <c:v>1.713156002875629</c:v>
                </c:pt>
                <c:pt idx="2183">
                  <c:v>1.7181883537023723</c:v>
                </c:pt>
                <c:pt idx="2184">
                  <c:v>1.7153127246585191</c:v>
                </c:pt>
                <c:pt idx="2185">
                  <c:v>1.7074047447879224</c:v>
                </c:pt>
                <c:pt idx="2186">
                  <c:v>1.7181883537023723</c:v>
                </c:pt>
                <c:pt idx="2187">
                  <c:v>1.7203450754852625</c:v>
                </c:pt>
                <c:pt idx="2188">
                  <c:v>1.7253774263120059</c:v>
                </c:pt>
                <c:pt idx="2189">
                  <c:v>1.7268152408339323</c:v>
                </c:pt>
                <c:pt idx="2190">
                  <c:v>1.730409777138749</c:v>
                </c:pt>
                <c:pt idx="2191">
                  <c:v>1.7289719626168225</c:v>
                </c:pt>
                <c:pt idx="2192">
                  <c:v>1.730409777138749</c:v>
                </c:pt>
                <c:pt idx="2193">
                  <c:v>1.7311286843997125</c:v>
                </c:pt>
                <c:pt idx="2194">
                  <c:v>1.730409777138749</c:v>
                </c:pt>
                <c:pt idx="2195">
                  <c:v>1.7340043134435659</c:v>
                </c:pt>
                <c:pt idx="2196">
                  <c:v>1.7347232207045291</c:v>
                </c:pt>
                <c:pt idx="2197">
                  <c:v>1.7375988497483825</c:v>
                </c:pt>
                <c:pt idx="2198">
                  <c:v>1.7368799424874191</c:v>
                </c:pt>
                <c:pt idx="2199">
                  <c:v>1.7368799424874191</c:v>
                </c:pt>
                <c:pt idx="2200">
                  <c:v>1.7404744787922357</c:v>
                </c:pt>
                <c:pt idx="2201">
                  <c:v>1.7433501078360891</c:v>
                </c:pt>
                <c:pt idx="2202">
                  <c:v>1.7466570812365205</c:v>
                </c:pt>
                <c:pt idx="2203">
                  <c:v>1.7557153127246583</c:v>
                </c:pt>
                <c:pt idx="2204">
                  <c:v>1.7650611071171818</c:v>
                </c:pt>
                <c:pt idx="2205">
                  <c:v>1.766355140186916</c:v>
                </c:pt>
                <c:pt idx="2206">
                  <c:v>1.7792954708842559</c:v>
                </c:pt>
                <c:pt idx="2207">
                  <c:v>1.7915168943206325</c:v>
                </c:pt>
                <c:pt idx="2208">
                  <c:v>1.8037383177570094</c:v>
                </c:pt>
                <c:pt idx="2209">
                  <c:v>1.794392523364486</c:v>
                </c:pt>
                <c:pt idx="2210">
                  <c:v>1.8044572250179727</c:v>
                </c:pt>
                <c:pt idx="2211">
                  <c:v>1.809489575844716</c:v>
                </c:pt>
                <c:pt idx="2212">
                  <c:v>1.8073328540618261</c:v>
                </c:pt>
                <c:pt idx="2213">
                  <c:v>1.8058950395398994</c:v>
                </c:pt>
                <c:pt idx="2214">
                  <c:v>1.8058950395398994</c:v>
                </c:pt>
                <c:pt idx="2215">
                  <c:v>1.8044572250179727</c:v>
                </c:pt>
                <c:pt idx="2216">
                  <c:v>1.8044572250179727</c:v>
                </c:pt>
                <c:pt idx="2217">
                  <c:v>1.8145219266714594</c:v>
                </c:pt>
                <c:pt idx="2218">
                  <c:v>1.8073328540618261</c:v>
                </c:pt>
                <c:pt idx="2219">
                  <c:v>1.8173975557153128</c:v>
                </c:pt>
                <c:pt idx="2220">
                  <c:v>1.820273184759166</c:v>
                </c:pt>
                <c:pt idx="2221">
                  <c:v>1.8195542774982028</c:v>
                </c:pt>
                <c:pt idx="2222">
                  <c:v>1.8296189791516895</c:v>
                </c:pt>
                <c:pt idx="2223">
                  <c:v>1.8267433501078361</c:v>
                </c:pt>
                <c:pt idx="2224">
                  <c:v>1.8260244428468728</c:v>
                </c:pt>
                <c:pt idx="2225">
                  <c:v>1.8217109992810927</c:v>
                </c:pt>
                <c:pt idx="2226">
                  <c:v>1.8360891445003595</c:v>
                </c:pt>
                <c:pt idx="2227">
                  <c:v>1.8432782171099928</c:v>
                </c:pt>
                <c:pt idx="2228">
                  <c:v>1.8389647735442127</c:v>
                </c:pt>
                <c:pt idx="2229">
                  <c:v>1.8382458662832495</c:v>
                </c:pt>
                <c:pt idx="2230">
                  <c:v>1.8324946081955429</c:v>
                </c:pt>
                <c:pt idx="2231">
                  <c:v>1.8339324227174694</c:v>
                </c:pt>
                <c:pt idx="2232">
                  <c:v>1.8260244428468728</c:v>
                </c:pt>
                <c:pt idx="2233">
                  <c:v>1.8245866283249461</c:v>
                </c:pt>
                <c:pt idx="2234">
                  <c:v>1.8217109992810927</c:v>
                </c:pt>
                <c:pt idx="2235">
                  <c:v>1.8339324227174694</c:v>
                </c:pt>
                <c:pt idx="2236">
                  <c:v>1.8382458662832495</c:v>
                </c:pt>
                <c:pt idx="2237">
                  <c:v>1.8310567936736162</c:v>
                </c:pt>
                <c:pt idx="2238">
                  <c:v>1.8188353702372393</c:v>
                </c:pt>
                <c:pt idx="2239">
                  <c:v>1.8224299065420562</c:v>
                </c:pt>
                <c:pt idx="2240">
                  <c:v>1.818116462976276</c:v>
                </c:pt>
                <c:pt idx="2241">
                  <c:v>1.8145219266714594</c:v>
                </c:pt>
                <c:pt idx="2242">
                  <c:v>1.8123652048885694</c:v>
                </c:pt>
                <c:pt idx="2243">
                  <c:v>1.8152408339324226</c:v>
                </c:pt>
                <c:pt idx="2244">
                  <c:v>1.8087706685837528</c:v>
                </c:pt>
                <c:pt idx="2245">
                  <c:v>1.8073328540618261</c:v>
                </c:pt>
                <c:pt idx="2246">
                  <c:v>1.8044572250179727</c:v>
                </c:pt>
                <c:pt idx="2247">
                  <c:v>1.8044572250179727</c:v>
                </c:pt>
                <c:pt idx="2248">
                  <c:v>1.809489575844716</c:v>
                </c:pt>
                <c:pt idx="2249">
                  <c:v>1.818116462976276</c:v>
                </c:pt>
                <c:pt idx="2250">
                  <c:v>1.8037383177570094</c:v>
                </c:pt>
                <c:pt idx="2251">
                  <c:v>1.794392523364486</c:v>
                </c:pt>
                <c:pt idx="2252">
                  <c:v>1.7872034507548527</c:v>
                </c:pt>
                <c:pt idx="2253">
                  <c:v>1.8023005032350827</c:v>
                </c:pt>
                <c:pt idx="2254">
                  <c:v>1.8015815959741193</c:v>
                </c:pt>
                <c:pt idx="2255">
                  <c:v>1.7936736161035227</c:v>
                </c:pt>
                <c:pt idx="2256">
                  <c:v>1.794392523364486</c:v>
                </c:pt>
                <c:pt idx="2257">
                  <c:v>1.8015815959741193</c:v>
                </c:pt>
                <c:pt idx="2258">
                  <c:v>1.7979870596693026</c:v>
                </c:pt>
                <c:pt idx="2259">
                  <c:v>1.7994248741912293</c:v>
                </c:pt>
                <c:pt idx="2260">
                  <c:v>1.7929547088425593</c:v>
                </c:pt>
                <c:pt idx="2261">
                  <c:v>1.783608914450036</c:v>
                </c:pt>
                <c:pt idx="2262">
                  <c:v>1.7900790797987061</c:v>
                </c:pt>
                <c:pt idx="2263">
                  <c:v>1.7958303378864127</c:v>
                </c:pt>
                <c:pt idx="2264">
                  <c:v>1.7915168943206325</c:v>
                </c:pt>
                <c:pt idx="2265">
                  <c:v>1.7951114306254494</c:v>
                </c:pt>
                <c:pt idx="2266">
                  <c:v>1.7958303378864127</c:v>
                </c:pt>
                <c:pt idx="2267">
                  <c:v>1.794392523364486</c:v>
                </c:pt>
                <c:pt idx="2268">
                  <c:v>1.7965492451473759</c:v>
                </c:pt>
                <c:pt idx="2269">
                  <c:v>1.794392523364486</c:v>
                </c:pt>
                <c:pt idx="2270">
                  <c:v>1.8066139468008626</c:v>
                </c:pt>
                <c:pt idx="2271">
                  <c:v>1.8037383177570094</c:v>
                </c:pt>
                <c:pt idx="2272">
                  <c:v>1.8066139468008626</c:v>
                </c:pt>
                <c:pt idx="2273">
                  <c:v>1.8044572250179727</c:v>
                </c:pt>
                <c:pt idx="2274">
                  <c:v>1.8044572250179727</c:v>
                </c:pt>
                <c:pt idx="2275">
                  <c:v>1.8015815959741193</c:v>
                </c:pt>
                <c:pt idx="2276">
                  <c:v>1.8015815959741193</c:v>
                </c:pt>
                <c:pt idx="2277">
                  <c:v>1.7951114306254494</c:v>
                </c:pt>
                <c:pt idx="2278">
                  <c:v>1.7879223580158159</c:v>
                </c:pt>
                <c:pt idx="2279">
                  <c:v>1.7778576563623292</c:v>
                </c:pt>
                <c:pt idx="2280">
                  <c:v>1.7656362329259525</c:v>
                </c:pt>
                <c:pt idx="2281">
                  <c:v>1.766355140186916</c:v>
                </c:pt>
                <c:pt idx="2282">
                  <c:v>1.7721063982746226</c:v>
                </c:pt>
                <c:pt idx="2283">
                  <c:v>1.7706685837526959</c:v>
                </c:pt>
                <c:pt idx="2284">
                  <c:v>1.7706685837526959</c:v>
                </c:pt>
                <c:pt idx="2285">
                  <c:v>1.7656362329259525</c:v>
                </c:pt>
                <c:pt idx="2286">
                  <c:v>1.7325664989216392</c:v>
                </c:pt>
                <c:pt idx="2287">
                  <c:v>1.7117181883537023</c:v>
                </c:pt>
                <c:pt idx="2288">
                  <c:v>1.7016534867002158</c:v>
                </c:pt>
                <c:pt idx="2289">
                  <c:v>1.7102803738317758</c:v>
                </c:pt>
                <c:pt idx="2290">
                  <c:v>1.7066858375269591</c:v>
                </c:pt>
                <c:pt idx="2291">
                  <c:v>1.7066858375269591</c:v>
                </c:pt>
                <c:pt idx="2292">
                  <c:v>1.7009345794392523</c:v>
                </c:pt>
                <c:pt idx="2293">
                  <c:v>1.6944644140905822</c:v>
                </c:pt>
                <c:pt idx="2294">
                  <c:v>1.7030913012221423</c:v>
                </c:pt>
                <c:pt idx="2295">
                  <c:v>1.713156002875629</c:v>
                </c:pt>
                <c:pt idx="2296">
                  <c:v>1.7160316319194824</c:v>
                </c:pt>
                <c:pt idx="2297">
                  <c:v>1.713156002875629</c:v>
                </c:pt>
                <c:pt idx="2298">
                  <c:v>1.721782890007189</c:v>
                </c:pt>
                <c:pt idx="2299">
                  <c:v>1.713156002875629</c:v>
                </c:pt>
                <c:pt idx="2300">
                  <c:v>1.6749101365923798</c:v>
                </c:pt>
                <c:pt idx="2301">
                  <c:v>1.6346513299784329</c:v>
                </c:pt>
                <c:pt idx="2302">
                  <c:v>1.5916606757728253</c:v>
                </c:pt>
                <c:pt idx="2303">
                  <c:v>1.5470884255930986</c:v>
                </c:pt>
                <c:pt idx="2304">
                  <c:v>1.5319913731128685</c:v>
                </c:pt>
                <c:pt idx="2305">
                  <c:v>1.5319913731128685</c:v>
                </c:pt>
                <c:pt idx="2306">
                  <c:v>1.5406182602444285</c:v>
                </c:pt>
                <c:pt idx="2307">
                  <c:v>1.5305535585909418</c:v>
                </c:pt>
                <c:pt idx="2308">
                  <c:v>1.5075485262401149</c:v>
                </c:pt>
                <c:pt idx="2309">
                  <c:v>1.4701653486700215</c:v>
                </c:pt>
                <c:pt idx="2310">
                  <c:v>1.4960460100647017</c:v>
                </c:pt>
                <c:pt idx="2311">
                  <c:v>1.511861969805895</c:v>
                </c:pt>
                <c:pt idx="2312">
                  <c:v>1.4982027318475917</c:v>
                </c:pt>
                <c:pt idx="2313">
                  <c:v>1.4787922358015817</c:v>
                </c:pt>
                <c:pt idx="2314">
                  <c:v>1.477354421279655</c:v>
                </c:pt>
                <c:pt idx="2315">
                  <c:v>1.5017972681524083</c:v>
                </c:pt>
                <c:pt idx="2316">
                  <c:v>1.5010783608914451</c:v>
                </c:pt>
                <c:pt idx="2317">
                  <c:v>1.496764917325665</c:v>
                </c:pt>
                <c:pt idx="2318">
                  <c:v>1.4910136592379584</c:v>
                </c:pt>
                <c:pt idx="2319">
                  <c:v>1.4938892882818116</c:v>
                </c:pt>
                <c:pt idx="2320">
                  <c:v>1.4917325664989216</c:v>
                </c:pt>
                <c:pt idx="2321">
                  <c:v>1.4751976994967648</c:v>
                </c:pt>
                <c:pt idx="2322">
                  <c:v>1.4335010783608915</c:v>
                </c:pt>
                <c:pt idx="2323">
                  <c:v>1.4363767074047449</c:v>
                </c:pt>
                <c:pt idx="2324">
                  <c:v>1.4485981308411215</c:v>
                </c:pt>
                <c:pt idx="2325">
                  <c:v>1.4414090582314882</c:v>
                </c:pt>
                <c:pt idx="2326">
                  <c:v>1.4500359453630483</c:v>
                </c:pt>
                <c:pt idx="2327">
                  <c:v>1.4457225017972681</c:v>
                </c:pt>
                <c:pt idx="2328">
                  <c:v>1.4543493889288281</c:v>
                </c:pt>
                <c:pt idx="2329">
                  <c:v>1.4414090582314882</c:v>
                </c:pt>
                <c:pt idx="2330">
                  <c:v>1.4435657800143782</c:v>
                </c:pt>
                <c:pt idx="2331">
                  <c:v>1.4335010783608915</c:v>
                </c:pt>
                <c:pt idx="2332">
                  <c:v>1.4406901509705248</c:v>
                </c:pt>
                <c:pt idx="2333">
                  <c:v>1.4485981308411215</c:v>
                </c:pt>
                <c:pt idx="2334">
                  <c:v>1.4421279654924515</c:v>
                </c:pt>
                <c:pt idx="2335">
                  <c:v>1.4500359453630483</c:v>
                </c:pt>
                <c:pt idx="2336">
                  <c:v>1.4572250179726816</c:v>
                </c:pt>
                <c:pt idx="2337">
                  <c:v>1.4593817397555715</c:v>
                </c:pt>
                <c:pt idx="2338">
                  <c:v>1.4658519051042416</c:v>
                </c:pt>
                <c:pt idx="2339">
                  <c:v>1.4615384615384615</c:v>
                </c:pt>
                <c:pt idx="2340">
                  <c:v>1.4514737598849747</c:v>
                </c:pt>
                <c:pt idx="2341">
                  <c:v>1.4428468727534147</c:v>
                </c:pt>
                <c:pt idx="2342">
                  <c:v>1.4299065420560748</c:v>
                </c:pt>
                <c:pt idx="2343">
                  <c:v>1.4450035945363049</c:v>
                </c:pt>
                <c:pt idx="2344">
                  <c:v>1.4507548526240115</c:v>
                </c:pt>
                <c:pt idx="2345">
                  <c:v>1.4471603163191948</c:v>
                </c:pt>
                <c:pt idx="2346">
                  <c:v>1.4507548526240115</c:v>
                </c:pt>
                <c:pt idx="2347">
                  <c:v>1.424155283968368</c:v>
                </c:pt>
                <c:pt idx="2348">
                  <c:v>1.3953989935298345</c:v>
                </c:pt>
                <c:pt idx="2349">
                  <c:v>1.396117900790798</c:v>
                </c:pt>
                <c:pt idx="2350">
                  <c:v>1.3997124370956147</c:v>
                </c:pt>
                <c:pt idx="2351">
                  <c:v>1.4018691588785046</c:v>
                </c:pt>
                <c:pt idx="2352">
                  <c:v>1.4057512580877067</c:v>
                </c:pt>
                <c:pt idx="2353">
                  <c:v>1.3972681524083392</c:v>
                </c:pt>
                <c:pt idx="2354">
                  <c:v>1.3991373112868439</c:v>
                </c:pt>
                <c:pt idx="2355">
                  <c:v>1.3837526959022286</c:v>
                </c:pt>
                <c:pt idx="2356">
                  <c:v>1.3759884974838246</c:v>
                </c:pt>
                <c:pt idx="2357">
                  <c:v>1.3803019410496047</c:v>
                </c:pt>
                <c:pt idx="2358">
                  <c:v>1.3716750539180447</c:v>
                </c:pt>
                <c:pt idx="2359">
                  <c:v>1.3386053199137311</c:v>
                </c:pt>
                <c:pt idx="2360">
                  <c:v>1.332135154565061</c:v>
                </c:pt>
                <c:pt idx="2361">
                  <c:v>1.3249460819554277</c:v>
                </c:pt>
                <c:pt idx="2362">
                  <c:v>1.3184759166067577</c:v>
                </c:pt>
                <c:pt idx="2363">
                  <c:v>1.3206326383896478</c:v>
                </c:pt>
                <c:pt idx="2364">
                  <c:v>1.3263838964773544</c:v>
                </c:pt>
                <c:pt idx="2365">
                  <c:v>1.3156002875629045</c:v>
                </c:pt>
                <c:pt idx="2366">
                  <c:v>1.2983465132997842</c:v>
                </c:pt>
                <c:pt idx="2367">
                  <c:v>1.295470884255931</c:v>
                </c:pt>
                <c:pt idx="2368">
                  <c:v>1.2925952552120776</c:v>
                </c:pt>
                <c:pt idx="2369">
                  <c:v>1.2990654205607477</c:v>
                </c:pt>
                <c:pt idx="2370">
                  <c:v>1.2875629043853343</c:v>
                </c:pt>
                <c:pt idx="2371">
                  <c:v>1.2739036664270309</c:v>
                </c:pt>
                <c:pt idx="2372">
                  <c:v>1.2846872753414809</c:v>
                </c:pt>
                <c:pt idx="2373">
                  <c:v>1.295470884255931</c:v>
                </c:pt>
                <c:pt idx="2374">
                  <c:v>1.295470884255931</c:v>
                </c:pt>
                <c:pt idx="2375">
                  <c:v>1.2983465132997842</c:v>
                </c:pt>
                <c:pt idx="2376">
                  <c:v>1.2897196261682242</c:v>
                </c:pt>
                <c:pt idx="2377">
                  <c:v>1.2947519769949676</c:v>
                </c:pt>
                <c:pt idx="2378">
                  <c:v>1.2947519769949676</c:v>
                </c:pt>
                <c:pt idx="2379">
                  <c:v>1.2947519769949676</c:v>
                </c:pt>
                <c:pt idx="2380">
                  <c:v>1.3105679367361611</c:v>
                </c:pt>
                <c:pt idx="2381">
                  <c:v>1.3156002875629045</c:v>
                </c:pt>
                <c:pt idx="2382">
                  <c:v>1.3127246585190511</c:v>
                </c:pt>
                <c:pt idx="2383">
                  <c:v>1.3069734004313445</c:v>
                </c:pt>
                <c:pt idx="2384">
                  <c:v>1.3048166786484543</c:v>
                </c:pt>
                <c:pt idx="2385">
                  <c:v>1.3069734004313445</c:v>
                </c:pt>
                <c:pt idx="2386">
                  <c:v>1.3141624730409778</c:v>
                </c:pt>
                <c:pt idx="2387">
                  <c:v>1.3227893601725378</c:v>
                </c:pt>
                <c:pt idx="2388">
                  <c:v>1.3206326383896478</c:v>
                </c:pt>
                <c:pt idx="2389">
                  <c:v>1.3220704529115743</c:v>
                </c:pt>
                <c:pt idx="2390">
                  <c:v>1.3594536304816678</c:v>
                </c:pt>
                <c:pt idx="2391">
                  <c:v>1.3357296908698777</c:v>
                </c:pt>
                <c:pt idx="2392">
                  <c:v>1.325664989216391</c:v>
                </c:pt>
                <c:pt idx="2393">
                  <c:v>1.3386053199137311</c:v>
                </c:pt>
                <c:pt idx="2394">
                  <c:v>1.3472322070452911</c:v>
                </c:pt>
                <c:pt idx="2395">
                  <c:v>1.3465132997843279</c:v>
                </c:pt>
                <c:pt idx="2396">
                  <c:v>1.3378864126527679</c:v>
                </c:pt>
                <c:pt idx="2397">
                  <c:v>1.3465132997843279</c:v>
                </c:pt>
                <c:pt idx="2398">
                  <c:v>1.3378864126527679</c:v>
                </c:pt>
                <c:pt idx="2399">
                  <c:v>1.3292595255212079</c:v>
                </c:pt>
                <c:pt idx="2400">
                  <c:v>1.332135154565061</c:v>
                </c:pt>
                <c:pt idx="2401">
                  <c:v>1.3378864126527679</c:v>
                </c:pt>
                <c:pt idx="2402">
                  <c:v>1.3371675053918044</c:v>
                </c:pt>
                <c:pt idx="2403">
                  <c:v>1.3472322070452911</c:v>
                </c:pt>
                <c:pt idx="2404">
                  <c:v>1.3537023723939612</c:v>
                </c:pt>
                <c:pt idx="2405">
                  <c:v>1.3630481667864844</c:v>
                </c:pt>
                <c:pt idx="2406">
                  <c:v>1.3572969086987778</c:v>
                </c:pt>
                <c:pt idx="2407">
                  <c:v>1.3608914450035945</c:v>
                </c:pt>
                <c:pt idx="2408">
                  <c:v>1.3637670740474479</c:v>
                </c:pt>
                <c:pt idx="2409">
                  <c:v>1.3630481667864844</c:v>
                </c:pt>
                <c:pt idx="2410">
                  <c:v>1.3457943925233644</c:v>
                </c:pt>
                <c:pt idx="2411">
                  <c:v>1.3400431344356578</c:v>
                </c:pt>
                <c:pt idx="2412">
                  <c:v>1.3450754852624012</c:v>
                </c:pt>
                <c:pt idx="2413">
                  <c:v>1.3486700215672178</c:v>
                </c:pt>
                <c:pt idx="2414">
                  <c:v>1.3558590941768511</c:v>
                </c:pt>
                <c:pt idx="2415">
                  <c:v>1.3630481667864844</c:v>
                </c:pt>
                <c:pt idx="2416">
                  <c:v>1.3652048885693746</c:v>
                </c:pt>
                <c:pt idx="2417">
                  <c:v>1.3644859813084111</c:v>
                </c:pt>
                <c:pt idx="2418">
                  <c:v>1.3709561466570812</c:v>
                </c:pt>
                <c:pt idx="2419">
                  <c:v>1.3759884974838246</c:v>
                </c:pt>
                <c:pt idx="2420">
                  <c:v>1.3846153846153846</c:v>
                </c:pt>
                <c:pt idx="2421">
                  <c:v>1.387491013659238</c:v>
                </c:pt>
                <c:pt idx="2422">
                  <c:v>1.3723939611790079</c:v>
                </c:pt>
                <c:pt idx="2423">
                  <c:v>1.3745506829618979</c:v>
                </c:pt>
                <c:pt idx="2424">
                  <c:v>1.3695183321351545</c:v>
                </c:pt>
                <c:pt idx="2425">
                  <c:v>1.3457943925233644</c:v>
                </c:pt>
                <c:pt idx="2426">
                  <c:v>1.3479511143062546</c:v>
                </c:pt>
                <c:pt idx="2427">
                  <c:v>1.3608914450035945</c:v>
                </c:pt>
                <c:pt idx="2428">
                  <c:v>1.3608914450035945</c:v>
                </c:pt>
                <c:pt idx="2429">
                  <c:v>1.3580158159597413</c:v>
                </c:pt>
                <c:pt idx="2430">
                  <c:v>1.3666427030913013</c:v>
                </c:pt>
                <c:pt idx="2431">
                  <c:v>1.3795830337886412</c:v>
                </c:pt>
                <c:pt idx="2432">
                  <c:v>1.3781452192667145</c:v>
                </c:pt>
                <c:pt idx="2433">
                  <c:v>1.3752695902228613</c:v>
                </c:pt>
                <c:pt idx="2434">
                  <c:v>1.3687994248741913</c:v>
                </c:pt>
                <c:pt idx="2435">
                  <c:v>1.3716750539180447</c:v>
                </c:pt>
                <c:pt idx="2436">
                  <c:v>1.3709561466570812</c:v>
                </c:pt>
                <c:pt idx="2437">
                  <c:v>1.3695183321351545</c:v>
                </c:pt>
                <c:pt idx="2438">
                  <c:v>1.3695183321351545</c:v>
                </c:pt>
                <c:pt idx="2439">
                  <c:v>1.3774263120057513</c:v>
                </c:pt>
                <c:pt idx="2440">
                  <c:v>1.3716750539180447</c:v>
                </c:pt>
                <c:pt idx="2441">
                  <c:v>1.370237239396118</c:v>
                </c:pt>
                <c:pt idx="2442">
                  <c:v>1.3687994248741913</c:v>
                </c:pt>
                <c:pt idx="2443">
                  <c:v>1.3759884974838246</c:v>
                </c:pt>
                <c:pt idx="2444">
                  <c:v>1.3774263120057513</c:v>
                </c:pt>
                <c:pt idx="2445">
                  <c:v>1.3795830337886412</c:v>
                </c:pt>
                <c:pt idx="2446">
                  <c:v>1.3910855499640546</c:v>
                </c:pt>
                <c:pt idx="2447">
                  <c:v>1.3946800862688713</c:v>
                </c:pt>
                <c:pt idx="2448">
                  <c:v>1.3910855499640546</c:v>
                </c:pt>
                <c:pt idx="2449">
                  <c:v>1.3932422717469446</c:v>
                </c:pt>
                <c:pt idx="2450">
                  <c:v>1.3918044572250179</c:v>
                </c:pt>
                <c:pt idx="2451">
                  <c:v>1.3968368080517612</c:v>
                </c:pt>
                <c:pt idx="2452">
                  <c:v>1.4083393242271747</c:v>
                </c:pt>
                <c:pt idx="2453">
                  <c:v>1.4076204169662114</c:v>
                </c:pt>
                <c:pt idx="2454">
                  <c:v>1.4104960460100646</c:v>
                </c:pt>
                <c:pt idx="2455">
                  <c:v>1.4176851186196981</c:v>
                </c:pt>
                <c:pt idx="2456">
                  <c:v>1.4018691588785046</c:v>
                </c:pt>
                <c:pt idx="2457">
                  <c:v>1.4004313443565779</c:v>
                </c:pt>
                <c:pt idx="2458">
                  <c:v>1.398274622573688</c:v>
                </c:pt>
                <c:pt idx="2459">
                  <c:v>1.3745506829618979</c:v>
                </c:pt>
                <c:pt idx="2460">
                  <c:v>1.3304097771387491</c:v>
                </c:pt>
                <c:pt idx="2461">
                  <c:v>1.2756290438533431</c:v>
                </c:pt>
                <c:pt idx="2462">
                  <c:v>1.2261682242990652</c:v>
                </c:pt>
                <c:pt idx="2463">
                  <c:v>1.1794392523364485</c:v>
                </c:pt>
                <c:pt idx="2464">
                  <c:v>1.1085549964054637</c:v>
                </c:pt>
                <c:pt idx="2465">
                  <c:v>1.1380301941049604</c:v>
                </c:pt>
                <c:pt idx="2466">
                  <c:v>1.1545650611071172</c:v>
                </c:pt>
                <c:pt idx="2467">
                  <c:v>1.1581595974119339</c:v>
                </c:pt>
                <c:pt idx="2468">
                  <c:v>1.1660675772825306</c:v>
                </c:pt>
                <c:pt idx="2469">
                  <c:v>1.1466570812365204</c:v>
                </c:pt>
                <c:pt idx="2470">
                  <c:v>1.1430625449317038</c:v>
                </c:pt>
                <c:pt idx="2471">
                  <c:v>1.1416247304097771</c:v>
                </c:pt>
                <c:pt idx="2472">
                  <c:v>1.1286843997124372</c:v>
                </c:pt>
                <c:pt idx="2473">
                  <c:v>1.1315600287562904</c:v>
                </c:pt>
                <c:pt idx="2474">
                  <c:v>1.1308411214953271</c:v>
                </c:pt>
                <c:pt idx="2475">
                  <c:v>1.1236520488856938</c:v>
                </c:pt>
                <c:pt idx="2476">
                  <c:v>1.1222142343637671</c:v>
                </c:pt>
                <c:pt idx="2477">
                  <c:v>1.1186196980589505</c:v>
                </c:pt>
                <c:pt idx="2478">
                  <c:v>1.1466570812365204</c:v>
                </c:pt>
                <c:pt idx="2479">
                  <c:v>1.1667864845434939</c:v>
                </c:pt>
                <c:pt idx="2480">
                  <c:v>1.1561466570812367</c:v>
                </c:pt>
                <c:pt idx="2481">
                  <c:v>1.134291876347951</c:v>
                </c:pt>
                <c:pt idx="2482">
                  <c:v>1.1118619698058949</c:v>
                </c:pt>
                <c:pt idx="2483">
                  <c:v>1.0908698777857657</c:v>
                </c:pt>
                <c:pt idx="2484">
                  <c:v>1.0452911574406902</c:v>
                </c:pt>
                <c:pt idx="2485">
                  <c:v>1.02588066139468</c:v>
                </c:pt>
                <c:pt idx="2486">
                  <c:v>1.0330697340043133</c:v>
                </c:pt>
                <c:pt idx="2487">
                  <c:v>1.0265995686556435</c:v>
                </c:pt>
                <c:pt idx="2488">
                  <c:v>1.0237239396117901</c:v>
                </c:pt>
                <c:pt idx="2489">
                  <c:v>1.0294751976994967</c:v>
                </c:pt>
                <c:pt idx="2490">
                  <c:v>1.0273184759166067</c:v>
                </c:pt>
                <c:pt idx="2491">
                  <c:v>1.0287562904385334</c:v>
                </c:pt>
                <c:pt idx="2492">
                  <c:v>1.0273184759166067</c:v>
                </c:pt>
                <c:pt idx="2493">
                  <c:v>1.0309130122214234</c:v>
                </c:pt>
                <c:pt idx="2494">
                  <c:v>1.0352264557872035</c:v>
                </c:pt>
                <c:pt idx="2495">
                  <c:v>1.0452911574406902</c:v>
                </c:pt>
                <c:pt idx="2496">
                  <c:v>1.0596693026599568</c:v>
                </c:pt>
                <c:pt idx="2497">
                  <c:v>1.0560747663551402</c:v>
                </c:pt>
                <c:pt idx="2498">
                  <c:v>1.0690150970524803</c:v>
                </c:pt>
                <c:pt idx="2499">
                  <c:v>1.0704529115744068</c:v>
                </c:pt>
                <c:pt idx="2500">
                  <c:v>1.0920201294033069</c:v>
                </c:pt>
                <c:pt idx="2501">
                  <c:v>1.1329978432782171</c:v>
                </c:pt>
                <c:pt idx="2502">
                  <c:v>1.117900790797987</c:v>
                </c:pt>
                <c:pt idx="2503">
                  <c:v>1.0992092020129403</c:v>
                </c:pt>
                <c:pt idx="2504">
                  <c:v>1.109273903666427</c:v>
                </c:pt>
                <c:pt idx="2505">
                  <c:v>1.1035226455787204</c:v>
                </c:pt>
                <c:pt idx="2506">
                  <c:v>1.0884255930984903</c:v>
                </c:pt>
                <c:pt idx="2507">
                  <c:v>1.0948957584471604</c:v>
                </c:pt>
                <c:pt idx="2508">
                  <c:v>1.1028037383177569</c:v>
                </c:pt>
                <c:pt idx="2509">
                  <c:v>1.0970524802300503</c:v>
                </c:pt>
                <c:pt idx="2510">
                  <c:v>1.0992092020129403</c:v>
                </c:pt>
                <c:pt idx="2511">
                  <c:v>1.0877066858375271</c:v>
                </c:pt>
                <c:pt idx="2512">
                  <c:v>1.089863407620417</c:v>
                </c:pt>
                <c:pt idx="2513">
                  <c:v>1.0862688713156003</c:v>
                </c:pt>
                <c:pt idx="2514">
                  <c:v>1.1150251617541338</c:v>
                </c:pt>
                <c:pt idx="2515">
                  <c:v>1.1128684399712436</c:v>
                </c:pt>
                <c:pt idx="2516">
                  <c:v>1.1035226455787204</c:v>
                </c:pt>
                <c:pt idx="2517">
                  <c:v>1.1114306254493171</c:v>
                </c:pt>
                <c:pt idx="2518">
                  <c:v>1.1121495327102804</c:v>
                </c:pt>
                <c:pt idx="2519">
                  <c:v>1.1186196980589505</c:v>
                </c:pt>
                <c:pt idx="2520">
                  <c:v>1.1099928109273904</c:v>
                </c:pt>
                <c:pt idx="2521">
                  <c:v>1.1099928109273904</c:v>
                </c:pt>
                <c:pt idx="2522">
                  <c:v>1.1085549964054637</c:v>
                </c:pt>
                <c:pt idx="2523">
                  <c:v>1.0963335729690871</c:v>
                </c:pt>
                <c:pt idx="2524">
                  <c:v>1.098490294751977</c:v>
                </c:pt>
                <c:pt idx="2525">
                  <c:v>1.107117181883537</c:v>
                </c:pt>
                <c:pt idx="2526">
                  <c:v>1.1214953271028036</c:v>
                </c:pt>
                <c:pt idx="2527">
                  <c:v>1.1495327102803738</c:v>
                </c:pt>
                <c:pt idx="2528">
                  <c:v>1.1660675772825306</c:v>
                </c:pt>
                <c:pt idx="2529">
                  <c:v>1.1567217828900072</c:v>
                </c:pt>
                <c:pt idx="2530">
                  <c:v>1.1696621135873473</c:v>
                </c:pt>
                <c:pt idx="2531">
                  <c:v>1.1588785046728971</c:v>
                </c:pt>
                <c:pt idx="2532">
                  <c:v>1.1689432063263838</c:v>
                </c:pt>
                <c:pt idx="2533">
                  <c:v>1.1689432063263838</c:v>
                </c:pt>
                <c:pt idx="2534">
                  <c:v>1.1653486700215672</c:v>
                </c:pt>
                <c:pt idx="2535">
                  <c:v>1.1926671459381739</c:v>
                </c:pt>
                <c:pt idx="2536">
                  <c:v>1.1926671459381739</c:v>
                </c:pt>
                <c:pt idx="2537">
                  <c:v>1.1682242990654206</c:v>
                </c:pt>
                <c:pt idx="2538">
                  <c:v>1.1445003594536305</c:v>
                </c:pt>
                <c:pt idx="2539">
                  <c:v>1.1401869158878504</c:v>
                </c:pt>
                <c:pt idx="2540">
                  <c:v>1.1445003594536305</c:v>
                </c:pt>
                <c:pt idx="2541">
                  <c:v>1.1416247304097771</c:v>
                </c:pt>
                <c:pt idx="2542">
                  <c:v>1.1272465851905105</c:v>
                </c:pt>
                <c:pt idx="2543">
                  <c:v>1.126527677929547</c:v>
                </c:pt>
                <c:pt idx="2544">
                  <c:v>1.115744069015097</c:v>
                </c:pt>
                <c:pt idx="2545">
                  <c:v>1.1143062544931703</c:v>
                </c:pt>
                <c:pt idx="2546">
                  <c:v>1.1236520488856938</c:v>
                </c:pt>
                <c:pt idx="2547">
                  <c:v>1.1258087706685838</c:v>
                </c:pt>
                <c:pt idx="2548">
                  <c:v>1.1337167505391805</c:v>
                </c:pt>
                <c:pt idx="2549">
                  <c:v>1.126527677929547</c:v>
                </c:pt>
                <c:pt idx="2550">
                  <c:v>1.1337167505391805</c:v>
                </c:pt>
                <c:pt idx="2551">
                  <c:v>1.1114306254493171</c:v>
                </c:pt>
                <c:pt idx="2552">
                  <c:v>1.0927390366642704</c:v>
                </c:pt>
                <c:pt idx="2553">
                  <c:v>1.0913012221423437</c:v>
                </c:pt>
                <c:pt idx="2554">
                  <c:v>1.0891445003594535</c:v>
                </c:pt>
                <c:pt idx="2555">
                  <c:v>1.1028037383177569</c:v>
                </c:pt>
                <c:pt idx="2556">
                  <c:v>1.0934579439252337</c:v>
                </c:pt>
                <c:pt idx="2557">
                  <c:v>1.1028037383177569</c:v>
                </c:pt>
                <c:pt idx="2558">
                  <c:v>1.098490294751977</c:v>
                </c:pt>
                <c:pt idx="2559">
                  <c:v>1.0891445003594535</c:v>
                </c:pt>
                <c:pt idx="2560">
                  <c:v>1.0697340043134436</c:v>
                </c:pt>
                <c:pt idx="2561">
                  <c:v>1.0654205607476634</c:v>
                </c:pt>
                <c:pt idx="2562">
                  <c:v>1.0603882099209203</c:v>
                </c:pt>
                <c:pt idx="2563">
                  <c:v>1.0697340043134436</c:v>
                </c:pt>
                <c:pt idx="2564">
                  <c:v>1.0632638389647735</c:v>
                </c:pt>
                <c:pt idx="2565">
                  <c:v>1.0654205607476634</c:v>
                </c:pt>
                <c:pt idx="2566">
                  <c:v>1.0661394680086269</c:v>
                </c:pt>
                <c:pt idx="2567">
                  <c:v>1.063982746225737</c:v>
                </c:pt>
                <c:pt idx="2568">
                  <c:v>1.0567936736161034</c:v>
                </c:pt>
                <c:pt idx="2569">
                  <c:v>1.0445722501797268</c:v>
                </c:pt>
                <c:pt idx="2570">
                  <c:v>1.0438533429187635</c:v>
                </c:pt>
                <c:pt idx="2571">
                  <c:v>1.0424155283968368</c:v>
                </c:pt>
                <c:pt idx="2572">
                  <c:v>1.0445722501797268</c:v>
                </c:pt>
                <c:pt idx="2573">
                  <c:v>1.0510424155283968</c:v>
                </c:pt>
                <c:pt idx="2574">
                  <c:v>1.0596693026599568</c:v>
                </c:pt>
                <c:pt idx="2575">
                  <c:v>1.0496046010064701</c:v>
                </c:pt>
                <c:pt idx="2576">
                  <c:v>1.0431344356578001</c:v>
                </c:pt>
                <c:pt idx="2577">
                  <c:v>1.0431344356578001</c:v>
                </c:pt>
                <c:pt idx="2578">
                  <c:v>1.0445722501797268</c:v>
                </c:pt>
                <c:pt idx="2579">
                  <c:v>1.0445722501797268</c:v>
                </c:pt>
                <c:pt idx="2580">
                  <c:v>1.0567936736161034</c:v>
                </c:pt>
                <c:pt idx="2581">
                  <c:v>1.0647016534867002</c:v>
                </c:pt>
                <c:pt idx="2582">
                  <c:v>1.0668583752695902</c:v>
                </c:pt>
                <c:pt idx="2583">
                  <c:v>1.0668583752695902</c:v>
                </c:pt>
                <c:pt idx="2584">
                  <c:v>1.0582314881380301</c:v>
                </c:pt>
                <c:pt idx="2585">
                  <c:v>1.0575125808770669</c:v>
                </c:pt>
                <c:pt idx="2586">
                  <c:v>1.0488856937455069</c:v>
                </c:pt>
                <c:pt idx="2587">
                  <c:v>1.0416966211358736</c:v>
                </c:pt>
                <c:pt idx="2588">
                  <c:v>1.0424155283968368</c:v>
                </c:pt>
                <c:pt idx="2589">
                  <c:v>1.0424155283968368</c:v>
                </c:pt>
                <c:pt idx="2590">
                  <c:v>1.0524802300503235</c:v>
                </c:pt>
                <c:pt idx="2591">
                  <c:v>1.0546369518332135</c:v>
                </c:pt>
                <c:pt idx="2592">
                  <c:v>1.0467289719626167</c:v>
                </c:pt>
                <c:pt idx="2593">
                  <c:v>1.0438533429187635</c:v>
                </c:pt>
                <c:pt idx="2594">
                  <c:v>1.0474478792235802</c:v>
                </c:pt>
                <c:pt idx="2595">
                  <c:v>1.0323508267433501</c:v>
                </c:pt>
                <c:pt idx="2596">
                  <c:v>1.0222861250898634</c:v>
                </c:pt>
                <c:pt idx="2597">
                  <c:v>1.0294751976994967</c:v>
                </c:pt>
                <c:pt idx="2598">
                  <c:v>1.0309130122214234</c:v>
                </c:pt>
                <c:pt idx="2599">
                  <c:v>1.0330697340043133</c:v>
                </c:pt>
                <c:pt idx="2600">
                  <c:v>1.02803738317757</c:v>
                </c:pt>
                <c:pt idx="2601">
                  <c:v>1.0402588066139469</c:v>
                </c:pt>
                <c:pt idx="2602">
                  <c:v>1.0388209920920202</c:v>
                </c:pt>
                <c:pt idx="2603">
                  <c:v>1.0481667864845434</c:v>
                </c:pt>
                <c:pt idx="2604">
                  <c:v>1.0524802300503235</c:v>
                </c:pt>
                <c:pt idx="2605">
                  <c:v>1.0431344356578001</c:v>
                </c:pt>
                <c:pt idx="2606">
                  <c:v>1.0301941049604602</c:v>
                </c:pt>
                <c:pt idx="2607">
                  <c:v>1.0251617541337168</c:v>
                </c:pt>
                <c:pt idx="2608">
                  <c:v>1.0208483105679367</c:v>
                </c:pt>
                <c:pt idx="2609">
                  <c:v>1.0136592379583034</c:v>
                </c:pt>
                <c:pt idx="2610">
                  <c:v>1.0043134435657801</c:v>
                </c:pt>
                <c:pt idx="2611">
                  <c:v>1.0007189072609632</c:v>
                </c:pt>
                <c:pt idx="2612">
                  <c:v>1.0007189072609632</c:v>
                </c:pt>
                <c:pt idx="2613">
                  <c:v>1.0186915887850467</c:v>
                </c:pt>
                <c:pt idx="2614">
                  <c:v>1.0265995686556435</c:v>
                </c:pt>
                <c:pt idx="2615">
                  <c:v>1.02588066139468</c:v>
                </c:pt>
                <c:pt idx="2616">
                  <c:v>1.02803738317757</c:v>
                </c:pt>
                <c:pt idx="2617">
                  <c:v>1.0366642703091302</c:v>
                </c:pt>
                <c:pt idx="2618">
                  <c:v>1.0395398993529834</c:v>
                </c:pt>
                <c:pt idx="2619">
                  <c:v>1.0381020848310567</c:v>
                </c:pt>
                <c:pt idx="2620">
                  <c:v>1.0481667864845434</c:v>
                </c:pt>
                <c:pt idx="2621">
                  <c:v>1.0647016534867002</c:v>
                </c:pt>
                <c:pt idx="2622">
                  <c:v>1.0589503953989936</c:v>
                </c:pt>
                <c:pt idx="2623">
                  <c:v>1.0704529115744068</c:v>
                </c:pt>
                <c:pt idx="2624">
                  <c:v>1.0625449317038103</c:v>
                </c:pt>
                <c:pt idx="2625">
                  <c:v>1.0675772825305536</c:v>
                </c:pt>
                <c:pt idx="2626">
                  <c:v>1.0941768511861969</c:v>
                </c:pt>
                <c:pt idx="2627">
                  <c:v>1.0956146657081236</c:v>
                </c:pt>
                <c:pt idx="2628">
                  <c:v>1.0920201294033069</c:v>
                </c:pt>
                <c:pt idx="2629">
                  <c:v>1.0869877785765636</c:v>
                </c:pt>
                <c:pt idx="2630">
                  <c:v>1.0797987059669303</c:v>
                </c:pt>
                <c:pt idx="2631">
                  <c:v>1.0913012221423437</c:v>
                </c:pt>
                <c:pt idx="2632">
                  <c:v>1.0941768511861969</c:v>
                </c:pt>
                <c:pt idx="2633">
                  <c:v>1.0992092020129403</c:v>
                </c:pt>
                <c:pt idx="2634">
                  <c:v>1.1229331416247303</c:v>
                </c:pt>
                <c:pt idx="2635">
                  <c:v>1.1315600287562904</c:v>
                </c:pt>
                <c:pt idx="2636">
                  <c:v>1.1545650611071172</c:v>
                </c:pt>
                <c:pt idx="2637">
                  <c:v>1.171099928109274</c:v>
                </c:pt>
                <c:pt idx="2638">
                  <c:v>1.1790079079798705</c:v>
                </c:pt>
                <c:pt idx="2639">
                  <c:v>1.1780014378145218</c:v>
                </c:pt>
                <c:pt idx="2640">
                  <c:v>1.1503953989935298</c:v>
                </c:pt>
                <c:pt idx="2641">
                  <c:v>1.1350107836089145</c:v>
                </c:pt>
                <c:pt idx="2642">
                  <c:v>1.1255212077641983</c:v>
                </c:pt>
                <c:pt idx="2643">
                  <c:v>1.1099928109273904</c:v>
                </c:pt>
                <c:pt idx="2644">
                  <c:v>1.1272465851905105</c:v>
                </c:pt>
                <c:pt idx="2645">
                  <c:v>1.1243709561466571</c:v>
                </c:pt>
                <c:pt idx="2646">
                  <c:v>1.115744069015097</c:v>
                </c:pt>
                <c:pt idx="2647">
                  <c:v>1.0963335729690871</c:v>
                </c:pt>
                <c:pt idx="2648">
                  <c:v>1.0999281092739037</c:v>
                </c:pt>
                <c:pt idx="2649">
                  <c:v>1.1114306254493171</c:v>
                </c:pt>
                <c:pt idx="2650">
                  <c:v>1.1150251617541338</c:v>
                </c:pt>
                <c:pt idx="2651">
                  <c:v>1.1207764198418404</c:v>
                </c:pt>
                <c:pt idx="2652">
                  <c:v>1.1236520488856938</c:v>
                </c:pt>
                <c:pt idx="2653">
                  <c:v>1.1322789360172538</c:v>
                </c:pt>
                <c:pt idx="2654">
                  <c:v>1.1286843997124372</c:v>
                </c:pt>
                <c:pt idx="2655">
                  <c:v>1.1250898634076205</c:v>
                </c:pt>
                <c:pt idx="2656">
                  <c:v>1.1099928109273904</c:v>
                </c:pt>
                <c:pt idx="2657">
                  <c:v>1.107117181883537</c:v>
                </c:pt>
                <c:pt idx="2658">
                  <c:v>1.100647016534867</c:v>
                </c:pt>
                <c:pt idx="2659">
                  <c:v>1.1013659237958304</c:v>
                </c:pt>
                <c:pt idx="2660">
                  <c:v>1.100647016534867</c:v>
                </c:pt>
                <c:pt idx="2661">
                  <c:v>1.1049604601006471</c:v>
                </c:pt>
                <c:pt idx="2662">
                  <c:v>1.1171818835370237</c:v>
                </c:pt>
                <c:pt idx="2663">
                  <c:v>1.109273903666427</c:v>
                </c:pt>
                <c:pt idx="2664">
                  <c:v>1.0862688713156003</c:v>
                </c:pt>
                <c:pt idx="2665">
                  <c:v>1.081236520488857</c:v>
                </c:pt>
                <c:pt idx="2666">
                  <c:v>1.0783608914450036</c:v>
                </c:pt>
                <c:pt idx="2667">
                  <c:v>1.0776419841840403</c:v>
                </c:pt>
                <c:pt idx="2668">
                  <c:v>1.0913012221423437</c:v>
                </c:pt>
                <c:pt idx="2669">
                  <c:v>1.0970524802300503</c:v>
                </c:pt>
                <c:pt idx="2670">
                  <c:v>1.0956146657081236</c:v>
                </c:pt>
                <c:pt idx="2671">
                  <c:v>1.0963335729690871</c:v>
                </c:pt>
                <c:pt idx="2672">
                  <c:v>1.0920201294033069</c:v>
                </c:pt>
                <c:pt idx="2673">
                  <c:v>1.0934579439252337</c:v>
                </c:pt>
                <c:pt idx="2674">
                  <c:v>1.1020848310567937</c:v>
                </c:pt>
                <c:pt idx="2675">
                  <c:v>1.1013659237958304</c:v>
                </c:pt>
                <c:pt idx="2676">
                  <c:v>1.0941768511861969</c:v>
                </c:pt>
                <c:pt idx="2677">
                  <c:v>1.0841121495327102</c:v>
                </c:pt>
                <c:pt idx="2678">
                  <c:v>1.0833932422717469</c:v>
                </c:pt>
                <c:pt idx="2679">
                  <c:v>1.0848310567936736</c:v>
                </c:pt>
                <c:pt idx="2680">
                  <c:v>1.0826743350107837</c:v>
                </c:pt>
                <c:pt idx="2681">
                  <c:v>1.0905823148813802</c:v>
                </c:pt>
                <c:pt idx="2682">
                  <c:v>1.0970524802300503</c:v>
                </c:pt>
                <c:pt idx="2683">
                  <c:v>1.0999281092739037</c:v>
                </c:pt>
                <c:pt idx="2684">
                  <c:v>1.1107117181883537</c:v>
                </c:pt>
                <c:pt idx="2685">
                  <c:v>1.1229331416247303</c:v>
                </c:pt>
                <c:pt idx="2686">
                  <c:v>1.1200575125808772</c:v>
                </c:pt>
                <c:pt idx="2687">
                  <c:v>1.1272465851905105</c:v>
                </c:pt>
                <c:pt idx="2688">
                  <c:v>1.1286843997124372</c:v>
                </c:pt>
                <c:pt idx="2689">
                  <c:v>1.115744069015097</c:v>
                </c:pt>
                <c:pt idx="2690">
                  <c:v>1.1207764198418404</c:v>
                </c:pt>
                <c:pt idx="2691">
                  <c:v>1.126527677929547</c:v>
                </c:pt>
                <c:pt idx="2692">
                  <c:v>1.1524083393242273</c:v>
                </c:pt>
                <c:pt idx="2693">
                  <c:v>1.1459381739755572</c:v>
                </c:pt>
                <c:pt idx="2694">
                  <c:v>1.1502516175413371</c:v>
                </c:pt>
                <c:pt idx="2695">
                  <c:v>1.1560028756290439</c:v>
                </c:pt>
                <c:pt idx="2696">
                  <c:v>1.1516894320632638</c:v>
                </c:pt>
                <c:pt idx="2697">
                  <c:v>1.1581595974119339</c:v>
                </c:pt>
                <c:pt idx="2698">
                  <c:v>1.1409058231488138</c:v>
                </c:pt>
                <c:pt idx="2699">
                  <c:v>1.1301222142343639</c:v>
                </c:pt>
                <c:pt idx="2700">
                  <c:v>1.1329978432782171</c:v>
                </c:pt>
                <c:pt idx="2701">
                  <c:v>1.1229331416247303</c:v>
                </c:pt>
                <c:pt idx="2702">
                  <c:v>1.1344356578001438</c:v>
                </c:pt>
                <c:pt idx="2703">
                  <c:v>1.1459381739755572</c:v>
                </c:pt>
                <c:pt idx="2704">
                  <c:v>1.1430625449317038</c:v>
                </c:pt>
                <c:pt idx="2705">
                  <c:v>1.1423436376707405</c:v>
                </c:pt>
                <c:pt idx="2706">
                  <c:v>1.1358734723220705</c:v>
                </c:pt>
                <c:pt idx="2707">
                  <c:v>1.1516894320632638</c:v>
                </c:pt>
                <c:pt idx="2708">
                  <c:v>1.1538461538461537</c:v>
                </c:pt>
                <c:pt idx="2709">
                  <c:v>1.1509705248023006</c:v>
                </c:pt>
                <c:pt idx="2710">
                  <c:v>1.1588785046728971</c:v>
                </c:pt>
                <c:pt idx="2711">
                  <c:v>1.1588785046728971</c:v>
                </c:pt>
                <c:pt idx="2712">
                  <c:v>1.1826024442846872</c:v>
                </c:pt>
                <c:pt idx="2713">
                  <c:v>1.181883537023724</c:v>
                </c:pt>
                <c:pt idx="2714">
                  <c:v>1.1732566498921639</c:v>
                </c:pt>
                <c:pt idx="2715">
                  <c:v>1.1581595974119339</c:v>
                </c:pt>
                <c:pt idx="2716">
                  <c:v>1.1585909417685119</c:v>
                </c:pt>
                <c:pt idx="2717">
                  <c:v>1.1636232925952552</c:v>
                </c:pt>
                <c:pt idx="2718">
                  <c:v>1.1752695902228611</c:v>
                </c:pt>
                <c:pt idx="2719">
                  <c:v>1.1798705966930267</c:v>
                </c:pt>
                <c:pt idx="2720">
                  <c:v>1.1912293314162472</c:v>
                </c:pt>
                <c:pt idx="2721">
                  <c:v>1.1912293314162472</c:v>
                </c:pt>
                <c:pt idx="2722">
                  <c:v>1.2048885693745506</c:v>
                </c:pt>
                <c:pt idx="2723">
                  <c:v>1.2092020129403307</c:v>
                </c:pt>
                <c:pt idx="2724">
                  <c:v>1.2214234363767074</c:v>
                </c:pt>
                <c:pt idx="2725">
                  <c:v>1.2207045291157441</c:v>
                </c:pt>
                <c:pt idx="2726">
                  <c:v>1.2207045291157441</c:v>
                </c:pt>
                <c:pt idx="2727">
                  <c:v>1.2257368799424875</c:v>
                </c:pt>
                <c:pt idx="2728">
                  <c:v>1.2278936017253774</c:v>
                </c:pt>
                <c:pt idx="2729">
                  <c:v>1.2106398274622574</c:v>
                </c:pt>
                <c:pt idx="2730">
                  <c:v>1.2012940330697339</c:v>
                </c:pt>
                <c:pt idx="2731">
                  <c:v>1.2020129403306974</c:v>
                </c:pt>
                <c:pt idx="2732">
                  <c:v>1.2048885693745506</c:v>
                </c:pt>
                <c:pt idx="2733">
                  <c:v>1.205607476635514</c:v>
                </c:pt>
                <c:pt idx="2734">
                  <c:v>1.2048885693745506</c:v>
                </c:pt>
                <c:pt idx="2735">
                  <c:v>1.2027318475916606</c:v>
                </c:pt>
                <c:pt idx="2736">
                  <c:v>1.1876347951114306</c:v>
                </c:pt>
                <c:pt idx="2737">
                  <c:v>1.1739755571531272</c:v>
                </c:pt>
                <c:pt idx="2738">
                  <c:v>1.1732566498921639</c:v>
                </c:pt>
                <c:pt idx="2739">
                  <c:v>1.1782890007189073</c:v>
                </c:pt>
                <c:pt idx="2740">
                  <c:v>1.1775700934579438</c:v>
                </c:pt>
                <c:pt idx="2741">
                  <c:v>1.1725377426312005</c:v>
                </c:pt>
                <c:pt idx="2742">
                  <c:v>1.1603163191948238</c:v>
                </c:pt>
                <c:pt idx="2743">
                  <c:v>1.1660675772825306</c:v>
                </c:pt>
                <c:pt idx="2744">
                  <c:v>1.1754133716750539</c:v>
                </c:pt>
                <c:pt idx="2745">
                  <c:v>1.1811646297627607</c:v>
                </c:pt>
                <c:pt idx="2746">
                  <c:v>1.1746944644140906</c:v>
                </c:pt>
                <c:pt idx="2747">
                  <c:v>1.1768511861969806</c:v>
                </c:pt>
                <c:pt idx="2748">
                  <c:v>1.1660675772825306</c:v>
                </c:pt>
                <c:pt idx="2749">
                  <c:v>1.1667864845434939</c:v>
                </c:pt>
                <c:pt idx="2750">
                  <c:v>1.1811646297627607</c:v>
                </c:pt>
                <c:pt idx="2751">
                  <c:v>1.1782890007189073</c:v>
                </c:pt>
                <c:pt idx="2752">
                  <c:v>1.179726815240834</c:v>
                </c:pt>
                <c:pt idx="2753">
                  <c:v>1.1790079079798705</c:v>
                </c:pt>
                <c:pt idx="2754">
                  <c:v>1.181883537023724</c:v>
                </c:pt>
                <c:pt idx="2755">
                  <c:v>1.1703810208483105</c:v>
                </c:pt>
                <c:pt idx="2756">
                  <c:v>1.1689432063263838</c:v>
                </c:pt>
                <c:pt idx="2757">
                  <c:v>1.1739755571531272</c:v>
                </c:pt>
                <c:pt idx="2758">
                  <c:v>1.1790079079798705</c:v>
                </c:pt>
                <c:pt idx="2759">
                  <c:v>1.1826024442846872</c:v>
                </c:pt>
                <c:pt idx="2760">
                  <c:v>1.171099928109274</c:v>
                </c:pt>
                <c:pt idx="2761">
                  <c:v>1.1768511861969806</c:v>
                </c:pt>
                <c:pt idx="2762">
                  <c:v>1.1768511861969806</c:v>
                </c:pt>
                <c:pt idx="2763">
                  <c:v>1.1811646297627607</c:v>
                </c:pt>
                <c:pt idx="2764">
                  <c:v>1.1660675772825306</c:v>
                </c:pt>
                <c:pt idx="2765">
                  <c:v>1.1639108554996405</c:v>
                </c:pt>
                <c:pt idx="2766">
                  <c:v>1.1653486700215672</c:v>
                </c:pt>
                <c:pt idx="2767">
                  <c:v>1.1631919482386772</c:v>
                </c:pt>
                <c:pt idx="2768">
                  <c:v>1.1631919482386772</c:v>
                </c:pt>
                <c:pt idx="2769">
                  <c:v>1.1603163191948238</c:v>
                </c:pt>
                <c:pt idx="2770">
                  <c:v>1.1639108554996405</c:v>
                </c:pt>
                <c:pt idx="2771">
                  <c:v>1.1732566498921639</c:v>
                </c:pt>
                <c:pt idx="2772">
                  <c:v>1.1761322789360174</c:v>
                </c:pt>
                <c:pt idx="2773">
                  <c:v>1.1746944644140906</c:v>
                </c:pt>
                <c:pt idx="2774">
                  <c:v>1.1775700934579438</c:v>
                </c:pt>
                <c:pt idx="2775">
                  <c:v>1.1768511861969806</c:v>
                </c:pt>
                <c:pt idx="2776">
                  <c:v>1.1890726096333573</c:v>
                </c:pt>
                <c:pt idx="2777">
                  <c:v>1.2034507548526241</c:v>
                </c:pt>
                <c:pt idx="2778">
                  <c:v>1.2034507548526241</c:v>
                </c:pt>
                <c:pt idx="2779">
                  <c:v>1.2048885693745506</c:v>
                </c:pt>
                <c:pt idx="2780">
                  <c:v>1.2063263838964773</c:v>
                </c:pt>
                <c:pt idx="2781">
                  <c:v>1.2063263838964773</c:v>
                </c:pt>
                <c:pt idx="2782">
                  <c:v>1.1998562185478074</c:v>
                </c:pt>
                <c:pt idx="2783">
                  <c:v>1.1941049604601006</c:v>
                </c:pt>
                <c:pt idx="2784">
                  <c:v>1.1984184040258807</c:v>
                </c:pt>
                <c:pt idx="2785">
                  <c:v>1.196980589503954</c:v>
                </c:pt>
                <c:pt idx="2786">
                  <c:v>1.2005751258087707</c:v>
                </c:pt>
                <c:pt idx="2787">
                  <c:v>1.2178289000718907</c:v>
                </c:pt>
                <c:pt idx="2788">
                  <c:v>1.2171099928109275</c:v>
                </c:pt>
                <c:pt idx="2789">
                  <c:v>1.2221423436376708</c:v>
                </c:pt>
                <c:pt idx="2790">
                  <c:v>1.2142343637670741</c:v>
                </c:pt>
                <c:pt idx="2791">
                  <c:v>1.2142343637670741</c:v>
                </c:pt>
                <c:pt idx="2792">
                  <c:v>1.2135154565061108</c:v>
                </c:pt>
                <c:pt idx="2793">
                  <c:v>1.2084831056793675</c:v>
                </c:pt>
                <c:pt idx="2794">
                  <c:v>1.2106398274622574</c:v>
                </c:pt>
                <c:pt idx="2795">
                  <c:v>1.2048885693745506</c:v>
                </c:pt>
                <c:pt idx="2796">
                  <c:v>1.2012940330697339</c:v>
                </c:pt>
                <c:pt idx="2797">
                  <c:v>1.2099209202012939</c:v>
                </c:pt>
                <c:pt idx="2798">
                  <c:v>1.2034507548526241</c:v>
                </c:pt>
                <c:pt idx="2799">
                  <c:v>1.2092020129403307</c:v>
                </c:pt>
                <c:pt idx="2800">
                  <c:v>1.199137311286844</c:v>
                </c:pt>
                <c:pt idx="2801">
                  <c:v>1.1962616822429906</c:v>
                </c:pt>
                <c:pt idx="2802">
                  <c:v>1.2034507548526241</c:v>
                </c:pt>
                <c:pt idx="2803">
                  <c:v>1.2135154565061108</c:v>
                </c:pt>
                <c:pt idx="2804">
                  <c:v>1.2092020129403307</c:v>
                </c:pt>
                <c:pt idx="2805">
                  <c:v>1.2106398274622574</c:v>
                </c:pt>
                <c:pt idx="2806">
                  <c:v>1.2070452911574407</c:v>
                </c:pt>
                <c:pt idx="2807">
                  <c:v>1.199137311286844</c:v>
                </c:pt>
                <c:pt idx="2808">
                  <c:v>1.196980589503954</c:v>
                </c:pt>
                <c:pt idx="2809">
                  <c:v>1.1926671459381739</c:v>
                </c:pt>
                <c:pt idx="2810">
                  <c:v>1.190510424155284</c:v>
                </c:pt>
                <c:pt idx="2811">
                  <c:v>1.1926671459381739</c:v>
                </c:pt>
                <c:pt idx="2812">
                  <c:v>1.1861969805895038</c:v>
                </c:pt>
                <c:pt idx="2813">
                  <c:v>1.1861969805895038</c:v>
                </c:pt>
                <c:pt idx="2814">
                  <c:v>1.1833213515456507</c:v>
                </c:pt>
                <c:pt idx="2815">
                  <c:v>1.1920920201294034</c:v>
                </c:pt>
                <c:pt idx="2816">
                  <c:v>1.1976994967649173</c:v>
                </c:pt>
                <c:pt idx="2817">
                  <c:v>1.1988497483824585</c:v>
                </c:pt>
                <c:pt idx="2818">
                  <c:v>1.2051761322789361</c:v>
                </c:pt>
                <c:pt idx="2819">
                  <c:v>1.2235801581595973</c:v>
                </c:pt>
                <c:pt idx="2820">
                  <c:v>1.233644859813084</c:v>
                </c:pt>
                <c:pt idx="2821">
                  <c:v>1.2329259525521208</c:v>
                </c:pt>
                <c:pt idx="2822">
                  <c:v>1.2393961179007909</c:v>
                </c:pt>
                <c:pt idx="2823">
                  <c:v>1.2415528396836808</c:v>
                </c:pt>
                <c:pt idx="2824">
                  <c:v>1.2379583033788641</c:v>
                </c:pt>
                <c:pt idx="2825">
                  <c:v>1.2473040977713874</c:v>
                </c:pt>
                <c:pt idx="2826">
                  <c:v>1.2451473759884975</c:v>
                </c:pt>
                <c:pt idx="2827">
                  <c:v>1.2429906542056075</c:v>
                </c:pt>
                <c:pt idx="2828">
                  <c:v>1.2429906542056075</c:v>
                </c:pt>
                <c:pt idx="2829">
                  <c:v>1.2473040977713874</c:v>
                </c:pt>
                <c:pt idx="2830">
                  <c:v>1.2393961179007909</c:v>
                </c:pt>
                <c:pt idx="2831">
                  <c:v>1.2365204888569374</c:v>
                </c:pt>
                <c:pt idx="2832">
                  <c:v>1.2350826743350107</c:v>
                </c:pt>
                <c:pt idx="2833">
                  <c:v>1.2286125089863407</c:v>
                </c:pt>
                <c:pt idx="2834">
                  <c:v>1.2192667145938174</c:v>
                </c:pt>
                <c:pt idx="2835">
                  <c:v>1.2156721782890008</c:v>
                </c:pt>
                <c:pt idx="2836">
                  <c:v>1.216391085549964</c:v>
                </c:pt>
                <c:pt idx="2837">
                  <c:v>1.2264557872034507</c:v>
                </c:pt>
                <c:pt idx="2838">
                  <c:v>1.2300503235082674</c:v>
                </c:pt>
                <c:pt idx="2839">
                  <c:v>1.2365204888569374</c:v>
                </c:pt>
                <c:pt idx="2840">
                  <c:v>1.2365204888569374</c:v>
                </c:pt>
                <c:pt idx="2841">
                  <c:v>1.2214234363767074</c:v>
                </c:pt>
                <c:pt idx="2842">
                  <c:v>1.2135154565061108</c:v>
                </c:pt>
                <c:pt idx="2843">
                  <c:v>1.2127965492451473</c:v>
                </c:pt>
                <c:pt idx="2844">
                  <c:v>1.2120776419841841</c:v>
                </c:pt>
                <c:pt idx="2845">
                  <c:v>1.2293314162473041</c:v>
                </c:pt>
                <c:pt idx="2846">
                  <c:v>1.2199856218547807</c:v>
                </c:pt>
                <c:pt idx="2847">
                  <c:v>1.2171099928109275</c:v>
                </c:pt>
                <c:pt idx="2848">
                  <c:v>1.2199856218547807</c:v>
                </c:pt>
                <c:pt idx="2849">
                  <c:v>1.2235801581595973</c:v>
                </c:pt>
                <c:pt idx="2850">
                  <c:v>1.2235801581595973</c:v>
                </c:pt>
                <c:pt idx="2851">
                  <c:v>1.2329259525521208</c:v>
                </c:pt>
                <c:pt idx="2852">
                  <c:v>1.2307692307692308</c:v>
                </c:pt>
                <c:pt idx="2853">
                  <c:v>1.2393961179007909</c:v>
                </c:pt>
                <c:pt idx="2854">
                  <c:v>1.233644859813084</c:v>
                </c:pt>
                <c:pt idx="2855">
                  <c:v>1.2235801581595973</c:v>
                </c:pt>
                <c:pt idx="2856">
                  <c:v>1.216391085549964</c:v>
                </c:pt>
                <c:pt idx="2857">
                  <c:v>1.2020129403306974</c:v>
                </c:pt>
                <c:pt idx="2858">
                  <c:v>1.2012940330697339</c:v>
                </c:pt>
                <c:pt idx="2859">
                  <c:v>1.2034507548526241</c:v>
                </c:pt>
                <c:pt idx="2860">
                  <c:v>1.2034507548526241</c:v>
                </c:pt>
                <c:pt idx="2861">
                  <c:v>1.2070452911574407</c:v>
                </c:pt>
                <c:pt idx="2862">
                  <c:v>1.2048885693745506</c:v>
                </c:pt>
                <c:pt idx="2863">
                  <c:v>1.205607476635514</c:v>
                </c:pt>
                <c:pt idx="2864">
                  <c:v>1.2048885693745506</c:v>
                </c:pt>
                <c:pt idx="2865">
                  <c:v>1.1998562185478074</c:v>
                </c:pt>
                <c:pt idx="2866">
                  <c:v>1.2005751258087707</c:v>
                </c:pt>
                <c:pt idx="2867">
                  <c:v>1.1955427749820273</c:v>
                </c:pt>
                <c:pt idx="2868">
                  <c:v>1.1976994967649173</c:v>
                </c:pt>
                <c:pt idx="2869">
                  <c:v>1.2027318475916606</c:v>
                </c:pt>
                <c:pt idx="2870">
                  <c:v>1.2027318475916606</c:v>
                </c:pt>
                <c:pt idx="2871">
                  <c:v>1.199137311286844</c:v>
                </c:pt>
                <c:pt idx="2872">
                  <c:v>1.190510424155284</c:v>
                </c:pt>
                <c:pt idx="2873">
                  <c:v>1.190510424155284</c:v>
                </c:pt>
                <c:pt idx="2874">
                  <c:v>1.1941049604601006</c:v>
                </c:pt>
                <c:pt idx="2875">
                  <c:v>1.196980589503954</c:v>
                </c:pt>
                <c:pt idx="2876">
                  <c:v>1.2012940330697339</c:v>
                </c:pt>
                <c:pt idx="2877">
                  <c:v>1.2041696621135873</c:v>
                </c:pt>
                <c:pt idx="2878">
                  <c:v>1.2063263838964773</c:v>
                </c:pt>
                <c:pt idx="2879">
                  <c:v>1.2092020129403307</c:v>
                </c:pt>
                <c:pt idx="2880">
                  <c:v>1.2084831056793675</c:v>
                </c:pt>
                <c:pt idx="2881">
                  <c:v>1.2092020129403307</c:v>
                </c:pt>
                <c:pt idx="2882">
                  <c:v>1.2113587347232206</c:v>
                </c:pt>
                <c:pt idx="2883">
                  <c:v>1.216391085549964</c:v>
                </c:pt>
                <c:pt idx="2884">
                  <c:v>1.2156721782890008</c:v>
                </c:pt>
                <c:pt idx="2885">
                  <c:v>1.2149532710280373</c:v>
                </c:pt>
                <c:pt idx="2886">
                  <c:v>1.2084831056793675</c:v>
                </c:pt>
                <c:pt idx="2887">
                  <c:v>1.2127965492451473</c:v>
                </c:pt>
                <c:pt idx="2888">
                  <c:v>1.2156721782890008</c:v>
                </c:pt>
                <c:pt idx="2889">
                  <c:v>1.2192667145938174</c:v>
                </c:pt>
                <c:pt idx="2890">
                  <c:v>1.225017972681524</c:v>
                </c:pt>
                <c:pt idx="2891">
                  <c:v>1.2235801581595973</c:v>
                </c:pt>
                <c:pt idx="2892">
                  <c:v>1.2242990654205608</c:v>
                </c:pt>
                <c:pt idx="2893">
                  <c:v>1.225017972681524</c:v>
                </c:pt>
                <c:pt idx="2894">
                  <c:v>1.2329259525521208</c:v>
                </c:pt>
                <c:pt idx="2895">
                  <c:v>1.233644859813084</c:v>
                </c:pt>
                <c:pt idx="2896">
                  <c:v>1.2264557872034507</c:v>
                </c:pt>
                <c:pt idx="2897">
                  <c:v>1.2350826743350107</c:v>
                </c:pt>
                <c:pt idx="2898">
                  <c:v>1.2372393961179007</c:v>
                </c:pt>
                <c:pt idx="2899">
                  <c:v>1.2462976276060387</c:v>
                </c:pt>
                <c:pt idx="2900">
                  <c:v>1.2491732566498921</c:v>
                </c:pt>
                <c:pt idx="2901">
                  <c:v>1.2549245147375987</c:v>
                </c:pt>
                <c:pt idx="2902">
                  <c:v>1.2645578720345076</c:v>
                </c:pt>
                <c:pt idx="2903">
                  <c:v>1.271746944644141</c:v>
                </c:pt>
                <c:pt idx="2904">
                  <c:v>1.2753414809489576</c:v>
                </c:pt>
                <c:pt idx="2905">
                  <c:v>1.2818116462976277</c:v>
                </c:pt>
                <c:pt idx="2906">
                  <c:v>1.2846872753414809</c:v>
                </c:pt>
                <c:pt idx="2907">
                  <c:v>1.3033788641265276</c:v>
                </c:pt>
                <c:pt idx="2908">
                  <c:v>1.3091301222142344</c:v>
                </c:pt>
                <c:pt idx="2909">
                  <c:v>1.3091301222142344</c:v>
                </c:pt>
                <c:pt idx="2910">
                  <c:v>1.3156002875629045</c:v>
                </c:pt>
                <c:pt idx="2911">
                  <c:v>1.3112868439971244</c:v>
                </c:pt>
                <c:pt idx="2912">
                  <c:v>1.2997843278217109</c:v>
                </c:pt>
                <c:pt idx="2913">
                  <c:v>1.2997843278217109</c:v>
                </c:pt>
                <c:pt idx="2914">
                  <c:v>1.306254493170381</c:v>
                </c:pt>
                <c:pt idx="2915">
                  <c:v>1.3040977713874911</c:v>
                </c:pt>
                <c:pt idx="2916">
                  <c:v>1.3033788641265276</c:v>
                </c:pt>
                <c:pt idx="2917">
                  <c:v>1.3134435657800143</c:v>
                </c:pt>
                <c:pt idx="2918">
                  <c:v>1.3285406182602444</c:v>
                </c:pt>
                <c:pt idx="2919">
                  <c:v>1.325664989216391</c:v>
                </c:pt>
                <c:pt idx="2920">
                  <c:v>1.3335729690869877</c:v>
                </c:pt>
                <c:pt idx="2921">
                  <c:v>1.3206326383896478</c:v>
                </c:pt>
                <c:pt idx="2922">
                  <c:v>1.3091301222142344</c:v>
                </c:pt>
                <c:pt idx="2923">
                  <c:v>1.3134435657800143</c:v>
                </c:pt>
                <c:pt idx="2924">
                  <c:v>1.3098490294751977</c:v>
                </c:pt>
                <c:pt idx="2925">
                  <c:v>1.308411214953271</c:v>
                </c:pt>
                <c:pt idx="2926">
                  <c:v>1.317038102084831</c:v>
                </c:pt>
                <c:pt idx="2927">
                  <c:v>1.3105679367361611</c:v>
                </c:pt>
                <c:pt idx="2928">
                  <c:v>1.3069734004313445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index_cmt!$F$1</c:f>
              <c:strCache>
                <c:ptCount val="1"/>
                <c:pt idx="0">
                  <c:v>m_standard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index_cmt!$A$2:$A$2930</c:f>
              <c:numCache>
                <c:formatCode>m/d/yyyy</c:formatCode>
                <c:ptCount val="2929"/>
                <c:pt idx="0">
                  <c:v>38721</c:v>
                </c:pt>
                <c:pt idx="1">
                  <c:v>38722</c:v>
                </c:pt>
                <c:pt idx="2">
                  <c:v>38723</c:v>
                </c:pt>
                <c:pt idx="3">
                  <c:v>38726</c:v>
                </c:pt>
                <c:pt idx="4">
                  <c:v>38727</c:v>
                </c:pt>
                <c:pt idx="5">
                  <c:v>38728</c:v>
                </c:pt>
                <c:pt idx="6">
                  <c:v>38729</c:v>
                </c:pt>
                <c:pt idx="7">
                  <c:v>38730</c:v>
                </c:pt>
                <c:pt idx="8">
                  <c:v>38733</c:v>
                </c:pt>
                <c:pt idx="9">
                  <c:v>38734</c:v>
                </c:pt>
                <c:pt idx="10">
                  <c:v>38735</c:v>
                </c:pt>
                <c:pt idx="11">
                  <c:v>38736</c:v>
                </c:pt>
                <c:pt idx="12">
                  <c:v>38737</c:v>
                </c:pt>
                <c:pt idx="13">
                  <c:v>38740</c:v>
                </c:pt>
                <c:pt idx="14">
                  <c:v>38741</c:v>
                </c:pt>
                <c:pt idx="15">
                  <c:v>38742</c:v>
                </c:pt>
                <c:pt idx="16">
                  <c:v>38754</c:v>
                </c:pt>
                <c:pt idx="17">
                  <c:v>38755</c:v>
                </c:pt>
                <c:pt idx="18">
                  <c:v>38756</c:v>
                </c:pt>
                <c:pt idx="19">
                  <c:v>38757</c:v>
                </c:pt>
                <c:pt idx="20">
                  <c:v>38758</c:v>
                </c:pt>
                <c:pt idx="21">
                  <c:v>38761</c:v>
                </c:pt>
                <c:pt idx="22">
                  <c:v>38762</c:v>
                </c:pt>
                <c:pt idx="23">
                  <c:v>38763</c:v>
                </c:pt>
                <c:pt idx="24">
                  <c:v>38764</c:v>
                </c:pt>
                <c:pt idx="25">
                  <c:v>38765</c:v>
                </c:pt>
                <c:pt idx="26">
                  <c:v>38768</c:v>
                </c:pt>
                <c:pt idx="27">
                  <c:v>38769</c:v>
                </c:pt>
                <c:pt idx="28">
                  <c:v>38770</c:v>
                </c:pt>
                <c:pt idx="29">
                  <c:v>38771</c:v>
                </c:pt>
                <c:pt idx="30">
                  <c:v>38772</c:v>
                </c:pt>
                <c:pt idx="31">
                  <c:v>38775</c:v>
                </c:pt>
                <c:pt idx="32">
                  <c:v>38776</c:v>
                </c:pt>
                <c:pt idx="33">
                  <c:v>38777</c:v>
                </c:pt>
                <c:pt idx="34">
                  <c:v>38778</c:v>
                </c:pt>
                <c:pt idx="35">
                  <c:v>38779</c:v>
                </c:pt>
                <c:pt idx="36">
                  <c:v>38782</c:v>
                </c:pt>
                <c:pt idx="37">
                  <c:v>38783</c:v>
                </c:pt>
                <c:pt idx="38">
                  <c:v>38784</c:v>
                </c:pt>
                <c:pt idx="39">
                  <c:v>38785</c:v>
                </c:pt>
                <c:pt idx="40">
                  <c:v>38786</c:v>
                </c:pt>
                <c:pt idx="41">
                  <c:v>38789</c:v>
                </c:pt>
                <c:pt idx="42">
                  <c:v>38790</c:v>
                </c:pt>
                <c:pt idx="43">
                  <c:v>38791</c:v>
                </c:pt>
                <c:pt idx="44">
                  <c:v>38792</c:v>
                </c:pt>
                <c:pt idx="45">
                  <c:v>38793</c:v>
                </c:pt>
                <c:pt idx="46">
                  <c:v>38796</c:v>
                </c:pt>
                <c:pt idx="47">
                  <c:v>38797</c:v>
                </c:pt>
                <c:pt idx="48">
                  <c:v>38798</c:v>
                </c:pt>
                <c:pt idx="49">
                  <c:v>38799</c:v>
                </c:pt>
                <c:pt idx="50">
                  <c:v>38800</c:v>
                </c:pt>
                <c:pt idx="51">
                  <c:v>38803</c:v>
                </c:pt>
                <c:pt idx="52">
                  <c:v>38804</c:v>
                </c:pt>
                <c:pt idx="53">
                  <c:v>38805</c:v>
                </c:pt>
                <c:pt idx="54">
                  <c:v>38806</c:v>
                </c:pt>
                <c:pt idx="55">
                  <c:v>38807</c:v>
                </c:pt>
                <c:pt idx="56">
                  <c:v>38810</c:v>
                </c:pt>
                <c:pt idx="57">
                  <c:v>38811</c:v>
                </c:pt>
                <c:pt idx="58">
                  <c:v>38812</c:v>
                </c:pt>
                <c:pt idx="59">
                  <c:v>38813</c:v>
                </c:pt>
                <c:pt idx="60">
                  <c:v>38814</c:v>
                </c:pt>
                <c:pt idx="61">
                  <c:v>38817</c:v>
                </c:pt>
                <c:pt idx="62">
                  <c:v>38818</c:v>
                </c:pt>
                <c:pt idx="63">
                  <c:v>38819</c:v>
                </c:pt>
                <c:pt idx="64">
                  <c:v>38820</c:v>
                </c:pt>
                <c:pt idx="65">
                  <c:v>38821</c:v>
                </c:pt>
                <c:pt idx="66">
                  <c:v>38824</c:v>
                </c:pt>
                <c:pt idx="67">
                  <c:v>38825</c:v>
                </c:pt>
                <c:pt idx="68">
                  <c:v>38826</c:v>
                </c:pt>
                <c:pt idx="69">
                  <c:v>38827</c:v>
                </c:pt>
                <c:pt idx="70">
                  <c:v>38828</c:v>
                </c:pt>
                <c:pt idx="71">
                  <c:v>38831</c:v>
                </c:pt>
                <c:pt idx="72">
                  <c:v>38832</c:v>
                </c:pt>
                <c:pt idx="73">
                  <c:v>38833</c:v>
                </c:pt>
                <c:pt idx="74">
                  <c:v>38834</c:v>
                </c:pt>
                <c:pt idx="75">
                  <c:v>38835</c:v>
                </c:pt>
                <c:pt idx="76">
                  <c:v>38845</c:v>
                </c:pt>
                <c:pt idx="77">
                  <c:v>38846</c:v>
                </c:pt>
                <c:pt idx="78">
                  <c:v>38847</c:v>
                </c:pt>
                <c:pt idx="79">
                  <c:v>38848</c:v>
                </c:pt>
                <c:pt idx="80">
                  <c:v>38849</c:v>
                </c:pt>
                <c:pt idx="81">
                  <c:v>38852</c:v>
                </c:pt>
                <c:pt idx="82">
                  <c:v>38853</c:v>
                </c:pt>
                <c:pt idx="83">
                  <c:v>38854</c:v>
                </c:pt>
                <c:pt idx="84">
                  <c:v>38855</c:v>
                </c:pt>
                <c:pt idx="85">
                  <c:v>38856</c:v>
                </c:pt>
                <c:pt idx="86">
                  <c:v>38859</c:v>
                </c:pt>
                <c:pt idx="87">
                  <c:v>38860</c:v>
                </c:pt>
                <c:pt idx="88">
                  <c:v>38861</c:v>
                </c:pt>
                <c:pt idx="89">
                  <c:v>38862</c:v>
                </c:pt>
                <c:pt idx="90">
                  <c:v>38863</c:v>
                </c:pt>
                <c:pt idx="91">
                  <c:v>38866</c:v>
                </c:pt>
                <c:pt idx="92">
                  <c:v>38867</c:v>
                </c:pt>
                <c:pt idx="93">
                  <c:v>38868</c:v>
                </c:pt>
                <c:pt idx="94">
                  <c:v>38869</c:v>
                </c:pt>
                <c:pt idx="95">
                  <c:v>38870</c:v>
                </c:pt>
                <c:pt idx="96">
                  <c:v>38873</c:v>
                </c:pt>
                <c:pt idx="97">
                  <c:v>38874</c:v>
                </c:pt>
                <c:pt idx="98">
                  <c:v>38875</c:v>
                </c:pt>
                <c:pt idx="99">
                  <c:v>38876</c:v>
                </c:pt>
                <c:pt idx="100">
                  <c:v>38877</c:v>
                </c:pt>
                <c:pt idx="101">
                  <c:v>38880</c:v>
                </c:pt>
                <c:pt idx="102">
                  <c:v>38881</c:v>
                </c:pt>
                <c:pt idx="103">
                  <c:v>38882</c:v>
                </c:pt>
                <c:pt idx="104">
                  <c:v>38883</c:v>
                </c:pt>
                <c:pt idx="105">
                  <c:v>38884</c:v>
                </c:pt>
                <c:pt idx="106">
                  <c:v>38887</c:v>
                </c:pt>
                <c:pt idx="107">
                  <c:v>38888</c:v>
                </c:pt>
                <c:pt idx="108">
                  <c:v>38889</c:v>
                </c:pt>
                <c:pt idx="109">
                  <c:v>38890</c:v>
                </c:pt>
                <c:pt idx="110">
                  <c:v>38891</c:v>
                </c:pt>
                <c:pt idx="111">
                  <c:v>38894</c:v>
                </c:pt>
                <c:pt idx="112">
                  <c:v>38895</c:v>
                </c:pt>
                <c:pt idx="113">
                  <c:v>38896</c:v>
                </c:pt>
                <c:pt idx="114">
                  <c:v>38897</c:v>
                </c:pt>
                <c:pt idx="115">
                  <c:v>38898</c:v>
                </c:pt>
                <c:pt idx="116">
                  <c:v>38901</c:v>
                </c:pt>
                <c:pt idx="117">
                  <c:v>38902</c:v>
                </c:pt>
                <c:pt idx="118">
                  <c:v>38903</c:v>
                </c:pt>
                <c:pt idx="119">
                  <c:v>38904</c:v>
                </c:pt>
                <c:pt idx="120">
                  <c:v>38905</c:v>
                </c:pt>
                <c:pt idx="121">
                  <c:v>38908</c:v>
                </c:pt>
                <c:pt idx="122">
                  <c:v>38909</c:v>
                </c:pt>
                <c:pt idx="123">
                  <c:v>38910</c:v>
                </c:pt>
                <c:pt idx="124">
                  <c:v>38911</c:v>
                </c:pt>
                <c:pt idx="125">
                  <c:v>38912</c:v>
                </c:pt>
                <c:pt idx="126">
                  <c:v>38915</c:v>
                </c:pt>
                <c:pt idx="127">
                  <c:v>38916</c:v>
                </c:pt>
                <c:pt idx="128">
                  <c:v>38917</c:v>
                </c:pt>
                <c:pt idx="129">
                  <c:v>38918</c:v>
                </c:pt>
                <c:pt idx="130">
                  <c:v>38919</c:v>
                </c:pt>
                <c:pt idx="131">
                  <c:v>38922</c:v>
                </c:pt>
                <c:pt idx="132">
                  <c:v>38923</c:v>
                </c:pt>
                <c:pt idx="133">
                  <c:v>38924</c:v>
                </c:pt>
                <c:pt idx="134">
                  <c:v>38925</c:v>
                </c:pt>
                <c:pt idx="135">
                  <c:v>38926</c:v>
                </c:pt>
                <c:pt idx="136">
                  <c:v>38929</c:v>
                </c:pt>
                <c:pt idx="137">
                  <c:v>38930</c:v>
                </c:pt>
                <c:pt idx="138">
                  <c:v>38931</c:v>
                </c:pt>
                <c:pt idx="139">
                  <c:v>38932</c:v>
                </c:pt>
                <c:pt idx="140">
                  <c:v>38933</c:v>
                </c:pt>
                <c:pt idx="141">
                  <c:v>38936</c:v>
                </c:pt>
                <c:pt idx="142">
                  <c:v>38937</c:v>
                </c:pt>
                <c:pt idx="143">
                  <c:v>38938</c:v>
                </c:pt>
                <c:pt idx="144">
                  <c:v>38939</c:v>
                </c:pt>
                <c:pt idx="145">
                  <c:v>38940</c:v>
                </c:pt>
                <c:pt idx="146">
                  <c:v>38943</c:v>
                </c:pt>
                <c:pt idx="147">
                  <c:v>38944</c:v>
                </c:pt>
                <c:pt idx="148">
                  <c:v>38945</c:v>
                </c:pt>
                <c:pt idx="149">
                  <c:v>38946</c:v>
                </c:pt>
                <c:pt idx="150">
                  <c:v>38947</c:v>
                </c:pt>
                <c:pt idx="151">
                  <c:v>38950</c:v>
                </c:pt>
                <c:pt idx="152">
                  <c:v>38951</c:v>
                </c:pt>
                <c:pt idx="153">
                  <c:v>38952</c:v>
                </c:pt>
                <c:pt idx="154">
                  <c:v>38953</c:v>
                </c:pt>
                <c:pt idx="155">
                  <c:v>38954</c:v>
                </c:pt>
                <c:pt idx="156">
                  <c:v>38957</c:v>
                </c:pt>
                <c:pt idx="157">
                  <c:v>38958</c:v>
                </c:pt>
                <c:pt idx="158">
                  <c:v>38959</c:v>
                </c:pt>
                <c:pt idx="159">
                  <c:v>38960</c:v>
                </c:pt>
                <c:pt idx="160">
                  <c:v>38961</c:v>
                </c:pt>
                <c:pt idx="161">
                  <c:v>38964</c:v>
                </c:pt>
                <c:pt idx="162">
                  <c:v>38965</c:v>
                </c:pt>
                <c:pt idx="163">
                  <c:v>38966</c:v>
                </c:pt>
                <c:pt idx="164">
                  <c:v>38967</c:v>
                </c:pt>
                <c:pt idx="165">
                  <c:v>38968</c:v>
                </c:pt>
                <c:pt idx="166">
                  <c:v>38971</c:v>
                </c:pt>
                <c:pt idx="167">
                  <c:v>38972</c:v>
                </c:pt>
                <c:pt idx="168">
                  <c:v>38973</c:v>
                </c:pt>
                <c:pt idx="169">
                  <c:v>38974</c:v>
                </c:pt>
                <c:pt idx="170">
                  <c:v>38975</c:v>
                </c:pt>
                <c:pt idx="171">
                  <c:v>38978</c:v>
                </c:pt>
                <c:pt idx="172">
                  <c:v>38979</c:v>
                </c:pt>
                <c:pt idx="173">
                  <c:v>38980</c:v>
                </c:pt>
                <c:pt idx="174">
                  <c:v>38981</c:v>
                </c:pt>
                <c:pt idx="175">
                  <c:v>38982</c:v>
                </c:pt>
                <c:pt idx="176">
                  <c:v>38985</c:v>
                </c:pt>
                <c:pt idx="177">
                  <c:v>38986</c:v>
                </c:pt>
                <c:pt idx="178">
                  <c:v>38987</c:v>
                </c:pt>
                <c:pt idx="179">
                  <c:v>38988</c:v>
                </c:pt>
                <c:pt idx="180">
                  <c:v>38989</c:v>
                </c:pt>
                <c:pt idx="181">
                  <c:v>38999</c:v>
                </c:pt>
                <c:pt idx="182">
                  <c:v>39000</c:v>
                </c:pt>
                <c:pt idx="183">
                  <c:v>39001</c:v>
                </c:pt>
                <c:pt idx="184">
                  <c:v>39002</c:v>
                </c:pt>
                <c:pt idx="185">
                  <c:v>39003</c:v>
                </c:pt>
                <c:pt idx="186">
                  <c:v>39006</c:v>
                </c:pt>
                <c:pt idx="187">
                  <c:v>39007</c:v>
                </c:pt>
                <c:pt idx="188">
                  <c:v>39008</c:v>
                </c:pt>
                <c:pt idx="189">
                  <c:v>39009</c:v>
                </c:pt>
                <c:pt idx="190">
                  <c:v>39010</c:v>
                </c:pt>
                <c:pt idx="191">
                  <c:v>39013</c:v>
                </c:pt>
                <c:pt idx="192">
                  <c:v>39014</c:v>
                </c:pt>
                <c:pt idx="193">
                  <c:v>39015</c:v>
                </c:pt>
                <c:pt idx="194">
                  <c:v>39016</c:v>
                </c:pt>
                <c:pt idx="195">
                  <c:v>39017</c:v>
                </c:pt>
                <c:pt idx="196">
                  <c:v>39020</c:v>
                </c:pt>
                <c:pt idx="197">
                  <c:v>39021</c:v>
                </c:pt>
                <c:pt idx="198">
                  <c:v>39022</c:v>
                </c:pt>
                <c:pt idx="199">
                  <c:v>39023</c:v>
                </c:pt>
                <c:pt idx="200">
                  <c:v>39024</c:v>
                </c:pt>
                <c:pt idx="201">
                  <c:v>39027</c:v>
                </c:pt>
                <c:pt idx="202">
                  <c:v>39028</c:v>
                </c:pt>
                <c:pt idx="203">
                  <c:v>39029</c:v>
                </c:pt>
                <c:pt idx="204">
                  <c:v>39030</c:v>
                </c:pt>
                <c:pt idx="205">
                  <c:v>39031</c:v>
                </c:pt>
                <c:pt idx="206">
                  <c:v>39034</c:v>
                </c:pt>
                <c:pt idx="207">
                  <c:v>39035</c:v>
                </c:pt>
                <c:pt idx="208">
                  <c:v>39036</c:v>
                </c:pt>
                <c:pt idx="209">
                  <c:v>39037</c:v>
                </c:pt>
                <c:pt idx="210">
                  <c:v>39038</c:v>
                </c:pt>
                <c:pt idx="211">
                  <c:v>39041</c:v>
                </c:pt>
                <c:pt idx="212">
                  <c:v>39042</c:v>
                </c:pt>
                <c:pt idx="213">
                  <c:v>39043</c:v>
                </c:pt>
                <c:pt idx="214">
                  <c:v>39044</c:v>
                </c:pt>
                <c:pt idx="215">
                  <c:v>39045</c:v>
                </c:pt>
                <c:pt idx="216">
                  <c:v>39048</c:v>
                </c:pt>
                <c:pt idx="217">
                  <c:v>39049</c:v>
                </c:pt>
                <c:pt idx="218">
                  <c:v>39050</c:v>
                </c:pt>
                <c:pt idx="219">
                  <c:v>39051</c:v>
                </c:pt>
                <c:pt idx="220">
                  <c:v>39052</c:v>
                </c:pt>
                <c:pt idx="221">
                  <c:v>39055</c:v>
                </c:pt>
                <c:pt idx="222">
                  <c:v>39056</c:v>
                </c:pt>
                <c:pt idx="223">
                  <c:v>39057</c:v>
                </c:pt>
                <c:pt idx="224">
                  <c:v>39058</c:v>
                </c:pt>
                <c:pt idx="225">
                  <c:v>39059</c:v>
                </c:pt>
                <c:pt idx="226">
                  <c:v>39062</c:v>
                </c:pt>
                <c:pt idx="227">
                  <c:v>39063</c:v>
                </c:pt>
                <c:pt idx="228">
                  <c:v>39064</c:v>
                </c:pt>
                <c:pt idx="229">
                  <c:v>39065</c:v>
                </c:pt>
                <c:pt idx="230">
                  <c:v>39066</c:v>
                </c:pt>
                <c:pt idx="231">
                  <c:v>39069</c:v>
                </c:pt>
                <c:pt idx="232">
                  <c:v>39070</c:v>
                </c:pt>
                <c:pt idx="233">
                  <c:v>39071</c:v>
                </c:pt>
                <c:pt idx="234">
                  <c:v>39072</c:v>
                </c:pt>
                <c:pt idx="235">
                  <c:v>39073</c:v>
                </c:pt>
                <c:pt idx="236">
                  <c:v>39076</c:v>
                </c:pt>
                <c:pt idx="237">
                  <c:v>39077</c:v>
                </c:pt>
                <c:pt idx="238">
                  <c:v>39078</c:v>
                </c:pt>
                <c:pt idx="239">
                  <c:v>39079</c:v>
                </c:pt>
                <c:pt idx="240">
                  <c:v>39080</c:v>
                </c:pt>
                <c:pt idx="241">
                  <c:v>39086</c:v>
                </c:pt>
                <c:pt idx="242">
                  <c:v>39087</c:v>
                </c:pt>
                <c:pt idx="243">
                  <c:v>39090</c:v>
                </c:pt>
                <c:pt idx="244">
                  <c:v>39091</c:v>
                </c:pt>
                <c:pt idx="245">
                  <c:v>39092</c:v>
                </c:pt>
                <c:pt idx="246">
                  <c:v>39093</c:v>
                </c:pt>
                <c:pt idx="247">
                  <c:v>39094</c:v>
                </c:pt>
                <c:pt idx="248">
                  <c:v>39097</c:v>
                </c:pt>
                <c:pt idx="249">
                  <c:v>39098</c:v>
                </c:pt>
                <c:pt idx="250">
                  <c:v>39099</c:v>
                </c:pt>
                <c:pt idx="251">
                  <c:v>39100</c:v>
                </c:pt>
                <c:pt idx="252">
                  <c:v>39101</c:v>
                </c:pt>
                <c:pt idx="253">
                  <c:v>39104</c:v>
                </c:pt>
                <c:pt idx="254">
                  <c:v>39105</c:v>
                </c:pt>
                <c:pt idx="255">
                  <c:v>39106</c:v>
                </c:pt>
                <c:pt idx="256">
                  <c:v>39107</c:v>
                </c:pt>
                <c:pt idx="257">
                  <c:v>39108</c:v>
                </c:pt>
                <c:pt idx="258">
                  <c:v>39111</c:v>
                </c:pt>
                <c:pt idx="259">
                  <c:v>39112</c:v>
                </c:pt>
                <c:pt idx="260">
                  <c:v>39113</c:v>
                </c:pt>
                <c:pt idx="261">
                  <c:v>39114</c:v>
                </c:pt>
                <c:pt idx="262">
                  <c:v>39115</c:v>
                </c:pt>
                <c:pt idx="263">
                  <c:v>39118</c:v>
                </c:pt>
                <c:pt idx="264">
                  <c:v>39119</c:v>
                </c:pt>
                <c:pt idx="265">
                  <c:v>39120</c:v>
                </c:pt>
                <c:pt idx="266">
                  <c:v>39121</c:v>
                </c:pt>
                <c:pt idx="267">
                  <c:v>39122</c:v>
                </c:pt>
                <c:pt idx="268">
                  <c:v>39125</c:v>
                </c:pt>
                <c:pt idx="269">
                  <c:v>39126</c:v>
                </c:pt>
                <c:pt idx="270">
                  <c:v>39127</c:v>
                </c:pt>
                <c:pt idx="271">
                  <c:v>39128</c:v>
                </c:pt>
                <c:pt idx="272">
                  <c:v>39129</c:v>
                </c:pt>
                <c:pt idx="273">
                  <c:v>39139</c:v>
                </c:pt>
                <c:pt idx="274">
                  <c:v>39140</c:v>
                </c:pt>
                <c:pt idx="275">
                  <c:v>39141</c:v>
                </c:pt>
                <c:pt idx="276">
                  <c:v>39142</c:v>
                </c:pt>
                <c:pt idx="277">
                  <c:v>39143</c:v>
                </c:pt>
                <c:pt idx="278">
                  <c:v>39146</c:v>
                </c:pt>
                <c:pt idx="279">
                  <c:v>39147</c:v>
                </c:pt>
                <c:pt idx="280">
                  <c:v>39148</c:v>
                </c:pt>
                <c:pt idx="281">
                  <c:v>39149</c:v>
                </c:pt>
                <c:pt idx="282">
                  <c:v>39150</c:v>
                </c:pt>
                <c:pt idx="283">
                  <c:v>39153</c:v>
                </c:pt>
                <c:pt idx="284">
                  <c:v>39154</c:v>
                </c:pt>
                <c:pt idx="285">
                  <c:v>39155</c:v>
                </c:pt>
                <c:pt idx="286">
                  <c:v>39156</c:v>
                </c:pt>
                <c:pt idx="287">
                  <c:v>39157</c:v>
                </c:pt>
                <c:pt idx="288">
                  <c:v>39160</c:v>
                </c:pt>
                <c:pt idx="289">
                  <c:v>39161</c:v>
                </c:pt>
                <c:pt idx="290">
                  <c:v>39162</c:v>
                </c:pt>
                <c:pt idx="291">
                  <c:v>39163</c:v>
                </c:pt>
                <c:pt idx="292">
                  <c:v>39164</c:v>
                </c:pt>
                <c:pt idx="293">
                  <c:v>39167</c:v>
                </c:pt>
                <c:pt idx="294">
                  <c:v>39168</c:v>
                </c:pt>
                <c:pt idx="295">
                  <c:v>39169</c:v>
                </c:pt>
                <c:pt idx="296">
                  <c:v>39170</c:v>
                </c:pt>
                <c:pt idx="297">
                  <c:v>39171</c:v>
                </c:pt>
                <c:pt idx="298">
                  <c:v>39174</c:v>
                </c:pt>
                <c:pt idx="299">
                  <c:v>39175</c:v>
                </c:pt>
                <c:pt idx="300">
                  <c:v>39176</c:v>
                </c:pt>
                <c:pt idx="301">
                  <c:v>39177</c:v>
                </c:pt>
                <c:pt idx="302">
                  <c:v>39178</c:v>
                </c:pt>
                <c:pt idx="303">
                  <c:v>39181</c:v>
                </c:pt>
                <c:pt idx="304">
                  <c:v>39182</c:v>
                </c:pt>
                <c:pt idx="305">
                  <c:v>39183</c:v>
                </c:pt>
                <c:pt idx="306">
                  <c:v>39184</c:v>
                </c:pt>
                <c:pt idx="307">
                  <c:v>39185</c:v>
                </c:pt>
                <c:pt idx="308">
                  <c:v>39188</c:v>
                </c:pt>
                <c:pt idx="309">
                  <c:v>39189</c:v>
                </c:pt>
                <c:pt idx="310">
                  <c:v>39190</c:v>
                </c:pt>
                <c:pt idx="311">
                  <c:v>39191</c:v>
                </c:pt>
                <c:pt idx="312">
                  <c:v>39192</c:v>
                </c:pt>
                <c:pt idx="313">
                  <c:v>39195</c:v>
                </c:pt>
                <c:pt idx="314">
                  <c:v>39196</c:v>
                </c:pt>
                <c:pt idx="315">
                  <c:v>39197</c:v>
                </c:pt>
                <c:pt idx="316">
                  <c:v>39198</c:v>
                </c:pt>
                <c:pt idx="317">
                  <c:v>39199</c:v>
                </c:pt>
                <c:pt idx="318">
                  <c:v>39202</c:v>
                </c:pt>
                <c:pt idx="319">
                  <c:v>39210</c:v>
                </c:pt>
                <c:pt idx="320">
                  <c:v>39211</c:v>
                </c:pt>
                <c:pt idx="321">
                  <c:v>39212</c:v>
                </c:pt>
                <c:pt idx="322">
                  <c:v>39213</c:v>
                </c:pt>
                <c:pt idx="323">
                  <c:v>39216</c:v>
                </c:pt>
                <c:pt idx="324">
                  <c:v>39217</c:v>
                </c:pt>
                <c:pt idx="325">
                  <c:v>39218</c:v>
                </c:pt>
                <c:pt idx="326">
                  <c:v>39219</c:v>
                </c:pt>
                <c:pt idx="327">
                  <c:v>39220</c:v>
                </c:pt>
                <c:pt idx="328">
                  <c:v>39223</c:v>
                </c:pt>
                <c:pt idx="329">
                  <c:v>39224</c:v>
                </c:pt>
                <c:pt idx="330">
                  <c:v>39225</c:v>
                </c:pt>
                <c:pt idx="331">
                  <c:v>39226</c:v>
                </c:pt>
                <c:pt idx="332">
                  <c:v>39227</c:v>
                </c:pt>
                <c:pt idx="333">
                  <c:v>39230</c:v>
                </c:pt>
                <c:pt idx="334">
                  <c:v>39231</c:v>
                </c:pt>
                <c:pt idx="335">
                  <c:v>39232</c:v>
                </c:pt>
                <c:pt idx="336">
                  <c:v>39233</c:v>
                </c:pt>
                <c:pt idx="337">
                  <c:v>39234</c:v>
                </c:pt>
                <c:pt idx="338">
                  <c:v>39237</c:v>
                </c:pt>
                <c:pt idx="339">
                  <c:v>39238</c:v>
                </c:pt>
                <c:pt idx="340">
                  <c:v>39239</c:v>
                </c:pt>
                <c:pt idx="341">
                  <c:v>39240</c:v>
                </c:pt>
                <c:pt idx="342">
                  <c:v>39241</c:v>
                </c:pt>
                <c:pt idx="343">
                  <c:v>39244</c:v>
                </c:pt>
                <c:pt idx="344">
                  <c:v>39245</c:v>
                </c:pt>
                <c:pt idx="345">
                  <c:v>39246</c:v>
                </c:pt>
                <c:pt idx="346">
                  <c:v>39247</c:v>
                </c:pt>
                <c:pt idx="347">
                  <c:v>39248</c:v>
                </c:pt>
                <c:pt idx="348">
                  <c:v>39251</c:v>
                </c:pt>
                <c:pt idx="349">
                  <c:v>39252</c:v>
                </c:pt>
                <c:pt idx="350">
                  <c:v>39253</c:v>
                </c:pt>
                <c:pt idx="351">
                  <c:v>39254</c:v>
                </c:pt>
                <c:pt idx="352">
                  <c:v>39255</c:v>
                </c:pt>
                <c:pt idx="353">
                  <c:v>39258</c:v>
                </c:pt>
                <c:pt idx="354">
                  <c:v>39259</c:v>
                </c:pt>
                <c:pt idx="355">
                  <c:v>39260</c:v>
                </c:pt>
                <c:pt idx="356">
                  <c:v>39261</c:v>
                </c:pt>
                <c:pt idx="357">
                  <c:v>39262</c:v>
                </c:pt>
                <c:pt idx="358">
                  <c:v>39265</c:v>
                </c:pt>
                <c:pt idx="359">
                  <c:v>39266</c:v>
                </c:pt>
                <c:pt idx="360">
                  <c:v>39267</c:v>
                </c:pt>
                <c:pt idx="361">
                  <c:v>39268</c:v>
                </c:pt>
                <c:pt idx="362">
                  <c:v>39269</c:v>
                </c:pt>
                <c:pt idx="363">
                  <c:v>39272</c:v>
                </c:pt>
                <c:pt idx="364">
                  <c:v>39273</c:v>
                </c:pt>
                <c:pt idx="365">
                  <c:v>39274</c:v>
                </c:pt>
                <c:pt idx="366">
                  <c:v>39275</c:v>
                </c:pt>
                <c:pt idx="367">
                  <c:v>39276</c:v>
                </c:pt>
                <c:pt idx="368">
                  <c:v>39279</c:v>
                </c:pt>
                <c:pt idx="369">
                  <c:v>39280</c:v>
                </c:pt>
                <c:pt idx="370">
                  <c:v>39281</c:v>
                </c:pt>
                <c:pt idx="371">
                  <c:v>39282</c:v>
                </c:pt>
                <c:pt idx="372">
                  <c:v>39283</c:v>
                </c:pt>
                <c:pt idx="373">
                  <c:v>39286</c:v>
                </c:pt>
                <c:pt idx="374">
                  <c:v>39287</c:v>
                </c:pt>
                <c:pt idx="375">
                  <c:v>39288</c:v>
                </c:pt>
                <c:pt idx="376">
                  <c:v>39289</c:v>
                </c:pt>
                <c:pt idx="377">
                  <c:v>39290</c:v>
                </c:pt>
                <c:pt idx="378">
                  <c:v>39293</c:v>
                </c:pt>
                <c:pt idx="379">
                  <c:v>39294</c:v>
                </c:pt>
                <c:pt idx="380">
                  <c:v>39295</c:v>
                </c:pt>
                <c:pt idx="381">
                  <c:v>39296</c:v>
                </c:pt>
                <c:pt idx="382">
                  <c:v>39297</c:v>
                </c:pt>
                <c:pt idx="383">
                  <c:v>39300</c:v>
                </c:pt>
                <c:pt idx="384">
                  <c:v>39301</c:v>
                </c:pt>
                <c:pt idx="385">
                  <c:v>39302</c:v>
                </c:pt>
                <c:pt idx="386">
                  <c:v>39303</c:v>
                </c:pt>
                <c:pt idx="387">
                  <c:v>39304</c:v>
                </c:pt>
                <c:pt idx="388">
                  <c:v>39307</c:v>
                </c:pt>
                <c:pt idx="389">
                  <c:v>39308</c:v>
                </c:pt>
                <c:pt idx="390">
                  <c:v>39309</c:v>
                </c:pt>
                <c:pt idx="391">
                  <c:v>39310</c:v>
                </c:pt>
                <c:pt idx="392">
                  <c:v>39311</c:v>
                </c:pt>
                <c:pt idx="393">
                  <c:v>39314</c:v>
                </c:pt>
                <c:pt idx="394">
                  <c:v>39315</c:v>
                </c:pt>
                <c:pt idx="395">
                  <c:v>39316</c:v>
                </c:pt>
                <c:pt idx="396">
                  <c:v>39317</c:v>
                </c:pt>
                <c:pt idx="397">
                  <c:v>39318</c:v>
                </c:pt>
                <c:pt idx="398">
                  <c:v>39321</c:v>
                </c:pt>
                <c:pt idx="399">
                  <c:v>39322</c:v>
                </c:pt>
                <c:pt idx="400">
                  <c:v>39323</c:v>
                </c:pt>
                <c:pt idx="401">
                  <c:v>39324</c:v>
                </c:pt>
                <c:pt idx="402">
                  <c:v>39325</c:v>
                </c:pt>
                <c:pt idx="403">
                  <c:v>39328</c:v>
                </c:pt>
                <c:pt idx="404">
                  <c:v>39329</c:v>
                </c:pt>
                <c:pt idx="405">
                  <c:v>39330</c:v>
                </c:pt>
                <c:pt idx="406">
                  <c:v>39331</c:v>
                </c:pt>
                <c:pt idx="407">
                  <c:v>39332</c:v>
                </c:pt>
                <c:pt idx="408">
                  <c:v>39335</c:v>
                </c:pt>
                <c:pt idx="409">
                  <c:v>39336</c:v>
                </c:pt>
                <c:pt idx="410">
                  <c:v>39337</c:v>
                </c:pt>
                <c:pt idx="411">
                  <c:v>39338</c:v>
                </c:pt>
                <c:pt idx="412">
                  <c:v>39339</c:v>
                </c:pt>
                <c:pt idx="413">
                  <c:v>39342</c:v>
                </c:pt>
                <c:pt idx="414">
                  <c:v>39343</c:v>
                </c:pt>
                <c:pt idx="415">
                  <c:v>39344</c:v>
                </c:pt>
                <c:pt idx="416">
                  <c:v>39345</c:v>
                </c:pt>
                <c:pt idx="417">
                  <c:v>39346</c:v>
                </c:pt>
                <c:pt idx="418">
                  <c:v>39349</c:v>
                </c:pt>
                <c:pt idx="419">
                  <c:v>39350</c:v>
                </c:pt>
                <c:pt idx="420">
                  <c:v>39351</c:v>
                </c:pt>
                <c:pt idx="421">
                  <c:v>39352</c:v>
                </c:pt>
                <c:pt idx="422">
                  <c:v>39353</c:v>
                </c:pt>
                <c:pt idx="423">
                  <c:v>39363</c:v>
                </c:pt>
                <c:pt idx="424">
                  <c:v>39364</c:v>
                </c:pt>
                <c:pt idx="425">
                  <c:v>39365</c:v>
                </c:pt>
                <c:pt idx="426">
                  <c:v>39366</c:v>
                </c:pt>
                <c:pt idx="427">
                  <c:v>39367</c:v>
                </c:pt>
                <c:pt idx="428">
                  <c:v>39370</c:v>
                </c:pt>
                <c:pt idx="429">
                  <c:v>39371</c:v>
                </c:pt>
                <c:pt idx="430">
                  <c:v>39372</c:v>
                </c:pt>
                <c:pt idx="431">
                  <c:v>39373</c:v>
                </c:pt>
                <c:pt idx="432">
                  <c:v>39374</c:v>
                </c:pt>
                <c:pt idx="433">
                  <c:v>39377</c:v>
                </c:pt>
                <c:pt idx="434">
                  <c:v>39378</c:v>
                </c:pt>
                <c:pt idx="435">
                  <c:v>39379</c:v>
                </c:pt>
                <c:pt idx="436">
                  <c:v>39380</c:v>
                </c:pt>
                <c:pt idx="437">
                  <c:v>39381</c:v>
                </c:pt>
                <c:pt idx="438">
                  <c:v>39384</c:v>
                </c:pt>
                <c:pt idx="439">
                  <c:v>39385</c:v>
                </c:pt>
                <c:pt idx="440">
                  <c:v>39386</c:v>
                </c:pt>
                <c:pt idx="441">
                  <c:v>39387</c:v>
                </c:pt>
                <c:pt idx="442">
                  <c:v>39388</c:v>
                </c:pt>
                <c:pt idx="443">
                  <c:v>39391</c:v>
                </c:pt>
                <c:pt idx="444">
                  <c:v>39392</c:v>
                </c:pt>
                <c:pt idx="445">
                  <c:v>39393</c:v>
                </c:pt>
                <c:pt idx="446">
                  <c:v>39394</c:v>
                </c:pt>
                <c:pt idx="447">
                  <c:v>39395</c:v>
                </c:pt>
                <c:pt idx="448">
                  <c:v>39398</c:v>
                </c:pt>
                <c:pt idx="449">
                  <c:v>39399</c:v>
                </c:pt>
                <c:pt idx="450">
                  <c:v>39400</c:v>
                </c:pt>
                <c:pt idx="451">
                  <c:v>39401</c:v>
                </c:pt>
                <c:pt idx="452">
                  <c:v>39402</c:v>
                </c:pt>
                <c:pt idx="453">
                  <c:v>39405</c:v>
                </c:pt>
                <c:pt idx="454">
                  <c:v>39406</c:v>
                </c:pt>
                <c:pt idx="455">
                  <c:v>39407</c:v>
                </c:pt>
                <c:pt idx="456">
                  <c:v>39408</c:v>
                </c:pt>
                <c:pt idx="457">
                  <c:v>39409</c:v>
                </c:pt>
                <c:pt idx="458">
                  <c:v>39412</c:v>
                </c:pt>
                <c:pt idx="459">
                  <c:v>39413</c:v>
                </c:pt>
                <c:pt idx="460">
                  <c:v>39414</c:v>
                </c:pt>
                <c:pt idx="461">
                  <c:v>39415</c:v>
                </c:pt>
                <c:pt idx="462">
                  <c:v>39416</c:v>
                </c:pt>
                <c:pt idx="463">
                  <c:v>39419</c:v>
                </c:pt>
                <c:pt idx="464">
                  <c:v>39420</c:v>
                </c:pt>
                <c:pt idx="465">
                  <c:v>39421</c:v>
                </c:pt>
                <c:pt idx="466">
                  <c:v>39422</c:v>
                </c:pt>
                <c:pt idx="467">
                  <c:v>39423</c:v>
                </c:pt>
                <c:pt idx="468">
                  <c:v>39426</c:v>
                </c:pt>
                <c:pt idx="469">
                  <c:v>39427</c:v>
                </c:pt>
                <c:pt idx="470">
                  <c:v>39428</c:v>
                </c:pt>
                <c:pt idx="471">
                  <c:v>39429</c:v>
                </c:pt>
                <c:pt idx="472">
                  <c:v>39430</c:v>
                </c:pt>
                <c:pt idx="473">
                  <c:v>39433</c:v>
                </c:pt>
                <c:pt idx="474">
                  <c:v>39434</c:v>
                </c:pt>
                <c:pt idx="475">
                  <c:v>39435</c:v>
                </c:pt>
                <c:pt idx="476">
                  <c:v>39436</c:v>
                </c:pt>
                <c:pt idx="477">
                  <c:v>39437</c:v>
                </c:pt>
                <c:pt idx="478">
                  <c:v>39440</c:v>
                </c:pt>
                <c:pt idx="479">
                  <c:v>39441</c:v>
                </c:pt>
                <c:pt idx="480">
                  <c:v>39442</c:v>
                </c:pt>
                <c:pt idx="481">
                  <c:v>39443</c:v>
                </c:pt>
                <c:pt idx="482">
                  <c:v>39444</c:v>
                </c:pt>
                <c:pt idx="483">
                  <c:v>39449</c:v>
                </c:pt>
                <c:pt idx="484">
                  <c:v>39450</c:v>
                </c:pt>
                <c:pt idx="485">
                  <c:v>39451</c:v>
                </c:pt>
                <c:pt idx="486">
                  <c:v>39454</c:v>
                </c:pt>
                <c:pt idx="487">
                  <c:v>39455</c:v>
                </c:pt>
                <c:pt idx="488">
                  <c:v>39456</c:v>
                </c:pt>
                <c:pt idx="489">
                  <c:v>39457</c:v>
                </c:pt>
                <c:pt idx="490">
                  <c:v>39458</c:v>
                </c:pt>
                <c:pt idx="491">
                  <c:v>39461</c:v>
                </c:pt>
                <c:pt idx="492">
                  <c:v>39462</c:v>
                </c:pt>
                <c:pt idx="493">
                  <c:v>39463</c:v>
                </c:pt>
                <c:pt idx="494">
                  <c:v>39464</c:v>
                </c:pt>
                <c:pt idx="495">
                  <c:v>39465</c:v>
                </c:pt>
                <c:pt idx="496">
                  <c:v>39468</c:v>
                </c:pt>
                <c:pt idx="497">
                  <c:v>39469</c:v>
                </c:pt>
                <c:pt idx="498">
                  <c:v>39470</c:v>
                </c:pt>
                <c:pt idx="499">
                  <c:v>39471</c:v>
                </c:pt>
                <c:pt idx="500">
                  <c:v>39472</c:v>
                </c:pt>
                <c:pt idx="501">
                  <c:v>39475</c:v>
                </c:pt>
                <c:pt idx="502">
                  <c:v>39476</c:v>
                </c:pt>
                <c:pt idx="503">
                  <c:v>39477</c:v>
                </c:pt>
                <c:pt idx="504">
                  <c:v>39478</c:v>
                </c:pt>
                <c:pt idx="505">
                  <c:v>39479</c:v>
                </c:pt>
                <c:pt idx="506">
                  <c:v>39482</c:v>
                </c:pt>
                <c:pt idx="507">
                  <c:v>39483</c:v>
                </c:pt>
                <c:pt idx="508">
                  <c:v>39491</c:v>
                </c:pt>
                <c:pt idx="509">
                  <c:v>39492</c:v>
                </c:pt>
                <c:pt idx="510">
                  <c:v>39493</c:v>
                </c:pt>
                <c:pt idx="511">
                  <c:v>39496</c:v>
                </c:pt>
                <c:pt idx="512">
                  <c:v>39497</c:v>
                </c:pt>
                <c:pt idx="513">
                  <c:v>39498</c:v>
                </c:pt>
                <c:pt idx="514">
                  <c:v>39499</c:v>
                </c:pt>
                <c:pt idx="515">
                  <c:v>39500</c:v>
                </c:pt>
                <c:pt idx="516">
                  <c:v>39503</c:v>
                </c:pt>
                <c:pt idx="517">
                  <c:v>39504</c:v>
                </c:pt>
                <c:pt idx="518">
                  <c:v>39505</c:v>
                </c:pt>
                <c:pt idx="519">
                  <c:v>39506</c:v>
                </c:pt>
                <c:pt idx="520">
                  <c:v>39507</c:v>
                </c:pt>
                <c:pt idx="521">
                  <c:v>39510</c:v>
                </c:pt>
                <c:pt idx="522">
                  <c:v>39511</c:v>
                </c:pt>
                <c:pt idx="523">
                  <c:v>39512</c:v>
                </c:pt>
                <c:pt idx="524">
                  <c:v>39513</c:v>
                </c:pt>
                <c:pt idx="525">
                  <c:v>39514</c:v>
                </c:pt>
                <c:pt idx="526">
                  <c:v>39517</c:v>
                </c:pt>
                <c:pt idx="527">
                  <c:v>39518</c:v>
                </c:pt>
                <c:pt idx="528">
                  <c:v>39519</c:v>
                </c:pt>
                <c:pt idx="529">
                  <c:v>39520</c:v>
                </c:pt>
                <c:pt idx="530">
                  <c:v>39521</c:v>
                </c:pt>
                <c:pt idx="531">
                  <c:v>39524</c:v>
                </c:pt>
                <c:pt idx="532">
                  <c:v>39525</c:v>
                </c:pt>
                <c:pt idx="533">
                  <c:v>39526</c:v>
                </c:pt>
                <c:pt idx="534">
                  <c:v>39527</c:v>
                </c:pt>
                <c:pt idx="535">
                  <c:v>39528</c:v>
                </c:pt>
                <c:pt idx="536">
                  <c:v>39531</c:v>
                </c:pt>
                <c:pt idx="537">
                  <c:v>39532</c:v>
                </c:pt>
                <c:pt idx="538">
                  <c:v>39533</c:v>
                </c:pt>
                <c:pt idx="539">
                  <c:v>39534</c:v>
                </c:pt>
                <c:pt idx="540">
                  <c:v>39535</c:v>
                </c:pt>
                <c:pt idx="541">
                  <c:v>39538</c:v>
                </c:pt>
                <c:pt idx="542">
                  <c:v>39539</c:v>
                </c:pt>
                <c:pt idx="543">
                  <c:v>39540</c:v>
                </c:pt>
                <c:pt idx="544">
                  <c:v>39541</c:v>
                </c:pt>
                <c:pt idx="545">
                  <c:v>39545</c:v>
                </c:pt>
                <c:pt idx="546">
                  <c:v>39546</c:v>
                </c:pt>
                <c:pt idx="547">
                  <c:v>39547</c:v>
                </c:pt>
                <c:pt idx="548">
                  <c:v>39548</c:v>
                </c:pt>
                <c:pt idx="549">
                  <c:v>39549</c:v>
                </c:pt>
                <c:pt idx="550">
                  <c:v>39552</c:v>
                </c:pt>
                <c:pt idx="551">
                  <c:v>39553</c:v>
                </c:pt>
                <c:pt idx="552">
                  <c:v>39554</c:v>
                </c:pt>
                <c:pt idx="553">
                  <c:v>39555</c:v>
                </c:pt>
                <c:pt idx="554">
                  <c:v>39556</c:v>
                </c:pt>
                <c:pt idx="555">
                  <c:v>39559</c:v>
                </c:pt>
                <c:pt idx="556">
                  <c:v>39560</c:v>
                </c:pt>
                <c:pt idx="557">
                  <c:v>39561</c:v>
                </c:pt>
                <c:pt idx="558">
                  <c:v>39562</c:v>
                </c:pt>
                <c:pt idx="559">
                  <c:v>39563</c:v>
                </c:pt>
                <c:pt idx="560">
                  <c:v>39566</c:v>
                </c:pt>
                <c:pt idx="561">
                  <c:v>39567</c:v>
                </c:pt>
                <c:pt idx="562">
                  <c:v>39568</c:v>
                </c:pt>
                <c:pt idx="563">
                  <c:v>39573</c:v>
                </c:pt>
                <c:pt idx="564">
                  <c:v>39574</c:v>
                </c:pt>
                <c:pt idx="565">
                  <c:v>39575</c:v>
                </c:pt>
                <c:pt idx="566">
                  <c:v>39576</c:v>
                </c:pt>
                <c:pt idx="567">
                  <c:v>39577</c:v>
                </c:pt>
                <c:pt idx="568">
                  <c:v>39580</c:v>
                </c:pt>
                <c:pt idx="569">
                  <c:v>39581</c:v>
                </c:pt>
                <c:pt idx="570">
                  <c:v>39582</c:v>
                </c:pt>
                <c:pt idx="571">
                  <c:v>39583</c:v>
                </c:pt>
                <c:pt idx="572">
                  <c:v>39584</c:v>
                </c:pt>
                <c:pt idx="573">
                  <c:v>39587</c:v>
                </c:pt>
                <c:pt idx="574">
                  <c:v>39588</c:v>
                </c:pt>
                <c:pt idx="575">
                  <c:v>39589</c:v>
                </c:pt>
                <c:pt idx="576">
                  <c:v>39590</c:v>
                </c:pt>
                <c:pt idx="577">
                  <c:v>39591</c:v>
                </c:pt>
                <c:pt idx="578">
                  <c:v>39594</c:v>
                </c:pt>
                <c:pt idx="579">
                  <c:v>39595</c:v>
                </c:pt>
                <c:pt idx="580">
                  <c:v>39596</c:v>
                </c:pt>
                <c:pt idx="581">
                  <c:v>39597</c:v>
                </c:pt>
                <c:pt idx="582">
                  <c:v>39598</c:v>
                </c:pt>
                <c:pt idx="583">
                  <c:v>39601</c:v>
                </c:pt>
                <c:pt idx="584">
                  <c:v>39602</c:v>
                </c:pt>
                <c:pt idx="585">
                  <c:v>39603</c:v>
                </c:pt>
                <c:pt idx="586">
                  <c:v>39604</c:v>
                </c:pt>
                <c:pt idx="587">
                  <c:v>39605</c:v>
                </c:pt>
                <c:pt idx="588">
                  <c:v>39609</c:v>
                </c:pt>
                <c:pt idx="589">
                  <c:v>39610</c:v>
                </c:pt>
                <c:pt idx="590">
                  <c:v>39611</c:v>
                </c:pt>
                <c:pt idx="591">
                  <c:v>39612</c:v>
                </c:pt>
                <c:pt idx="592">
                  <c:v>39615</c:v>
                </c:pt>
                <c:pt idx="593">
                  <c:v>39616</c:v>
                </c:pt>
                <c:pt idx="594">
                  <c:v>39617</c:v>
                </c:pt>
                <c:pt idx="595">
                  <c:v>39618</c:v>
                </c:pt>
                <c:pt idx="596">
                  <c:v>39619</c:v>
                </c:pt>
                <c:pt idx="597">
                  <c:v>39622</c:v>
                </c:pt>
                <c:pt idx="598">
                  <c:v>39623</c:v>
                </c:pt>
                <c:pt idx="599">
                  <c:v>39624</c:v>
                </c:pt>
                <c:pt idx="600">
                  <c:v>39625</c:v>
                </c:pt>
                <c:pt idx="601">
                  <c:v>39626</c:v>
                </c:pt>
                <c:pt idx="602">
                  <c:v>39629</c:v>
                </c:pt>
                <c:pt idx="603">
                  <c:v>39630</c:v>
                </c:pt>
                <c:pt idx="604">
                  <c:v>39631</c:v>
                </c:pt>
                <c:pt idx="605">
                  <c:v>39632</c:v>
                </c:pt>
                <c:pt idx="606">
                  <c:v>39633</c:v>
                </c:pt>
                <c:pt idx="607">
                  <c:v>39636</c:v>
                </c:pt>
                <c:pt idx="608">
                  <c:v>39637</c:v>
                </c:pt>
                <c:pt idx="609">
                  <c:v>39638</c:v>
                </c:pt>
                <c:pt idx="610">
                  <c:v>39639</c:v>
                </c:pt>
                <c:pt idx="611">
                  <c:v>39640</c:v>
                </c:pt>
                <c:pt idx="612">
                  <c:v>39643</c:v>
                </c:pt>
                <c:pt idx="613">
                  <c:v>39644</c:v>
                </c:pt>
                <c:pt idx="614">
                  <c:v>39645</c:v>
                </c:pt>
                <c:pt idx="615">
                  <c:v>39646</c:v>
                </c:pt>
                <c:pt idx="616">
                  <c:v>39647</c:v>
                </c:pt>
                <c:pt idx="617">
                  <c:v>39650</c:v>
                </c:pt>
                <c:pt idx="618">
                  <c:v>39651</c:v>
                </c:pt>
                <c:pt idx="619">
                  <c:v>39652</c:v>
                </c:pt>
                <c:pt idx="620">
                  <c:v>39653</c:v>
                </c:pt>
                <c:pt idx="621">
                  <c:v>39654</c:v>
                </c:pt>
                <c:pt idx="622">
                  <c:v>39657</c:v>
                </c:pt>
                <c:pt idx="623">
                  <c:v>39658</c:v>
                </c:pt>
                <c:pt idx="624">
                  <c:v>39659</c:v>
                </c:pt>
                <c:pt idx="625">
                  <c:v>39660</c:v>
                </c:pt>
                <c:pt idx="626">
                  <c:v>39661</c:v>
                </c:pt>
                <c:pt idx="627">
                  <c:v>39664</c:v>
                </c:pt>
                <c:pt idx="628">
                  <c:v>39665</c:v>
                </c:pt>
                <c:pt idx="629">
                  <c:v>39666</c:v>
                </c:pt>
                <c:pt idx="630">
                  <c:v>39667</c:v>
                </c:pt>
                <c:pt idx="631">
                  <c:v>39668</c:v>
                </c:pt>
                <c:pt idx="632">
                  <c:v>39671</c:v>
                </c:pt>
                <c:pt idx="633">
                  <c:v>39672</c:v>
                </c:pt>
                <c:pt idx="634">
                  <c:v>39673</c:v>
                </c:pt>
                <c:pt idx="635">
                  <c:v>39674</c:v>
                </c:pt>
                <c:pt idx="636">
                  <c:v>39675</c:v>
                </c:pt>
                <c:pt idx="637">
                  <c:v>39678</c:v>
                </c:pt>
                <c:pt idx="638">
                  <c:v>39679</c:v>
                </c:pt>
                <c:pt idx="639">
                  <c:v>39680</c:v>
                </c:pt>
                <c:pt idx="640">
                  <c:v>39681</c:v>
                </c:pt>
                <c:pt idx="641">
                  <c:v>39682</c:v>
                </c:pt>
                <c:pt idx="642">
                  <c:v>39685</c:v>
                </c:pt>
                <c:pt idx="643">
                  <c:v>39686</c:v>
                </c:pt>
                <c:pt idx="644">
                  <c:v>39687</c:v>
                </c:pt>
                <c:pt idx="645">
                  <c:v>39688</c:v>
                </c:pt>
                <c:pt idx="646">
                  <c:v>39689</c:v>
                </c:pt>
                <c:pt idx="647">
                  <c:v>39692</c:v>
                </c:pt>
                <c:pt idx="648">
                  <c:v>39693</c:v>
                </c:pt>
                <c:pt idx="649">
                  <c:v>39694</c:v>
                </c:pt>
                <c:pt idx="650">
                  <c:v>39695</c:v>
                </c:pt>
                <c:pt idx="651">
                  <c:v>39696</c:v>
                </c:pt>
                <c:pt idx="652">
                  <c:v>39699</c:v>
                </c:pt>
                <c:pt idx="653">
                  <c:v>39700</c:v>
                </c:pt>
                <c:pt idx="654">
                  <c:v>39701</c:v>
                </c:pt>
                <c:pt idx="655">
                  <c:v>39702</c:v>
                </c:pt>
                <c:pt idx="656">
                  <c:v>39703</c:v>
                </c:pt>
                <c:pt idx="657">
                  <c:v>39707</c:v>
                </c:pt>
                <c:pt idx="658">
                  <c:v>39708</c:v>
                </c:pt>
                <c:pt idx="659">
                  <c:v>39709</c:v>
                </c:pt>
                <c:pt idx="660">
                  <c:v>39710</c:v>
                </c:pt>
                <c:pt idx="661">
                  <c:v>39713</c:v>
                </c:pt>
                <c:pt idx="662">
                  <c:v>39714</c:v>
                </c:pt>
                <c:pt idx="663">
                  <c:v>39715</c:v>
                </c:pt>
                <c:pt idx="664">
                  <c:v>39716</c:v>
                </c:pt>
                <c:pt idx="665">
                  <c:v>39717</c:v>
                </c:pt>
                <c:pt idx="666">
                  <c:v>39727</c:v>
                </c:pt>
                <c:pt idx="667">
                  <c:v>39728</c:v>
                </c:pt>
                <c:pt idx="668">
                  <c:v>39729</c:v>
                </c:pt>
                <c:pt idx="669">
                  <c:v>39730</c:v>
                </c:pt>
                <c:pt idx="670">
                  <c:v>39731</c:v>
                </c:pt>
                <c:pt idx="671">
                  <c:v>39734</c:v>
                </c:pt>
                <c:pt idx="672">
                  <c:v>39735</c:v>
                </c:pt>
                <c:pt idx="673">
                  <c:v>39736</c:v>
                </c:pt>
                <c:pt idx="674">
                  <c:v>39737</c:v>
                </c:pt>
                <c:pt idx="675">
                  <c:v>39738</c:v>
                </c:pt>
                <c:pt idx="676">
                  <c:v>39741</c:v>
                </c:pt>
                <c:pt idx="677">
                  <c:v>39742</c:v>
                </c:pt>
                <c:pt idx="678">
                  <c:v>39743</c:v>
                </c:pt>
                <c:pt idx="679">
                  <c:v>39744</c:v>
                </c:pt>
                <c:pt idx="680">
                  <c:v>39745</c:v>
                </c:pt>
                <c:pt idx="681">
                  <c:v>39748</c:v>
                </c:pt>
                <c:pt idx="682">
                  <c:v>39749</c:v>
                </c:pt>
                <c:pt idx="683">
                  <c:v>39750</c:v>
                </c:pt>
                <c:pt idx="684">
                  <c:v>39751</c:v>
                </c:pt>
                <c:pt idx="685">
                  <c:v>39752</c:v>
                </c:pt>
                <c:pt idx="686">
                  <c:v>39755</c:v>
                </c:pt>
                <c:pt idx="687">
                  <c:v>39756</c:v>
                </c:pt>
                <c:pt idx="688">
                  <c:v>39757</c:v>
                </c:pt>
                <c:pt idx="689">
                  <c:v>39758</c:v>
                </c:pt>
                <c:pt idx="690">
                  <c:v>39759</c:v>
                </c:pt>
                <c:pt idx="691">
                  <c:v>39762</c:v>
                </c:pt>
                <c:pt idx="692">
                  <c:v>39763</c:v>
                </c:pt>
                <c:pt idx="693">
                  <c:v>39764</c:v>
                </c:pt>
                <c:pt idx="694">
                  <c:v>39765</c:v>
                </c:pt>
                <c:pt idx="695">
                  <c:v>39766</c:v>
                </c:pt>
                <c:pt idx="696">
                  <c:v>39769</c:v>
                </c:pt>
                <c:pt idx="697">
                  <c:v>39770</c:v>
                </c:pt>
                <c:pt idx="698">
                  <c:v>39771</c:v>
                </c:pt>
                <c:pt idx="699">
                  <c:v>39772</c:v>
                </c:pt>
                <c:pt idx="700">
                  <c:v>39773</c:v>
                </c:pt>
                <c:pt idx="701">
                  <c:v>39776</c:v>
                </c:pt>
                <c:pt idx="702">
                  <c:v>39777</c:v>
                </c:pt>
                <c:pt idx="703">
                  <c:v>39778</c:v>
                </c:pt>
                <c:pt idx="704">
                  <c:v>39779</c:v>
                </c:pt>
                <c:pt idx="705">
                  <c:v>39780</c:v>
                </c:pt>
                <c:pt idx="706">
                  <c:v>39783</c:v>
                </c:pt>
                <c:pt idx="707">
                  <c:v>39784</c:v>
                </c:pt>
                <c:pt idx="708">
                  <c:v>39785</c:v>
                </c:pt>
                <c:pt idx="709">
                  <c:v>39786</c:v>
                </c:pt>
                <c:pt idx="710">
                  <c:v>39787</c:v>
                </c:pt>
                <c:pt idx="711">
                  <c:v>39790</c:v>
                </c:pt>
                <c:pt idx="712">
                  <c:v>39791</c:v>
                </c:pt>
                <c:pt idx="713">
                  <c:v>39792</c:v>
                </c:pt>
                <c:pt idx="714">
                  <c:v>39793</c:v>
                </c:pt>
                <c:pt idx="715">
                  <c:v>39794</c:v>
                </c:pt>
                <c:pt idx="716">
                  <c:v>39797</c:v>
                </c:pt>
                <c:pt idx="717">
                  <c:v>39798</c:v>
                </c:pt>
                <c:pt idx="718">
                  <c:v>39799</c:v>
                </c:pt>
                <c:pt idx="719">
                  <c:v>39800</c:v>
                </c:pt>
                <c:pt idx="720">
                  <c:v>39801</c:v>
                </c:pt>
                <c:pt idx="721">
                  <c:v>39804</c:v>
                </c:pt>
                <c:pt idx="722">
                  <c:v>39805</c:v>
                </c:pt>
                <c:pt idx="723">
                  <c:v>39806</c:v>
                </c:pt>
                <c:pt idx="724">
                  <c:v>39807</c:v>
                </c:pt>
                <c:pt idx="725">
                  <c:v>39808</c:v>
                </c:pt>
                <c:pt idx="726">
                  <c:v>39811</c:v>
                </c:pt>
                <c:pt idx="727">
                  <c:v>39812</c:v>
                </c:pt>
                <c:pt idx="728">
                  <c:v>39813</c:v>
                </c:pt>
                <c:pt idx="729">
                  <c:v>39818</c:v>
                </c:pt>
                <c:pt idx="730">
                  <c:v>39819</c:v>
                </c:pt>
                <c:pt idx="731">
                  <c:v>39820</c:v>
                </c:pt>
                <c:pt idx="732">
                  <c:v>39821</c:v>
                </c:pt>
                <c:pt idx="733">
                  <c:v>39822</c:v>
                </c:pt>
                <c:pt idx="734">
                  <c:v>39825</c:v>
                </c:pt>
                <c:pt idx="735">
                  <c:v>39826</c:v>
                </c:pt>
                <c:pt idx="736">
                  <c:v>39827</c:v>
                </c:pt>
                <c:pt idx="737">
                  <c:v>39828</c:v>
                </c:pt>
                <c:pt idx="738">
                  <c:v>39829</c:v>
                </c:pt>
                <c:pt idx="739">
                  <c:v>39832</c:v>
                </c:pt>
                <c:pt idx="740">
                  <c:v>39833</c:v>
                </c:pt>
                <c:pt idx="741">
                  <c:v>39834</c:v>
                </c:pt>
                <c:pt idx="742">
                  <c:v>39835</c:v>
                </c:pt>
                <c:pt idx="743">
                  <c:v>39836</c:v>
                </c:pt>
                <c:pt idx="744">
                  <c:v>39846</c:v>
                </c:pt>
                <c:pt idx="745">
                  <c:v>39847</c:v>
                </c:pt>
                <c:pt idx="746">
                  <c:v>39848</c:v>
                </c:pt>
                <c:pt idx="747">
                  <c:v>39849</c:v>
                </c:pt>
                <c:pt idx="748">
                  <c:v>39850</c:v>
                </c:pt>
                <c:pt idx="749">
                  <c:v>39853</c:v>
                </c:pt>
                <c:pt idx="750">
                  <c:v>39854</c:v>
                </c:pt>
                <c:pt idx="751">
                  <c:v>39855</c:v>
                </c:pt>
                <c:pt idx="752">
                  <c:v>39856</c:v>
                </c:pt>
                <c:pt idx="753">
                  <c:v>39857</c:v>
                </c:pt>
                <c:pt idx="754">
                  <c:v>39860</c:v>
                </c:pt>
                <c:pt idx="755">
                  <c:v>39861</c:v>
                </c:pt>
                <c:pt idx="756">
                  <c:v>39862</c:v>
                </c:pt>
                <c:pt idx="757">
                  <c:v>39863</c:v>
                </c:pt>
                <c:pt idx="758">
                  <c:v>39864</c:v>
                </c:pt>
                <c:pt idx="759">
                  <c:v>39867</c:v>
                </c:pt>
                <c:pt idx="760">
                  <c:v>39868</c:v>
                </c:pt>
                <c:pt idx="761">
                  <c:v>39869</c:v>
                </c:pt>
                <c:pt idx="762">
                  <c:v>39870</c:v>
                </c:pt>
                <c:pt idx="763">
                  <c:v>39871</c:v>
                </c:pt>
                <c:pt idx="764">
                  <c:v>39874</c:v>
                </c:pt>
                <c:pt idx="765">
                  <c:v>39875</c:v>
                </c:pt>
                <c:pt idx="766">
                  <c:v>39876</c:v>
                </c:pt>
                <c:pt idx="767">
                  <c:v>39877</c:v>
                </c:pt>
                <c:pt idx="768">
                  <c:v>39878</c:v>
                </c:pt>
                <c:pt idx="769">
                  <c:v>39881</c:v>
                </c:pt>
                <c:pt idx="770">
                  <c:v>39882</c:v>
                </c:pt>
                <c:pt idx="771">
                  <c:v>39883</c:v>
                </c:pt>
                <c:pt idx="772">
                  <c:v>39884</c:v>
                </c:pt>
                <c:pt idx="773">
                  <c:v>39885</c:v>
                </c:pt>
                <c:pt idx="774">
                  <c:v>39888</c:v>
                </c:pt>
                <c:pt idx="775">
                  <c:v>39889</c:v>
                </c:pt>
                <c:pt idx="776">
                  <c:v>39890</c:v>
                </c:pt>
                <c:pt idx="777">
                  <c:v>39891</c:v>
                </c:pt>
                <c:pt idx="778">
                  <c:v>39892</c:v>
                </c:pt>
                <c:pt idx="779">
                  <c:v>39895</c:v>
                </c:pt>
                <c:pt idx="780">
                  <c:v>39896</c:v>
                </c:pt>
                <c:pt idx="781">
                  <c:v>39897</c:v>
                </c:pt>
                <c:pt idx="782">
                  <c:v>39898</c:v>
                </c:pt>
                <c:pt idx="783">
                  <c:v>39899</c:v>
                </c:pt>
                <c:pt idx="784">
                  <c:v>39902</c:v>
                </c:pt>
                <c:pt idx="785">
                  <c:v>39903</c:v>
                </c:pt>
                <c:pt idx="786">
                  <c:v>39904</c:v>
                </c:pt>
                <c:pt idx="787">
                  <c:v>39905</c:v>
                </c:pt>
                <c:pt idx="788">
                  <c:v>39906</c:v>
                </c:pt>
                <c:pt idx="789">
                  <c:v>39910</c:v>
                </c:pt>
                <c:pt idx="790">
                  <c:v>39911</c:v>
                </c:pt>
                <c:pt idx="791">
                  <c:v>39912</c:v>
                </c:pt>
                <c:pt idx="792">
                  <c:v>39913</c:v>
                </c:pt>
                <c:pt idx="793">
                  <c:v>39916</c:v>
                </c:pt>
                <c:pt idx="794">
                  <c:v>39917</c:v>
                </c:pt>
                <c:pt idx="795">
                  <c:v>39918</c:v>
                </c:pt>
                <c:pt idx="796">
                  <c:v>39919</c:v>
                </c:pt>
                <c:pt idx="797">
                  <c:v>39920</c:v>
                </c:pt>
                <c:pt idx="798">
                  <c:v>39923</c:v>
                </c:pt>
                <c:pt idx="799">
                  <c:v>39924</c:v>
                </c:pt>
                <c:pt idx="800">
                  <c:v>39925</c:v>
                </c:pt>
                <c:pt idx="801">
                  <c:v>39926</c:v>
                </c:pt>
                <c:pt idx="802">
                  <c:v>39927</c:v>
                </c:pt>
                <c:pt idx="803">
                  <c:v>39930</c:v>
                </c:pt>
                <c:pt idx="804">
                  <c:v>39931</c:v>
                </c:pt>
                <c:pt idx="805">
                  <c:v>39932</c:v>
                </c:pt>
                <c:pt idx="806">
                  <c:v>39933</c:v>
                </c:pt>
                <c:pt idx="807">
                  <c:v>39937</c:v>
                </c:pt>
                <c:pt idx="808">
                  <c:v>39938</c:v>
                </c:pt>
                <c:pt idx="809">
                  <c:v>39939</c:v>
                </c:pt>
                <c:pt idx="810">
                  <c:v>39940</c:v>
                </c:pt>
                <c:pt idx="811">
                  <c:v>39941</c:v>
                </c:pt>
                <c:pt idx="812">
                  <c:v>39944</c:v>
                </c:pt>
                <c:pt idx="813">
                  <c:v>39945</c:v>
                </c:pt>
                <c:pt idx="814">
                  <c:v>39946</c:v>
                </c:pt>
                <c:pt idx="815">
                  <c:v>39947</c:v>
                </c:pt>
                <c:pt idx="816">
                  <c:v>39948</c:v>
                </c:pt>
                <c:pt idx="817">
                  <c:v>39951</c:v>
                </c:pt>
                <c:pt idx="818">
                  <c:v>39952</c:v>
                </c:pt>
                <c:pt idx="819">
                  <c:v>39953</c:v>
                </c:pt>
                <c:pt idx="820">
                  <c:v>39954</c:v>
                </c:pt>
                <c:pt idx="821">
                  <c:v>39955</c:v>
                </c:pt>
                <c:pt idx="822">
                  <c:v>39958</c:v>
                </c:pt>
                <c:pt idx="823">
                  <c:v>39959</c:v>
                </c:pt>
                <c:pt idx="824">
                  <c:v>39960</c:v>
                </c:pt>
                <c:pt idx="825">
                  <c:v>39965</c:v>
                </c:pt>
                <c:pt idx="826">
                  <c:v>39966</c:v>
                </c:pt>
                <c:pt idx="827">
                  <c:v>39967</c:v>
                </c:pt>
                <c:pt idx="828">
                  <c:v>39968</c:v>
                </c:pt>
                <c:pt idx="829">
                  <c:v>39969</c:v>
                </c:pt>
                <c:pt idx="830">
                  <c:v>39972</c:v>
                </c:pt>
                <c:pt idx="831">
                  <c:v>39973</c:v>
                </c:pt>
                <c:pt idx="832">
                  <c:v>39974</c:v>
                </c:pt>
                <c:pt idx="833">
                  <c:v>39975</c:v>
                </c:pt>
                <c:pt idx="834">
                  <c:v>39976</c:v>
                </c:pt>
                <c:pt idx="835">
                  <c:v>39979</c:v>
                </c:pt>
                <c:pt idx="836">
                  <c:v>39980</c:v>
                </c:pt>
                <c:pt idx="837">
                  <c:v>39981</c:v>
                </c:pt>
                <c:pt idx="838">
                  <c:v>39982</c:v>
                </c:pt>
                <c:pt idx="839">
                  <c:v>39983</c:v>
                </c:pt>
                <c:pt idx="840">
                  <c:v>39986</c:v>
                </c:pt>
                <c:pt idx="841">
                  <c:v>39987</c:v>
                </c:pt>
                <c:pt idx="842">
                  <c:v>39988</c:v>
                </c:pt>
                <c:pt idx="843">
                  <c:v>39989</c:v>
                </c:pt>
                <c:pt idx="844">
                  <c:v>39990</c:v>
                </c:pt>
                <c:pt idx="845">
                  <c:v>39993</c:v>
                </c:pt>
                <c:pt idx="846">
                  <c:v>39994</c:v>
                </c:pt>
                <c:pt idx="847">
                  <c:v>39995</c:v>
                </c:pt>
                <c:pt idx="848">
                  <c:v>39996</c:v>
                </c:pt>
                <c:pt idx="849">
                  <c:v>39997</c:v>
                </c:pt>
                <c:pt idx="850">
                  <c:v>40000</c:v>
                </c:pt>
                <c:pt idx="851">
                  <c:v>40001</c:v>
                </c:pt>
                <c:pt idx="852">
                  <c:v>40002</c:v>
                </c:pt>
                <c:pt idx="853">
                  <c:v>40003</c:v>
                </c:pt>
                <c:pt idx="854">
                  <c:v>40004</c:v>
                </c:pt>
                <c:pt idx="855">
                  <c:v>40007</c:v>
                </c:pt>
                <c:pt idx="856">
                  <c:v>40008</c:v>
                </c:pt>
                <c:pt idx="857">
                  <c:v>40009</c:v>
                </c:pt>
                <c:pt idx="858">
                  <c:v>40010</c:v>
                </c:pt>
                <c:pt idx="859">
                  <c:v>40011</c:v>
                </c:pt>
                <c:pt idx="860">
                  <c:v>40014</c:v>
                </c:pt>
                <c:pt idx="861">
                  <c:v>40015</c:v>
                </c:pt>
                <c:pt idx="862">
                  <c:v>40016</c:v>
                </c:pt>
                <c:pt idx="863">
                  <c:v>40017</c:v>
                </c:pt>
                <c:pt idx="864">
                  <c:v>40018</c:v>
                </c:pt>
                <c:pt idx="865">
                  <c:v>40021</c:v>
                </c:pt>
                <c:pt idx="866">
                  <c:v>40022</c:v>
                </c:pt>
                <c:pt idx="867">
                  <c:v>40023</c:v>
                </c:pt>
                <c:pt idx="868">
                  <c:v>40024</c:v>
                </c:pt>
                <c:pt idx="869">
                  <c:v>40025</c:v>
                </c:pt>
                <c:pt idx="870">
                  <c:v>40028</c:v>
                </c:pt>
                <c:pt idx="871">
                  <c:v>40029</c:v>
                </c:pt>
                <c:pt idx="872">
                  <c:v>40030</c:v>
                </c:pt>
                <c:pt idx="873">
                  <c:v>40031</c:v>
                </c:pt>
                <c:pt idx="874">
                  <c:v>40032</c:v>
                </c:pt>
                <c:pt idx="875">
                  <c:v>40035</c:v>
                </c:pt>
                <c:pt idx="876">
                  <c:v>40036</c:v>
                </c:pt>
                <c:pt idx="877">
                  <c:v>40037</c:v>
                </c:pt>
                <c:pt idx="878">
                  <c:v>40038</c:v>
                </c:pt>
                <c:pt idx="879">
                  <c:v>40039</c:v>
                </c:pt>
                <c:pt idx="880">
                  <c:v>40042</c:v>
                </c:pt>
                <c:pt idx="881">
                  <c:v>40043</c:v>
                </c:pt>
                <c:pt idx="882">
                  <c:v>40044</c:v>
                </c:pt>
                <c:pt idx="883">
                  <c:v>40045</c:v>
                </c:pt>
                <c:pt idx="884">
                  <c:v>40046</c:v>
                </c:pt>
                <c:pt idx="885">
                  <c:v>40049</c:v>
                </c:pt>
                <c:pt idx="886">
                  <c:v>40050</c:v>
                </c:pt>
                <c:pt idx="887">
                  <c:v>40051</c:v>
                </c:pt>
                <c:pt idx="888">
                  <c:v>40052</c:v>
                </c:pt>
                <c:pt idx="889">
                  <c:v>40053</c:v>
                </c:pt>
                <c:pt idx="890">
                  <c:v>40056</c:v>
                </c:pt>
                <c:pt idx="891">
                  <c:v>40057</c:v>
                </c:pt>
                <c:pt idx="892">
                  <c:v>40058</c:v>
                </c:pt>
                <c:pt idx="893">
                  <c:v>40059</c:v>
                </c:pt>
                <c:pt idx="894">
                  <c:v>40060</c:v>
                </c:pt>
                <c:pt idx="895">
                  <c:v>40063</c:v>
                </c:pt>
                <c:pt idx="896">
                  <c:v>40064</c:v>
                </c:pt>
                <c:pt idx="897">
                  <c:v>40065</c:v>
                </c:pt>
                <c:pt idx="898">
                  <c:v>40066</c:v>
                </c:pt>
                <c:pt idx="899">
                  <c:v>40067</c:v>
                </c:pt>
                <c:pt idx="900">
                  <c:v>40070</c:v>
                </c:pt>
                <c:pt idx="901">
                  <c:v>40071</c:v>
                </c:pt>
                <c:pt idx="902">
                  <c:v>40072</c:v>
                </c:pt>
                <c:pt idx="903">
                  <c:v>40073</c:v>
                </c:pt>
                <c:pt idx="904">
                  <c:v>40074</c:v>
                </c:pt>
                <c:pt idx="905">
                  <c:v>40077</c:v>
                </c:pt>
                <c:pt idx="906">
                  <c:v>40078</c:v>
                </c:pt>
                <c:pt idx="907">
                  <c:v>40079</c:v>
                </c:pt>
                <c:pt idx="908">
                  <c:v>40080</c:v>
                </c:pt>
                <c:pt idx="909">
                  <c:v>40081</c:v>
                </c:pt>
                <c:pt idx="910">
                  <c:v>40084</c:v>
                </c:pt>
                <c:pt idx="911">
                  <c:v>40085</c:v>
                </c:pt>
                <c:pt idx="912">
                  <c:v>40086</c:v>
                </c:pt>
                <c:pt idx="913">
                  <c:v>40095</c:v>
                </c:pt>
                <c:pt idx="914">
                  <c:v>40098</c:v>
                </c:pt>
                <c:pt idx="915">
                  <c:v>40099</c:v>
                </c:pt>
                <c:pt idx="916">
                  <c:v>40100</c:v>
                </c:pt>
                <c:pt idx="917">
                  <c:v>40101</c:v>
                </c:pt>
                <c:pt idx="918">
                  <c:v>40102</c:v>
                </c:pt>
                <c:pt idx="919">
                  <c:v>40105</c:v>
                </c:pt>
                <c:pt idx="920">
                  <c:v>40106</c:v>
                </c:pt>
                <c:pt idx="921">
                  <c:v>40107</c:v>
                </c:pt>
                <c:pt idx="922">
                  <c:v>40108</c:v>
                </c:pt>
                <c:pt idx="923">
                  <c:v>40109</c:v>
                </c:pt>
                <c:pt idx="924">
                  <c:v>40112</c:v>
                </c:pt>
                <c:pt idx="925">
                  <c:v>40113</c:v>
                </c:pt>
                <c:pt idx="926">
                  <c:v>40114</c:v>
                </c:pt>
                <c:pt idx="927">
                  <c:v>40115</c:v>
                </c:pt>
                <c:pt idx="928">
                  <c:v>40116</c:v>
                </c:pt>
                <c:pt idx="929">
                  <c:v>40119</c:v>
                </c:pt>
                <c:pt idx="930">
                  <c:v>40120</c:v>
                </c:pt>
                <c:pt idx="931">
                  <c:v>40121</c:v>
                </c:pt>
                <c:pt idx="932">
                  <c:v>40122</c:v>
                </c:pt>
                <c:pt idx="933">
                  <c:v>40123</c:v>
                </c:pt>
                <c:pt idx="934">
                  <c:v>40126</c:v>
                </c:pt>
                <c:pt idx="935">
                  <c:v>40127</c:v>
                </c:pt>
                <c:pt idx="936">
                  <c:v>40128</c:v>
                </c:pt>
                <c:pt idx="937">
                  <c:v>40129</c:v>
                </c:pt>
                <c:pt idx="938">
                  <c:v>40130</c:v>
                </c:pt>
                <c:pt idx="939">
                  <c:v>40133</c:v>
                </c:pt>
                <c:pt idx="940">
                  <c:v>40134</c:v>
                </c:pt>
                <c:pt idx="941">
                  <c:v>40135</c:v>
                </c:pt>
                <c:pt idx="942">
                  <c:v>40136</c:v>
                </c:pt>
                <c:pt idx="943">
                  <c:v>40137</c:v>
                </c:pt>
                <c:pt idx="944">
                  <c:v>40140</c:v>
                </c:pt>
                <c:pt idx="945">
                  <c:v>40141</c:v>
                </c:pt>
                <c:pt idx="946">
                  <c:v>40142</c:v>
                </c:pt>
                <c:pt idx="947">
                  <c:v>40143</c:v>
                </c:pt>
                <c:pt idx="948">
                  <c:v>40144</c:v>
                </c:pt>
                <c:pt idx="949">
                  <c:v>40147</c:v>
                </c:pt>
                <c:pt idx="950">
                  <c:v>40148</c:v>
                </c:pt>
                <c:pt idx="951">
                  <c:v>40149</c:v>
                </c:pt>
                <c:pt idx="952">
                  <c:v>40150</c:v>
                </c:pt>
                <c:pt idx="953">
                  <c:v>40151</c:v>
                </c:pt>
                <c:pt idx="954">
                  <c:v>40154</c:v>
                </c:pt>
                <c:pt idx="955">
                  <c:v>40155</c:v>
                </c:pt>
                <c:pt idx="956">
                  <c:v>40156</c:v>
                </c:pt>
                <c:pt idx="957">
                  <c:v>40157</c:v>
                </c:pt>
                <c:pt idx="958">
                  <c:v>40158</c:v>
                </c:pt>
                <c:pt idx="959">
                  <c:v>40161</c:v>
                </c:pt>
                <c:pt idx="960">
                  <c:v>40162</c:v>
                </c:pt>
                <c:pt idx="961">
                  <c:v>40163</c:v>
                </c:pt>
                <c:pt idx="962">
                  <c:v>40164</c:v>
                </c:pt>
                <c:pt idx="963">
                  <c:v>40165</c:v>
                </c:pt>
                <c:pt idx="964">
                  <c:v>40168</c:v>
                </c:pt>
                <c:pt idx="965">
                  <c:v>40169</c:v>
                </c:pt>
                <c:pt idx="966">
                  <c:v>40170</c:v>
                </c:pt>
                <c:pt idx="967">
                  <c:v>40171</c:v>
                </c:pt>
                <c:pt idx="968">
                  <c:v>40172</c:v>
                </c:pt>
                <c:pt idx="969">
                  <c:v>40175</c:v>
                </c:pt>
                <c:pt idx="970">
                  <c:v>40176</c:v>
                </c:pt>
                <c:pt idx="971">
                  <c:v>40177</c:v>
                </c:pt>
                <c:pt idx="972">
                  <c:v>40178</c:v>
                </c:pt>
                <c:pt idx="973">
                  <c:v>40182</c:v>
                </c:pt>
                <c:pt idx="974">
                  <c:v>40183</c:v>
                </c:pt>
                <c:pt idx="975">
                  <c:v>40184</c:v>
                </c:pt>
                <c:pt idx="976">
                  <c:v>40185</c:v>
                </c:pt>
                <c:pt idx="977">
                  <c:v>40186</c:v>
                </c:pt>
                <c:pt idx="978">
                  <c:v>40189</c:v>
                </c:pt>
                <c:pt idx="979">
                  <c:v>40190</c:v>
                </c:pt>
                <c:pt idx="980">
                  <c:v>40191</c:v>
                </c:pt>
                <c:pt idx="981">
                  <c:v>40192</c:v>
                </c:pt>
                <c:pt idx="982">
                  <c:v>40193</c:v>
                </c:pt>
                <c:pt idx="983">
                  <c:v>40196</c:v>
                </c:pt>
                <c:pt idx="984">
                  <c:v>40197</c:v>
                </c:pt>
                <c:pt idx="985">
                  <c:v>40198</c:v>
                </c:pt>
                <c:pt idx="986">
                  <c:v>40199</c:v>
                </c:pt>
                <c:pt idx="987">
                  <c:v>40200</c:v>
                </c:pt>
                <c:pt idx="988">
                  <c:v>40203</c:v>
                </c:pt>
                <c:pt idx="989">
                  <c:v>40204</c:v>
                </c:pt>
                <c:pt idx="990">
                  <c:v>40205</c:v>
                </c:pt>
                <c:pt idx="991">
                  <c:v>40206</c:v>
                </c:pt>
                <c:pt idx="992">
                  <c:v>40207</c:v>
                </c:pt>
                <c:pt idx="993">
                  <c:v>40210</c:v>
                </c:pt>
                <c:pt idx="994">
                  <c:v>40211</c:v>
                </c:pt>
                <c:pt idx="995">
                  <c:v>40212</c:v>
                </c:pt>
                <c:pt idx="996">
                  <c:v>40213</c:v>
                </c:pt>
                <c:pt idx="997">
                  <c:v>40214</c:v>
                </c:pt>
                <c:pt idx="998">
                  <c:v>40217</c:v>
                </c:pt>
                <c:pt idx="999">
                  <c:v>40218</c:v>
                </c:pt>
                <c:pt idx="1000">
                  <c:v>40219</c:v>
                </c:pt>
                <c:pt idx="1001">
                  <c:v>40220</c:v>
                </c:pt>
                <c:pt idx="1002">
                  <c:v>40221</c:v>
                </c:pt>
                <c:pt idx="1003">
                  <c:v>40231</c:v>
                </c:pt>
                <c:pt idx="1004">
                  <c:v>40232</c:v>
                </c:pt>
                <c:pt idx="1005">
                  <c:v>40233</c:v>
                </c:pt>
                <c:pt idx="1006">
                  <c:v>40234</c:v>
                </c:pt>
                <c:pt idx="1007">
                  <c:v>40235</c:v>
                </c:pt>
                <c:pt idx="1008">
                  <c:v>40238</c:v>
                </c:pt>
                <c:pt idx="1009">
                  <c:v>40239</c:v>
                </c:pt>
                <c:pt idx="1010">
                  <c:v>40240</c:v>
                </c:pt>
                <c:pt idx="1011">
                  <c:v>40241</c:v>
                </c:pt>
                <c:pt idx="1012">
                  <c:v>40242</c:v>
                </c:pt>
                <c:pt idx="1013">
                  <c:v>40245</c:v>
                </c:pt>
                <c:pt idx="1014">
                  <c:v>40246</c:v>
                </c:pt>
                <c:pt idx="1015">
                  <c:v>40247</c:v>
                </c:pt>
                <c:pt idx="1016">
                  <c:v>40248</c:v>
                </c:pt>
                <c:pt idx="1017">
                  <c:v>40249</c:v>
                </c:pt>
                <c:pt idx="1018">
                  <c:v>40252</c:v>
                </c:pt>
                <c:pt idx="1019">
                  <c:v>40253</c:v>
                </c:pt>
                <c:pt idx="1020">
                  <c:v>40254</c:v>
                </c:pt>
                <c:pt idx="1021">
                  <c:v>40255</c:v>
                </c:pt>
                <c:pt idx="1022">
                  <c:v>40256</c:v>
                </c:pt>
                <c:pt idx="1023">
                  <c:v>40259</c:v>
                </c:pt>
                <c:pt idx="1024">
                  <c:v>40260</c:v>
                </c:pt>
                <c:pt idx="1025">
                  <c:v>40261</c:v>
                </c:pt>
                <c:pt idx="1026">
                  <c:v>40262</c:v>
                </c:pt>
                <c:pt idx="1027">
                  <c:v>40263</c:v>
                </c:pt>
                <c:pt idx="1028">
                  <c:v>40266</c:v>
                </c:pt>
                <c:pt idx="1029">
                  <c:v>40267</c:v>
                </c:pt>
                <c:pt idx="1030">
                  <c:v>40268</c:v>
                </c:pt>
                <c:pt idx="1031">
                  <c:v>40269</c:v>
                </c:pt>
                <c:pt idx="1032">
                  <c:v>40270</c:v>
                </c:pt>
                <c:pt idx="1033">
                  <c:v>40274</c:v>
                </c:pt>
                <c:pt idx="1034">
                  <c:v>40275</c:v>
                </c:pt>
                <c:pt idx="1035">
                  <c:v>40276</c:v>
                </c:pt>
                <c:pt idx="1036">
                  <c:v>40277</c:v>
                </c:pt>
                <c:pt idx="1037">
                  <c:v>40280</c:v>
                </c:pt>
                <c:pt idx="1038">
                  <c:v>40281</c:v>
                </c:pt>
                <c:pt idx="1039">
                  <c:v>40282</c:v>
                </c:pt>
                <c:pt idx="1040">
                  <c:v>40283</c:v>
                </c:pt>
                <c:pt idx="1041">
                  <c:v>40284</c:v>
                </c:pt>
                <c:pt idx="1042">
                  <c:v>40287</c:v>
                </c:pt>
                <c:pt idx="1043">
                  <c:v>40288</c:v>
                </c:pt>
                <c:pt idx="1044">
                  <c:v>40289</c:v>
                </c:pt>
                <c:pt idx="1045">
                  <c:v>40290</c:v>
                </c:pt>
                <c:pt idx="1046">
                  <c:v>40291</c:v>
                </c:pt>
                <c:pt idx="1047">
                  <c:v>40294</c:v>
                </c:pt>
                <c:pt idx="1048">
                  <c:v>40295</c:v>
                </c:pt>
                <c:pt idx="1049">
                  <c:v>40296</c:v>
                </c:pt>
                <c:pt idx="1050">
                  <c:v>40297</c:v>
                </c:pt>
                <c:pt idx="1051">
                  <c:v>40298</c:v>
                </c:pt>
                <c:pt idx="1052">
                  <c:v>40302</c:v>
                </c:pt>
                <c:pt idx="1053">
                  <c:v>40303</c:v>
                </c:pt>
                <c:pt idx="1054">
                  <c:v>40304</c:v>
                </c:pt>
                <c:pt idx="1055">
                  <c:v>40305</c:v>
                </c:pt>
                <c:pt idx="1056">
                  <c:v>40308</c:v>
                </c:pt>
                <c:pt idx="1057">
                  <c:v>40309</c:v>
                </c:pt>
                <c:pt idx="1058">
                  <c:v>40310</c:v>
                </c:pt>
                <c:pt idx="1059">
                  <c:v>40311</c:v>
                </c:pt>
                <c:pt idx="1060">
                  <c:v>40312</c:v>
                </c:pt>
                <c:pt idx="1061">
                  <c:v>40315</c:v>
                </c:pt>
                <c:pt idx="1062">
                  <c:v>40316</c:v>
                </c:pt>
                <c:pt idx="1063">
                  <c:v>40317</c:v>
                </c:pt>
                <c:pt idx="1064">
                  <c:v>40318</c:v>
                </c:pt>
                <c:pt idx="1065">
                  <c:v>40319</c:v>
                </c:pt>
                <c:pt idx="1066">
                  <c:v>40322</c:v>
                </c:pt>
                <c:pt idx="1067">
                  <c:v>40323</c:v>
                </c:pt>
                <c:pt idx="1068">
                  <c:v>40324</c:v>
                </c:pt>
                <c:pt idx="1069">
                  <c:v>40325</c:v>
                </c:pt>
                <c:pt idx="1070">
                  <c:v>40326</c:v>
                </c:pt>
                <c:pt idx="1071">
                  <c:v>40329</c:v>
                </c:pt>
                <c:pt idx="1072">
                  <c:v>40330</c:v>
                </c:pt>
                <c:pt idx="1073">
                  <c:v>40331</c:v>
                </c:pt>
                <c:pt idx="1074">
                  <c:v>40332</c:v>
                </c:pt>
                <c:pt idx="1075">
                  <c:v>40333</c:v>
                </c:pt>
                <c:pt idx="1076">
                  <c:v>40336</c:v>
                </c:pt>
                <c:pt idx="1077">
                  <c:v>40337</c:v>
                </c:pt>
                <c:pt idx="1078">
                  <c:v>40338</c:v>
                </c:pt>
                <c:pt idx="1079">
                  <c:v>40339</c:v>
                </c:pt>
                <c:pt idx="1080">
                  <c:v>40340</c:v>
                </c:pt>
                <c:pt idx="1081">
                  <c:v>40346</c:v>
                </c:pt>
                <c:pt idx="1082">
                  <c:v>40347</c:v>
                </c:pt>
                <c:pt idx="1083">
                  <c:v>40350</c:v>
                </c:pt>
                <c:pt idx="1084">
                  <c:v>40351</c:v>
                </c:pt>
                <c:pt idx="1085">
                  <c:v>40352</c:v>
                </c:pt>
                <c:pt idx="1086">
                  <c:v>40353</c:v>
                </c:pt>
                <c:pt idx="1087">
                  <c:v>40354</c:v>
                </c:pt>
                <c:pt idx="1088">
                  <c:v>40357</c:v>
                </c:pt>
                <c:pt idx="1089">
                  <c:v>40358</c:v>
                </c:pt>
                <c:pt idx="1090">
                  <c:v>40359</c:v>
                </c:pt>
                <c:pt idx="1091">
                  <c:v>40360</c:v>
                </c:pt>
                <c:pt idx="1092">
                  <c:v>40361</c:v>
                </c:pt>
                <c:pt idx="1093">
                  <c:v>40364</c:v>
                </c:pt>
                <c:pt idx="1094">
                  <c:v>40365</c:v>
                </c:pt>
                <c:pt idx="1095">
                  <c:v>40366</c:v>
                </c:pt>
                <c:pt idx="1096">
                  <c:v>40367</c:v>
                </c:pt>
                <c:pt idx="1097">
                  <c:v>40368</c:v>
                </c:pt>
                <c:pt idx="1098">
                  <c:v>40371</c:v>
                </c:pt>
                <c:pt idx="1099">
                  <c:v>40372</c:v>
                </c:pt>
                <c:pt idx="1100">
                  <c:v>40373</c:v>
                </c:pt>
                <c:pt idx="1101">
                  <c:v>40374</c:v>
                </c:pt>
                <c:pt idx="1102">
                  <c:v>40375</c:v>
                </c:pt>
                <c:pt idx="1103">
                  <c:v>40378</c:v>
                </c:pt>
                <c:pt idx="1104">
                  <c:v>40379</c:v>
                </c:pt>
                <c:pt idx="1105">
                  <c:v>40380</c:v>
                </c:pt>
                <c:pt idx="1106">
                  <c:v>40381</c:v>
                </c:pt>
                <c:pt idx="1107">
                  <c:v>40382</c:v>
                </c:pt>
                <c:pt idx="1108">
                  <c:v>40385</c:v>
                </c:pt>
                <c:pt idx="1109">
                  <c:v>40386</c:v>
                </c:pt>
                <c:pt idx="1110">
                  <c:v>40387</c:v>
                </c:pt>
                <c:pt idx="1111">
                  <c:v>40388</c:v>
                </c:pt>
                <c:pt idx="1112">
                  <c:v>40389</c:v>
                </c:pt>
                <c:pt idx="1113">
                  <c:v>40392</c:v>
                </c:pt>
                <c:pt idx="1114">
                  <c:v>40393</c:v>
                </c:pt>
                <c:pt idx="1115">
                  <c:v>40394</c:v>
                </c:pt>
                <c:pt idx="1116">
                  <c:v>40395</c:v>
                </c:pt>
                <c:pt idx="1117">
                  <c:v>40396</c:v>
                </c:pt>
                <c:pt idx="1118">
                  <c:v>40399</c:v>
                </c:pt>
                <c:pt idx="1119">
                  <c:v>40400</c:v>
                </c:pt>
                <c:pt idx="1120">
                  <c:v>40401</c:v>
                </c:pt>
                <c:pt idx="1121">
                  <c:v>40402</c:v>
                </c:pt>
                <c:pt idx="1122">
                  <c:v>40403</c:v>
                </c:pt>
                <c:pt idx="1123">
                  <c:v>40406</c:v>
                </c:pt>
                <c:pt idx="1124">
                  <c:v>40407</c:v>
                </c:pt>
                <c:pt idx="1125">
                  <c:v>40408</c:v>
                </c:pt>
                <c:pt idx="1126">
                  <c:v>40409</c:v>
                </c:pt>
                <c:pt idx="1127">
                  <c:v>40410</c:v>
                </c:pt>
                <c:pt idx="1128">
                  <c:v>40413</c:v>
                </c:pt>
                <c:pt idx="1129">
                  <c:v>40414</c:v>
                </c:pt>
                <c:pt idx="1130">
                  <c:v>40415</c:v>
                </c:pt>
                <c:pt idx="1131">
                  <c:v>40416</c:v>
                </c:pt>
                <c:pt idx="1132">
                  <c:v>40417</c:v>
                </c:pt>
                <c:pt idx="1133">
                  <c:v>40420</c:v>
                </c:pt>
                <c:pt idx="1134">
                  <c:v>40421</c:v>
                </c:pt>
                <c:pt idx="1135">
                  <c:v>40422</c:v>
                </c:pt>
                <c:pt idx="1136">
                  <c:v>40423</c:v>
                </c:pt>
                <c:pt idx="1137">
                  <c:v>40424</c:v>
                </c:pt>
                <c:pt idx="1138">
                  <c:v>40427</c:v>
                </c:pt>
                <c:pt idx="1139">
                  <c:v>40428</c:v>
                </c:pt>
                <c:pt idx="1140">
                  <c:v>40429</c:v>
                </c:pt>
                <c:pt idx="1141">
                  <c:v>40430</c:v>
                </c:pt>
                <c:pt idx="1142">
                  <c:v>40431</c:v>
                </c:pt>
                <c:pt idx="1143">
                  <c:v>40434</c:v>
                </c:pt>
                <c:pt idx="1144">
                  <c:v>40435</c:v>
                </c:pt>
                <c:pt idx="1145">
                  <c:v>40436</c:v>
                </c:pt>
                <c:pt idx="1146">
                  <c:v>40437</c:v>
                </c:pt>
                <c:pt idx="1147">
                  <c:v>40438</c:v>
                </c:pt>
                <c:pt idx="1148">
                  <c:v>40441</c:v>
                </c:pt>
                <c:pt idx="1149">
                  <c:v>40442</c:v>
                </c:pt>
                <c:pt idx="1150">
                  <c:v>40448</c:v>
                </c:pt>
                <c:pt idx="1151">
                  <c:v>40449</c:v>
                </c:pt>
                <c:pt idx="1152">
                  <c:v>40450</c:v>
                </c:pt>
                <c:pt idx="1153">
                  <c:v>40451</c:v>
                </c:pt>
                <c:pt idx="1154">
                  <c:v>40459</c:v>
                </c:pt>
                <c:pt idx="1155">
                  <c:v>40462</c:v>
                </c:pt>
                <c:pt idx="1156">
                  <c:v>40463</c:v>
                </c:pt>
                <c:pt idx="1157">
                  <c:v>40464</c:v>
                </c:pt>
                <c:pt idx="1158">
                  <c:v>40465</c:v>
                </c:pt>
                <c:pt idx="1159">
                  <c:v>40466</c:v>
                </c:pt>
                <c:pt idx="1160">
                  <c:v>40469</c:v>
                </c:pt>
                <c:pt idx="1161">
                  <c:v>40470</c:v>
                </c:pt>
                <c:pt idx="1162">
                  <c:v>40471</c:v>
                </c:pt>
                <c:pt idx="1163">
                  <c:v>40472</c:v>
                </c:pt>
                <c:pt idx="1164">
                  <c:v>40473</c:v>
                </c:pt>
                <c:pt idx="1165">
                  <c:v>40476</c:v>
                </c:pt>
                <c:pt idx="1166">
                  <c:v>40477</c:v>
                </c:pt>
                <c:pt idx="1167">
                  <c:v>40478</c:v>
                </c:pt>
                <c:pt idx="1168">
                  <c:v>40479</c:v>
                </c:pt>
                <c:pt idx="1169">
                  <c:v>40480</c:v>
                </c:pt>
                <c:pt idx="1170">
                  <c:v>40483</c:v>
                </c:pt>
                <c:pt idx="1171">
                  <c:v>40484</c:v>
                </c:pt>
                <c:pt idx="1172">
                  <c:v>40485</c:v>
                </c:pt>
                <c:pt idx="1173">
                  <c:v>40486</c:v>
                </c:pt>
                <c:pt idx="1174">
                  <c:v>40487</c:v>
                </c:pt>
                <c:pt idx="1175">
                  <c:v>40490</c:v>
                </c:pt>
                <c:pt idx="1176">
                  <c:v>40491</c:v>
                </c:pt>
                <c:pt idx="1177">
                  <c:v>40492</c:v>
                </c:pt>
                <c:pt idx="1178">
                  <c:v>40493</c:v>
                </c:pt>
                <c:pt idx="1179">
                  <c:v>40494</c:v>
                </c:pt>
                <c:pt idx="1180">
                  <c:v>40497</c:v>
                </c:pt>
                <c:pt idx="1181">
                  <c:v>40498</c:v>
                </c:pt>
                <c:pt idx="1182">
                  <c:v>40499</c:v>
                </c:pt>
                <c:pt idx="1183">
                  <c:v>40500</c:v>
                </c:pt>
                <c:pt idx="1184">
                  <c:v>40501</c:v>
                </c:pt>
                <c:pt idx="1185">
                  <c:v>40504</c:v>
                </c:pt>
                <c:pt idx="1186">
                  <c:v>40505</c:v>
                </c:pt>
                <c:pt idx="1187">
                  <c:v>40506</c:v>
                </c:pt>
                <c:pt idx="1188">
                  <c:v>40507</c:v>
                </c:pt>
                <c:pt idx="1189">
                  <c:v>40508</c:v>
                </c:pt>
                <c:pt idx="1190">
                  <c:v>40511</c:v>
                </c:pt>
                <c:pt idx="1191">
                  <c:v>40512</c:v>
                </c:pt>
                <c:pt idx="1192">
                  <c:v>40513</c:v>
                </c:pt>
                <c:pt idx="1193">
                  <c:v>40514</c:v>
                </c:pt>
                <c:pt idx="1194">
                  <c:v>40515</c:v>
                </c:pt>
                <c:pt idx="1195">
                  <c:v>40518</c:v>
                </c:pt>
                <c:pt idx="1196">
                  <c:v>40519</c:v>
                </c:pt>
                <c:pt idx="1197">
                  <c:v>40520</c:v>
                </c:pt>
                <c:pt idx="1198">
                  <c:v>40521</c:v>
                </c:pt>
                <c:pt idx="1199">
                  <c:v>40522</c:v>
                </c:pt>
                <c:pt idx="1200">
                  <c:v>40525</c:v>
                </c:pt>
                <c:pt idx="1201">
                  <c:v>40526</c:v>
                </c:pt>
                <c:pt idx="1202">
                  <c:v>40527</c:v>
                </c:pt>
                <c:pt idx="1203">
                  <c:v>40528</c:v>
                </c:pt>
                <c:pt idx="1204">
                  <c:v>40529</c:v>
                </c:pt>
                <c:pt idx="1205">
                  <c:v>40532</c:v>
                </c:pt>
                <c:pt idx="1206">
                  <c:v>40533</c:v>
                </c:pt>
                <c:pt idx="1207">
                  <c:v>40534</c:v>
                </c:pt>
                <c:pt idx="1208">
                  <c:v>40535</c:v>
                </c:pt>
                <c:pt idx="1209">
                  <c:v>40536</c:v>
                </c:pt>
                <c:pt idx="1210">
                  <c:v>40539</c:v>
                </c:pt>
                <c:pt idx="1211">
                  <c:v>40540</c:v>
                </c:pt>
                <c:pt idx="1212">
                  <c:v>40541</c:v>
                </c:pt>
                <c:pt idx="1213">
                  <c:v>40542</c:v>
                </c:pt>
                <c:pt idx="1214">
                  <c:v>40543</c:v>
                </c:pt>
                <c:pt idx="1215">
                  <c:v>40547</c:v>
                </c:pt>
                <c:pt idx="1216">
                  <c:v>40548</c:v>
                </c:pt>
                <c:pt idx="1217">
                  <c:v>40549</c:v>
                </c:pt>
                <c:pt idx="1218">
                  <c:v>40550</c:v>
                </c:pt>
                <c:pt idx="1219">
                  <c:v>40553</c:v>
                </c:pt>
                <c:pt idx="1220">
                  <c:v>40554</c:v>
                </c:pt>
                <c:pt idx="1221">
                  <c:v>40555</c:v>
                </c:pt>
                <c:pt idx="1222">
                  <c:v>40556</c:v>
                </c:pt>
                <c:pt idx="1223">
                  <c:v>40557</c:v>
                </c:pt>
                <c:pt idx="1224">
                  <c:v>40560</c:v>
                </c:pt>
                <c:pt idx="1225">
                  <c:v>40561</c:v>
                </c:pt>
                <c:pt idx="1226">
                  <c:v>40562</c:v>
                </c:pt>
                <c:pt idx="1227">
                  <c:v>40563</c:v>
                </c:pt>
                <c:pt idx="1228">
                  <c:v>40564</c:v>
                </c:pt>
                <c:pt idx="1229">
                  <c:v>40567</c:v>
                </c:pt>
                <c:pt idx="1230">
                  <c:v>40568</c:v>
                </c:pt>
                <c:pt idx="1231">
                  <c:v>40569</c:v>
                </c:pt>
                <c:pt idx="1232">
                  <c:v>40570</c:v>
                </c:pt>
                <c:pt idx="1233">
                  <c:v>40571</c:v>
                </c:pt>
                <c:pt idx="1234">
                  <c:v>40574</c:v>
                </c:pt>
                <c:pt idx="1235">
                  <c:v>40575</c:v>
                </c:pt>
                <c:pt idx="1236">
                  <c:v>40583</c:v>
                </c:pt>
                <c:pt idx="1237">
                  <c:v>40584</c:v>
                </c:pt>
                <c:pt idx="1238">
                  <c:v>40585</c:v>
                </c:pt>
                <c:pt idx="1239">
                  <c:v>40588</c:v>
                </c:pt>
                <c:pt idx="1240">
                  <c:v>40589</c:v>
                </c:pt>
                <c:pt idx="1241">
                  <c:v>40590</c:v>
                </c:pt>
                <c:pt idx="1242">
                  <c:v>40591</c:v>
                </c:pt>
                <c:pt idx="1243">
                  <c:v>40592</c:v>
                </c:pt>
                <c:pt idx="1244">
                  <c:v>40595</c:v>
                </c:pt>
                <c:pt idx="1245">
                  <c:v>40596</c:v>
                </c:pt>
                <c:pt idx="1246">
                  <c:v>40597</c:v>
                </c:pt>
                <c:pt idx="1247">
                  <c:v>40598</c:v>
                </c:pt>
                <c:pt idx="1248">
                  <c:v>40599</c:v>
                </c:pt>
                <c:pt idx="1249">
                  <c:v>40602</c:v>
                </c:pt>
                <c:pt idx="1250">
                  <c:v>40603</c:v>
                </c:pt>
                <c:pt idx="1251">
                  <c:v>40604</c:v>
                </c:pt>
                <c:pt idx="1252">
                  <c:v>40605</c:v>
                </c:pt>
                <c:pt idx="1253">
                  <c:v>40606</c:v>
                </c:pt>
                <c:pt idx="1254">
                  <c:v>40609</c:v>
                </c:pt>
                <c:pt idx="1255">
                  <c:v>40610</c:v>
                </c:pt>
                <c:pt idx="1256">
                  <c:v>40611</c:v>
                </c:pt>
                <c:pt idx="1257">
                  <c:v>40612</c:v>
                </c:pt>
                <c:pt idx="1258">
                  <c:v>40613</c:v>
                </c:pt>
                <c:pt idx="1259">
                  <c:v>40616</c:v>
                </c:pt>
                <c:pt idx="1260">
                  <c:v>40617</c:v>
                </c:pt>
                <c:pt idx="1261">
                  <c:v>40618</c:v>
                </c:pt>
                <c:pt idx="1262">
                  <c:v>40619</c:v>
                </c:pt>
                <c:pt idx="1263">
                  <c:v>40620</c:v>
                </c:pt>
                <c:pt idx="1264">
                  <c:v>40623</c:v>
                </c:pt>
                <c:pt idx="1265">
                  <c:v>40624</c:v>
                </c:pt>
                <c:pt idx="1266">
                  <c:v>40625</c:v>
                </c:pt>
                <c:pt idx="1267">
                  <c:v>40626</c:v>
                </c:pt>
                <c:pt idx="1268">
                  <c:v>40627</c:v>
                </c:pt>
                <c:pt idx="1269">
                  <c:v>40630</c:v>
                </c:pt>
                <c:pt idx="1270">
                  <c:v>40631</c:v>
                </c:pt>
                <c:pt idx="1271">
                  <c:v>40632</c:v>
                </c:pt>
                <c:pt idx="1272">
                  <c:v>40633</c:v>
                </c:pt>
                <c:pt idx="1273">
                  <c:v>40634</c:v>
                </c:pt>
                <c:pt idx="1274">
                  <c:v>40639</c:v>
                </c:pt>
                <c:pt idx="1275">
                  <c:v>40640</c:v>
                </c:pt>
                <c:pt idx="1276">
                  <c:v>40641</c:v>
                </c:pt>
                <c:pt idx="1277">
                  <c:v>40644</c:v>
                </c:pt>
                <c:pt idx="1278">
                  <c:v>40645</c:v>
                </c:pt>
                <c:pt idx="1279">
                  <c:v>40646</c:v>
                </c:pt>
                <c:pt idx="1280">
                  <c:v>40647</c:v>
                </c:pt>
                <c:pt idx="1281">
                  <c:v>40648</c:v>
                </c:pt>
                <c:pt idx="1282">
                  <c:v>40651</c:v>
                </c:pt>
                <c:pt idx="1283">
                  <c:v>40652</c:v>
                </c:pt>
                <c:pt idx="1284">
                  <c:v>40653</c:v>
                </c:pt>
                <c:pt idx="1285">
                  <c:v>40654</c:v>
                </c:pt>
                <c:pt idx="1286">
                  <c:v>40655</c:v>
                </c:pt>
                <c:pt idx="1287">
                  <c:v>40658</c:v>
                </c:pt>
                <c:pt idx="1288">
                  <c:v>40659</c:v>
                </c:pt>
                <c:pt idx="1289">
                  <c:v>40660</c:v>
                </c:pt>
                <c:pt idx="1290">
                  <c:v>40661</c:v>
                </c:pt>
                <c:pt idx="1291">
                  <c:v>40662</c:v>
                </c:pt>
                <c:pt idx="1292">
                  <c:v>40666</c:v>
                </c:pt>
                <c:pt idx="1293">
                  <c:v>40667</c:v>
                </c:pt>
                <c:pt idx="1294">
                  <c:v>40668</c:v>
                </c:pt>
                <c:pt idx="1295">
                  <c:v>40669</c:v>
                </c:pt>
                <c:pt idx="1296">
                  <c:v>40672</c:v>
                </c:pt>
                <c:pt idx="1297">
                  <c:v>40673</c:v>
                </c:pt>
                <c:pt idx="1298">
                  <c:v>40674</c:v>
                </c:pt>
                <c:pt idx="1299">
                  <c:v>40675</c:v>
                </c:pt>
                <c:pt idx="1300">
                  <c:v>40676</c:v>
                </c:pt>
                <c:pt idx="1301">
                  <c:v>40679</c:v>
                </c:pt>
                <c:pt idx="1302">
                  <c:v>40680</c:v>
                </c:pt>
                <c:pt idx="1303">
                  <c:v>40681</c:v>
                </c:pt>
                <c:pt idx="1304">
                  <c:v>40682</c:v>
                </c:pt>
                <c:pt idx="1305">
                  <c:v>40683</c:v>
                </c:pt>
                <c:pt idx="1306">
                  <c:v>40686</c:v>
                </c:pt>
                <c:pt idx="1307">
                  <c:v>40687</c:v>
                </c:pt>
                <c:pt idx="1308">
                  <c:v>40688</c:v>
                </c:pt>
                <c:pt idx="1309">
                  <c:v>40689</c:v>
                </c:pt>
                <c:pt idx="1310">
                  <c:v>40690</c:v>
                </c:pt>
                <c:pt idx="1311">
                  <c:v>40693</c:v>
                </c:pt>
                <c:pt idx="1312">
                  <c:v>40694</c:v>
                </c:pt>
                <c:pt idx="1313">
                  <c:v>40695</c:v>
                </c:pt>
                <c:pt idx="1314">
                  <c:v>40696</c:v>
                </c:pt>
                <c:pt idx="1315">
                  <c:v>40697</c:v>
                </c:pt>
                <c:pt idx="1316">
                  <c:v>40701</c:v>
                </c:pt>
                <c:pt idx="1317">
                  <c:v>40702</c:v>
                </c:pt>
                <c:pt idx="1318">
                  <c:v>40703</c:v>
                </c:pt>
                <c:pt idx="1319">
                  <c:v>40704</c:v>
                </c:pt>
                <c:pt idx="1320">
                  <c:v>40707</c:v>
                </c:pt>
                <c:pt idx="1321">
                  <c:v>40708</c:v>
                </c:pt>
                <c:pt idx="1322">
                  <c:v>40709</c:v>
                </c:pt>
                <c:pt idx="1323">
                  <c:v>40710</c:v>
                </c:pt>
                <c:pt idx="1324">
                  <c:v>40711</c:v>
                </c:pt>
                <c:pt idx="1325">
                  <c:v>40714</c:v>
                </c:pt>
                <c:pt idx="1326">
                  <c:v>40715</c:v>
                </c:pt>
                <c:pt idx="1327">
                  <c:v>40716</c:v>
                </c:pt>
                <c:pt idx="1328">
                  <c:v>40717</c:v>
                </c:pt>
                <c:pt idx="1329">
                  <c:v>40718</c:v>
                </c:pt>
                <c:pt idx="1330">
                  <c:v>40721</c:v>
                </c:pt>
                <c:pt idx="1331">
                  <c:v>40722</c:v>
                </c:pt>
                <c:pt idx="1332">
                  <c:v>40723</c:v>
                </c:pt>
                <c:pt idx="1333">
                  <c:v>40724</c:v>
                </c:pt>
                <c:pt idx="1334">
                  <c:v>40725</c:v>
                </c:pt>
                <c:pt idx="1335">
                  <c:v>40728</c:v>
                </c:pt>
                <c:pt idx="1336">
                  <c:v>40729</c:v>
                </c:pt>
                <c:pt idx="1337">
                  <c:v>40730</c:v>
                </c:pt>
                <c:pt idx="1338">
                  <c:v>40731</c:v>
                </c:pt>
                <c:pt idx="1339">
                  <c:v>40732</c:v>
                </c:pt>
                <c:pt idx="1340">
                  <c:v>40735</c:v>
                </c:pt>
                <c:pt idx="1341">
                  <c:v>40736</c:v>
                </c:pt>
                <c:pt idx="1342">
                  <c:v>40737</c:v>
                </c:pt>
                <c:pt idx="1343">
                  <c:v>40738</c:v>
                </c:pt>
                <c:pt idx="1344">
                  <c:v>40739</c:v>
                </c:pt>
                <c:pt idx="1345">
                  <c:v>40742</c:v>
                </c:pt>
                <c:pt idx="1346">
                  <c:v>40743</c:v>
                </c:pt>
                <c:pt idx="1347">
                  <c:v>40744</c:v>
                </c:pt>
                <c:pt idx="1348">
                  <c:v>40745</c:v>
                </c:pt>
                <c:pt idx="1349">
                  <c:v>40746</c:v>
                </c:pt>
                <c:pt idx="1350">
                  <c:v>40749</c:v>
                </c:pt>
                <c:pt idx="1351">
                  <c:v>40750</c:v>
                </c:pt>
                <c:pt idx="1352">
                  <c:v>40751</c:v>
                </c:pt>
                <c:pt idx="1353">
                  <c:v>40752</c:v>
                </c:pt>
                <c:pt idx="1354">
                  <c:v>40753</c:v>
                </c:pt>
                <c:pt idx="1355">
                  <c:v>40756</c:v>
                </c:pt>
                <c:pt idx="1356">
                  <c:v>40757</c:v>
                </c:pt>
                <c:pt idx="1357">
                  <c:v>40758</c:v>
                </c:pt>
                <c:pt idx="1358">
                  <c:v>40759</c:v>
                </c:pt>
                <c:pt idx="1359">
                  <c:v>40760</c:v>
                </c:pt>
                <c:pt idx="1360">
                  <c:v>40763</c:v>
                </c:pt>
                <c:pt idx="1361">
                  <c:v>40764</c:v>
                </c:pt>
                <c:pt idx="1362">
                  <c:v>40765</c:v>
                </c:pt>
                <c:pt idx="1363">
                  <c:v>40766</c:v>
                </c:pt>
                <c:pt idx="1364">
                  <c:v>40767</c:v>
                </c:pt>
                <c:pt idx="1365">
                  <c:v>40770</c:v>
                </c:pt>
                <c:pt idx="1366">
                  <c:v>40771</c:v>
                </c:pt>
                <c:pt idx="1367">
                  <c:v>40772</c:v>
                </c:pt>
                <c:pt idx="1368">
                  <c:v>40773</c:v>
                </c:pt>
                <c:pt idx="1369">
                  <c:v>40774</c:v>
                </c:pt>
                <c:pt idx="1370">
                  <c:v>40777</c:v>
                </c:pt>
                <c:pt idx="1371">
                  <c:v>40778</c:v>
                </c:pt>
                <c:pt idx="1372">
                  <c:v>40779</c:v>
                </c:pt>
                <c:pt idx="1373">
                  <c:v>40780</c:v>
                </c:pt>
                <c:pt idx="1374">
                  <c:v>40781</c:v>
                </c:pt>
                <c:pt idx="1375">
                  <c:v>40784</c:v>
                </c:pt>
                <c:pt idx="1376">
                  <c:v>40785</c:v>
                </c:pt>
                <c:pt idx="1377">
                  <c:v>40786</c:v>
                </c:pt>
                <c:pt idx="1378">
                  <c:v>40787</c:v>
                </c:pt>
                <c:pt idx="1379">
                  <c:v>40788</c:v>
                </c:pt>
                <c:pt idx="1380">
                  <c:v>40791</c:v>
                </c:pt>
                <c:pt idx="1381">
                  <c:v>40792</c:v>
                </c:pt>
                <c:pt idx="1382">
                  <c:v>40793</c:v>
                </c:pt>
                <c:pt idx="1383">
                  <c:v>40794</c:v>
                </c:pt>
                <c:pt idx="1384">
                  <c:v>40795</c:v>
                </c:pt>
                <c:pt idx="1385">
                  <c:v>40799</c:v>
                </c:pt>
                <c:pt idx="1386">
                  <c:v>40800</c:v>
                </c:pt>
                <c:pt idx="1387">
                  <c:v>40801</c:v>
                </c:pt>
                <c:pt idx="1388">
                  <c:v>40802</c:v>
                </c:pt>
                <c:pt idx="1389">
                  <c:v>40805</c:v>
                </c:pt>
                <c:pt idx="1390">
                  <c:v>40806</c:v>
                </c:pt>
                <c:pt idx="1391">
                  <c:v>40807</c:v>
                </c:pt>
                <c:pt idx="1392">
                  <c:v>40808</c:v>
                </c:pt>
                <c:pt idx="1393">
                  <c:v>40809</c:v>
                </c:pt>
                <c:pt idx="1394">
                  <c:v>40812</c:v>
                </c:pt>
                <c:pt idx="1395">
                  <c:v>40813</c:v>
                </c:pt>
                <c:pt idx="1396">
                  <c:v>40814</c:v>
                </c:pt>
                <c:pt idx="1397">
                  <c:v>40815</c:v>
                </c:pt>
                <c:pt idx="1398">
                  <c:v>40816</c:v>
                </c:pt>
                <c:pt idx="1399">
                  <c:v>40826</c:v>
                </c:pt>
                <c:pt idx="1400">
                  <c:v>40827</c:v>
                </c:pt>
                <c:pt idx="1401">
                  <c:v>40828</c:v>
                </c:pt>
                <c:pt idx="1402">
                  <c:v>40829</c:v>
                </c:pt>
                <c:pt idx="1403">
                  <c:v>40830</c:v>
                </c:pt>
                <c:pt idx="1404">
                  <c:v>40833</c:v>
                </c:pt>
                <c:pt idx="1405">
                  <c:v>40834</c:v>
                </c:pt>
                <c:pt idx="1406">
                  <c:v>40835</c:v>
                </c:pt>
                <c:pt idx="1407">
                  <c:v>40836</c:v>
                </c:pt>
                <c:pt idx="1408">
                  <c:v>40837</c:v>
                </c:pt>
                <c:pt idx="1409">
                  <c:v>40840</c:v>
                </c:pt>
                <c:pt idx="1410">
                  <c:v>40841</c:v>
                </c:pt>
                <c:pt idx="1411">
                  <c:v>40842</c:v>
                </c:pt>
                <c:pt idx="1412">
                  <c:v>40843</c:v>
                </c:pt>
                <c:pt idx="1413">
                  <c:v>40844</c:v>
                </c:pt>
                <c:pt idx="1414">
                  <c:v>40847</c:v>
                </c:pt>
                <c:pt idx="1415">
                  <c:v>40848</c:v>
                </c:pt>
                <c:pt idx="1416">
                  <c:v>40849</c:v>
                </c:pt>
                <c:pt idx="1417">
                  <c:v>40850</c:v>
                </c:pt>
                <c:pt idx="1418">
                  <c:v>40851</c:v>
                </c:pt>
                <c:pt idx="1419">
                  <c:v>40854</c:v>
                </c:pt>
                <c:pt idx="1420">
                  <c:v>40855</c:v>
                </c:pt>
                <c:pt idx="1421">
                  <c:v>40856</c:v>
                </c:pt>
                <c:pt idx="1422">
                  <c:v>40857</c:v>
                </c:pt>
                <c:pt idx="1423">
                  <c:v>40858</c:v>
                </c:pt>
                <c:pt idx="1424">
                  <c:v>40861</c:v>
                </c:pt>
                <c:pt idx="1425">
                  <c:v>40862</c:v>
                </c:pt>
                <c:pt idx="1426">
                  <c:v>40863</c:v>
                </c:pt>
                <c:pt idx="1427">
                  <c:v>40864</c:v>
                </c:pt>
                <c:pt idx="1428">
                  <c:v>40865</c:v>
                </c:pt>
                <c:pt idx="1429">
                  <c:v>40868</c:v>
                </c:pt>
                <c:pt idx="1430">
                  <c:v>40869</c:v>
                </c:pt>
                <c:pt idx="1431">
                  <c:v>40870</c:v>
                </c:pt>
                <c:pt idx="1432">
                  <c:v>40871</c:v>
                </c:pt>
                <c:pt idx="1433">
                  <c:v>40872</c:v>
                </c:pt>
                <c:pt idx="1434">
                  <c:v>40875</c:v>
                </c:pt>
                <c:pt idx="1435">
                  <c:v>40876</c:v>
                </c:pt>
                <c:pt idx="1436">
                  <c:v>40877</c:v>
                </c:pt>
                <c:pt idx="1437">
                  <c:v>40878</c:v>
                </c:pt>
                <c:pt idx="1438">
                  <c:v>40879</c:v>
                </c:pt>
                <c:pt idx="1439">
                  <c:v>40882</c:v>
                </c:pt>
                <c:pt idx="1440">
                  <c:v>40883</c:v>
                </c:pt>
                <c:pt idx="1441">
                  <c:v>40884</c:v>
                </c:pt>
                <c:pt idx="1442">
                  <c:v>40885</c:v>
                </c:pt>
                <c:pt idx="1443">
                  <c:v>40886</c:v>
                </c:pt>
                <c:pt idx="1444">
                  <c:v>40889</c:v>
                </c:pt>
                <c:pt idx="1445">
                  <c:v>40890</c:v>
                </c:pt>
                <c:pt idx="1446">
                  <c:v>40891</c:v>
                </c:pt>
                <c:pt idx="1447">
                  <c:v>40892</c:v>
                </c:pt>
                <c:pt idx="1448">
                  <c:v>40893</c:v>
                </c:pt>
                <c:pt idx="1449">
                  <c:v>40896</c:v>
                </c:pt>
                <c:pt idx="1450">
                  <c:v>40897</c:v>
                </c:pt>
                <c:pt idx="1451">
                  <c:v>40898</c:v>
                </c:pt>
                <c:pt idx="1452">
                  <c:v>40899</c:v>
                </c:pt>
                <c:pt idx="1453">
                  <c:v>40900</c:v>
                </c:pt>
                <c:pt idx="1454">
                  <c:v>40903</c:v>
                </c:pt>
                <c:pt idx="1455">
                  <c:v>40904</c:v>
                </c:pt>
                <c:pt idx="1456">
                  <c:v>40905</c:v>
                </c:pt>
                <c:pt idx="1457">
                  <c:v>40906</c:v>
                </c:pt>
                <c:pt idx="1458">
                  <c:v>40907</c:v>
                </c:pt>
                <c:pt idx="1459">
                  <c:v>40912</c:v>
                </c:pt>
                <c:pt idx="1460">
                  <c:v>40913</c:v>
                </c:pt>
                <c:pt idx="1461">
                  <c:v>40914</c:v>
                </c:pt>
                <c:pt idx="1462">
                  <c:v>40917</c:v>
                </c:pt>
                <c:pt idx="1463">
                  <c:v>40918</c:v>
                </c:pt>
                <c:pt idx="1464">
                  <c:v>40919</c:v>
                </c:pt>
                <c:pt idx="1465">
                  <c:v>40920</c:v>
                </c:pt>
                <c:pt idx="1466">
                  <c:v>40921</c:v>
                </c:pt>
                <c:pt idx="1467">
                  <c:v>40924</c:v>
                </c:pt>
                <c:pt idx="1468">
                  <c:v>40925</c:v>
                </c:pt>
                <c:pt idx="1469">
                  <c:v>40926</c:v>
                </c:pt>
                <c:pt idx="1470">
                  <c:v>40927</c:v>
                </c:pt>
                <c:pt idx="1471">
                  <c:v>40928</c:v>
                </c:pt>
                <c:pt idx="1472">
                  <c:v>40938</c:v>
                </c:pt>
                <c:pt idx="1473">
                  <c:v>40939</c:v>
                </c:pt>
                <c:pt idx="1474">
                  <c:v>40940</c:v>
                </c:pt>
                <c:pt idx="1475">
                  <c:v>40941</c:v>
                </c:pt>
                <c:pt idx="1476">
                  <c:v>40942</c:v>
                </c:pt>
                <c:pt idx="1477">
                  <c:v>40945</c:v>
                </c:pt>
                <c:pt idx="1478">
                  <c:v>40946</c:v>
                </c:pt>
                <c:pt idx="1479">
                  <c:v>40947</c:v>
                </c:pt>
                <c:pt idx="1480">
                  <c:v>40948</c:v>
                </c:pt>
                <c:pt idx="1481">
                  <c:v>40949</c:v>
                </c:pt>
                <c:pt idx="1482">
                  <c:v>40952</c:v>
                </c:pt>
                <c:pt idx="1483">
                  <c:v>40953</c:v>
                </c:pt>
                <c:pt idx="1484">
                  <c:v>40954</c:v>
                </c:pt>
                <c:pt idx="1485">
                  <c:v>40955</c:v>
                </c:pt>
                <c:pt idx="1486">
                  <c:v>40956</c:v>
                </c:pt>
                <c:pt idx="1487">
                  <c:v>40959</c:v>
                </c:pt>
                <c:pt idx="1488">
                  <c:v>40960</c:v>
                </c:pt>
                <c:pt idx="1489">
                  <c:v>40961</c:v>
                </c:pt>
                <c:pt idx="1490">
                  <c:v>40962</c:v>
                </c:pt>
                <c:pt idx="1491">
                  <c:v>40963</c:v>
                </c:pt>
                <c:pt idx="1492">
                  <c:v>40966</c:v>
                </c:pt>
                <c:pt idx="1493">
                  <c:v>40967</c:v>
                </c:pt>
                <c:pt idx="1494">
                  <c:v>40968</c:v>
                </c:pt>
                <c:pt idx="1495">
                  <c:v>40969</c:v>
                </c:pt>
                <c:pt idx="1496">
                  <c:v>40970</c:v>
                </c:pt>
                <c:pt idx="1497">
                  <c:v>40973</c:v>
                </c:pt>
                <c:pt idx="1498">
                  <c:v>40974</c:v>
                </c:pt>
                <c:pt idx="1499">
                  <c:v>40975</c:v>
                </c:pt>
                <c:pt idx="1500">
                  <c:v>40976</c:v>
                </c:pt>
                <c:pt idx="1501">
                  <c:v>40977</c:v>
                </c:pt>
                <c:pt idx="1502">
                  <c:v>40980</c:v>
                </c:pt>
                <c:pt idx="1503">
                  <c:v>40981</c:v>
                </c:pt>
                <c:pt idx="1504">
                  <c:v>40982</c:v>
                </c:pt>
                <c:pt idx="1505">
                  <c:v>40983</c:v>
                </c:pt>
                <c:pt idx="1506">
                  <c:v>40984</c:v>
                </c:pt>
                <c:pt idx="1507">
                  <c:v>40987</c:v>
                </c:pt>
                <c:pt idx="1508">
                  <c:v>40988</c:v>
                </c:pt>
                <c:pt idx="1509">
                  <c:v>40989</c:v>
                </c:pt>
                <c:pt idx="1510">
                  <c:v>40990</c:v>
                </c:pt>
                <c:pt idx="1511">
                  <c:v>40991</c:v>
                </c:pt>
                <c:pt idx="1512">
                  <c:v>40994</c:v>
                </c:pt>
                <c:pt idx="1513">
                  <c:v>40995</c:v>
                </c:pt>
                <c:pt idx="1514">
                  <c:v>40996</c:v>
                </c:pt>
                <c:pt idx="1515">
                  <c:v>40997</c:v>
                </c:pt>
                <c:pt idx="1516">
                  <c:v>40998</c:v>
                </c:pt>
                <c:pt idx="1517">
                  <c:v>41004</c:v>
                </c:pt>
                <c:pt idx="1518">
                  <c:v>41005</c:v>
                </c:pt>
                <c:pt idx="1519">
                  <c:v>41008</c:v>
                </c:pt>
                <c:pt idx="1520">
                  <c:v>41009</c:v>
                </c:pt>
                <c:pt idx="1521">
                  <c:v>41010</c:v>
                </c:pt>
                <c:pt idx="1522">
                  <c:v>41011</c:v>
                </c:pt>
                <c:pt idx="1523">
                  <c:v>41012</c:v>
                </c:pt>
                <c:pt idx="1524">
                  <c:v>41015</c:v>
                </c:pt>
                <c:pt idx="1525">
                  <c:v>41016</c:v>
                </c:pt>
                <c:pt idx="1526">
                  <c:v>41017</c:v>
                </c:pt>
                <c:pt idx="1527">
                  <c:v>41018</c:v>
                </c:pt>
                <c:pt idx="1528">
                  <c:v>41019</c:v>
                </c:pt>
                <c:pt idx="1529">
                  <c:v>41022</c:v>
                </c:pt>
                <c:pt idx="1530">
                  <c:v>41023</c:v>
                </c:pt>
                <c:pt idx="1531">
                  <c:v>41024</c:v>
                </c:pt>
                <c:pt idx="1532">
                  <c:v>41025</c:v>
                </c:pt>
                <c:pt idx="1533">
                  <c:v>41026</c:v>
                </c:pt>
                <c:pt idx="1534">
                  <c:v>41031</c:v>
                </c:pt>
                <c:pt idx="1535">
                  <c:v>41032</c:v>
                </c:pt>
                <c:pt idx="1536">
                  <c:v>41033</c:v>
                </c:pt>
                <c:pt idx="1537">
                  <c:v>41036</c:v>
                </c:pt>
                <c:pt idx="1538">
                  <c:v>41037</c:v>
                </c:pt>
                <c:pt idx="1539">
                  <c:v>41038</c:v>
                </c:pt>
                <c:pt idx="1540">
                  <c:v>41039</c:v>
                </c:pt>
                <c:pt idx="1541">
                  <c:v>41040</c:v>
                </c:pt>
                <c:pt idx="1542">
                  <c:v>41043</c:v>
                </c:pt>
                <c:pt idx="1543">
                  <c:v>41044</c:v>
                </c:pt>
                <c:pt idx="1544">
                  <c:v>41045</c:v>
                </c:pt>
                <c:pt idx="1545">
                  <c:v>41046</c:v>
                </c:pt>
                <c:pt idx="1546">
                  <c:v>41047</c:v>
                </c:pt>
                <c:pt idx="1547">
                  <c:v>41050</c:v>
                </c:pt>
                <c:pt idx="1548">
                  <c:v>41051</c:v>
                </c:pt>
                <c:pt idx="1549">
                  <c:v>41052</c:v>
                </c:pt>
                <c:pt idx="1550">
                  <c:v>41053</c:v>
                </c:pt>
                <c:pt idx="1551">
                  <c:v>41054</c:v>
                </c:pt>
                <c:pt idx="1552">
                  <c:v>41057</c:v>
                </c:pt>
                <c:pt idx="1553">
                  <c:v>41058</c:v>
                </c:pt>
                <c:pt idx="1554">
                  <c:v>41059</c:v>
                </c:pt>
                <c:pt idx="1555">
                  <c:v>41060</c:v>
                </c:pt>
                <c:pt idx="1556">
                  <c:v>41061</c:v>
                </c:pt>
                <c:pt idx="1557">
                  <c:v>41064</c:v>
                </c:pt>
                <c:pt idx="1558">
                  <c:v>41065</c:v>
                </c:pt>
                <c:pt idx="1559">
                  <c:v>41066</c:v>
                </c:pt>
                <c:pt idx="1560">
                  <c:v>41067</c:v>
                </c:pt>
                <c:pt idx="1561">
                  <c:v>41068</c:v>
                </c:pt>
                <c:pt idx="1562">
                  <c:v>41071</c:v>
                </c:pt>
                <c:pt idx="1563">
                  <c:v>41072</c:v>
                </c:pt>
                <c:pt idx="1564">
                  <c:v>41073</c:v>
                </c:pt>
                <c:pt idx="1565">
                  <c:v>41074</c:v>
                </c:pt>
                <c:pt idx="1566">
                  <c:v>41075</c:v>
                </c:pt>
                <c:pt idx="1567">
                  <c:v>41078</c:v>
                </c:pt>
                <c:pt idx="1568">
                  <c:v>41079</c:v>
                </c:pt>
                <c:pt idx="1569">
                  <c:v>41080</c:v>
                </c:pt>
                <c:pt idx="1570">
                  <c:v>41081</c:v>
                </c:pt>
                <c:pt idx="1571">
                  <c:v>41085</c:v>
                </c:pt>
                <c:pt idx="1572">
                  <c:v>41086</c:v>
                </c:pt>
                <c:pt idx="1573">
                  <c:v>41087</c:v>
                </c:pt>
                <c:pt idx="1574">
                  <c:v>41088</c:v>
                </c:pt>
                <c:pt idx="1575">
                  <c:v>41089</c:v>
                </c:pt>
                <c:pt idx="1576">
                  <c:v>41092</c:v>
                </c:pt>
                <c:pt idx="1577">
                  <c:v>41093</c:v>
                </c:pt>
                <c:pt idx="1578">
                  <c:v>41094</c:v>
                </c:pt>
                <c:pt idx="1579">
                  <c:v>41095</c:v>
                </c:pt>
                <c:pt idx="1580">
                  <c:v>41096</c:v>
                </c:pt>
                <c:pt idx="1581">
                  <c:v>41099</c:v>
                </c:pt>
                <c:pt idx="1582">
                  <c:v>41100</c:v>
                </c:pt>
                <c:pt idx="1583">
                  <c:v>41101</c:v>
                </c:pt>
                <c:pt idx="1584">
                  <c:v>41102</c:v>
                </c:pt>
                <c:pt idx="1585">
                  <c:v>41103</c:v>
                </c:pt>
                <c:pt idx="1586">
                  <c:v>41106</c:v>
                </c:pt>
                <c:pt idx="1587">
                  <c:v>41107</c:v>
                </c:pt>
                <c:pt idx="1588">
                  <c:v>41108</c:v>
                </c:pt>
                <c:pt idx="1589">
                  <c:v>41109</c:v>
                </c:pt>
                <c:pt idx="1590">
                  <c:v>41110</c:v>
                </c:pt>
                <c:pt idx="1591">
                  <c:v>41113</c:v>
                </c:pt>
                <c:pt idx="1592">
                  <c:v>41114</c:v>
                </c:pt>
                <c:pt idx="1593">
                  <c:v>41115</c:v>
                </c:pt>
                <c:pt idx="1594">
                  <c:v>41116</c:v>
                </c:pt>
                <c:pt idx="1595">
                  <c:v>41117</c:v>
                </c:pt>
                <c:pt idx="1596">
                  <c:v>41120</c:v>
                </c:pt>
                <c:pt idx="1597">
                  <c:v>41121</c:v>
                </c:pt>
                <c:pt idx="1598">
                  <c:v>41122</c:v>
                </c:pt>
                <c:pt idx="1599">
                  <c:v>41123</c:v>
                </c:pt>
                <c:pt idx="1600">
                  <c:v>41124</c:v>
                </c:pt>
                <c:pt idx="1601">
                  <c:v>41127</c:v>
                </c:pt>
                <c:pt idx="1602">
                  <c:v>41128</c:v>
                </c:pt>
                <c:pt idx="1603">
                  <c:v>41129</c:v>
                </c:pt>
                <c:pt idx="1604">
                  <c:v>41130</c:v>
                </c:pt>
                <c:pt idx="1605">
                  <c:v>41131</c:v>
                </c:pt>
                <c:pt idx="1606">
                  <c:v>41134</c:v>
                </c:pt>
                <c:pt idx="1607">
                  <c:v>41135</c:v>
                </c:pt>
                <c:pt idx="1608">
                  <c:v>41136</c:v>
                </c:pt>
                <c:pt idx="1609">
                  <c:v>41137</c:v>
                </c:pt>
                <c:pt idx="1610">
                  <c:v>41138</c:v>
                </c:pt>
                <c:pt idx="1611">
                  <c:v>41141</c:v>
                </c:pt>
                <c:pt idx="1612">
                  <c:v>41142</c:v>
                </c:pt>
                <c:pt idx="1613">
                  <c:v>41143</c:v>
                </c:pt>
                <c:pt idx="1614">
                  <c:v>41144</c:v>
                </c:pt>
                <c:pt idx="1615">
                  <c:v>41145</c:v>
                </c:pt>
                <c:pt idx="1616">
                  <c:v>41148</c:v>
                </c:pt>
                <c:pt idx="1617">
                  <c:v>41149</c:v>
                </c:pt>
                <c:pt idx="1618">
                  <c:v>41150</c:v>
                </c:pt>
                <c:pt idx="1619">
                  <c:v>41151</c:v>
                </c:pt>
                <c:pt idx="1620">
                  <c:v>41152</c:v>
                </c:pt>
                <c:pt idx="1621">
                  <c:v>41155</c:v>
                </c:pt>
                <c:pt idx="1622">
                  <c:v>41156</c:v>
                </c:pt>
                <c:pt idx="1623">
                  <c:v>41157</c:v>
                </c:pt>
                <c:pt idx="1624">
                  <c:v>41158</c:v>
                </c:pt>
                <c:pt idx="1625">
                  <c:v>41159</c:v>
                </c:pt>
                <c:pt idx="1626">
                  <c:v>41162</c:v>
                </c:pt>
                <c:pt idx="1627">
                  <c:v>41163</c:v>
                </c:pt>
                <c:pt idx="1628">
                  <c:v>41164</c:v>
                </c:pt>
                <c:pt idx="1629">
                  <c:v>41165</c:v>
                </c:pt>
                <c:pt idx="1630">
                  <c:v>41166</c:v>
                </c:pt>
                <c:pt idx="1631">
                  <c:v>41169</c:v>
                </c:pt>
                <c:pt idx="1632">
                  <c:v>41170</c:v>
                </c:pt>
                <c:pt idx="1633">
                  <c:v>41171</c:v>
                </c:pt>
                <c:pt idx="1634">
                  <c:v>41172</c:v>
                </c:pt>
                <c:pt idx="1635">
                  <c:v>41173</c:v>
                </c:pt>
                <c:pt idx="1636">
                  <c:v>41176</c:v>
                </c:pt>
                <c:pt idx="1637">
                  <c:v>41177</c:v>
                </c:pt>
                <c:pt idx="1638">
                  <c:v>41178</c:v>
                </c:pt>
                <c:pt idx="1639">
                  <c:v>41179</c:v>
                </c:pt>
                <c:pt idx="1640">
                  <c:v>41180</c:v>
                </c:pt>
                <c:pt idx="1641">
                  <c:v>41190</c:v>
                </c:pt>
                <c:pt idx="1642">
                  <c:v>41191</c:v>
                </c:pt>
                <c:pt idx="1643">
                  <c:v>41192</c:v>
                </c:pt>
                <c:pt idx="1644">
                  <c:v>41193</c:v>
                </c:pt>
                <c:pt idx="1645">
                  <c:v>41194</c:v>
                </c:pt>
                <c:pt idx="1646">
                  <c:v>41197</c:v>
                </c:pt>
                <c:pt idx="1647">
                  <c:v>41198</c:v>
                </c:pt>
                <c:pt idx="1648">
                  <c:v>41199</c:v>
                </c:pt>
                <c:pt idx="1649">
                  <c:v>41200</c:v>
                </c:pt>
                <c:pt idx="1650">
                  <c:v>41201</c:v>
                </c:pt>
                <c:pt idx="1651">
                  <c:v>41204</c:v>
                </c:pt>
                <c:pt idx="1652">
                  <c:v>41205</c:v>
                </c:pt>
                <c:pt idx="1653">
                  <c:v>41206</c:v>
                </c:pt>
                <c:pt idx="1654">
                  <c:v>41207</c:v>
                </c:pt>
                <c:pt idx="1655">
                  <c:v>41208</c:v>
                </c:pt>
                <c:pt idx="1656">
                  <c:v>41211</c:v>
                </c:pt>
                <c:pt idx="1657">
                  <c:v>41212</c:v>
                </c:pt>
                <c:pt idx="1658">
                  <c:v>41213</c:v>
                </c:pt>
                <c:pt idx="1659">
                  <c:v>41214</c:v>
                </c:pt>
                <c:pt idx="1660">
                  <c:v>41215</c:v>
                </c:pt>
                <c:pt idx="1661">
                  <c:v>41218</c:v>
                </c:pt>
                <c:pt idx="1662">
                  <c:v>41219</c:v>
                </c:pt>
                <c:pt idx="1663">
                  <c:v>41220</c:v>
                </c:pt>
                <c:pt idx="1664">
                  <c:v>41221</c:v>
                </c:pt>
                <c:pt idx="1665">
                  <c:v>41222</c:v>
                </c:pt>
                <c:pt idx="1666">
                  <c:v>41225</c:v>
                </c:pt>
                <c:pt idx="1667">
                  <c:v>41226</c:v>
                </c:pt>
                <c:pt idx="1668">
                  <c:v>41227</c:v>
                </c:pt>
                <c:pt idx="1669">
                  <c:v>41228</c:v>
                </c:pt>
                <c:pt idx="1670">
                  <c:v>41229</c:v>
                </c:pt>
                <c:pt idx="1671">
                  <c:v>41232</c:v>
                </c:pt>
                <c:pt idx="1672">
                  <c:v>41233</c:v>
                </c:pt>
                <c:pt idx="1673">
                  <c:v>41234</c:v>
                </c:pt>
                <c:pt idx="1674">
                  <c:v>41235</c:v>
                </c:pt>
                <c:pt idx="1675">
                  <c:v>41236</c:v>
                </c:pt>
                <c:pt idx="1676">
                  <c:v>41239</c:v>
                </c:pt>
                <c:pt idx="1677">
                  <c:v>41240</c:v>
                </c:pt>
                <c:pt idx="1678">
                  <c:v>41241</c:v>
                </c:pt>
                <c:pt idx="1679">
                  <c:v>41242</c:v>
                </c:pt>
                <c:pt idx="1680">
                  <c:v>41243</c:v>
                </c:pt>
                <c:pt idx="1681">
                  <c:v>41246</c:v>
                </c:pt>
                <c:pt idx="1682">
                  <c:v>41247</c:v>
                </c:pt>
                <c:pt idx="1683">
                  <c:v>41248</c:v>
                </c:pt>
                <c:pt idx="1684">
                  <c:v>41249</c:v>
                </c:pt>
                <c:pt idx="1685">
                  <c:v>41250</c:v>
                </c:pt>
                <c:pt idx="1686">
                  <c:v>41253</c:v>
                </c:pt>
                <c:pt idx="1687">
                  <c:v>41254</c:v>
                </c:pt>
                <c:pt idx="1688">
                  <c:v>41255</c:v>
                </c:pt>
                <c:pt idx="1689">
                  <c:v>41256</c:v>
                </c:pt>
                <c:pt idx="1690">
                  <c:v>41257</c:v>
                </c:pt>
                <c:pt idx="1691">
                  <c:v>41260</c:v>
                </c:pt>
                <c:pt idx="1692">
                  <c:v>41261</c:v>
                </c:pt>
                <c:pt idx="1693">
                  <c:v>41262</c:v>
                </c:pt>
                <c:pt idx="1694">
                  <c:v>41263</c:v>
                </c:pt>
                <c:pt idx="1695">
                  <c:v>41264</c:v>
                </c:pt>
                <c:pt idx="1696">
                  <c:v>41267</c:v>
                </c:pt>
                <c:pt idx="1697">
                  <c:v>41268</c:v>
                </c:pt>
                <c:pt idx="1698">
                  <c:v>41269</c:v>
                </c:pt>
                <c:pt idx="1699">
                  <c:v>41270</c:v>
                </c:pt>
                <c:pt idx="1700">
                  <c:v>41271</c:v>
                </c:pt>
                <c:pt idx="1701">
                  <c:v>41274</c:v>
                </c:pt>
                <c:pt idx="1702">
                  <c:v>41278</c:v>
                </c:pt>
                <c:pt idx="1703">
                  <c:v>41281</c:v>
                </c:pt>
                <c:pt idx="1704">
                  <c:v>41282</c:v>
                </c:pt>
                <c:pt idx="1705">
                  <c:v>41283</c:v>
                </c:pt>
                <c:pt idx="1706">
                  <c:v>41284</c:v>
                </c:pt>
                <c:pt idx="1707">
                  <c:v>41285</c:v>
                </c:pt>
                <c:pt idx="1708">
                  <c:v>41288</c:v>
                </c:pt>
                <c:pt idx="1709">
                  <c:v>41289</c:v>
                </c:pt>
                <c:pt idx="1710">
                  <c:v>41290</c:v>
                </c:pt>
                <c:pt idx="1711">
                  <c:v>41291</c:v>
                </c:pt>
                <c:pt idx="1712">
                  <c:v>41292</c:v>
                </c:pt>
                <c:pt idx="1713">
                  <c:v>41295</c:v>
                </c:pt>
                <c:pt idx="1714">
                  <c:v>41296</c:v>
                </c:pt>
                <c:pt idx="1715">
                  <c:v>41297</c:v>
                </c:pt>
                <c:pt idx="1716">
                  <c:v>41298</c:v>
                </c:pt>
                <c:pt idx="1717">
                  <c:v>41299</c:v>
                </c:pt>
                <c:pt idx="1718">
                  <c:v>41302</c:v>
                </c:pt>
                <c:pt idx="1719">
                  <c:v>41303</c:v>
                </c:pt>
                <c:pt idx="1720">
                  <c:v>41304</c:v>
                </c:pt>
                <c:pt idx="1721">
                  <c:v>41305</c:v>
                </c:pt>
                <c:pt idx="1722">
                  <c:v>41306</c:v>
                </c:pt>
                <c:pt idx="1723">
                  <c:v>41309</c:v>
                </c:pt>
                <c:pt idx="1724">
                  <c:v>41310</c:v>
                </c:pt>
                <c:pt idx="1725">
                  <c:v>41311</c:v>
                </c:pt>
                <c:pt idx="1726">
                  <c:v>41312</c:v>
                </c:pt>
                <c:pt idx="1727">
                  <c:v>41313</c:v>
                </c:pt>
                <c:pt idx="1728">
                  <c:v>41323</c:v>
                </c:pt>
                <c:pt idx="1729">
                  <c:v>41324</c:v>
                </c:pt>
                <c:pt idx="1730">
                  <c:v>41325</c:v>
                </c:pt>
                <c:pt idx="1731">
                  <c:v>41326</c:v>
                </c:pt>
                <c:pt idx="1732">
                  <c:v>41327</c:v>
                </c:pt>
                <c:pt idx="1733">
                  <c:v>41330</c:v>
                </c:pt>
                <c:pt idx="1734">
                  <c:v>41331</c:v>
                </c:pt>
                <c:pt idx="1735">
                  <c:v>41332</c:v>
                </c:pt>
                <c:pt idx="1736">
                  <c:v>41333</c:v>
                </c:pt>
                <c:pt idx="1737">
                  <c:v>41334</c:v>
                </c:pt>
                <c:pt idx="1738">
                  <c:v>41337</c:v>
                </c:pt>
                <c:pt idx="1739">
                  <c:v>41338</c:v>
                </c:pt>
                <c:pt idx="1740">
                  <c:v>41339</c:v>
                </c:pt>
                <c:pt idx="1741">
                  <c:v>41340</c:v>
                </c:pt>
                <c:pt idx="1742">
                  <c:v>41341</c:v>
                </c:pt>
                <c:pt idx="1743">
                  <c:v>41344</c:v>
                </c:pt>
                <c:pt idx="1744">
                  <c:v>41345</c:v>
                </c:pt>
                <c:pt idx="1745">
                  <c:v>41346</c:v>
                </c:pt>
                <c:pt idx="1746">
                  <c:v>41347</c:v>
                </c:pt>
                <c:pt idx="1747">
                  <c:v>41348</c:v>
                </c:pt>
                <c:pt idx="1748">
                  <c:v>41351</c:v>
                </c:pt>
                <c:pt idx="1749">
                  <c:v>41352</c:v>
                </c:pt>
                <c:pt idx="1750">
                  <c:v>41353</c:v>
                </c:pt>
                <c:pt idx="1751">
                  <c:v>41354</c:v>
                </c:pt>
                <c:pt idx="1752">
                  <c:v>41355</c:v>
                </c:pt>
                <c:pt idx="1753">
                  <c:v>41358</c:v>
                </c:pt>
                <c:pt idx="1754">
                  <c:v>41359</c:v>
                </c:pt>
                <c:pt idx="1755">
                  <c:v>41360</c:v>
                </c:pt>
                <c:pt idx="1756">
                  <c:v>41361</c:v>
                </c:pt>
                <c:pt idx="1757">
                  <c:v>41362</c:v>
                </c:pt>
                <c:pt idx="1758">
                  <c:v>41365</c:v>
                </c:pt>
                <c:pt idx="1759">
                  <c:v>41366</c:v>
                </c:pt>
                <c:pt idx="1760">
                  <c:v>41367</c:v>
                </c:pt>
                <c:pt idx="1761">
                  <c:v>41372</c:v>
                </c:pt>
                <c:pt idx="1762">
                  <c:v>41373</c:v>
                </c:pt>
                <c:pt idx="1763">
                  <c:v>41374</c:v>
                </c:pt>
                <c:pt idx="1764">
                  <c:v>41375</c:v>
                </c:pt>
                <c:pt idx="1765">
                  <c:v>41376</c:v>
                </c:pt>
                <c:pt idx="1766">
                  <c:v>41379</c:v>
                </c:pt>
                <c:pt idx="1767">
                  <c:v>41380</c:v>
                </c:pt>
                <c:pt idx="1768">
                  <c:v>41381</c:v>
                </c:pt>
                <c:pt idx="1769">
                  <c:v>41382</c:v>
                </c:pt>
                <c:pt idx="1770">
                  <c:v>41383</c:v>
                </c:pt>
                <c:pt idx="1771">
                  <c:v>41386</c:v>
                </c:pt>
                <c:pt idx="1772">
                  <c:v>41387</c:v>
                </c:pt>
                <c:pt idx="1773">
                  <c:v>41388</c:v>
                </c:pt>
                <c:pt idx="1774">
                  <c:v>41389</c:v>
                </c:pt>
                <c:pt idx="1775">
                  <c:v>41390</c:v>
                </c:pt>
                <c:pt idx="1776">
                  <c:v>41396</c:v>
                </c:pt>
                <c:pt idx="1777">
                  <c:v>41397</c:v>
                </c:pt>
                <c:pt idx="1778">
                  <c:v>41400</c:v>
                </c:pt>
                <c:pt idx="1779">
                  <c:v>41401</c:v>
                </c:pt>
                <c:pt idx="1780">
                  <c:v>41402</c:v>
                </c:pt>
                <c:pt idx="1781">
                  <c:v>41403</c:v>
                </c:pt>
                <c:pt idx="1782">
                  <c:v>41404</c:v>
                </c:pt>
                <c:pt idx="1783">
                  <c:v>41407</c:v>
                </c:pt>
                <c:pt idx="1784">
                  <c:v>41408</c:v>
                </c:pt>
                <c:pt idx="1785">
                  <c:v>41409</c:v>
                </c:pt>
                <c:pt idx="1786">
                  <c:v>41410</c:v>
                </c:pt>
                <c:pt idx="1787">
                  <c:v>41411</c:v>
                </c:pt>
                <c:pt idx="1788">
                  <c:v>41414</c:v>
                </c:pt>
                <c:pt idx="1789">
                  <c:v>41415</c:v>
                </c:pt>
                <c:pt idx="1790">
                  <c:v>41416</c:v>
                </c:pt>
                <c:pt idx="1791">
                  <c:v>41417</c:v>
                </c:pt>
                <c:pt idx="1792">
                  <c:v>41418</c:v>
                </c:pt>
                <c:pt idx="1793">
                  <c:v>41421</c:v>
                </c:pt>
                <c:pt idx="1794">
                  <c:v>41422</c:v>
                </c:pt>
                <c:pt idx="1795">
                  <c:v>41423</c:v>
                </c:pt>
                <c:pt idx="1796">
                  <c:v>41424</c:v>
                </c:pt>
                <c:pt idx="1797">
                  <c:v>41425</c:v>
                </c:pt>
                <c:pt idx="1798">
                  <c:v>41428</c:v>
                </c:pt>
                <c:pt idx="1799">
                  <c:v>41429</c:v>
                </c:pt>
                <c:pt idx="1800">
                  <c:v>41430</c:v>
                </c:pt>
                <c:pt idx="1801">
                  <c:v>41431</c:v>
                </c:pt>
                <c:pt idx="1802">
                  <c:v>41432</c:v>
                </c:pt>
                <c:pt idx="1803">
                  <c:v>41438</c:v>
                </c:pt>
                <c:pt idx="1804">
                  <c:v>41439</c:v>
                </c:pt>
                <c:pt idx="1805">
                  <c:v>41442</c:v>
                </c:pt>
                <c:pt idx="1806">
                  <c:v>41443</c:v>
                </c:pt>
                <c:pt idx="1807">
                  <c:v>41444</c:v>
                </c:pt>
                <c:pt idx="1808">
                  <c:v>41445</c:v>
                </c:pt>
                <c:pt idx="1809">
                  <c:v>41446</c:v>
                </c:pt>
                <c:pt idx="1810">
                  <c:v>41449</c:v>
                </c:pt>
                <c:pt idx="1811">
                  <c:v>41450</c:v>
                </c:pt>
                <c:pt idx="1812">
                  <c:v>41451</c:v>
                </c:pt>
                <c:pt idx="1813">
                  <c:v>41452</c:v>
                </c:pt>
                <c:pt idx="1814">
                  <c:v>41453</c:v>
                </c:pt>
                <c:pt idx="1815">
                  <c:v>41456</c:v>
                </c:pt>
                <c:pt idx="1816">
                  <c:v>41457</c:v>
                </c:pt>
                <c:pt idx="1817">
                  <c:v>41458</c:v>
                </c:pt>
                <c:pt idx="1818">
                  <c:v>41459</c:v>
                </c:pt>
                <c:pt idx="1819">
                  <c:v>41460</c:v>
                </c:pt>
                <c:pt idx="1820">
                  <c:v>41463</c:v>
                </c:pt>
                <c:pt idx="1821">
                  <c:v>41464</c:v>
                </c:pt>
                <c:pt idx="1822">
                  <c:v>41465</c:v>
                </c:pt>
                <c:pt idx="1823">
                  <c:v>41466</c:v>
                </c:pt>
                <c:pt idx="1824">
                  <c:v>41467</c:v>
                </c:pt>
                <c:pt idx="1825">
                  <c:v>41470</c:v>
                </c:pt>
                <c:pt idx="1826">
                  <c:v>41471</c:v>
                </c:pt>
                <c:pt idx="1827">
                  <c:v>41472</c:v>
                </c:pt>
                <c:pt idx="1828">
                  <c:v>41473</c:v>
                </c:pt>
                <c:pt idx="1829">
                  <c:v>41474</c:v>
                </c:pt>
                <c:pt idx="1830">
                  <c:v>41477</c:v>
                </c:pt>
                <c:pt idx="1831">
                  <c:v>41478</c:v>
                </c:pt>
                <c:pt idx="1832">
                  <c:v>41479</c:v>
                </c:pt>
                <c:pt idx="1833">
                  <c:v>41480</c:v>
                </c:pt>
                <c:pt idx="1834">
                  <c:v>41481</c:v>
                </c:pt>
                <c:pt idx="1835">
                  <c:v>41484</c:v>
                </c:pt>
                <c:pt idx="1836">
                  <c:v>41485</c:v>
                </c:pt>
                <c:pt idx="1837">
                  <c:v>41486</c:v>
                </c:pt>
                <c:pt idx="1838">
                  <c:v>41487</c:v>
                </c:pt>
                <c:pt idx="1839">
                  <c:v>41488</c:v>
                </c:pt>
                <c:pt idx="1840">
                  <c:v>41491</c:v>
                </c:pt>
                <c:pt idx="1841">
                  <c:v>41492</c:v>
                </c:pt>
                <c:pt idx="1842">
                  <c:v>41493</c:v>
                </c:pt>
                <c:pt idx="1843">
                  <c:v>41494</c:v>
                </c:pt>
                <c:pt idx="1844">
                  <c:v>41495</c:v>
                </c:pt>
                <c:pt idx="1845">
                  <c:v>41498</c:v>
                </c:pt>
                <c:pt idx="1846">
                  <c:v>41499</c:v>
                </c:pt>
                <c:pt idx="1847">
                  <c:v>41500</c:v>
                </c:pt>
                <c:pt idx="1848">
                  <c:v>41501</c:v>
                </c:pt>
                <c:pt idx="1849">
                  <c:v>41502</c:v>
                </c:pt>
                <c:pt idx="1850">
                  <c:v>41505</c:v>
                </c:pt>
                <c:pt idx="1851">
                  <c:v>41506</c:v>
                </c:pt>
                <c:pt idx="1852">
                  <c:v>41507</c:v>
                </c:pt>
                <c:pt idx="1853">
                  <c:v>41508</c:v>
                </c:pt>
                <c:pt idx="1854">
                  <c:v>41509</c:v>
                </c:pt>
                <c:pt idx="1855">
                  <c:v>41512</c:v>
                </c:pt>
                <c:pt idx="1856">
                  <c:v>41513</c:v>
                </c:pt>
                <c:pt idx="1857">
                  <c:v>41514</c:v>
                </c:pt>
                <c:pt idx="1858">
                  <c:v>41515</c:v>
                </c:pt>
                <c:pt idx="1859">
                  <c:v>41516</c:v>
                </c:pt>
                <c:pt idx="1860">
                  <c:v>41519</c:v>
                </c:pt>
                <c:pt idx="1861">
                  <c:v>41520</c:v>
                </c:pt>
                <c:pt idx="1862">
                  <c:v>41521</c:v>
                </c:pt>
                <c:pt idx="1863">
                  <c:v>41522</c:v>
                </c:pt>
                <c:pt idx="1864">
                  <c:v>41523</c:v>
                </c:pt>
                <c:pt idx="1865">
                  <c:v>41526</c:v>
                </c:pt>
                <c:pt idx="1866">
                  <c:v>41527</c:v>
                </c:pt>
                <c:pt idx="1867">
                  <c:v>41528</c:v>
                </c:pt>
                <c:pt idx="1868">
                  <c:v>41529</c:v>
                </c:pt>
                <c:pt idx="1869">
                  <c:v>41530</c:v>
                </c:pt>
                <c:pt idx="1870">
                  <c:v>41533</c:v>
                </c:pt>
                <c:pt idx="1871">
                  <c:v>41534</c:v>
                </c:pt>
                <c:pt idx="1872">
                  <c:v>41535</c:v>
                </c:pt>
                <c:pt idx="1873">
                  <c:v>41540</c:v>
                </c:pt>
                <c:pt idx="1874">
                  <c:v>41541</c:v>
                </c:pt>
                <c:pt idx="1875">
                  <c:v>41542</c:v>
                </c:pt>
                <c:pt idx="1876">
                  <c:v>41543</c:v>
                </c:pt>
                <c:pt idx="1877">
                  <c:v>41544</c:v>
                </c:pt>
                <c:pt idx="1878">
                  <c:v>41547</c:v>
                </c:pt>
                <c:pt idx="1879">
                  <c:v>41555</c:v>
                </c:pt>
                <c:pt idx="1880">
                  <c:v>41556</c:v>
                </c:pt>
                <c:pt idx="1881">
                  <c:v>41557</c:v>
                </c:pt>
                <c:pt idx="1882">
                  <c:v>41558</c:v>
                </c:pt>
                <c:pt idx="1883">
                  <c:v>41561</c:v>
                </c:pt>
                <c:pt idx="1884">
                  <c:v>41562</c:v>
                </c:pt>
                <c:pt idx="1885">
                  <c:v>41563</c:v>
                </c:pt>
                <c:pt idx="1886">
                  <c:v>41564</c:v>
                </c:pt>
                <c:pt idx="1887">
                  <c:v>41565</c:v>
                </c:pt>
                <c:pt idx="1888">
                  <c:v>41568</c:v>
                </c:pt>
                <c:pt idx="1889">
                  <c:v>41569</c:v>
                </c:pt>
                <c:pt idx="1890">
                  <c:v>41570</c:v>
                </c:pt>
                <c:pt idx="1891">
                  <c:v>41571</c:v>
                </c:pt>
                <c:pt idx="1892">
                  <c:v>41572</c:v>
                </c:pt>
                <c:pt idx="1893">
                  <c:v>41575</c:v>
                </c:pt>
                <c:pt idx="1894">
                  <c:v>41576</c:v>
                </c:pt>
                <c:pt idx="1895">
                  <c:v>41577</c:v>
                </c:pt>
                <c:pt idx="1896">
                  <c:v>41578</c:v>
                </c:pt>
                <c:pt idx="1897">
                  <c:v>41579</c:v>
                </c:pt>
                <c:pt idx="1898">
                  <c:v>41582</c:v>
                </c:pt>
                <c:pt idx="1899">
                  <c:v>41583</c:v>
                </c:pt>
                <c:pt idx="1900">
                  <c:v>41584</c:v>
                </c:pt>
                <c:pt idx="1901">
                  <c:v>41585</c:v>
                </c:pt>
                <c:pt idx="1902">
                  <c:v>41586</c:v>
                </c:pt>
                <c:pt idx="1903">
                  <c:v>41589</c:v>
                </c:pt>
                <c:pt idx="1904">
                  <c:v>41590</c:v>
                </c:pt>
                <c:pt idx="1905">
                  <c:v>41591</c:v>
                </c:pt>
                <c:pt idx="1906">
                  <c:v>41592</c:v>
                </c:pt>
                <c:pt idx="1907">
                  <c:v>41593</c:v>
                </c:pt>
                <c:pt idx="1908">
                  <c:v>41596</c:v>
                </c:pt>
                <c:pt idx="1909">
                  <c:v>41597</c:v>
                </c:pt>
                <c:pt idx="1910">
                  <c:v>41598</c:v>
                </c:pt>
                <c:pt idx="1911">
                  <c:v>41599</c:v>
                </c:pt>
                <c:pt idx="1912">
                  <c:v>41600</c:v>
                </c:pt>
                <c:pt idx="1913">
                  <c:v>41603</c:v>
                </c:pt>
                <c:pt idx="1914">
                  <c:v>41604</c:v>
                </c:pt>
                <c:pt idx="1915">
                  <c:v>41605</c:v>
                </c:pt>
                <c:pt idx="1916">
                  <c:v>41606</c:v>
                </c:pt>
                <c:pt idx="1917">
                  <c:v>41607</c:v>
                </c:pt>
                <c:pt idx="1918">
                  <c:v>41610</c:v>
                </c:pt>
                <c:pt idx="1919">
                  <c:v>41611</c:v>
                </c:pt>
                <c:pt idx="1920">
                  <c:v>41612</c:v>
                </c:pt>
                <c:pt idx="1921">
                  <c:v>41613</c:v>
                </c:pt>
                <c:pt idx="1922">
                  <c:v>41614</c:v>
                </c:pt>
                <c:pt idx="1923">
                  <c:v>41617</c:v>
                </c:pt>
                <c:pt idx="1924">
                  <c:v>41618</c:v>
                </c:pt>
                <c:pt idx="1925">
                  <c:v>41619</c:v>
                </c:pt>
                <c:pt idx="1926">
                  <c:v>41620</c:v>
                </c:pt>
                <c:pt idx="1927">
                  <c:v>41621</c:v>
                </c:pt>
                <c:pt idx="1928">
                  <c:v>41624</c:v>
                </c:pt>
                <c:pt idx="1929">
                  <c:v>41625</c:v>
                </c:pt>
                <c:pt idx="1930">
                  <c:v>41626</c:v>
                </c:pt>
                <c:pt idx="1931">
                  <c:v>41627</c:v>
                </c:pt>
                <c:pt idx="1932">
                  <c:v>41628</c:v>
                </c:pt>
                <c:pt idx="1933">
                  <c:v>41631</c:v>
                </c:pt>
                <c:pt idx="1934">
                  <c:v>41632</c:v>
                </c:pt>
                <c:pt idx="1935">
                  <c:v>41633</c:v>
                </c:pt>
                <c:pt idx="1936">
                  <c:v>41634</c:v>
                </c:pt>
                <c:pt idx="1937">
                  <c:v>41635</c:v>
                </c:pt>
                <c:pt idx="1938">
                  <c:v>41638</c:v>
                </c:pt>
                <c:pt idx="1939">
                  <c:v>41639</c:v>
                </c:pt>
                <c:pt idx="1940">
                  <c:v>41641</c:v>
                </c:pt>
                <c:pt idx="1941">
                  <c:v>41642</c:v>
                </c:pt>
                <c:pt idx="1942">
                  <c:v>41645</c:v>
                </c:pt>
                <c:pt idx="1943">
                  <c:v>41646</c:v>
                </c:pt>
                <c:pt idx="1944">
                  <c:v>41647</c:v>
                </c:pt>
                <c:pt idx="1945">
                  <c:v>41648</c:v>
                </c:pt>
                <c:pt idx="1946">
                  <c:v>41649</c:v>
                </c:pt>
                <c:pt idx="1947">
                  <c:v>41652</c:v>
                </c:pt>
                <c:pt idx="1948">
                  <c:v>41653</c:v>
                </c:pt>
                <c:pt idx="1949">
                  <c:v>41654</c:v>
                </c:pt>
                <c:pt idx="1950">
                  <c:v>41655</c:v>
                </c:pt>
                <c:pt idx="1951">
                  <c:v>41656</c:v>
                </c:pt>
                <c:pt idx="1952">
                  <c:v>41659</c:v>
                </c:pt>
                <c:pt idx="1953">
                  <c:v>41660</c:v>
                </c:pt>
                <c:pt idx="1954">
                  <c:v>41661</c:v>
                </c:pt>
                <c:pt idx="1955">
                  <c:v>41662</c:v>
                </c:pt>
                <c:pt idx="1956">
                  <c:v>41663</c:v>
                </c:pt>
                <c:pt idx="1957">
                  <c:v>41666</c:v>
                </c:pt>
                <c:pt idx="1958">
                  <c:v>41667</c:v>
                </c:pt>
                <c:pt idx="1959">
                  <c:v>41668</c:v>
                </c:pt>
                <c:pt idx="1960">
                  <c:v>41669</c:v>
                </c:pt>
                <c:pt idx="1961">
                  <c:v>41677</c:v>
                </c:pt>
                <c:pt idx="1962">
                  <c:v>41680</c:v>
                </c:pt>
                <c:pt idx="1963">
                  <c:v>41681</c:v>
                </c:pt>
                <c:pt idx="1964">
                  <c:v>41682</c:v>
                </c:pt>
                <c:pt idx="1965">
                  <c:v>41683</c:v>
                </c:pt>
                <c:pt idx="1966">
                  <c:v>41684</c:v>
                </c:pt>
                <c:pt idx="1967">
                  <c:v>41687</c:v>
                </c:pt>
                <c:pt idx="1968">
                  <c:v>41688</c:v>
                </c:pt>
                <c:pt idx="1969">
                  <c:v>41689</c:v>
                </c:pt>
                <c:pt idx="1970">
                  <c:v>41690</c:v>
                </c:pt>
                <c:pt idx="1971">
                  <c:v>41691</c:v>
                </c:pt>
                <c:pt idx="1972">
                  <c:v>41694</c:v>
                </c:pt>
                <c:pt idx="1973">
                  <c:v>41695</c:v>
                </c:pt>
                <c:pt idx="1974">
                  <c:v>41696</c:v>
                </c:pt>
                <c:pt idx="1975">
                  <c:v>41697</c:v>
                </c:pt>
                <c:pt idx="1976">
                  <c:v>41698</c:v>
                </c:pt>
                <c:pt idx="1977">
                  <c:v>41701</c:v>
                </c:pt>
                <c:pt idx="1978">
                  <c:v>41702</c:v>
                </c:pt>
                <c:pt idx="1979">
                  <c:v>41703</c:v>
                </c:pt>
                <c:pt idx="1980">
                  <c:v>41704</c:v>
                </c:pt>
                <c:pt idx="1981">
                  <c:v>41705</c:v>
                </c:pt>
                <c:pt idx="1982">
                  <c:v>41708</c:v>
                </c:pt>
                <c:pt idx="1983">
                  <c:v>41709</c:v>
                </c:pt>
                <c:pt idx="1984">
                  <c:v>41710</c:v>
                </c:pt>
                <c:pt idx="1985">
                  <c:v>41711</c:v>
                </c:pt>
                <c:pt idx="1986">
                  <c:v>41712</c:v>
                </c:pt>
                <c:pt idx="1987">
                  <c:v>41715</c:v>
                </c:pt>
                <c:pt idx="1988">
                  <c:v>41716</c:v>
                </c:pt>
                <c:pt idx="1989">
                  <c:v>41717</c:v>
                </c:pt>
                <c:pt idx="1990">
                  <c:v>41718</c:v>
                </c:pt>
                <c:pt idx="1991">
                  <c:v>41719</c:v>
                </c:pt>
                <c:pt idx="1992">
                  <c:v>41722</c:v>
                </c:pt>
                <c:pt idx="1993">
                  <c:v>41723</c:v>
                </c:pt>
                <c:pt idx="1994">
                  <c:v>41724</c:v>
                </c:pt>
                <c:pt idx="1995">
                  <c:v>41725</c:v>
                </c:pt>
                <c:pt idx="1996">
                  <c:v>41726</c:v>
                </c:pt>
                <c:pt idx="1997">
                  <c:v>41729</c:v>
                </c:pt>
                <c:pt idx="1998">
                  <c:v>41730</c:v>
                </c:pt>
                <c:pt idx="1999">
                  <c:v>41731</c:v>
                </c:pt>
                <c:pt idx="2000">
                  <c:v>41732</c:v>
                </c:pt>
                <c:pt idx="2001">
                  <c:v>41733</c:v>
                </c:pt>
                <c:pt idx="2002">
                  <c:v>41737</c:v>
                </c:pt>
                <c:pt idx="2003">
                  <c:v>41738</c:v>
                </c:pt>
                <c:pt idx="2004">
                  <c:v>41739</c:v>
                </c:pt>
                <c:pt idx="2005">
                  <c:v>41740</c:v>
                </c:pt>
                <c:pt idx="2006">
                  <c:v>41743</c:v>
                </c:pt>
                <c:pt idx="2007">
                  <c:v>41744</c:v>
                </c:pt>
                <c:pt idx="2008">
                  <c:v>41745</c:v>
                </c:pt>
                <c:pt idx="2009">
                  <c:v>41746</c:v>
                </c:pt>
                <c:pt idx="2010">
                  <c:v>41747</c:v>
                </c:pt>
                <c:pt idx="2011">
                  <c:v>41750</c:v>
                </c:pt>
                <c:pt idx="2012">
                  <c:v>41751</c:v>
                </c:pt>
                <c:pt idx="2013">
                  <c:v>41752</c:v>
                </c:pt>
                <c:pt idx="2014">
                  <c:v>41753</c:v>
                </c:pt>
                <c:pt idx="2015">
                  <c:v>41754</c:v>
                </c:pt>
                <c:pt idx="2016">
                  <c:v>41757</c:v>
                </c:pt>
                <c:pt idx="2017">
                  <c:v>41758</c:v>
                </c:pt>
                <c:pt idx="2018">
                  <c:v>41759</c:v>
                </c:pt>
                <c:pt idx="2019">
                  <c:v>41764</c:v>
                </c:pt>
                <c:pt idx="2020">
                  <c:v>41765</c:v>
                </c:pt>
                <c:pt idx="2021">
                  <c:v>41766</c:v>
                </c:pt>
                <c:pt idx="2022">
                  <c:v>41767</c:v>
                </c:pt>
                <c:pt idx="2023">
                  <c:v>41768</c:v>
                </c:pt>
                <c:pt idx="2024">
                  <c:v>41771</c:v>
                </c:pt>
                <c:pt idx="2025">
                  <c:v>41772</c:v>
                </c:pt>
                <c:pt idx="2026">
                  <c:v>41773</c:v>
                </c:pt>
                <c:pt idx="2027">
                  <c:v>41774</c:v>
                </c:pt>
                <c:pt idx="2028">
                  <c:v>41775</c:v>
                </c:pt>
                <c:pt idx="2029">
                  <c:v>41778</c:v>
                </c:pt>
                <c:pt idx="2030">
                  <c:v>41779</c:v>
                </c:pt>
                <c:pt idx="2031">
                  <c:v>41780</c:v>
                </c:pt>
                <c:pt idx="2032">
                  <c:v>41781</c:v>
                </c:pt>
                <c:pt idx="2033">
                  <c:v>41782</c:v>
                </c:pt>
                <c:pt idx="2034">
                  <c:v>41785</c:v>
                </c:pt>
                <c:pt idx="2035">
                  <c:v>41786</c:v>
                </c:pt>
                <c:pt idx="2036">
                  <c:v>41787</c:v>
                </c:pt>
                <c:pt idx="2037">
                  <c:v>41788</c:v>
                </c:pt>
                <c:pt idx="2038">
                  <c:v>41789</c:v>
                </c:pt>
                <c:pt idx="2039">
                  <c:v>41793</c:v>
                </c:pt>
                <c:pt idx="2040">
                  <c:v>41794</c:v>
                </c:pt>
                <c:pt idx="2041">
                  <c:v>41795</c:v>
                </c:pt>
                <c:pt idx="2042">
                  <c:v>41796</c:v>
                </c:pt>
                <c:pt idx="2043">
                  <c:v>41799</c:v>
                </c:pt>
                <c:pt idx="2044">
                  <c:v>41800</c:v>
                </c:pt>
                <c:pt idx="2045">
                  <c:v>41801</c:v>
                </c:pt>
                <c:pt idx="2046">
                  <c:v>41802</c:v>
                </c:pt>
                <c:pt idx="2047">
                  <c:v>41803</c:v>
                </c:pt>
                <c:pt idx="2048">
                  <c:v>41806</c:v>
                </c:pt>
                <c:pt idx="2049">
                  <c:v>41807</c:v>
                </c:pt>
                <c:pt idx="2050">
                  <c:v>41808</c:v>
                </c:pt>
                <c:pt idx="2051">
                  <c:v>41809</c:v>
                </c:pt>
                <c:pt idx="2052">
                  <c:v>41810</c:v>
                </c:pt>
                <c:pt idx="2053">
                  <c:v>41813</c:v>
                </c:pt>
                <c:pt idx="2054">
                  <c:v>41814</c:v>
                </c:pt>
                <c:pt idx="2055">
                  <c:v>41815</c:v>
                </c:pt>
                <c:pt idx="2056">
                  <c:v>41816</c:v>
                </c:pt>
                <c:pt idx="2057">
                  <c:v>41817</c:v>
                </c:pt>
                <c:pt idx="2058">
                  <c:v>41820</c:v>
                </c:pt>
                <c:pt idx="2059">
                  <c:v>41821</c:v>
                </c:pt>
                <c:pt idx="2060">
                  <c:v>41822</c:v>
                </c:pt>
                <c:pt idx="2061">
                  <c:v>41823</c:v>
                </c:pt>
                <c:pt idx="2062">
                  <c:v>41824</c:v>
                </c:pt>
                <c:pt idx="2063">
                  <c:v>41827</c:v>
                </c:pt>
                <c:pt idx="2064">
                  <c:v>41828</c:v>
                </c:pt>
                <c:pt idx="2065">
                  <c:v>41829</c:v>
                </c:pt>
                <c:pt idx="2066">
                  <c:v>41830</c:v>
                </c:pt>
                <c:pt idx="2067">
                  <c:v>41831</c:v>
                </c:pt>
                <c:pt idx="2068">
                  <c:v>41834</c:v>
                </c:pt>
                <c:pt idx="2069">
                  <c:v>41835</c:v>
                </c:pt>
                <c:pt idx="2070">
                  <c:v>41836</c:v>
                </c:pt>
                <c:pt idx="2071">
                  <c:v>41837</c:v>
                </c:pt>
                <c:pt idx="2072">
                  <c:v>41838</c:v>
                </c:pt>
                <c:pt idx="2073">
                  <c:v>41841</c:v>
                </c:pt>
                <c:pt idx="2074">
                  <c:v>41842</c:v>
                </c:pt>
                <c:pt idx="2075">
                  <c:v>41843</c:v>
                </c:pt>
                <c:pt idx="2076">
                  <c:v>41844</c:v>
                </c:pt>
                <c:pt idx="2077">
                  <c:v>41845</c:v>
                </c:pt>
                <c:pt idx="2078">
                  <c:v>41848</c:v>
                </c:pt>
                <c:pt idx="2079">
                  <c:v>41849</c:v>
                </c:pt>
                <c:pt idx="2080">
                  <c:v>41850</c:v>
                </c:pt>
                <c:pt idx="2081">
                  <c:v>41851</c:v>
                </c:pt>
                <c:pt idx="2082">
                  <c:v>41852</c:v>
                </c:pt>
                <c:pt idx="2083">
                  <c:v>41855</c:v>
                </c:pt>
                <c:pt idx="2084">
                  <c:v>41856</c:v>
                </c:pt>
                <c:pt idx="2085">
                  <c:v>41857</c:v>
                </c:pt>
                <c:pt idx="2086">
                  <c:v>41858</c:v>
                </c:pt>
                <c:pt idx="2087">
                  <c:v>41859</c:v>
                </c:pt>
                <c:pt idx="2088">
                  <c:v>41862</c:v>
                </c:pt>
                <c:pt idx="2089">
                  <c:v>41863</c:v>
                </c:pt>
                <c:pt idx="2090">
                  <c:v>41864</c:v>
                </c:pt>
                <c:pt idx="2091">
                  <c:v>41865</c:v>
                </c:pt>
                <c:pt idx="2092">
                  <c:v>41866</c:v>
                </c:pt>
                <c:pt idx="2093">
                  <c:v>41869</c:v>
                </c:pt>
                <c:pt idx="2094">
                  <c:v>41870</c:v>
                </c:pt>
                <c:pt idx="2095">
                  <c:v>41871</c:v>
                </c:pt>
                <c:pt idx="2096">
                  <c:v>41872</c:v>
                </c:pt>
                <c:pt idx="2097">
                  <c:v>41873</c:v>
                </c:pt>
                <c:pt idx="2098">
                  <c:v>41876</c:v>
                </c:pt>
                <c:pt idx="2099">
                  <c:v>41877</c:v>
                </c:pt>
                <c:pt idx="2100">
                  <c:v>41878</c:v>
                </c:pt>
                <c:pt idx="2101">
                  <c:v>41879</c:v>
                </c:pt>
                <c:pt idx="2102">
                  <c:v>41880</c:v>
                </c:pt>
                <c:pt idx="2103">
                  <c:v>41883</c:v>
                </c:pt>
                <c:pt idx="2104">
                  <c:v>41884</c:v>
                </c:pt>
                <c:pt idx="2105">
                  <c:v>41885</c:v>
                </c:pt>
                <c:pt idx="2106">
                  <c:v>41886</c:v>
                </c:pt>
                <c:pt idx="2107">
                  <c:v>41887</c:v>
                </c:pt>
                <c:pt idx="2108">
                  <c:v>41891</c:v>
                </c:pt>
                <c:pt idx="2109">
                  <c:v>41892</c:v>
                </c:pt>
                <c:pt idx="2110">
                  <c:v>41893</c:v>
                </c:pt>
                <c:pt idx="2111">
                  <c:v>41894</c:v>
                </c:pt>
                <c:pt idx="2112">
                  <c:v>41897</c:v>
                </c:pt>
                <c:pt idx="2113">
                  <c:v>41898</c:v>
                </c:pt>
                <c:pt idx="2114">
                  <c:v>41899</c:v>
                </c:pt>
                <c:pt idx="2115">
                  <c:v>41900</c:v>
                </c:pt>
                <c:pt idx="2116">
                  <c:v>41901</c:v>
                </c:pt>
                <c:pt idx="2117">
                  <c:v>41904</c:v>
                </c:pt>
                <c:pt idx="2118">
                  <c:v>41905</c:v>
                </c:pt>
                <c:pt idx="2119">
                  <c:v>41906</c:v>
                </c:pt>
                <c:pt idx="2120">
                  <c:v>41907</c:v>
                </c:pt>
                <c:pt idx="2121">
                  <c:v>41908</c:v>
                </c:pt>
                <c:pt idx="2122">
                  <c:v>41911</c:v>
                </c:pt>
                <c:pt idx="2123">
                  <c:v>41912</c:v>
                </c:pt>
                <c:pt idx="2124">
                  <c:v>41920</c:v>
                </c:pt>
                <c:pt idx="2125">
                  <c:v>41921</c:v>
                </c:pt>
                <c:pt idx="2126">
                  <c:v>41922</c:v>
                </c:pt>
                <c:pt idx="2127">
                  <c:v>41925</c:v>
                </c:pt>
                <c:pt idx="2128">
                  <c:v>41926</c:v>
                </c:pt>
                <c:pt idx="2129">
                  <c:v>41927</c:v>
                </c:pt>
                <c:pt idx="2130">
                  <c:v>41928</c:v>
                </c:pt>
                <c:pt idx="2131">
                  <c:v>41929</c:v>
                </c:pt>
                <c:pt idx="2132">
                  <c:v>41932</c:v>
                </c:pt>
                <c:pt idx="2133">
                  <c:v>41933</c:v>
                </c:pt>
                <c:pt idx="2134">
                  <c:v>41934</c:v>
                </c:pt>
                <c:pt idx="2135">
                  <c:v>41935</c:v>
                </c:pt>
                <c:pt idx="2136">
                  <c:v>41936</c:v>
                </c:pt>
                <c:pt idx="2137">
                  <c:v>41939</c:v>
                </c:pt>
                <c:pt idx="2138">
                  <c:v>41940</c:v>
                </c:pt>
                <c:pt idx="2139">
                  <c:v>41941</c:v>
                </c:pt>
                <c:pt idx="2140">
                  <c:v>41942</c:v>
                </c:pt>
                <c:pt idx="2141">
                  <c:v>41943</c:v>
                </c:pt>
                <c:pt idx="2142">
                  <c:v>41946</c:v>
                </c:pt>
                <c:pt idx="2143">
                  <c:v>41947</c:v>
                </c:pt>
                <c:pt idx="2144">
                  <c:v>41948</c:v>
                </c:pt>
                <c:pt idx="2145">
                  <c:v>41949</c:v>
                </c:pt>
                <c:pt idx="2146">
                  <c:v>41950</c:v>
                </c:pt>
                <c:pt idx="2147">
                  <c:v>41953</c:v>
                </c:pt>
                <c:pt idx="2148">
                  <c:v>41954</c:v>
                </c:pt>
                <c:pt idx="2149">
                  <c:v>41955</c:v>
                </c:pt>
                <c:pt idx="2150">
                  <c:v>41956</c:v>
                </c:pt>
                <c:pt idx="2151">
                  <c:v>41957</c:v>
                </c:pt>
                <c:pt idx="2152">
                  <c:v>41960</c:v>
                </c:pt>
                <c:pt idx="2153">
                  <c:v>41961</c:v>
                </c:pt>
                <c:pt idx="2154">
                  <c:v>41962</c:v>
                </c:pt>
                <c:pt idx="2155">
                  <c:v>41963</c:v>
                </c:pt>
                <c:pt idx="2156">
                  <c:v>41964</c:v>
                </c:pt>
                <c:pt idx="2157">
                  <c:v>41967</c:v>
                </c:pt>
                <c:pt idx="2158">
                  <c:v>41968</c:v>
                </c:pt>
                <c:pt idx="2159">
                  <c:v>41969</c:v>
                </c:pt>
                <c:pt idx="2160">
                  <c:v>41970</c:v>
                </c:pt>
                <c:pt idx="2161">
                  <c:v>41971</c:v>
                </c:pt>
                <c:pt idx="2162">
                  <c:v>41974</c:v>
                </c:pt>
                <c:pt idx="2163">
                  <c:v>41975</c:v>
                </c:pt>
                <c:pt idx="2164">
                  <c:v>41976</c:v>
                </c:pt>
                <c:pt idx="2165">
                  <c:v>41977</c:v>
                </c:pt>
                <c:pt idx="2166">
                  <c:v>41978</c:v>
                </c:pt>
                <c:pt idx="2167">
                  <c:v>41981</c:v>
                </c:pt>
                <c:pt idx="2168">
                  <c:v>41982</c:v>
                </c:pt>
                <c:pt idx="2169">
                  <c:v>41983</c:v>
                </c:pt>
                <c:pt idx="2170">
                  <c:v>41984</c:v>
                </c:pt>
                <c:pt idx="2171">
                  <c:v>41985</c:v>
                </c:pt>
                <c:pt idx="2172">
                  <c:v>41988</c:v>
                </c:pt>
                <c:pt idx="2173">
                  <c:v>41989</c:v>
                </c:pt>
                <c:pt idx="2174">
                  <c:v>41990</c:v>
                </c:pt>
                <c:pt idx="2175">
                  <c:v>41991</c:v>
                </c:pt>
                <c:pt idx="2176">
                  <c:v>41992</c:v>
                </c:pt>
                <c:pt idx="2177">
                  <c:v>41995</c:v>
                </c:pt>
                <c:pt idx="2178">
                  <c:v>41996</c:v>
                </c:pt>
                <c:pt idx="2179">
                  <c:v>41997</c:v>
                </c:pt>
                <c:pt idx="2180">
                  <c:v>41998</c:v>
                </c:pt>
                <c:pt idx="2181">
                  <c:v>41999</c:v>
                </c:pt>
                <c:pt idx="2182">
                  <c:v>42002</c:v>
                </c:pt>
                <c:pt idx="2183">
                  <c:v>42003</c:v>
                </c:pt>
                <c:pt idx="2184">
                  <c:v>42004</c:v>
                </c:pt>
                <c:pt idx="2185">
                  <c:v>42009</c:v>
                </c:pt>
                <c:pt idx="2186">
                  <c:v>42010</c:v>
                </c:pt>
                <c:pt idx="2187">
                  <c:v>42011</c:v>
                </c:pt>
                <c:pt idx="2188">
                  <c:v>42012</c:v>
                </c:pt>
                <c:pt idx="2189">
                  <c:v>42013</c:v>
                </c:pt>
                <c:pt idx="2190">
                  <c:v>42016</c:v>
                </c:pt>
                <c:pt idx="2191">
                  <c:v>42017</c:v>
                </c:pt>
                <c:pt idx="2192">
                  <c:v>42018</c:v>
                </c:pt>
                <c:pt idx="2193">
                  <c:v>42019</c:v>
                </c:pt>
                <c:pt idx="2194">
                  <c:v>42020</c:v>
                </c:pt>
                <c:pt idx="2195">
                  <c:v>42023</c:v>
                </c:pt>
                <c:pt idx="2196">
                  <c:v>42024</c:v>
                </c:pt>
                <c:pt idx="2197">
                  <c:v>42025</c:v>
                </c:pt>
                <c:pt idx="2198">
                  <c:v>42026</c:v>
                </c:pt>
                <c:pt idx="2199">
                  <c:v>42027</c:v>
                </c:pt>
                <c:pt idx="2200">
                  <c:v>42030</c:v>
                </c:pt>
                <c:pt idx="2201">
                  <c:v>42031</c:v>
                </c:pt>
                <c:pt idx="2202">
                  <c:v>42032</c:v>
                </c:pt>
                <c:pt idx="2203">
                  <c:v>42033</c:v>
                </c:pt>
                <c:pt idx="2204">
                  <c:v>42034</c:v>
                </c:pt>
                <c:pt idx="2205">
                  <c:v>42037</c:v>
                </c:pt>
                <c:pt idx="2206">
                  <c:v>42038</c:v>
                </c:pt>
                <c:pt idx="2207">
                  <c:v>42039</c:v>
                </c:pt>
                <c:pt idx="2208">
                  <c:v>42040</c:v>
                </c:pt>
                <c:pt idx="2209">
                  <c:v>42041</c:v>
                </c:pt>
                <c:pt idx="2210">
                  <c:v>42044</c:v>
                </c:pt>
                <c:pt idx="2211">
                  <c:v>42045</c:v>
                </c:pt>
                <c:pt idx="2212">
                  <c:v>42046</c:v>
                </c:pt>
                <c:pt idx="2213">
                  <c:v>42047</c:v>
                </c:pt>
                <c:pt idx="2214">
                  <c:v>42048</c:v>
                </c:pt>
                <c:pt idx="2215">
                  <c:v>42051</c:v>
                </c:pt>
                <c:pt idx="2216">
                  <c:v>42052</c:v>
                </c:pt>
                <c:pt idx="2217">
                  <c:v>42060</c:v>
                </c:pt>
                <c:pt idx="2218">
                  <c:v>42061</c:v>
                </c:pt>
                <c:pt idx="2219">
                  <c:v>42062</c:v>
                </c:pt>
                <c:pt idx="2220">
                  <c:v>42065</c:v>
                </c:pt>
                <c:pt idx="2221">
                  <c:v>42066</c:v>
                </c:pt>
                <c:pt idx="2222">
                  <c:v>42067</c:v>
                </c:pt>
                <c:pt idx="2223">
                  <c:v>42068</c:v>
                </c:pt>
                <c:pt idx="2224">
                  <c:v>42069</c:v>
                </c:pt>
                <c:pt idx="2225">
                  <c:v>42072</c:v>
                </c:pt>
                <c:pt idx="2226">
                  <c:v>42073</c:v>
                </c:pt>
                <c:pt idx="2227">
                  <c:v>42074</c:v>
                </c:pt>
                <c:pt idx="2228">
                  <c:v>42075</c:v>
                </c:pt>
                <c:pt idx="2229">
                  <c:v>42076</c:v>
                </c:pt>
                <c:pt idx="2230">
                  <c:v>42079</c:v>
                </c:pt>
                <c:pt idx="2231">
                  <c:v>42080</c:v>
                </c:pt>
                <c:pt idx="2232">
                  <c:v>42081</c:v>
                </c:pt>
                <c:pt idx="2233">
                  <c:v>42082</c:v>
                </c:pt>
                <c:pt idx="2234">
                  <c:v>42083</c:v>
                </c:pt>
                <c:pt idx="2235">
                  <c:v>42086</c:v>
                </c:pt>
                <c:pt idx="2236">
                  <c:v>42087</c:v>
                </c:pt>
                <c:pt idx="2237">
                  <c:v>42088</c:v>
                </c:pt>
                <c:pt idx="2238">
                  <c:v>42089</c:v>
                </c:pt>
                <c:pt idx="2239">
                  <c:v>42090</c:v>
                </c:pt>
                <c:pt idx="2240">
                  <c:v>42093</c:v>
                </c:pt>
                <c:pt idx="2241">
                  <c:v>42094</c:v>
                </c:pt>
                <c:pt idx="2242">
                  <c:v>42095</c:v>
                </c:pt>
                <c:pt idx="2243">
                  <c:v>42096</c:v>
                </c:pt>
                <c:pt idx="2244">
                  <c:v>42097</c:v>
                </c:pt>
                <c:pt idx="2245">
                  <c:v>42101</c:v>
                </c:pt>
                <c:pt idx="2246">
                  <c:v>42102</c:v>
                </c:pt>
                <c:pt idx="2247">
                  <c:v>42103</c:v>
                </c:pt>
                <c:pt idx="2248">
                  <c:v>42104</c:v>
                </c:pt>
                <c:pt idx="2249">
                  <c:v>42107</c:v>
                </c:pt>
                <c:pt idx="2250">
                  <c:v>42108</c:v>
                </c:pt>
                <c:pt idx="2251">
                  <c:v>42109</c:v>
                </c:pt>
                <c:pt idx="2252">
                  <c:v>42110</c:v>
                </c:pt>
                <c:pt idx="2253">
                  <c:v>42111</c:v>
                </c:pt>
                <c:pt idx="2254">
                  <c:v>42114</c:v>
                </c:pt>
                <c:pt idx="2255">
                  <c:v>42115</c:v>
                </c:pt>
                <c:pt idx="2256">
                  <c:v>42116</c:v>
                </c:pt>
                <c:pt idx="2257">
                  <c:v>42117</c:v>
                </c:pt>
                <c:pt idx="2258">
                  <c:v>42118</c:v>
                </c:pt>
                <c:pt idx="2259">
                  <c:v>42121</c:v>
                </c:pt>
                <c:pt idx="2260">
                  <c:v>42122</c:v>
                </c:pt>
                <c:pt idx="2261">
                  <c:v>42123</c:v>
                </c:pt>
                <c:pt idx="2262">
                  <c:v>42124</c:v>
                </c:pt>
                <c:pt idx="2263">
                  <c:v>42128</c:v>
                </c:pt>
                <c:pt idx="2264">
                  <c:v>42129</c:v>
                </c:pt>
                <c:pt idx="2265">
                  <c:v>42130</c:v>
                </c:pt>
                <c:pt idx="2266">
                  <c:v>42131</c:v>
                </c:pt>
                <c:pt idx="2267">
                  <c:v>42132</c:v>
                </c:pt>
                <c:pt idx="2268">
                  <c:v>42135</c:v>
                </c:pt>
                <c:pt idx="2269">
                  <c:v>42136</c:v>
                </c:pt>
                <c:pt idx="2270">
                  <c:v>42137</c:v>
                </c:pt>
                <c:pt idx="2271">
                  <c:v>42138</c:v>
                </c:pt>
                <c:pt idx="2272">
                  <c:v>42139</c:v>
                </c:pt>
                <c:pt idx="2273">
                  <c:v>42142</c:v>
                </c:pt>
                <c:pt idx="2274">
                  <c:v>42143</c:v>
                </c:pt>
                <c:pt idx="2275">
                  <c:v>42144</c:v>
                </c:pt>
                <c:pt idx="2276">
                  <c:v>42145</c:v>
                </c:pt>
                <c:pt idx="2277">
                  <c:v>42146</c:v>
                </c:pt>
                <c:pt idx="2278">
                  <c:v>42149</c:v>
                </c:pt>
                <c:pt idx="2279">
                  <c:v>42150</c:v>
                </c:pt>
                <c:pt idx="2280">
                  <c:v>42151</c:v>
                </c:pt>
                <c:pt idx="2281">
                  <c:v>42152</c:v>
                </c:pt>
                <c:pt idx="2282">
                  <c:v>42153</c:v>
                </c:pt>
                <c:pt idx="2283">
                  <c:v>42156</c:v>
                </c:pt>
                <c:pt idx="2284">
                  <c:v>42157</c:v>
                </c:pt>
                <c:pt idx="2285">
                  <c:v>42158</c:v>
                </c:pt>
                <c:pt idx="2286">
                  <c:v>42159</c:v>
                </c:pt>
                <c:pt idx="2287">
                  <c:v>42160</c:v>
                </c:pt>
                <c:pt idx="2288">
                  <c:v>42163</c:v>
                </c:pt>
                <c:pt idx="2289">
                  <c:v>42164</c:v>
                </c:pt>
                <c:pt idx="2290">
                  <c:v>42165</c:v>
                </c:pt>
                <c:pt idx="2291">
                  <c:v>42166</c:v>
                </c:pt>
                <c:pt idx="2292">
                  <c:v>42167</c:v>
                </c:pt>
                <c:pt idx="2293">
                  <c:v>42170</c:v>
                </c:pt>
                <c:pt idx="2294">
                  <c:v>42171</c:v>
                </c:pt>
                <c:pt idx="2295">
                  <c:v>42172</c:v>
                </c:pt>
                <c:pt idx="2296">
                  <c:v>42173</c:v>
                </c:pt>
                <c:pt idx="2297">
                  <c:v>42174</c:v>
                </c:pt>
                <c:pt idx="2298">
                  <c:v>42178</c:v>
                </c:pt>
                <c:pt idx="2299">
                  <c:v>42179</c:v>
                </c:pt>
                <c:pt idx="2300">
                  <c:v>42180</c:v>
                </c:pt>
                <c:pt idx="2301">
                  <c:v>42181</c:v>
                </c:pt>
                <c:pt idx="2302">
                  <c:v>42184</c:v>
                </c:pt>
                <c:pt idx="2303">
                  <c:v>42185</c:v>
                </c:pt>
                <c:pt idx="2304">
                  <c:v>42186</c:v>
                </c:pt>
                <c:pt idx="2305">
                  <c:v>42187</c:v>
                </c:pt>
                <c:pt idx="2306">
                  <c:v>42188</c:v>
                </c:pt>
                <c:pt idx="2307">
                  <c:v>42191</c:v>
                </c:pt>
                <c:pt idx="2308">
                  <c:v>42192</c:v>
                </c:pt>
                <c:pt idx="2309">
                  <c:v>42193</c:v>
                </c:pt>
                <c:pt idx="2310">
                  <c:v>42194</c:v>
                </c:pt>
                <c:pt idx="2311">
                  <c:v>42195</c:v>
                </c:pt>
                <c:pt idx="2312">
                  <c:v>42198</c:v>
                </c:pt>
                <c:pt idx="2313">
                  <c:v>42199</c:v>
                </c:pt>
                <c:pt idx="2314">
                  <c:v>42200</c:v>
                </c:pt>
                <c:pt idx="2315">
                  <c:v>42201</c:v>
                </c:pt>
                <c:pt idx="2316">
                  <c:v>42202</c:v>
                </c:pt>
                <c:pt idx="2317">
                  <c:v>42205</c:v>
                </c:pt>
                <c:pt idx="2318">
                  <c:v>42206</c:v>
                </c:pt>
                <c:pt idx="2319">
                  <c:v>42207</c:v>
                </c:pt>
                <c:pt idx="2320">
                  <c:v>42208</c:v>
                </c:pt>
                <c:pt idx="2321">
                  <c:v>42209</c:v>
                </c:pt>
                <c:pt idx="2322">
                  <c:v>42212</c:v>
                </c:pt>
                <c:pt idx="2323">
                  <c:v>42213</c:v>
                </c:pt>
                <c:pt idx="2324">
                  <c:v>42214</c:v>
                </c:pt>
                <c:pt idx="2325">
                  <c:v>42215</c:v>
                </c:pt>
                <c:pt idx="2326">
                  <c:v>42216</c:v>
                </c:pt>
                <c:pt idx="2327">
                  <c:v>42219</c:v>
                </c:pt>
                <c:pt idx="2328">
                  <c:v>42220</c:v>
                </c:pt>
                <c:pt idx="2329">
                  <c:v>42221</c:v>
                </c:pt>
                <c:pt idx="2330">
                  <c:v>42222</c:v>
                </c:pt>
                <c:pt idx="2331">
                  <c:v>42223</c:v>
                </c:pt>
                <c:pt idx="2332">
                  <c:v>42226</c:v>
                </c:pt>
                <c:pt idx="2333">
                  <c:v>42227</c:v>
                </c:pt>
                <c:pt idx="2334">
                  <c:v>42228</c:v>
                </c:pt>
                <c:pt idx="2335">
                  <c:v>42229</c:v>
                </c:pt>
                <c:pt idx="2336">
                  <c:v>42230</c:v>
                </c:pt>
                <c:pt idx="2337">
                  <c:v>42233</c:v>
                </c:pt>
                <c:pt idx="2338">
                  <c:v>42234</c:v>
                </c:pt>
                <c:pt idx="2339">
                  <c:v>42235</c:v>
                </c:pt>
                <c:pt idx="2340">
                  <c:v>42236</c:v>
                </c:pt>
                <c:pt idx="2341">
                  <c:v>42237</c:v>
                </c:pt>
                <c:pt idx="2342">
                  <c:v>42240</c:v>
                </c:pt>
                <c:pt idx="2343">
                  <c:v>42241</c:v>
                </c:pt>
                <c:pt idx="2344">
                  <c:v>42242</c:v>
                </c:pt>
                <c:pt idx="2345">
                  <c:v>42243</c:v>
                </c:pt>
                <c:pt idx="2346">
                  <c:v>42244</c:v>
                </c:pt>
                <c:pt idx="2347">
                  <c:v>42247</c:v>
                </c:pt>
                <c:pt idx="2348">
                  <c:v>42248</c:v>
                </c:pt>
                <c:pt idx="2349">
                  <c:v>42249</c:v>
                </c:pt>
                <c:pt idx="2350">
                  <c:v>42254</c:v>
                </c:pt>
                <c:pt idx="2351">
                  <c:v>42255</c:v>
                </c:pt>
                <c:pt idx="2352">
                  <c:v>42256</c:v>
                </c:pt>
                <c:pt idx="2353">
                  <c:v>42257</c:v>
                </c:pt>
                <c:pt idx="2354">
                  <c:v>42258</c:v>
                </c:pt>
                <c:pt idx="2355">
                  <c:v>42261</c:v>
                </c:pt>
                <c:pt idx="2356">
                  <c:v>42262</c:v>
                </c:pt>
                <c:pt idx="2357">
                  <c:v>42263</c:v>
                </c:pt>
                <c:pt idx="2358">
                  <c:v>42264</c:v>
                </c:pt>
                <c:pt idx="2359">
                  <c:v>42265</c:v>
                </c:pt>
                <c:pt idx="2360">
                  <c:v>42268</c:v>
                </c:pt>
                <c:pt idx="2361">
                  <c:v>42269</c:v>
                </c:pt>
                <c:pt idx="2362">
                  <c:v>42270</c:v>
                </c:pt>
                <c:pt idx="2363">
                  <c:v>42271</c:v>
                </c:pt>
                <c:pt idx="2364">
                  <c:v>42272</c:v>
                </c:pt>
                <c:pt idx="2365">
                  <c:v>42275</c:v>
                </c:pt>
                <c:pt idx="2366">
                  <c:v>42276</c:v>
                </c:pt>
                <c:pt idx="2367">
                  <c:v>42277</c:v>
                </c:pt>
                <c:pt idx="2368">
                  <c:v>42285</c:v>
                </c:pt>
                <c:pt idx="2369">
                  <c:v>42286</c:v>
                </c:pt>
                <c:pt idx="2370">
                  <c:v>42289</c:v>
                </c:pt>
                <c:pt idx="2371">
                  <c:v>42290</c:v>
                </c:pt>
                <c:pt idx="2372">
                  <c:v>42291</c:v>
                </c:pt>
                <c:pt idx="2373">
                  <c:v>42292</c:v>
                </c:pt>
                <c:pt idx="2374">
                  <c:v>42293</c:v>
                </c:pt>
                <c:pt idx="2375">
                  <c:v>42296</c:v>
                </c:pt>
                <c:pt idx="2376">
                  <c:v>42297</c:v>
                </c:pt>
                <c:pt idx="2377">
                  <c:v>42298</c:v>
                </c:pt>
                <c:pt idx="2378">
                  <c:v>42299</c:v>
                </c:pt>
                <c:pt idx="2379">
                  <c:v>42300</c:v>
                </c:pt>
                <c:pt idx="2380">
                  <c:v>42303</c:v>
                </c:pt>
                <c:pt idx="2381">
                  <c:v>42304</c:v>
                </c:pt>
                <c:pt idx="2382">
                  <c:v>42305</c:v>
                </c:pt>
                <c:pt idx="2383">
                  <c:v>42306</c:v>
                </c:pt>
                <c:pt idx="2384">
                  <c:v>42307</c:v>
                </c:pt>
                <c:pt idx="2385">
                  <c:v>42310</c:v>
                </c:pt>
                <c:pt idx="2386">
                  <c:v>42311</c:v>
                </c:pt>
                <c:pt idx="2387">
                  <c:v>42312</c:v>
                </c:pt>
                <c:pt idx="2388">
                  <c:v>42313</c:v>
                </c:pt>
                <c:pt idx="2389">
                  <c:v>42314</c:v>
                </c:pt>
                <c:pt idx="2390">
                  <c:v>42317</c:v>
                </c:pt>
                <c:pt idx="2391">
                  <c:v>42318</c:v>
                </c:pt>
                <c:pt idx="2392">
                  <c:v>42319</c:v>
                </c:pt>
                <c:pt idx="2393">
                  <c:v>42320</c:v>
                </c:pt>
                <c:pt idx="2394">
                  <c:v>42321</c:v>
                </c:pt>
                <c:pt idx="2395">
                  <c:v>42324</c:v>
                </c:pt>
                <c:pt idx="2396">
                  <c:v>42325</c:v>
                </c:pt>
                <c:pt idx="2397">
                  <c:v>42326</c:v>
                </c:pt>
                <c:pt idx="2398">
                  <c:v>42327</c:v>
                </c:pt>
                <c:pt idx="2399">
                  <c:v>42328</c:v>
                </c:pt>
                <c:pt idx="2400">
                  <c:v>42331</c:v>
                </c:pt>
                <c:pt idx="2401">
                  <c:v>42332</c:v>
                </c:pt>
                <c:pt idx="2402">
                  <c:v>42333</c:v>
                </c:pt>
                <c:pt idx="2403">
                  <c:v>42334</c:v>
                </c:pt>
                <c:pt idx="2404">
                  <c:v>42335</c:v>
                </c:pt>
                <c:pt idx="2405">
                  <c:v>42338</c:v>
                </c:pt>
                <c:pt idx="2406">
                  <c:v>42339</c:v>
                </c:pt>
                <c:pt idx="2407">
                  <c:v>42340</c:v>
                </c:pt>
                <c:pt idx="2408">
                  <c:v>42341</c:v>
                </c:pt>
                <c:pt idx="2409">
                  <c:v>42342</c:v>
                </c:pt>
                <c:pt idx="2410">
                  <c:v>42345</c:v>
                </c:pt>
                <c:pt idx="2411">
                  <c:v>42346</c:v>
                </c:pt>
                <c:pt idx="2412">
                  <c:v>42347</c:v>
                </c:pt>
                <c:pt idx="2413">
                  <c:v>42348</c:v>
                </c:pt>
                <c:pt idx="2414">
                  <c:v>42349</c:v>
                </c:pt>
                <c:pt idx="2415">
                  <c:v>42352</c:v>
                </c:pt>
                <c:pt idx="2416">
                  <c:v>42353</c:v>
                </c:pt>
                <c:pt idx="2417">
                  <c:v>42354</c:v>
                </c:pt>
                <c:pt idx="2418">
                  <c:v>42355</c:v>
                </c:pt>
                <c:pt idx="2419">
                  <c:v>42356</c:v>
                </c:pt>
                <c:pt idx="2420">
                  <c:v>42359</c:v>
                </c:pt>
                <c:pt idx="2421">
                  <c:v>42360</c:v>
                </c:pt>
                <c:pt idx="2422">
                  <c:v>42361</c:v>
                </c:pt>
                <c:pt idx="2423">
                  <c:v>42362</c:v>
                </c:pt>
                <c:pt idx="2424">
                  <c:v>42363</c:v>
                </c:pt>
                <c:pt idx="2425">
                  <c:v>42366</c:v>
                </c:pt>
                <c:pt idx="2426">
                  <c:v>42367</c:v>
                </c:pt>
                <c:pt idx="2427">
                  <c:v>42368</c:v>
                </c:pt>
                <c:pt idx="2428">
                  <c:v>42369</c:v>
                </c:pt>
                <c:pt idx="2429">
                  <c:v>42373</c:v>
                </c:pt>
                <c:pt idx="2430">
                  <c:v>42374</c:v>
                </c:pt>
                <c:pt idx="2431">
                  <c:v>42375</c:v>
                </c:pt>
                <c:pt idx="2432">
                  <c:v>42376</c:v>
                </c:pt>
                <c:pt idx="2433">
                  <c:v>42377</c:v>
                </c:pt>
                <c:pt idx="2434">
                  <c:v>42380</c:v>
                </c:pt>
                <c:pt idx="2435">
                  <c:v>42381</c:v>
                </c:pt>
                <c:pt idx="2436">
                  <c:v>42382</c:v>
                </c:pt>
                <c:pt idx="2437">
                  <c:v>42383</c:v>
                </c:pt>
                <c:pt idx="2438">
                  <c:v>42384</c:v>
                </c:pt>
                <c:pt idx="2439">
                  <c:v>42387</c:v>
                </c:pt>
                <c:pt idx="2440">
                  <c:v>42388</c:v>
                </c:pt>
                <c:pt idx="2441">
                  <c:v>42389</c:v>
                </c:pt>
                <c:pt idx="2442">
                  <c:v>42390</c:v>
                </c:pt>
                <c:pt idx="2443">
                  <c:v>42391</c:v>
                </c:pt>
                <c:pt idx="2444">
                  <c:v>42394</c:v>
                </c:pt>
                <c:pt idx="2445">
                  <c:v>42395</c:v>
                </c:pt>
                <c:pt idx="2446">
                  <c:v>42396</c:v>
                </c:pt>
                <c:pt idx="2447">
                  <c:v>42397</c:v>
                </c:pt>
                <c:pt idx="2448">
                  <c:v>42398</c:v>
                </c:pt>
                <c:pt idx="2449">
                  <c:v>42401</c:v>
                </c:pt>
                <c:pt idx="2450">
                  <c:v>42402</c:v>
                </c:pt>
                <c:pt idx="2451">
                  <c:v>42403</c:v>
                </c:pt>
                <c:pt idx="2452">
                  <c:v>42404</c:v>
                </c:pt>
                <c:pt idx="2453">
                  <c:v>42405</c:v>
                </c:pt>
                <c:pt idx="2454">
                  <c:v>42415</c:v>
                </c:pt>
                <c:pt idx="2455">
                  <c:v>42416</c:v>
                </c:pt>
                <c:pt idx="2456">
                  <c:v>42417</c:v>
                </c:pt>
                <c:pt idx="2457">
                  <c:v>42418</c:v>
                </c:pt>
                <c:pt idx="2458">
                  <c:v>42419</c:v>
                </c:pt>
                <c:pt idx="2459">
                  <c:v>42422</c:v>
                </c:pt>
                <c:pt idx="2460">
                  <c:v>42423</c:v>
                </c:pt>
                <c:pt idx="2461">
                  <c:v>42424</c:v>
                </c:pt>
                <c:pt idx="2462">
                  <c:v>42425</c:v>
                </c:pt>
                <c:pt idx="2463">
                  <c:v>42426</c:v>
                </c:pt>
                <c:pt idx="2464">
                  <c:v>42429</c:v>
                </c:pt>
                <c:pt idx="2465">
                  <c:v>42430</c:v>
                </c:pt>
                <c:pt idx="2466">
                  <c:v>42431</c:v>
                </c:pt>
                <c:pt idx="2467">
                  <c:v>42432</c:v>
                </c:pt>
                <c:pt idx="2468">
                  <c:v>42433</c:v>
                </c:pt>
                <c:pt idx="2469">
                  <c:v>42436</c:v>
                </c:pt>
                <c:pt idx="2470">
                  <c:v>42437</c:v>
                </c:pt>
                <c:pt idx="2471">
                  <c:v>42438</c:v>
                </c:pt>
                <c:pt idx="2472">
                  <c:v>42439</c:v>
                </c:pt>
                <c:pt idx="2473">
                  <c:v>42440</c:v>
                </c:pt>
                <c:pt idx="2474">
                  <c:v>42443</c:v>
                </c:pt>
                <c:pt idx="2475">
                  <c:v>42444</c:v>
                </c:pt>
                <c:pt idx="2476">
                  <c:v>42445</c:v>
                </c:pt>
                <c:pt idx="2477">
                  <c:v>42446</c:v>
                </c:pt>
                <c:pt idx="2478">
                  <c:v>42447</c:v>
                </c:pt>
                <c:pt idx="2479">
                  <c:v>42450</c:v>
                </c:pt>
                <c:pt idx="2480">
                  <c:v>42451</c:v>
                </c:pt>
                <c:pt idx="2481">
                  <c:v>42452</c:v>
                </c:pt>
                <c:pt idx="2482">
                  <c:v>42453</c:v>
                </c:pt>
                <c:pt idx="2483">
                  <c:v>42454</c:v>
                </c:pt>
                <c:pt idx="2484">
                  <c:v>42457</c:v>
                </c:pt>
                <c:pt idx="2485">
                  <c:v>42458</c:v>
                </c:pt>
                <c:pt idx="2486">
                  <c:v>42459</c:v>
                </c:pt>
                <c:pt idx="2487">
                  <c:v>42460</c:v>
                </c:pt>
                <c:pt idx="2488">
                  <c:v>42461</c:v>
                </c:pt>
                <c:pt idx="2489">
                  <c:v>42465</c:v>
                </c:pt>
                <c:pt idx="2490">
                  <c:v>42466</c:v>
                </c:pt>
                <c:pt idx="2491">
                  <c:v>42467</c:v>
                </c:pt>
                <c:pt idx="2492">
                  <c:v>42468</c:v>
                </c:pt>
                <c:pt idx="2493">
                  <c:v>42471</c:v>
                </c:pt>
                <c:pt idx="2494">
                  <c:v>42472</c:v>
                </c:pt>
                <c:pt idx="2495">
                  <c:v>42473</c:v>
                </c:pt>
                <c:pt idx="2496">
                  <c:v>42474</c:v>
                </c:pt>
                <c:pt idx="2497">
                  <c:v>42475</c:v>
                </c:pt>
                <c:pt idx="2498">
                  <c:v>42478</c:v>
                </c:pt>
                <c:pt idx="2499">
                  <c:v>42479</c:v>
                </c:pt>
                <c:pt idx="2500">
                  <c:v>42480</c:v>
                </c:pt>
                <c:pt idx="2501">
                  <c:v>42481</c:v>
                </c:pt>
                <c:pt idx="2502">
                  <c:v>42482</c:v>
                </c:pt>
                <c:pt idx="2503">
                  <c:v>42485</c:v>
                </c:pt>
                <c:pt idx="2504">
                  <c:v>42486</c:v>
                </c:pt>
                <c:pt idx="2505">
                  <c:v>42487</c:v>
                </c:pt>
                <c:pt idx="2506">
                  <c:v>42488</c:v>
                </c:pt>
                <c:pt idx="2507">
                  <c:v>42489</c:v>
                </c:pt>
                <c:pt idx="2508">
                  <c:v>42493</c:v>
                </c:pt>
                <c:pt idx="2509">
                  <c:v>42494</c:v>
                </c:pt>
                <c:pt idx="2510">
                  <c:v>42495</c:v>
                </c:pt>
                <c:pt idx="2511">
                  <c:v>42496</c:v>
                </c:pt>
                <c:pt idx="2512">
                  <c:v>42499</c:v>
                </c:pt>
                <c:pt idx="2513">
                  <c:v>42500</c:v>
                </c:pt>
                <c:pt idx="2514">
                  <c:v>42501</c:v>
                </c:pt>
                <c:pt idx="2515">
                  <c:v>42502</c:v>
                </c:pt>
                <c:pt idx="2516">
                  <c:v>42503</c:v>
                </c:pt>
                <c:pt idx="2517">
                  <c:v>42506</c:v>
                </c:pt>
                <c:pt idx="2518">
                  <c:v>42507</c:v>
                </c:pt>
                <c:pt idx="2519">
                  <c:v>42508</c:v>
                </c:pt>
                <c:pt idx="2520">
                  <c:v>42509</c:v>
                </c:pt>
                <c:pt idx="2521">
                  <c:v>42510</c:v>
                </c:pt>
                <c:pt idx="2522">
                  <c:v>42513</c:v>
                </c:pt>
                <c:pt idx="2523">
                  <c:v>42514</c:v>
                </c:pt>
                <c:pt idx="2524">
                  <c:v>42515</c:v>
                </c:pt>
                <c:pt idx="2525">
                  <c:v>42516</c:v>
                </c:pt>
                <c:pt idx="2526">
                  <c:v>42517</c:v>
                </c:pt>
                <c:pt idx="2527">
                  <c:v>42520</c:v>
                </c:pt>
                <c:pt idx="2528">
                  <c:v>42521</c:v>
                </c:pt>
                <c:pt idx="2529">
                  <c:v>42522</c:v>
                </c:pt>
                <c:pt idx="2530">
                  <c:v>42523</c:v>
                </c:pt>
                <c:pt idx="2531">
                  <c:v>42524</c:v>
                </c:pt>
                <c:pt idx="2532">
                  <c:v>42527</c:v>
                </c:pt>
                <c:pt idx="2533">
                  <c:v>42528</c:v>
                </c:pt>
                <c:pt idx="2534">
                  <c:v>42529</c:v>
                </c:pt>
                <c:pt idx="2535">
                  <c:v>42534</c:v>
                </c:pt>
                <c:pt idx="2536">
                  <c:v>42535</c:v>
                </c:pt>
                <c:pt idx="2537">
                  <c:v>42536</c:v>
                </c:pt>
                <c:pt idx="2538">
                  <c:v>42537</c:v>
                </c:pt>
                <c:pt idx="2539">
                  <c:v>42538</c:v>
                </c:pt>
                <c:pt idx="2540">
                  <c:v>42541</c:v>
                </c:pt>
                <c:pt idx="2541">
                  <c:v>42542</c:v>
                </c:pt>
                <c:pt idx="2542">
                  <c:v>42543</c:v>
                </c:pt>
                <c:pt idx="2543">
                  <c:v>42544</c:v>
                </c:pt>
                <c:pt idx="2544">
                  <c:v>42545</c:v>
                </c:pt>
                <c:pt idx="2545">
                  <c:v>42548</c:v>
                </c:pt>
                <c:pt idx="2546">
                  <c:v>42549</c:v>
                </c:pt>
                <c:pt idx="2547">
                  <c:v>42550</c:v>
                </c:pt>
                <c:pt idx="2548">
                  <c:v>42551</c:v>
                </c:pt>
                <c:pt idx="2549">
                  <c:v>42552</c:v>
                </c:pt>
                <c:pt idx="2550">
                  <c:v>42555</c:v>
                </c:pt>
                <c:pt idx="2551">
                  <c:v>42556</c:v>
                </c:pt>
                <c:pt idx="2552">
                  <c:v>42557</c:v>
                </c:pt>
                <c:pt idx="2553">
                  <c:v>42558</c:v>
                </c:pt>
                <c:pt idx="2554">
                  <c:v>42559</c:v>
                </c:pt>
                <c:pt idx="2555">
                  <c:v>42562</c:v>
                </c:pt>
                <c:pt idx="2556">
                  <c:v>42563</c:v>
                </c:pt>
                <c:pt idx="2557">
                  <c:v>42564</c:v>
                </c:pt>
                <c:pt idx="2558">
                  <c:v>42565</c:v>
                </c:pt>
                <c:pt idx="2559">
                  <c:v>42566</c:v>
                </c:pt>
                <c:pt idx="2560">
                  <c:v>42569</c:v>
                </c:pt>
                <c:pt idx="2561">
                  <c:v>42570</c:v>
                </c:pt>
                <c:pt idx="2562">
                  <c:v>42571</c:v>
                </c:pt>
                <c:pt idx="2563">
                  <c:v>42572</c:v>
                </c:pt>
                <c:pt idx="2564">
                  <c:v>42573</c:v>
                </c:pt>
                <c:pt idx="2565">
                  <c:v>42576</c:v>
                </c:pt>
                <c:pt idx="2566">
                  <c:v>42577</c:v>
                </c:pt>
                <c:pt idx="2567">
                  <c:v>42578</c:v>
                </c:pt>
                <c:pt idx="2568">
                  <c:v>42579</c:v>
                </c:pt>
                <c:pt idx="2569">
                  <c:v>42580</c:v>
                </c:pt>
                <c:pt idx="2570">
                  <c:v>42583</c:v>
                </c:pt>
                <c:pt idx="2571">
                  <c:v>42584</c:v>
                </c:pt>
                <c:pt idx="2572">
                  <c:v>42585</c:v>
                </c:pt>
                <c:pt idx="2573">
                  <c:v>42586</c:v>
                </c:pt>
                <c:pt idx="2574">
                  <c:v>42587</c:v>
                </c:pt>
                <c:pt idx="2575">
                  <c:v>42590</c:v>
                </c:pt>
                <c:pt idx="2576">
                  <c:v>42591</c:v>
                </c:pt>
                <c:pt idx="2577">
                  <c:v>42592</c:v>
                </c:pt>
                <c:pt idx="2578">
                  <c:v>42593</c:v>
                </c:pt>
                <c:pt idx="2579">
                  <c:v>42594</c:v>
                </c:pt>
                <c:pt idx="2580">
                  <c:v>42597</c:v>
                </c:pt>
                <c:pt idx="2581">
                  <c:v>42598</c:v>
                </c:pt>
                <c:pt idx="2582">
                  <c:v>42599</c:v>
                </c:pt>
                <c:pt idx="2583">
                  <c:v>42600</c:v>
                </c:pt>
                <c:pt idx="2584">
                  <c:v>42601</c:v>
                </c:pt>
                <c:pt idx="2585">
                  <c:v>42604</c:v>
                </c:pt>
                <c:pt idx="2586">
                  <c:v>42605</c:v>
                </c:pt>
                <c:pt idx="2587">
                  <c:v>42606</c:v>
                </c:pt>
                <c:pt idx="2588">
                  <c:v>42607</c:v>
                </c:pt>
                <c:pt idx="2589">
                  <c:v>42608</c:v>
                </c:pt>
                <c:pt idx="2590">
                  <c:v>42611</c:v>
                </c:pt>
                <c:pt idx="2591">
                  <c:v>42612</c:v>
                </c:pt>
                <c:pt idx="2592">
                  <c:v>42613</c:v>
                </c:pt>
                <c:pt idx="2593">
                  <c:v>42614</c:v>
                </c:pt>
                <c:pt idx="2594">
                  <c:v>42615</c:v>
                </c:pt>
                <c:pt idx="2595">
                  <c:v>42618</c:v>
                </c:pt>
                <c:pt idx="2596">
                  <c:v>42619</c:v>
                </c:pt>
                <c:pt idx="2597">
                  <c:v>42620</c:v>
                </c:pt>
                <c:pt idx="2598">
                  <c:v>42621</c:v>
                </c:pt>
                <c:pt idx="2599">
                  <c:v>42622</c:v>
                </c:pt>
                <c:pt idx="2600">
                  <c:v>42625</c:v>
                </c:pt>
                <c:pt idx="2601">
                  <c:v>42626</c:v>
                </c:pt>
                <c:pt idx="2602">
                  <c:v>42627</c:v>
                </c:pt>
                <c:pt idx="2603">
                  <c:v>42632</c:v>
                </c:pt>
                <c:pt idx="2604">
                  <c:v>42633</c:v>
                </c:pt>
                <c:pt idx="2605">
                  <c:v>42634</c:v>
                </c:pt>
                <c:pt idx="2606">
                  <c:v>42635</c:v>
                </c:pt>
                <c:pt idx="2607">
                  <c:v>42636</c:v>
                </c:pt>
                <c:pt idx="2608">
                  <c:v>42639</c:v>
                </c:pt>
                <c:pt idx="2609">
                  <c:v>42640</c:v>
                </c:pt>
                <c:pt idx="2610">
                  <c:v>42641</c:v>
                </c:pt>
                <c:pt idx="2611">
                  <c:v>42642</c:v>
                </c:pt>
                <c:pt idx="2612">
                  <c:v>42643</c:v>
                </c:pt>
                <c:pt idx="2613">
                  <c:v>42653</c:v>
                </c:pt>
                <c:pt idx="2614">
                  <c:v>42654</c:v>
                </c:pt>
                <c:pt idx="2615">
                  <c:v>42655</c:v>
                </c:pt>
                <c:pt idx="2616">
                  <c:v>42656</c:v>
                </c:pt>
                <c:pt idx="2617">
                  <c:v>42657</c:v>
                </c:pt>
                <c:pt idx="2618">
                  <c:v>42660</c:v>
                </c:pt>
                <c:pt idx="2619">
                  <c:v>42661</c:v>
                </c:pt>
                <c:pt idx="2620">
                  <c:v>42662</c:v>
                </c:pt>
                <c:pt idx="2621">
                  <c:v>42663</c:v>
                </c:pt>
                <c:pt idx="2622">
                  <c:v>42664</c:v>
                </c:pt>
                <c:pt idx="2623">
                  <c:v>42667</c:v>
                </c:pt>
                <c:pt idx="2624">
                  <c:v>42668</c:v>
                </c:pt>
                <c:pt idx="2625">
                  <c:v>42669</c:v>
                </c:pt>
                <c:pt idx="2626">
                  <c:v>42670</c:v>
                </c:pt>
                <c:pt idx="2627">
                  <c:v>42671</c:v>
                </c:pt>
                <c:pt idx="2628">
                  <c:v>42674</c:v>
                </c:pt>
                <c:pt idx="2629">
                  <c:v>42675</c:v>
                </c:pt>
                <c:pt idx="2630">
                  <c:v>42676</c:v>
                </c:pt>
                <c:pt idx="2631">
                  <c:v>42677</c:v>
                </c:pt>
                <c:pt idx="2632">
                  <c:v>42678</c:v>
                </c:pt>
                <c:pt idx="2633">
                  <c:v>42681</c:v>
                </c:pt>
                <c:pt idx="2634">
                  <c:v>42682</c:v>
                </c:pt>
                <c:pt idx="2635">
                  <c:v>42683</c:v>
                </c:pt>
                <c:pt idx="2636">
                  <c:v>42684</c:v>
                </c:pt>
                <c:pt idx="2637">
                  <c:v>42685</c:v>
                </c:pt>
                <c:pt idx="2638">
                  <c:v>42688</c:v>
                </c:pt>
                <c:pt idx="2639">
                  <c:v>42689</c:v>
                </c:pt>
                <c:pt idx="2640">
                  <c:v>42690</c:v>
                </c:pt>
                <c:pt idx="2641">
                  <c:v>42691</c:v>
                </c:pt>
                <c:pt idx="2642">
                  <c:v>42692</c:v>
                </c:pt>
                <c:pt idx="2643">
                  <c:v>42695</c:v>
                </c:pt>
                <c:pt idx="2644">
                  <c:v>42696</c:v>
                </c:pt>
                <c:pt idx="2645">
                  <c:v>42697</c:v>
                </c:pt>
                <c:pt idx="2646">
                  <c:v>42698</c:v>
                </c:pt>
                <c:pt idx="2647">
                  <c:v>42699</c:v>
                </c:pt>
                <c:pt idx="2648">
                  <c:v>42702</c:v>
                </c:pt>
                <c:pt idx="2649">
                  <c:v>42703</c:v>
                </c:pt>
                <c:pt idx="2650">
                  <c:v>42704</c:v>
                </c:pt>
                <c:pt idx="2651">
                  <c:v>42705</c:v>
                </c:pt>
                <c:pt idx="2652">
                  <c:v>42706</c:v>
                </c:pt>
                <c:pt idx="2653">
                  <c:v>42709</c:v>
                </c:pt>
                <c:pt idx="2654">
                  <c:v>42710</c:v>
                </c:pt>
                <c:pt idx="2655">
                  <c:v>42711</c:v>
                </c:pt>
                <c:pt idx="2656">
                  <c:v>42712</c:v>
                </c:pt>
                <c:pt idx="2657">
                  <c:v>42713</c:v>
                </c:pt>
                <c:pt idx="2658">
                  <c:v>42716</c:v>
                </c:pt>
                <c:pt idx="2659">
                  <c:v>42717</c:v>
                </c:pt>
                <c:pt idx="2660">
                  <c:v>42718</c:v>
                </c:pt>
                <c:pt idx="2661">
                  <c:v>42719</c:v>
                </c:pt>
                <c:pt idx="2662">
                  <c:v>42720</c:v>
                </c:pt>
                <c:pt idx="2663">
                  <c:v>42723</c:v>
                </c:pt>
                <c:pt idx="2664">
                  <c:v>42724</c:v>
                </c:pt>
                <c:pt idx="2665">
                  <c:v>42725</c:v>
                </c:pt>
                <c:pt idx="2666">
                  <c:v>42726</c:v>
                </c:pt>
                <c:pt idx="2667">
                  <c:v>42727</c:v>
                </c:pt>
                <c:pt idx="2668">
                  <c:v>42730</c:v>
                </c:pt>
                <c:pt idx="2669">
                  <c:v>42731</c:v>
                </c:pt>
                <c:pt idx="2670">
                  <c:v>42732</c:v>
                </c:pt>
                <c:pt idx="2671">
                  <c:v>42733</c:v>
                </c:pt>
                <c:pt idx="2672">
                  <c:v>42734</c:v>
                </c:pt>
                <c:pt idx="2673">
                  <c:v>42738</c:v>
                </c:pt>
                <c:pt idx="2674">
                  <c:v>42739</c:v>
                </c:pt>
                <c:pt idx="2675">
                  <c:v>42740</c:v>
                </c:pt>
                <c:pt idx="2676">
                  <c:v>42741</c:v>
                </c:pt>
                <c:pt idx="2677">
                  <c:v>42744</c:v>
                </c:pt>
                <c:pt idx="2678">
                  <c:v>42745</c:v>
                </c:pt>
                <c:pt idx="2679">
                  <c:v>42746</c:v>
                </c:pt>
                <c:pt idx="2680">
                  <c:v>42747</c:v>
                </c:pt>
                <c:pt idx="2681">
                  <c:v>42748</c:v>
                </c:pt>
                <c:pt idx="2682">
                  <c:v>42751</c:v>
                </c:pt>
                <c:pt idx="2683">
                  <c:v>42752</c:v>
                </c:pt>
                <c:pt idx="2684">
                  <c:v>42753</c:v>
                </c:pt>
                <c:pt idx="2685">
                  <c:v>42754</c:v>
                </c:pt>
                <c:pt idx="2686">
                  <c:v>42755</c:v>
                </c:pt>
                <c:pt idx="2687">
                  <c:v>42758</c:v>
                </c:pt>
                <c:pt idx="2688">
                  <c:v>42759</c:v>
                </c:pt>
                <c:pt idx="2689">
                  <c:v>42760</c:v>
                </c:pt>
                <c:pt idx="2690">
                  <c:v>42761</c:v>
                </c:pt>
                <c:pt idx="2691">
                  <c:v>42769</c:v>
                </c:pt>
                <c:pt idx="2692">
                  <c:v>42772</c:v>
                </c:pt>
                <c:pt idx="2693">
                  <c:v>42773</c:v>
                </c:pt>
                <c:pt idx="2694">
                  <c:v>42774</c:v>
                </c:pt>
                <c:pt idx="2695">
                  <c:v>42775</c:v>
                </c:pt>
                <c:pt idx="2696">
                  <c:v>42776</c:v>
                </c:pt>
                <c:pt idx="2697">
                  <c:v>42779</c:v>
                </c:pt>
                <c:pt idx="2698">
                  <c:v>42780</c:v>
                </c:pt>
                <c:pt idx="2699">
                  <c:v>42781</c:v>
                </c:pt>
                <c:pt idx="2700">
                  <c:v>42782</c:v>
                </c:pt>
                <c:pt idx="2701">
                  <c:v>42783</c:v>
                </c:pt>
                <c:pt idx="2702">
                  <c:v>42786</c:v>
                </c:pt>
                <c:pt idx="2703">
                  <c:v>42787</c:v>
                </c:pt>
                <c:pt idx="2704">
                  <c:v>42788</c:v>
                </c:pt>
                <c:pt idx="2705">
                  <c:v>42789</c:v>
                </c:pt>
                <c:pt idx="2706">
                  <c:v>42790</c:v>
                </c:pt>
                <c:pt idx="2707">
                  <c:v>42793</c:v>
                </c:pt>
                <c:pt idx="2708">
                  <c:v>42794</c:v>
                </c:pt>
                <c:pt idx="2709">
                  <c:v>42795</c:v>
                </c:pt>
                <c:pt idx="2710">
                  <c:v>42796</c:v>
                </c:pt>
                <c:pt idx="2711">
                  <c:v>42797</c:v>
                </c:pt>
                <c:pt idx="2712">
                  <c:v>42800</c:v>
                </c:pt>
                <c:pt idx="2713">
                  <c:v>42801</c:v>
                </c:pt>
                <c:pt idx="2714">
                  <c:v>42802</c:v>
                </c:pt>
                <c:pt idx="2715">
                  <c:v>42803</c:v>
                </c:pt>
                <c:pt idx="2716">
                  <c:v>42804</c:v>
                </c:pt>
                <c:pt idx="2717">
                  <c:v>42807</c:v>
                </c:pt>
                <c:pt idx="2718">
                  <c:v>42808</c:v>
                </c:pt>
                <c:pt idx="2719">
                  <c:v>42809</c:v>
                </c:pt>
                <c:pt idx="2720">
                  <c:v>42810</c:v>
                </c:pt>
                <c:pt idx="2721">
                  <c:v>42811</c:v>
                </c:pt>
                <c:pt idx="2722">
                  <c:v>42814</c:v>
                </c:pt>
                <c:pt idx="2723">
                  <c:v>42815</c:v>
                </c:pt>
                <c:pt idx="2724">
                  <c:v>42816</c:v>
                </c:pt>
                <c:pt idx="2725">
                  <c:v>42817</c:v>
                </c:pt>
                <c:pt idx="2726">
                  <c:v>42818</c:v>
                </c:pt>
                <c:pt idx="2727">
                  <c:v>42821</c:v>
                </c:pt>
                <c:pt idx="2728">
                  <c:v>42822</c:v>
                </c:pt>
                <c:pt idx="2729">
                  <c:v>42823</c:v>
                </c:pt>
                <c:pt idx="2730">
                  <c:v>42824</c:v>
                </c:pt>
                <c:pt idx="2731">
                  <c:v>42825</c:v>
                </c:pt>
                <c:pt idx="2732">
                  <c:v>42830</c:v>
                </c:pt>
                <c:pt idx="2733">
                  <c:v>42831</c:v>
                </c:pt>
                <c:pt idx="2734">
                  <c:v>42832</c:v>
                </c:pt>
                <c:pt idx="2735">
                  <c:v>42835</c:v>
                </c:pt>
                <c:pt idx="2736">
                  <c:v>42836</c:v>
                </c:pt>
                <c:pt idx="2737">
                  <c:v>42837</c:v>
                </c:pt>
                <c:pt idx="2738">
                  <c:v>42838</c:v>
                </c:pt>
                <c:pt idx="2739">
                  <c:v>42839</c:v>
                </c:pt>
                <c:pt idx="2740">
                  <c:v>42842</c:v>
                </c:pt>
                <c:pt idx="2741">
                  <c:v>42843</c:v>
                </c:pt>
                <c:pt idx="2742">
                  <c:v>42844</c:v>
                </c:pt>
                <c:pt idx="2743">
                  <c:v>42845</c:v>
                </c:pt>
                <c:pt idx="2744">
                  <c:v>42846</c:v>
                </c:pt>
                <c:pt idx="2745">
                  <c:v>42849</c:v>
                </c:pt>
                <c:pt idx="2746">
                  <c:v>42850</c:v>
                </c:pt>
                <c:pt idx="2747">
                  <c:v>42851</c:v>
                </c:pt>
                <c:pt idx="2748">
                  <c:v>42852</c:v>
                </c:pt>
                <c:pt idx="2749">
                  <c:v>42853</c:v>
                </c:pt>
                <c:pt idx="2750">
                  <c:v>42857</c:v>
                </c:pt>
                <c:pt idx="2751">
                  <c:v>42858</c:v>
                </c:pt>
                <c:pt idx="2752">
                  <c:v>42859</c:v>
                </c:pt>
                <c:pt idx="2753">
                  <c:v>42860</c:v>
                </c:pt>
                <c:pt idx="2754">
                  <c:v>42863</c:v>
                </c:pt>
                <c:pt idx="2755">
                  <c:v>42864</c:v>
                </c:pt>
                <c:pt idx="2756">
                  <c:v>42865</c:v>
                </c:pt>
                <c:pt idx="2757">
                  <c:v>42866</c:v>
                </c:pt>
                <c:pt idx="2758">
                  <c:v>42867</c:v>
                </c:pt>
                <c:pt idx="2759">
                  <c:v>42870</c:v>
                </c:pt>
                <c:pt idx="2760">
                  <c:v>42871</c:v>
                </c:pt>
                <c:pt idx="2761">
                  <c:v>42872</c:v>
                </c:pt>
                <c:pt idx="2762">
                  <c:v>42873</c:v>
                </c:pt>
                <c:pt idx="2763">
                  <c:v>42874</c:v>
                </c:pt>
                <c:pt idx="2764">
                  <c:v>42877</c:v>
                </c:pt>
                <c:pt idx="2765">
                  <c:v>42878</c:v>
                </c:pt>
                <c:pt idx="2766">
                  <c:v>42879</c:v>
                </c:pt>
                <c:pt idx="2767">
                  <c:v>42880</c:v>
                </c:pt>
                <c:pt idx="2768">
                  <c:v>42881</c:v>
                </c:pt>
                <c:pt idx="2769">
                  <c:v>42886</c:v>
                </c:pt>
                <c:pt idx="2770">
                  <c:v>42887</c:v>
                </c:pt>
                <c:pt idx="2771">
                  <c:v>42888</c:v>
                </c:pt>
                <c:pt idx="2772">
                  <c:v>42891</c:v>
                </c:pt>
                <c:pt idx="2773">
                  <c:v>42892</c:v>
                </c:pt>
                <c:pt idx="2774">
                  <c:v>42893</c:v>
                </c:pt>
                <c:pt idx="2775">
                  <c:v>42894</c:v>
                </c:pt>
                <c:pt idx="2776">
                  <c:v>42895</c:v>
                </c:pt>
                <c:pt idx="2777">
                  <c:v>42898</c:v>
                </c:pt>
                <c:pt idx="2778">
                  <c:v>42899</c:v>
                </c:pt>
                <c:pt idx="2779">
                  <c:v>42900</c:v>
                </c:pt>
                <c:pt idx="2780">
                  <c:v>42901</c:v>
                </c:pt>
                <c:pt idx="2781">
                  <c:v>42902</c:v>
                </c:pt>
                <c:pt idx="2782">
                  <c:v>42905</c:v>
                </c:pt>
                <c:pt idx="2783">
                  <c:v>42906</c:v>
                </c:pt>
                <c:pt idx="2784">
                  <c:v>42907</c:v>
                </c:pt>
                <c:pt idx="2785">
                  <c:v>42908</c:v>
                </c:pt>
                <c:pt idx="2786">
                  <c:v>42909</c:v>
                </c:pt>
                <c:pt idx="2787">
                  <c:v>42912</c:v>
                </c:pt>
                <c:pt idx="2788">
                  <c:v>42913</c:v>
                </c:pt>
                <c:pt idx="2789">
                  <c:v>42914</c:v>
                </c:pt>
                <c:pt idx="2790">
                  <c:v>42915</c:v>
                </c:pt>
                <c:pt idx="2791">
                  <c:v>42916</c:v>
                </c:pt>
                <c:pt idx="2792">
                  <c:v>42919</c:v>
                </c:pt>
                <c:pt idx="2793">
                  <c:v>42920</c:v>
                </c:pt>
                <c:pt idx="2794">
                  <c:v>42921</c:v>
                </c:pt>
                <c:pt idx="2795">
                  <c:v>42922</c:v>
                </c:pt>
                <c:pt idx="2796">
                  <c:v>42923</c:v>
                </c:pt>
                <c:pt idx="2797">
                  <c:v>42926</c:v>
                </c:pt>
                <c:pt idx="2798">
                  <c:v>42927</c:v>
                </c:pt>
                <c:pt idx="2799">
                  <c:v>42928</c:v>
                </c:pt>
                <c:pt idx="2800">
                  <c:v>42929</c:v>
                </c:pt>
                <c:pt idx="2801">
                  <c:v>42930</c:v>
                </c:pt>
                <c:pt idx="2802">
                  <c:v>42933</c:v>
                </c:pt>
                <c:pt idx="2803">
                  <c:v>42934</c:v>
                </c:pt>
                <c:pt idx="2804">
                  <c:v>42935</c:v>
                </c:pt>
                <c:pt idx="2805">
                  <c:v>42936</c:v>
                </c:pt>
                <c:pt idx="2806">
                  <c:v>42937</c:v>
                </c:pt>
                <c:pt idx="2807">
                  <c:v>42940</c:v>
                </c:pt>
                <c:pt idx="2808">
                  <c:v>42941</c:v>
                </c:pt>
                <c:pt idx="2809">
                  <c:v>42942</c:v>
                </c:pt>
                <c:pt idx="2810">
                  <c:v>42943</c:v>
                </c:pt>
                <c:pt idx="2811">
                  <c:v>42944</c:v>
                </c:pt>
                <c:pt idx="2812">
                  <c:v>42947</c:v>
                </c:pt>
                <c:pt idx="2813">
                  <c:v>42948</c:v>
                </c:pt>
                <c:pt idx="2814">
                  <c:v>42949</c:v>
                </c:pt>
                <c:pt idx="2815">
                  <c:v>42950</c:v>
                </c:pt>
                <c:pt idx="2816">
                  <c:v>42951</c:v>
                </c:pt>
                <c:pt idx="2817">
                  <c:v>42954</c:v>
                </c:pt>
                <c:pt idx="2818">
                  <c:v>42955</c:v>
                </c:pt>
                <c:pt idx="2819">
                  <c:v>42956</c:v>
                </c:pt>
                <c:pt idx="2820">
                  <c:v>42957</c:v>
                </c:pt>
                <c:pt idx="2821">
                  <c:v>42958</c:v>
                </c:pt>
                <c:pt idx="2822">
                  <c:v>42961</c:v>
                </c:pt>
                <c:pt idx="2823">
                  <c:v>42962</c:v>
                </c:pt>
                <c:pt idx="2824">
                  <c:v>42963</c:v>
                </c:pt>
                <c:pt idx="2825">
                  <c:v>42964</c:v>
                </c:pt>
                <c:pt idx="2826">
                  <c:v>42965</c:v>
                </c:pt>
                <c:pt idx="2827">
                  <c:v>42968</c:v>
                </c:pt>
                <c:pt idx="2828">
                  <c:v>42969</c:v>
                </c:pt>
                <c:pt idx="2829">
                  <c:v>42970</c:v>
                </c:pt>
                <c:pt idx="2830">
                  <c:v>42971</c:v>
                </c:pt>
                <c:pt idx="2831">
                  <c:v>42972</c:v>
                </c:pt>
                <c:pt idx="2832">
                  <c:v>42975</c:v>
                </c:pt>
                <c:pt idx="2833">
                  <c:v>42976</c:v>
                </c:pt>
                <c:pt idx="2834">
                  <c:v>42977</c:v>
                </c:pt>
                <c:pt idx="2835">
                  <c:v>42978</c:v>
                </c:pt>
                <c:pt idx="2836">
                  <c:v>42979</c:v>
                </c:pt>
                <c:pt idx="2837">
                  <c:v>42982</c:v>
                </c:pt>
                <c:pt idx="2838">
                  <c:v>42983</c:v>
                </c:pt>
                <c:pt idx="2839">
                  <c:v>42984</c:v>
                </c:pt>
                <c:pt idx="2840">
                  <c:v>42985</c:v>
                </c:pt>
                <c:pt idx="2841">
                  <c:v>42986</c:v>
                </c:pt>
                <c:pt idx="2842">
                  <c:v>42989</c:v>
                </c:pt>
                <c:pt idx="2843">
                  <c:v>42990</c:v>
                </c:pt>
                <c:pt idx="2844">
                  <c:v>42991</c:v>
                </c:pt>
                <c:pt idx="2845">
                  <c:v>42992</c:v>
                </c:pt>
                <c:pt idx="2846">
                  <c:v>42993</c:v>
                </c:pt>
                <c:pt idx="2847">
                  <c:v>42996</c:v>
                </c:pt>
                <c:pt idx="2848">
                  <c:v>42997</c:v>
                </c:pt>
                <c:pt idx="2849">
                  <c:v>42998</c:v>
                </c:pt>
                <c:pt idx="2850">
                  <c:v>42999</c:v>
                </c:pt>
                <c:pt idx="2851">
                  <c:v>43000</c:v>
                </c:pt>
                <c:pt idx="2852">
                  <c:v>43003</c:v>
                </c:pt>
                <c:pt idx="2853">
                  <c:v>43004</c:v>
                </c:pt>
                <c:pt idx="2854">
                  <c:v>43005</c:v>
                </c:pt>
                <c:pt idx="2855">
                  <c:v>43006</c:v>
                </c:pt>
                <c:pt idx="2856">
                  <c:v>43007</c:v>
                </c:pt>
                <c:pt idx="2857">
                  <c:v>43017</c:v>
                </c:pt>
                <c:pt idx="2858">
                  <c:v>43018</c:v>
                </c:pt>
                <c:pt idx="2859">
                  <c:v>43019</c:v>
                </c:pt>
                <c:pt idx="2860">
                  <c:v>43020</c:v>
                </c:pt>
                <c:pt idx="2861">
                  <c:v>43021</c:v>
                </c:pt>
                <c:pt idx="2862">
                  <c:v>43024</c:v>
                </c:pt>
                <c:pt idx="2863">
                  <c:v>43025</c:v>
                </c:pt>
                <c:pt idx="2864">
                  <c:v>43026</c:v>
                </c:pt>
                <c:pt idx="2865">
                  <c:v>43027</c:v>
                </c:pt>
                <c:pt idx="2866">
                  <c:v>43028</c:v>
                </c:pt>
                <c:pt idx="2867">
                  <c:v>43031</c:v>
                </c:pt>
                <c:pt idx="2868">
                  <c:v>43032</c:v>
                </c:pt>
                <c:pt idx="2869">
                  <c:v>43033</c:v>
                </c:pt>
                <c:pt idx="2870">
                  <c:v>43034</c:v>
                </c:pt>
                <c:pt idx="2871">
                  <c:v>43035</c:v>
                </c:pt>
                <c:pt idx="2872">
                  <c:v>43038</c:v>
                </c:pt>
                <c:pt idx="2873">
                  <c:v>43039</c:v>
                </c:pt>
                <c:pt idx="2874">
                  <c:v>43040</c:v>
                </c:pt>
                <c:pt idx="2875">
                  <c:v>43041</c:v>
                </c:pt>
                <c:pt idx="2876">
                  <c:v>43042</c:v>
                </c:pt>
                <c:pt idx="2877">
                  <c:v>43045</c:v>
                </c:pt>
                <c:pt idx="2878">
                  <c:v>43046</c:v>
                </c:pt>
                <c:pt idx="2879">
                  <c:v>43047</c:v>
                </c:pt>
                <c:pt idx="2880">
                  <c:v>43048</c:v>
                </c:pt>
                <c:pt idx="2881">
                  <c:v>43049</c:v>
                </c:pt>
                <c:pt idx="2882">
                  <c:v>43052</c:v>
                </c:pt>
                <c:pt idx="2883">
                  <c:v>43053</c:v>
                </c:pt>
                <c:pt idx="2884">
                  <c:v>43054</c:v>
                </c:pt>
                <c:pt idx="2885">
                  <c:v>43055</c:v>
                </c:pt>
                <c:pt idx="2886">
                  <c:v>43056</c:v>
                </c:pt>
                <c:pt idx="2887">
                  <c:v>43059</c:v>
                </c:pt>
                <c:pt idx="2888">
                  <c:v>43060</c:v>
                </c:pt>
                <c:pt idx="2889">
                  <c:v>43061</c:v>
                </c:pt>
                <c:pt idx="2890">
                  <c:v>43062</c:v>
                </c:pt>
                <c:pt idx="2891">
                  <c:v>43063</c:v>
                </c:pt>
                <c:pt idx="2892">
                  <c:v>43066</c:v>
                </c:pt>
                <c:pt idx="2893">
                  <c:v>43067</c:v>
                </c:pt>
                <c:pt idx="2894">
                  <c:v>43068</c:v>
                </c:pt>
                <c:pt idx="2895">
                  <c:v>43069</c:v>
                </c:pt>
                <c:pt idx="2896">
                  <c:v>43070</c:v>
                </c:pt>
                <c:pt idx="2897">
                  <c:v>43073</c:v>
                </c:pt>
                <c:pt idx="2898">
                  <c:v>43074</c:v>
                </c:pt>
                <c:pt idx="2899">
                  <c:v>43075</c:v>
                </c:pt>
                <c:pt idx="2900">
                  <c:v>43076</c:v>
                </c:pt>
                <c:pt idx="2901">
                  <c:v>43077</c:v>
                </c:pt>
                <c:pt idx="2902">
                  <c:v>43080</c:v>
                </c:pt>
                <c:pt idx="2903">
                  <c:v>43081</c:v>
                </c:pt>
                <c:pt idx="2904">
                  <c:v>43082</c:v>
                </c:pt>
                <c:pt idx="2905">
                  <c:v>43083</c:v>
                </c:pt>
                <c:pt idx="2906">
                  <c:v>43084</c:v>
                </c:pt>
                <c:pt idx="2907">
                  <c:v>43087</c:v>
                </c:pt>
                <c:pt idx="2908">
                  <c:v>43088</c:v>
                </c:pt>
                <c:pt idx="2909">
                  <c:v>43089</c:v>
                </c:pt>
                <c:pt idx="2910">
                  <c:v>43090</c:v>
                </c:pt>
                <c:pt idx="2911">
                  <c:v>43091</c:v>
                </c:pt>
                <c:pt idx="2912">
                  <c:v>43094</c:v>
                </c:pt>
                <c:pt idx="2913">
                  <c:v>43095</c:v>
                </c:pt>
                <c:pt idx="2914">
                  <c:v>43096</c:v>
                </c:pt>
                <c:pt idx="2915">
                  <c:v>43097</c:v>
                </c:pt>
                <c:pt idx="2916">
                  <c:v>43098</c:v>
                </c:pt>
                <c:pt idx="2917">
                  <c:v>43102</c:v>
                </c:pt>
                <c:pt idx="2918">
                  <c:v>43103</c:v>
                </c:pt>
                <c:pt idx="2919">
                  <c:v>43104</c:v>
                </c:pt>
                <c:pt idx="2920">
                  <c:v>43105</c:v>
                </c:pt>
                <c:pt idx="2921">
                  <c:v>43108</c:v>
                </c:pt>
                <c:pt idx="2922">
                  <c:v>43109</c:v>
                </c:pt>
                <c:pt idx="2923">
                  <c:v>43110</c:v>
                </c:pt>
                <c:pt idx="2924">
                  <c:v>43111</c:v>
                </c:pt>
                <c:pt idx="2925">
                  <c:v>43112</c:v>
                </c:pt>
                <c:pt idx="2926">
                  <c:v>43115</c:v>
                </c:pt>
                <c:pt idx="2927">
                  <c:v>43116</c:v>
                </c:pt>
                <c:pt idx="2928">
                  <c:v>43117</c:v>
                </c:pt>
              </c:numCache>
            </c:numRef>
          </c:cat>
          <c:val>
            <c:numRef>
              <c:f>index_cmt!$F$2:$F$2930</c:f>
              <c:numCache>
                <c:formatCode>General</c:formatCode>
                <c:ptCount val="2929"/>
                <c:pt idx="0">
                  <c:v>1</c:v>
                </c:pt>
                <c:pt idx="1">
                  <c:v>1.0104297037964123</c:v>
                </c:pt>
                <c:pt idx="2">
                  <c:v>1.0087609511889863</c:v>
                </c:pt>
                <c:pt idx="3">
                  <c:v>0.99833124739257406</c:v>
                </c:pt>
                <c:pt idx="4">
                  <c:v>0.99082186065915723</c:v>
                </c:pt>
                <c:pt idx="5">
                  <c:v>0.98664997914059238</c:v>
                </c:pt>
                <c:pt idx="6">
                  <c:v>0.97496871088861081</c:v>
                </c:pt>
                <c:pt idx="7">
                  <c:v>0.95994993742177726</c:v>
                </c:pt>
                <c:pt idx="8">
                  <c:v>0.96954526491447646</c:v>
                </c:pt>
                <c:pt idx="9">
                  <c:v>0.96829370045890695</c:v>
                </c:pt>
                <c:pt idx="10">
                  <c:v>0.94409678765123073</c:v>
                </c:pt>
                <c:pt idx="11">
                  <c:v>0.9461827284105131</c:v>
                </c:pt>
                <c:pt idx="12">
                  <c:v>0.95035460992907805</c:v>
                </c:pt>
                <c:pt idx="13">
                  <c:v>0.96078431372549022</c:v>
                </c:pt>
                <c:pt idx="14">
                  <c:v>0.95744680851063835</c:v>
                </c:pt>
                <c:pt idx="15">
                  <c:v>0.95828118481435132</c:v>
                </c:pt>
                <c:pt idx="16">
                  <c:v>1.002503128911139</c:v>
                </c:pt>
                <c:pt idx="17">
                  <c:v>0.98706716729244892</c:v>
                </c:pt>
                <c:pt idx="18">
                  <c:v>0.95410930329578636</c:v>
                </c:pt>
                <c:pt idx="19">
                  <c:v>0.95327492699207339</c:v>
                </c:pt>
                <c:pt idx="20">
                  <c:v>0.95160617438464745</c:v>
                </c:pt>
                <c:pt idx="21">
                  <c:v>0.95202336253650399</c:v>
                </c:pt>
                <c:pt idx="22">
                  <c:v>0.95494367959949933</c:v>
                </c:pt>
                <c:pt idx="23">
                  <c:v>0.95410930329578636</c:v>
                </c:pt>
                <c:pt idx="24">
                  <c:v>0.95327492699207339</c:v>
                </c:pt>
                <c:pt idx="25">
                  <c:v>0.96620775969962458</c:v>
                </c:pt>
                <c:pt idx="26">
                  <c:v>0.96829370045890695</c:v>
                </c:pt>
                <c:pt idx="27">
                  <c:v>0.96887776387150604</c:v>
                </c:pt>
                <c:pt idx="28">
                  <c:v>0.96637463496036713</c:v>
                </c:pt>
                <c:pt idx="29">
                  <c:v>0.96220275344180228</c:v>
                </c:pt>
                <c:pt idx="30">
                  <c:v>0.97688777638715052</c:v>
                </c:pt>
                <c:pt idx="31">
                  <c:v>0.9712140175219024</c:v>
                </c:pt>
                <c:pt idx="32">
                  <c:v>0.97538589904046724</c:v>
                </c:pt>
                <c:pt idx="33">
                  <c:v>0.97663746349603675</c:v>
                </c:pt>
                <c:pt idx="34">
                  <c:v>0.97163120567375882</c:v>
                </c:pt>
                <c:pt idx="35">
                  <c:v>0.98706716729244892</c:v>
                </c:pt>
                <c:pt idx="36">
                  <c:v>0.97580308719232378</c:v>
                </c:pt>
                <c:pt idx="37">
                  <c:v>0.97955778055903209</c:v>
                </c:pt>
                <c:pt idx="38">
                  <c:v>0.96620775969962458</c:v>
                </c:pt>
                <c:pt idx="39">
                  <c:v>0.96996245306633289</c:v>
                </c:pt>
                <c:pt idx="40">
                  <c:v>0.96871088861076349</c:v>
                </c:pt>
                <c:pt idx="41">
                  <c:v>0.96745932415519398</c:v>
                </c:pt>
                <c:pt idx="42">
                  <c:v>0.95994993742177726</c:v>
                </c:pt>
                <c:pt idx="43">
                  <c:v>0.96328744263662913</c:v>
                </c:pt>
                <c:pt idx="44">
                  <c:v>0.95285773884021696</c:v>
                </c:pt>
                <c:pt idx="45">
                  <c:v>0.94117647058823528</c:v>
                </c:pt>
                <c:pt idx="46">
                  <c:v>0.94952023362536508</c:v>
                </c:pt>
                <c:pt idx="47">
                  <c:v>0.94534835210680013</c:v>
                </c:pt>
                <c:pt idx="48">
                  <c:v>0.95410930329578636</c:v>
                </c:pt>
                <c:pt idx="49">
                  <c:v>0.94952023362536508</c:v>
                </c:pt>
                <c:pt idx="50">
                  <c:v>0.95369211514392993</c:v>
                </c:pt>
                <c:pt idx="51">
                  <c:v>0.96120150187734665</c:v>
                </c:pt>
                <c:pt idx="52">
                  <c:v>0.95953274926992072</c:v>
                </c:pt>
                <c:pt idx="53">
                  <c:v>0.95869837296620775</c:v>
                </c:pt>
                <c:pt idx="54">
                  <c:v>0.95702962035878181</c:v>
                </c:pt>
                <c:pt idx="55">
                  <c:v>0.9641218189403421</c:v>
                </c:pt>
                <c:pt idx="56">
                  <c:v>0.94409678765123073</c:v>
                </c:pt>
                <c:pt idx="57">
                  <c:v>0.93575302461410093</c:v>
                </c:pt>
                <c:pt idx="58">
                  <c:v>0.92907801418439717</c:v>
                </c:pt>
                <c:pt idx="59">
                  <c:v>0.93324989570296202</c:v>
                </c:pt>
                <c:pt idx="60">
                  <c:v>0.92240300375469342</c:v>
                </c:pt>
                <c:pt idx="61">
                  <c:v>0.91280767626199411</c:v>
                </c:pt>
                <c:pt idx="62">
                  <c:v>0.91280767626199411</c:v>
                </c:pt>
                <c:pt idx="63">
                  <c:v>0.91739674593241549</c:v>
                </c:pt>
                <c:pt idx="64">
                  <c:v>0.91197329995828114</c:v>
                </c:pt>
                <c:pt idx="65">
                  <c:v>0.91447642886942015</c:v>
                </c:pt>
                <c:pt idx="66">
                  <c:v>0.92282019190654985</c:v>
                </c:pt>
                <c:pt idx="67">
                  <c:v>0.92198581560283688</c:v>
                </c:pt>
                <c:pt idx="68">
                  <c:v>0.92448894451397579</c:v>
                </c:pt>
                <c:pt idx="69">
                  <c:v>0.92323738005840639</c:v>
                </c:pt>
                <c:pt idx="70">
                  <c:v>0.91322486441385065</c:v>
                </c:pt>
                <c:pt idx="71">
                  <c:v>0.92198581560283688</c:v>
                </c:pt>
                <c:pt idx="72">
                  <c:v>0.91739674593241549</c:v>
                </c:pt>
                <c:pt idx="73">
                  <c:v>0.92365456821026282</c:v>
                </c:pt>
                <c:pt idx="74">
                  <c:v>0.92657488527325826</c:v>
                </c:pt>
                <c:pt idx="75">
                  <c:v>0.93366708385481856</c:v>
                </c:pt>
                <c:pt idx="76">
                  <c:v>0.9461827284105131</c:v>
                </c:pt>
                <c:pt idx="77">
                  <c:v>0.95369211514392993</c:v>
                </c:pt>
                <c:pt idx="78">
                  <c:v>0.95869837296620775</c:v>
                </c:pt>
                <c:pt idx="79">
                  <c:v>0.96620775969962458</c:v>
                </c:pt>
                <c:pt idx="80">
                  <c:v>0.97496871088861081</c:v>
                </c:pt>
                <c:pt idx="81">
                  <c:v>0.97955778055903209</c:v>
                </c:pt>
                <c:pt idx="82">
                  <c:v>0.96261994159365882</c:v>
                </c:pt>
                <c:pt idx="83">
                  <c:v>0.97396745932415518</c:v>
                </c:pt>
                <c:pt idx="84">
                  <c:v>0.97722152690863584</c:v>
                </c:pt>
                <c:pt idx="85">
                  <c:v>0.97997496871088863</c:v>
                </c:pt>
                <c:pt idx="86">
                  <c:v>0.96579057154776804</c:v>
                </c:pt>
                <c:pt idx="87">
                  <c:v>0.96912807676261992</c:v>
                </c:pt>
                <c:pt idx="88">
                  <c:v>0.97788902795160615</c:v>
                </c:pt>
                <c:pt idx="89">
                  <c:v>0.96745932415519398</c:v>
                </c:pt>
                <c:pt idx="90">
                  <c:v>0.9737171464330413</c:v>
                </c:pt>
                <c:pt idx="91">
                  <c:v>0.9712140175219024</c:v>
                </c:pt>
                <c:pt idx="92">
                  <c:v>0.97705465164789318</c:v>
                </c:pt>
                <c:pt idx="93">
                  <c:v>0.97163120567375882</c:v>
                </c:pt>
                <c:pt idx="94">
                  <c:v>0.95285773884021696</c:v>
                </c:pt>
                <c:pt idx="95">
                  <c:v>0.96704213600333755</c:v>
                </c:pt>
                <c:pt idx="96">
                  <c:v>0.99374217772215268</c:v>
                </c:pt>
                <c:pt idx="97">
                  <c:v>0.98998748435544426</c:v>
                </c:pt>
                <c:pt idx="98">
                  <c:v>0.98498122653316644</c:v>
                </c:pt>
                <c:pt idx="99">
                  <c:v>0.98498122653316644</c:v>
                </c:pt>
                <c:pt idx="100">
                  <c:v>0.97079682937004586</c:v>
                </c:pt>
                <c:pt idx="101">
                  <c:v>0.98247809762202754</c:v>
                </c:pt>
                <c:pt idx="102">
                  <c:v>0.98164372131831457</c:v>
                </c:pt>
                <c:pt idx="103">
                  <c:v>0.97329995828118476</c:v>
                </c:pt>
                <c:pt idx="104">
                  <c:v>0.97622027534418021</c:v>
                </c:pt>
                <c:pt idx="105">
                  <c:v>0.98164372131831457</c:v>
                </c:pt>
                <c:pt idx="106">
                  <c:v>0.9737171464330413</c:v>
                </c:pt>
                <c:pt idx="107">
                  <c:v>0.96537338339591161</c:v>
                </c:pt>
                <c:pt idx="108">
                  <c:v>0.97037964121818943</c:v>
                </c:pt>
                <c:pt idx="109">
                  <c:v>0.97163120567375882</c:v>
                </c:pt>
                <c:pt idx="110">
                  <c:v>0.96620775969962458</c:v>
                </c:pt>
                <c:pt idx="111">
                  <c:v>0.95786399666249478</c:v>
                </c:pt>
                <c:pt idx="112">
                  <c:v>0.95118898623279102</c:v>
                </c:pt>
                <c:pt idx="113">
                  <c:v>0.9545264914476429</c:v>
                </c:pt>
                <c:pt idx="114">
                  <c:v>0.95661243220692538</c:v>
                </c:pt>
                <c:pt idx="115">
                  <c:v>0.96453900709219853</c:v>
                </c:pt>
                <c:pt idx="116">
                  <c:v>0.97496871088861081</c:v>
                </c:pt>
                <c:pt idx="117">
                  <c:v>0.97079682937004586</c:v>
                </c:pt>
                <c:pt idx="118">
                  <c:v>0.96579057154776804</c:v>
                </c:pt>
                <c:pt idx="119">
                  <c:v>0.95994993742177726</c:v>
                </c:pt>
                <c:pt idx="120">
                  <c:v>0.96871088861076349</c:v>
                </c:pt>
                <c:pt idx="121">
                  <c:v>0.96453900709219853</c:v>
                </c:pt>
                <c:pt idx="122">
                  <c:v>0.96704213600333755</c:v>
                </c:pt>
                <c:pt idx="123">
                  <c:v>0.97037964121818943</c:v>
                </c:pt>
                <c:pt idx="124">
                  <c:v>0.9641218189403421</c:v>
                </c:pt>
                <c:pt idx="125">
                  <c:v>0.96036712557363368</c:v>
                </c:pt>
                <c:pt idx="126">
                  <c:v>0.95619524405506884</c:v>
                </c:pt>
                <c:pt idx="127">
                  <c:v>0.94952023362536508</c:v>
                </c:pt>
                <c:pt idx="128">
                  <c:v>0.94785148101793915</c:v>
                </c:pt>
                <c:pt idx="129">
                  <c:v>0.94993742177722151</c:v>
                </c:pt>
                <c:pt idx="130">
                  <c:v>0.9353358364622445</c:v>
                </c:pt>
                <c:pt idx="131">
                  <c:v>0.92657488527325826</c:v>
                </c:pt>
                <c:pt idx="132">
                  <c:v>0.93408427200667499</c:v>
                </c:pt>
                <c:pt idx="133">
                  <c:v>0.92991239048811014</c:v>
                </c:pt>
                <c:pt idx="134">
                  <c:v>0.92448894451397579</c:v>
                </c:pt>
                <c:pt idx="135">
                  <c:v>0.9198998748435544</c:v>
                </c:pt>
                <c:pt idx="136">
                  <c:v>0.92907801418439717</c:v>
                </c:pt>
                <c:pt idx="137">
                  <c:v>0.93091364205256577</c:v>
                </c:pt>
                <c:pt idx="138">
                  <c:v>0.93575302461410093</c:v>
                </c:pt>
                <c:pt idx="139">
                  <c:v>0.93658740091781389</c:v>
                </c:pt>
                <c:pt idx="140">
                  <c:v>0.94760116812682527</c:v>
                </c:pt>
                <c:pt idx="141">
                  <c:v>0.94826866916979557</c:v>
                </c:pt>
                <c:pt idx="142">
                  <c:v>0.93450146015853153</c:v>
                </c:pt>
                <c:pt idx="143">
                  <c:v>0.93700458906967043</c:v>
                </c:pt>
                <c:pt idx="144">
                  <c:v>0.93575302461410093</c:v>
                </c:pt>
                <c:pt idx="145">
                  <c:v>0.93324989570296202</c:v>
                </c:pt>
                <c:pt idx="146">
                  <c:v>0.92282019190654985</c:v>
                </c:pt>
                <c:pt idx="147">
                  <c:v>0.92615769712140172</c:v>
                </c:pt>
                <c:pt idx="148">
                  <c:v>0.93366708385481856</c:v>
                </c:pt>
                <c:pt idx="149">
                  <c:v>0.93241551939924905</c:v>
                </c:pt>
                <c:pt idx="150">
                  <c:v>0.94409678765123073</c:v>
                </c:pt>
                <c:pt idx="151">
                  <c:v>0.94075928243637885</c:v>
                </c:pt>
                <c:pt idx="152">
                  <c:v>0.94284522319566122</c:v>
                </c:pt>
                <c:pt idx="153">
                  <c:v>0.9461827284105131</c:v>
                </c:pt>
                <c:pt idx="154">
                  <c:v>0.94534835210680013</c:v>
                </c:pt>
                <c:pt idx="155">
                  <c:v>0.94117647058823528</c:v>
                </c:pt>
                <c:pt idx="156">
                  <c:v>0.9353358364622445</c:v>
                </c:pt>
                <c:pt idx="157">
                  <c:v>0.92907801418439717</c:v>
                </c:pt>
                <c:pt idx="158">
                  <c:v>0.92991239048811014</c:v>
                </c:pt>
                <c:pt idx="159">
                  <c:v>0.93575302461410093</c:v>
                </c:pt>
                <c:pt idx="160">
                  <c:v>0.9390905298289528</c:v>
                </c:pt>
                <c:pt idx="161">
                  <c:v>0.93366708385481856</c:v>
                </c:pt>
                <c:pt idx="162">
                  <c:v>0.9353358364622445</c:v>
                </c:pt>
                <c:pt idx="163">
                  <c:v>0.94576554025865667</c:v>
                </c:pt>
                <c:pt idx="164">
                  <c:v>0.93324989570296202</c:v>
                </c:pt>
                <c:pt idx="165">
                  <c:v>0.93617021276595747</c:v>
                </c:pt>
                <c:pt idx="166">
                  <c:v>0.9294952023362536</c:v>
                </c:pt>
                <c:pt idx="167">
                  <c:v>0.92532332081768875</c:v>
                </c:pt>
                <c:pt idx="168">
                  <c:v>0.92448894451397579</c:v>
                </c:pt>
                <c:pt idx="169">
                  <c:v>0.93074676679182311</c:v>
                </c:pt>
                <c:pt idx="170">
                  <c:v>0.92907801418439717</c:v>
                </c:pt>
                <c:pt idx="171">
                  <c:v>0.93658740091781389</c:v>
                </c:pt>
                <c:pt idx="172">
                  <c:v>0.93366708385481856</c:v>
                </c:pt>
                <c:pt idx="173">
                  <c:v>0.92699207342511469</c:v>
                </c:pt>
                <c:pt idx="174">
                  <c:v>0.92866082603254063</c:v>
                </c:pt>
                <c:pt idx="175">
                  <c:v>0.93283270755110559</c:v>
                </c:pt>
                <c:pt idx="176">
                  <c:v>0.92407175636211936</c:v>
                </c:pt>
                <c:pt idx="177">
                  <c:v>0.92407175636211936</c:v>
                </c:pt>
                <c:pt idx="178">
                  <c:v>0.92115143929912391</c:v>
                </c:pt>
                <c:pt idx="179">
                  <c:v>0.92156862745098034</c:v>
                </c:pt>
                <c:pt idx="180">
                  <c:v>0.92615769712140172</c:v>
                </c:pt>
                <c:pt idx="181">
                  <c:v>0.92740926157697123</c:v>
                </c:pt>
                <c:pt idx="182">
                  <c:v>0.9353358364622445</c:v>
                </c:pt>
                <c:pt idx="183">
                  <c:v>0.92907801418439717</c:v>
                </c:pt>
                <c:pt idx="184">
                  <c:v>0.9294952023362536</c:v>
                </c:pt>
                <c:pt idx="185">
                  <c:v>0.94159365874009182</c:v>
                </c:pt>
                <c:pt idx="186">
                  <c:v>0.95244055068836042</c:v>
                </c:pt>
                <c:pt idx="187">
                  <c:v>0.95410930329578636</c:v>
                </c:pt>
                <c:pt idx="188">
                  <c:v>0.95118898623279102</c:v>
                </c:pt>
                <c:pt idx="189">
                  <c:v>0.95035460992907805</c:v>
                </c:pt>
                <c:pt idx="190">
                  <c:v>0.94659991656236964</c:v>
                </c:pt>
                <c:pt idx="191">
                  <c:v>0.9508552357113057</c:v>
                </c:pt>
                <c:pt idx="192">
                  <c:v>0.96704213600333755</c:v>
                </c:pt>
                <c:pt idx="193">
                  <c:v>0.97655402586566553</c:v>
                </c:pt>
                <c:pt idx="194">
                  <c:v>0.97947434292866087</c:v>
                </c:pt>
                <c:pt idx="195">
                  <c:v>1.0079265748852733</c:v>
                </c:pt>
                <c:pt idx="196">
                  <c:v>1.0133500208594075</c:v>
                </c:pt>
                <c:pt idx="197">
                  <c:v>1.0058406341259909</c:v>
                </c:pt>
                <c:pt idx="198">
                  <c:v>0.99666249478514812</c:v>
                </c:pt>
                <c:pt idx="199">
                  <c:v>1.0133500208594075</c:v>
                </c:pt>
                <c:pt idx="200">
                  <c:v>1.0058406341259909</c:v>
                </c:pt>
                <c:pt idx="201">
                  <c:v>1.0100125156445556</c:v>
                </c:pt>
                <c:pt idx="202">
                  <c:v>1.0137672090112642</c:v>
                </c:pt>
                <c:pt idx="203">
                  <c:v>1.018773466833542</c:v>
                </c:pt>
                <c:pt idx="204">
                  <c:v>1.0246141009595326</c:v>
                </c:pt>
                <c:pt idx="205">
                  <c:v>1.0158531497705465</c:v>
                </c:pt>
                <c:pt idx="206">
                  <c:v>1.0208594075928243</c:v>
                </c:pt>
                <c:pt idx="207">
                  <c:v>1.0158531497705465</c:v>
                </c:pt>
                <c:pt idx="208">
                  <c:v>1.0246141009595326</c:v>
                </c:pt>
                <c:pt idx="209">
                  <c:v>1.0312891113892366</c:v>
                </c:pt>
                <c:pt idx="210">
                  <c:v>1.0254484772632457</c:v>
                </c:pt>
                <c:pt idx="211">
                  <c:v>1.0438047559449313</c:v>
                </c:pt>
                <c:pt idx="212">
                  <c:v>1.0317062995410931</c:v>
                </c:pt>
                <c:pt idx="213">
                  <c:v>1.0237797246558198</c:v>
                </c:pt>
                <c:pt idx="214">
                  <c:v>1.0158531497705465</c:v>
                </c:pt>
                <c:pt idx="215">
                  <c:v>1.0116812682519816</c:v>
                </c:pt>
                <c:pt idx="216">
                  <c:v>1.0262828535669588</c:v>
                </c:pt>
                <c:pt idx="217">
                  <c:v>1.0179390905298289</c:v>
                </c:pt>
                <c:pt idx="218">
                  <c:v>1.0125156445556946</c:v>
                </c:pt>
                <c:pt idx="219">
                  <c:v>1.0070921985815602</c:v>
                </c:pt>
                <c:pt idx="220">
                  <c:v>0.99791405924071752</c:v>
                </c:pt>
                <c:pt idx="221">
                  <c:v>0.97788902795160615</c:v>
                </c:pt>
                <c:pt idx="222">
                  <c:v>0.96370463078848556</c:v>
                </c:pt>
                <c:pt idx="223">
                  <c:v>0.96203587818105962</c:v>
                </c:pt>
                <c:pt idx="224">
                  <c:v>0.96078431372549022</c:v>
                </c:pt>
                <c:pt idx="225">
                  <c:v>0.96787651230705052</c:v>
                </c:pt>
                <c:pt idx="226">
                  <c:v>0.96912807676261992</c:v>
                </c:pt>
                <c:pt idx="227">
                  <c:v>0.97329995828118476</c:v>
                </c:pt>
                <c:pt idx="228">
                  <c:v>0.96287025448477259</c:v>
                </c:pt>
                <c:pt idx="229">
                  <c:v>0.97037964121818943</c:v>
                </c:pt>
                <c:pt idx="230">
                  <c:v>0.96453900709219853</c:v>
                </c:pt>
                <c:pt idx="231">
                  <c:v>0.95410930329578636</c:v>
                </c:pt>
                <c:pt idx="232">
                  <c:v>0.95035460992907805</c:v>
                </c:pt>
                <c:pt idx="233">
                  <c:v>0.95494367959949933</c:v>
                </c:pt>
                <c:pt idx="234">
                  <c:v>0.96120150187734665</c:v>
                </c:pt>
                <c:pt idx="235">
                  <c:v>0.96287025448477259</c:v>
                </c:pt>
                <c:pt idx="236">
                  <c:v>0.9737171464330413</c:v>
                </c:pt>
                <c:pt idx="237">
                  <c:v>0.98372966207759704</c:v>
                </c:pt>
                <c:pt idx="238">
                  <c:v>0.98498122653316644</c:v>
                </c:pt>
                <c:pt idx="239">
                  <c:v>0.99207342511472674</c:v>
                </c:pt>
                <c:pt idx="240">
                  <c:v>0.99791405924071752</c:v>
                </c:pt>
                <c:pt idx="241">
                  <c:v>0.97413433458489784</c:v>
                </c:pt>
                <c:pt idx="242">
                  <c:v>0.97747183979974972</c:v>
                </c:pt>
                <c:pt idx="243">
                  <c:v>0.97663746349603675</c:v>
                </c:pt>
                <c:pt idx="244">
                  <c:v>0.97079682937004586</c:v>
                </c:pt>
                <c:pt idx="245">
                  <c:v>0.96662494785148101</c:v>
                </c:pt>
                <c:pt idx="246">
                  <c:v>0.97496871088861081</c:v>
                </c:pt>
                <c:pt idx="247">
                  <c:v>0.97079682937004586</c:v>
                </c:pt>
                <c:pt idx="248">
                  <c:v>1.0091781393408428</c:v>
                </c:pt>
                <c:pt idx="249">
                  <c:v>1.0129328327075511</c:v>
                </c:pt>
                <c:pt idx="250">
                  <c:v>1.0241969128076762</c:v>
                </c:pt>
                <c:pt idx="251">
                  <c:v>1.0346266166040885</c:v>
                </c:pt>
                <c:pt idx="252">
                  <c:v>1.0154359616186901</c:v>
                </c:pt>
                <c:pt idx="253">
                  <c:v>1.0087609511889863</c:v>
                </c:pt>
                <c:pt idx="254">
                  <c:v>1.0179390905298289</c:v>
                </c:pt>
                <c:pt idx="255">
                  <c:v>1.0179390905298289</c:v>
                </c:pt>
                <c:pt idx="256">
                  <c:v>1.0196078431372548</c:v>
                </c:pt>
                <c:pt idx="257">
                  <c:v>1.0166875260742594</c:v>
                </c:pt>
                <c:pt idx="258">
                  <c:v>1.0158531497705465</c:v>
                </c:pt>
                <c:pt idx="259">
                  <c:v>1.0108468919482687</c:v>
                </c:pt>
                <c:pt idx="260">
                  <c:v>1.029453483521068</c:v>
                </c:pt>
                <c:pt idx="261">
                  <c:v>1.0439716312056737</c:v>
                </c:pt>
                <c:pt idx="262">
                  <c:v>1.056403838130997</c:v>
                </c:pt>
                <c:pt idx="263">
                  <c:v>1.0866916979557781</c:v>
                </c:pt>
                <c:pt idx="264">
                  <c:v>1.0988735919899875</c:v>
                </c:pt>
                <c:pt idx="265">
                  <c:v>1.1013767209011265</c:v>
                </c:pt>
                <c:pt idx="266">
                  <c:v>1.1022110972048393</c:v>
                </c:pt>
                <c:pt idx="267">
                  <c:v>1.1076345431789738</c:v>
                </c:pt>
                <c:pt idx="268">
                  <c:v>1.1042970379641217</c:v>
                </c:pt>
                <c:pt idx="269">
                  <c:v>1.0942845223195661</c:v>
                </c:pt>
                <c:pt idx="270">
                  <c:v>1.1005423445974134</c:v>
                </c:pt>
                <c:pt idx="271">
                  <c:v>1.1030454735085524</c:v>
                </c:pt>
                <c:pt idx="272">
                  <c:v>1.114726741760534</c:v>
                </c:pt>
                <c:pt idx="273">
                  <c:v>1.1493533583646225</c:v>
                </c:pt>
                <c:pt idx="274">
                  <c:v>1.1543596161869003</c:v>
                </c:pt>
                <c:pt idx="275">
                  <c:v>1.1326658322903629</c:v>
                </c:pt>
                <c:pt idx="276">
                  <c:v>1.1385064664163538</c:v>
                </c:pt>
                <c:pt idx="277">
                  <c:v>1.1205673758865249</c:v>
                </c:pt>
                <c:pt idx="278">
                  <c:v>1.117229870671673</c:v>
                </c:pt>
                <c:pt idx="279">
                  <c:v>1.1251564455569463</c:v>
                </c:pt>
                <c:pt idx="280">
                  <c:v>1.1226533166458073</c:v>
                </c:pt>
                <c:pt idx="281">
                  <c:v>1.1255736337088027</c:v>
                </c:pt>
                <c:pt idx="282">
                  <c:v>1.1201501877346682</c:v>
                </c:pt>
                <c:pt idx="283">
                  <c:v>1.1184814351272423</c:v>
                </c:pt>
                <c:pt idx="284">
                  <c:v>1.1222361284939508</c:v>
                </c:pt>
                <c:pt idx="285">
                  <c:v>1.1109720483938257</c:v>
                </c:pt>
                <c:pt idx="286">
                  <c:v>1.1138923654568211</c:v>
                </c:pt>
                <c:pt idx="287">
                  <c:v>1.1030454735085524</c:v>
                </c:pt>
                <c:pt idx="288">
                  <c:v>1.1093032957863997</c:v>
                </c:pt>
                <c:pt idx="289">
                  <c:v>1.1084689194826867</c:v>
                </c:pt>
                <c:pt idx="290">
                  <c:v>1.1130579891531081</c:v>
                </c:pt>
                <c:pt idx="291">
                  <c:v>1.1093032957863997</c:v>
                </c:pt>
                <c:pt idx="292">
                  <c:v>1.1109720483938257</c:v>
                </c:pt>
                <c:pt idx="293">
                  <c:v>1.1022110972048393</c:v>
                </c:pt>
                <c:pt idx="294">
                  <c:v>1.097622027534418</c:v>
                </c:pt>
                <c:pt idx="295">
                  <c:v>1.1013767209011265</c:v>
                </c:pt>
                <c:pt idx="296">
                  <c:v>1.1051314142678348</c:v>
                </c:pt>
                <c:pt idx="297">
                  <c:v>1.1113892365456821</c:v>
                </c:pt>
                <c:pt idx="298">
                  <c:v>1.1009595327492698</c:v>
                </c:pt>
                <c:pt idx="299">
                  <c:v>1.1134751773049645</c:v>
                </c:pt>
                <c:pt idx="300">
                  <c:v>1.1084689194826867</c:v>
                </c:pt>
                <c:pt idx="301">
                  <c:v>1.1051314142678348</c:v>
                </c:pt>
                <c:pt idx="302">
                  <c:v>1.0997079682937005</c:v>
                </c:pt>
                <c:pt idx="303">
                  <c:v>1.1072173550271172</c:v>
                </c:pt>
                <c:pt idx="304">
                  <c:v>1.0921985815602837</c:v>
                </c:pt>
                <c:pt idx="305">
                  <c:v>1.0880267000417188</c:v>
                </c:pt>
                <c:pt idx="306">
                  <c:v>1.0805173133083021</c:v>
                </c:pt>
                <c:pt idx="307">
                  <c:v>1.0550688360450564</c:v>
                </c:pt>
                <c:pt idx="308">
                  <c:v>1.0458906967042136</c:v>
                </c:pt>
                <c:pt idx="309">
                  <c:v>1.0446391322486441</c:v>
                </c:pt>
                <c:pt idx="310">
                  <c:v>1.0258656654151022</c:v>
                </c:pt>
                <c:pt idx="311">
                  <c:v>1.0216937838965374</c:v>
                </c:pt>
                <c:pt idx="312">
                  <c:v>1.0279516061743847</c:v>
                </c:pt>
                <c:pt idx="313">
                  <c:v>1.0337922403003754</c:v>
                </c:pt>
                <c:pt idx="314">
                  <c:v>1.029203170629954</c:v>
                </c:pt>
                <c:pt idx="315">
                  <c:v>1.0350438047559449</c:v>
                </c:pt>
                <c:pt idx="316">
                  <c:v>1.0529828952857738</c:v>
                </c:pt>
                <c:pt idx="317">
                  <c:v>1.0529828952857738</c:v>
                </c:pt>
                <c:pt idx="318">
                  <c:v>1.0575719649561952</c:v>
                </c:pt>
                <c:pt idx="319">
                  <c:v>1.0563204005006257</c:v>
                </c:pt>
                <c:pt idx="320">
                  <c:v>1.0646641635377556</c:v>
                </c:pt>
                <c:pt idx="321">
                  <c:v>1.065081351689612</c:v>
                </c:pt>
                <c:pt idx="322">
                  <c:v>1.0579891531080516</c:v>
                </c:pt>
                <c:pt idx="323">
                  <c:v>1.0792657488527326</c:v>
                </c:pt>
                <c:pt idx="324">
                  <c:v>1.0746766791823112</c:v>
                </c:pt>
                <c:pt idx="325">
                  <c:v>1.0876095118898623</c:v>
                </c:pt>
                <c:pt idx="326">
                  <c:v>1.0876095118898623</c:v>
                </c:pt>
                <c:pt idx="327">
                  <c:v>1.08552357113058</c:v>
                </c:pt>
                <c:pt idx="328">
                  <c:v>1.0809345014601586</c:v>
                </c:pt>
                <c:pt idx="329">
                  <c:v>1.0901126408010013</c:v>
                </c:pt>
                <c:pt idx="330">
                  <c:v>1.0905298289528578</c:v>
                </c:pt>
                <c:pt idx="331">
                  <c:v>1.1005423445974134</c:v>
                </c:pt>
                <c:pt idx="332">
                  <c:v>1.0926157697121401</c:v>
                </c:pt>
                <c:pt idx="333">
                  <c:v>1.0917813934084273</c:v>
                </c:pt>
                <c:pt idx="334">
                  <c:v>1.0788485607008762</c:v>
                </c:pt>
                <c:pt idx="335">
                  <c:v>1.0579891531080516</c:v>
                </c:pt>
                <c:pt idx="336">
                  <c:v>1.0638297872340425</c:v>
                </c:pt>
                <c:pt idx="337">
                  <c:v>1.0613266583229037</c:v>
                </c:pt>
                <c:pt idx="338">
                  <c:v>1.0742594910304548</c:v>
                </c:pt>
                <c:pt idx="339">
                  <c:v>1.0725907384230289</c:v>
                </c:pt>
                <c:pt idx="340">
                  <c:v>1.0738423028785982</c:v>
                </c:pt>
                <c:pt idx="341">
                  <c:v>1.0584063412599083</c:v>
                </c:pt>
                <c:pt idx="342">
                  <c:v>1.0559032123487693</c:v>
                </c:pt>
                <c:pt idx="343">
                  <c:v>1.0554860241969128</c:v>
                </c:pt>
                <c:pt idx="344">
                  <c:v>1.0550688360450564</c:v>
                </c:pt>
                <c:pt idx="345">
                  <c:v>1.0387984981226532</c:v>
                </c:pt>
                <c:pt idx="346">
                  <c:v>1.0396328744263663</c:v>
                </c:pt>
                <c:pt idx="347">
                  <c:v>1.0350438047559449</c:v>
                </c:pt>
                <c:pt idx="348">
                  <c:v>1.0554860241969128</c:v>
                </c:pt>
                <c:pt idx="349">
                  <c:v>1.0559032123487693</c:v>
                </c:pt>
                <c:pt idx="350">
                  <c:v>1.0404672507300792</c:v>
                </c:pt>
                <c:pt idx="351">
                  <c:v>1.0463078848560701</c:v>
                </c:pt>
                <c:pt idx="352">
                  <c:v>1.0346266166040885</c:v>
                </c:pt>
                <c:pt idx="353">
                  <c:v>1.0254484772632457</c:v>
                </c:pt>
                <c:pt idx="354">
                  <c:v>1.0204422194409679</c:v>
                </c:pt>
                <c:pt idx="355">
                  <c:v>1.0154359616186901</c:v>
                </c:pt>
                <c:pt idx="356">
                  <c:v>1.017104714226116</c:v>
                </c:pt>
                <c:pt idx="357">
                  <c:v>1.0229453483521067</c:v>
                </c:pt>
                <c:pt idx="358">
                  <c:v>1.0546516478931998</c:v>
                </c:pt>
                <c:pt idx="359">
                  <c:v>1.0529828952857738</c:v>
                </c:pt>
                <c:pt idx="360">
                  <c:v>1.0387984981226532</c:v>
                </c:pt>
                <c:pt idx="361">
                  <c:v>1.0493116395494366</c:v>
                </c:pt>
                <c:pt idx="362">
                  <c:v>1.0572382144347099</c:v>
                </c:pt>
                <c:pt idx="363">
                  <c:v>1.0569879015435961</c:v>
                </c:pt>
                <c:pt idx="364">
                  <c:v>1.0584063412599083</c:v>
                </c:pt>
                <c:pt idx="365">
                  <c:v>1.0913642052565706</c:v>
                </c:pt>
                <c:pt idx="366">
                  <c:v>1.1168126825198164</c:v>
                </c:pt>
                <c:pt idx="367">
                  <c:v>1.1272423863162286</c:v>
                </c:pt>
                <c:pt idx="368">
                  <c:v>1.1143095536086776</c:v>
                </c:pt>
                <c:pt idx="369">
                  <c:v>1.0997079682937005</c:v>
                </c:pt>
                <c:pt idx="370">
                  <c:v>1.0926157697121401</c:v>
                </c:pt>
                <c:pt idx="371">
                  <c:v>1.0859407592824364</c:v>
                </c:pt>
                <c:pt idx="372">
                  <c:v>1.0909470171047142</c:v>
                </c:pt>
                <c:pt idx="373">
                  <c:v>1.0830204422194409</c:v>
                </c:pt>
                <c:pt idx="374">
                  <c:v>1.0680016687526075</c:v>
                </c:pt>
                <c:pt idx="375">
                  <c:v>1.0675844806007508</c:v>
                </c:pt>
                <c:pt idx="376">
                  <c:v>1.0700876095118899</c:v>
                </c:pt>
                <c:pt idx="377">
                  <c:v>1.0671672924488944</c:v>
                </c:pt>
                <c:pt idx="378">
                  <c:v>1.0775969962453067</c:v>
                </c:pt>
                <c:pt idx="379">
                  <c:v>1.0955360867751356</c:v>
                </c:pt>
                <c:pt idx="380">
                  <c:v>1.0980392156862746</c:v>
                </c:pt>
                <c:pt idx="381">
                  <c:v>1.0901126408010013</c:v>
                </c:pt>
                <c:pt idx="382">
                  <c:v>1.0997079682937005</c:v>
                </c:pt>
                <c:pt idx="383">
                  <c:v>1.1038798498122653</c:v>
                </c:pt>
                <c:pt idx="384">
                  <c:v>1.1042970379641217</c:v>
                </c:pt>
                <c:pt idx="385">
                  <c:v>1.117229870671673</c:v>
                </c:pt>
                <c:pt idx="386">
                  <c:v>1.1239048811013768</c:v>
                </c:pt>
                <c:pt idx="387">
                  <c:v>1.1347517730496455</c:v>
                </c:pt>
                <c:pt idx="388">
                  <c:v>1.1718815185648728</c:v>
                </c:pt>
                <c:pt idx="389">
                  <c:v>1.1756362119315811</c:v>
                </c:pt>
                <c:pt idx="390">
                  <c:v>1.1756362119315811</c:v>
                </c:pt>
                <c:pt idx="391">
                  <c:v>1.1576971214017522</c:v>
                </c:pt>
                <c:pt idx="392">
                  <c:v>1.1309970796829369</c:v>
                </c:pt>
                <c:pt idx="393">
                  <c:v>1.1435127242386316</c:v>
                </c:pt>
                <c:pt idx="394">
                  <c:v>1.1597830621610346</c:v>
                </c:pt>
                <c:pt idx="395">
                  <c:v>1.1631205673758864</c:v>
                </c:pt>
                <c:pt idx="396">
                  <c:v>1.1764705882352942</c:v>
                </c:pt>
                <c:pt idx="397">
                  <c:v>1.1731330830204423</c:v>
                </c:pt>
                <c:pt idx="398">
                  <c:v>1.1743012098456405</c:v>
                </c:pt>
                <c:pt idx="399">
                  <c:v>1.1958281184814352</c:v>
                </c:pt>
                <c:pt idx="400">
                  <c:v>1.2192740926157697</c:v>
                </c:pt>
                <c:pt idx="401">
                  <c:v>1.2473925740508969</c:v>
                </c:pt>
                <c:pt idx="402">
                  <c:v>1.261159783062161</c:v>
                </c:pt>
                <c:pt idx="403">
                  <c:v>1.2594910304547351</c:v>
                </c:pt>
                <c:pt idx="404">
                  <c:v>1.2849395077179808</c:v>
                </c:pt>
                <c:pt idx="405">
                  <c:v>1.2782644972882771</c:v>
                </c:pt>
                <c:pt idx="406">
                  <c:v>1.2790988735919899</c:v>
                </c:pt>
                <c:pt idx="407">
                  <c:v>1.2853566958698373</c:v>
                </c:pt>
                <c:pt idx="408">
                  <c:v>1.310805173133083</c:v>
                </c:pt>
                <c:pt idx="409">
                  <c:v>1.3137254901960784</c:v>
                </c:pt>
                <c:pt idx="410">
                  <c:v>1.3070504797663747</c:v>
                </c:pt>
                <c:pt idx="411">
                  <c:v>1.3007926574885273</c:v>
                </c:pt>
                <c:pt idx="412">
                  <c:v>1.2916145181476846</c:v>
                </c:pt>
                <c:pt idx="413">
                  <c:v>1.3229036295369212</c:v>
                </c:pt>
                <c:pt idx="414">
                  <c:v>1.3462661660408843</c:v>
                </c:pt>
                <c:pt idx="415">
                  <c:v>1.3433458489778891</c:v>
                </c:pt>
                <c:pt idx="416">
                  <c:v>1.3358364622444723</c:v>
                </c:pt>
                <c:pt idx="417">
                  <c:v>1.3337505214851899</c:v>
                </c:pt>
                <c:pt idx="418">
                  <c:v>1.3124739257405089</c:v>
                </c:pt>
                <c:pt idx="419">
                  <c:v>1.3057989153108052</c:v>
                </c:pt>
                <c:pt idx="420">
                  <c:v>1.3249895702962036</c:v>
                </c:pt>
                <c:pt idx="421">
                  <c:v>1.344180225281602</c:v>
                </c:pt>
                <c:pt idx="422">
                  <c:v>1.3433458489778891</c:v>
                </c:pt>
                <c:pt idx="423">
                  <c:v>1.3003754693366709</c:v>
                </c:pt>
                <c:pt idx="424">
                  <c:v>1.2882770129328327</c:v>
                </c:pt>
                <c:pt idx="425">
                  <c:v>1.3153942428035044</c:v>
                </c:pt>
                <c:pt idx="426">
                  <c:v>1.3245723821443471</c:v>
                </c:pt>
                <c:pt idx="427">
                  <c:v>1.3216520650813517</c:v>
                </c:pt>
                <c:pt idx="428">
                  <c:v>1.3416770963704632</c:v>
                </c:pt>
                <c:pt idx="429">
                  <c:v>1.3562786816854402</c:v>
                </c:pt>
                <c:pt idx="430">
                  <c:v>1.3450146015853151</c:v>
                </c:pt>
                <c:pt idx="431">
                  <c:v>1.3483521068001669</c:v>
                </c:pt>
                <c:pt idx="432">
                  <c:v>1.3687943262411348</c:v>
                </c:pt>
                <c:pt idx="433">
                  <c:v>1.3429286608260325</c:v>
                </c:pt>
                <c:pt idx="434">
                  <c:v>1.3600333750521485</c:v>
                </c:pt>
                <c:pt idx="435">
                  <c:v>1.3667083854818523</c:v>
                </c:pt>
                <c:pt idx="436">
                  <c:v>1.3566958698372966</c:v>
                </c:pt>
                <c:pt idx="437">
                  <c:v>1.3754693366708386</c:v>
                </c:pt>
                <c:pt idx="438">
                  <c:v>1.3950771798080934</c:v>
                </c:pt>
                <c:pt idx="439">
                  <c:v>1.3879849812265332</c:v>
                </c:pt>
                <c:pt idx="440">
                  <c:v>1.3900709219858156</c:v>
                </c:pt>
                <c:pt idx="441">
                  <c:v>1.3909052982895285</c:v>
                </c:pt>
                <c:pt idx="442">
                  <c:v>1.3696287025448477</c:v>
                </c:pt>
                <c:pt idx="443">
                  <c:v>1.3704630788485608</c:v>
                </c:pt>
                <c:pt idx="444">
                  <c:v>1.3846474760116814</c:v>
                </c:pt>
                <c:pt idx="445">
                  <c:v>1.4075928243637881</c:v>
                </c:pt>
                <c:pt idx="446">
                  <c:v>1.3984146850229453</c:v>
                </c:pt>
                <c:pt idx="447">
                  <c:v>1.4046725073007926</c:v>
                </c:pt>
                <c:pt idx="448">
                  <c:v>1.4217772215269087</c:v>
                </c:pt>
                <c:pt idx="449">
                  <c:v>1.428035043804756</c:v>
                </c:pt>
                <c:pt idx="450">
                  <c:v>1.4543178973717146</c:v>
                </c:pt>
                <c:pt idx="451">
                  <c:v>1.4626616604088445</c:v>
                </c:pt>
                <c:pt idx="452">
                  <c:v>1.4714226115978306</c:v>
                </c:pt>
                <c:pt idx="453">
                  <c:v>1.4710054234459742</c:v>
                </c:pt>
                <c:pt idx="454">
                  <c:v>1.4230287859824782</c:v>
                </c:pt>
                <c:pt idx="455">
                  <c:v>1.4176053400083437</c:v>
                </c:pt>
                <c:pt idx="456">
                  <c:v>1.4226115978306215</c:v>
                </c:pt>
                <c:pt idx="457">
                  <c:v>1.4267834793491865</c:v>
                </c:pt>
                <c:pt idx="458">
                  <c:v>1.4509803921568627</c:v>
                </c:pt>
                <c:pt idx="459">
                  <c:v>1.4313725490196079</c:v>
                </c:pt>
                <c:pt idx="460">
                  <c:v>1.4059240717563621</c:v>
                </c:pt>
                <c:pt idx="461">
                  <c:v>1.3909052982895285</c:v>
                </c:pt>
                <c:pt idx="462">
                  <c:v>1.3521068001668752</c:v>
                </c:pt>
                <c:pt idx="463">
                  <c:v>1.3479349186483105</c:v>
                </c:pt>
                <c:pt idx="464">
                  <c:v>1.3429286608260325</c:v>
                </c:pt>
                <c:pt idx="465">
                  <c:v>1.3529411764705883</c:v>
                </c:pt>
                <c:pt idx="466">
                  <c:v>1.3658740091781394</c:v>
                </c:pt>
                <c:pt idx="467">
                  <c:v>1.3771380892782645</c:v>
                </c:pt>
                <c:pt idx="468">
                  <c:v>1.4105131414267835</c:v>
                </c:pt>
                <c:pt idx="469">
                  <c:v>1.4317897371714643</c:v>
                </c:pt>
                <c:pt idx="470">
                  <c:v>1.4230287859824782</c:v>
                </c:pt>
                <c:pt idx="471">
                  <c:v>1.4505632040050063</c:v>
                </c:pt>
                <c:pt idx="472">
                  <c:v>1.4383813099707969</c:v>
                </c:pt>
                <c:pt idx="473">
                  <c:v>1.4493116395494368</c:v>
                </c:pt>
                <c:pt idx="474">
                  <c:v>1.4060909470171048</c:v>
                </c:pt>
                <c:pt idx="475">
                  <c:v>1.385732165206508</c:v>
                </c:pt>
                <c:pt idx="476">
                  <c:v>1.3779724655819774</c:v>
                </c:pt>
                <c:pt idx="477">
                  <c:v>1.3725490196078431</c:v>
                </c:pt>
                <c:pt idx="478">
                  <c:v>1.3917396745932415</c:v>
                </c:pt>
                <c:pt idx="479">
                  <c:v>1.3829787234042554</c:v>
                </c:pt>
                <c:pt idx="480">
                  <c:v>1.409261576971214</c:v>
                </c:pt>
                <c:pt idx="481">
                  <c:v>1.4184397163120568</c:v>
                </c:pt>
                <c:pt idx="482">
                  <c:v>1.4138506466416354</c:v>
                </c:pt>
                <c:pt idx="483">
                  <c:v>1.4188569044639132</c:v>
                </c:pt>
                <c:pt idx="484">
                  <c:v>1.4380475594493116</c:v>
                </c:pt>
                <c:pt idx="485">
                  <c:v>1.4438881935753025</c:v>
                </c:pt>
                <c:pt idx="486">
                  <c:v>1.425531914893617</c:v>
                </c:pt>
                <c:pt idx="487">
                  <c:v>1.4317897371714643</c:v>
                </c:pt>
                <c:pt idx="488">
                  <c:v>1.4392991239048811</c:v>
                </c:pt>
                <c:pt idx="489">
                  <c:v>1.428035043804756</c:v>
                </c:pt>
                <c:pt idx="490">
                  <c:v>1.4367959949937421</c:v>
                </c:pt>
                <c:pt idx="491">
                  <c:v>1.480183562786817</c:v>
                </c:pt>
                <c:pt idx="492">
                  <c:v>1.4726741760534001</c:v>
                </c:pt>
                <c:pt idx="493">
                  <c:v>1.4409678765123071</c:v>
                </c:pt>
                <c:pt idx="494">
                  <c:v>1.4251147267417605</c:v>
                </c:pt>
                <c:pt idx="495">
                  <c:v>1.3858990404672507</c:v>
                </c:pt>
                <c:pt idx="496">
                  <c:v>1.3900709219858156</c:v>
                </c:pt>
                <c:pt idx="497">
                  <c:v>1.3450146015853151</c:v>
                </c:pt>
                <c:pt idx="498">
                  <c:v>1.3596161869002921</c:v>
                </c:pt>
                <c:pt idx="499">
                  <c:v>1.3379224030037546</c:v>
                </c:pt>
                <c:pt idx="500">
                  <c:v>1.3642052565707135</c:v>
                </c:pt>
                <c:pt idx="501">
                  <c:v>1.3712974551522736</c:v>
                </c:pt>
                <c:pt idx="502">
                  <c:v>1.3842302878598247</c:v>
                </c:pt>
                <c:pt idx="503">
                  <c:v>1.3721318314559867</c:v>
                </c:pt>
                <c:pt idx="504">
                  <c:v>1.3608677513558616</c:v>
                </c:pt>
                <c:pt idx="505">
                  <c:v>1.3746349603671255</c:v>
                </c:pt>
                <c:pt idx="506">
                  <c:v>1.3825615352523988</c:v>
                </c:pt>
                <c:pt idx="507">
                  <c:v>1.4080100125156445</c:v>
                </c:pt>
                <c:pt idx="508">
                  <c:v>1.3963287442636629</c:v>
                </c:pt>
                <c:pt idx="509">
                  <c:v>1.4388819357530247</c:v>
                </c:pt>
                <c:pt idx="510">
                  <c:v>1.4609929078014185</c:v>
                </c:pt>
                <c:pt idx="511">
                  <c:v>1.4826866916979557</c:v>
                </c:pt>
                <c:pt idx="512">
                  <c:v>1.4964539007092199</c:v>
                </c:pt>
                <c:pt idx="513">
                  <c:v>1.4876929495202336</c:v>
                </c:pt>
                <c:pt idx="514">
                  <c:v>1.494785148101794</c:v>
                </c:pt>
                <c:pt idx="515">
                  <c:v>1.478514810179391</c:v>
                </c:pt>
                <c:pt idx="516">
                  <c:v>1.5110554860241969</c:v>
                </c:pt>
                <c:pt idx="517">
                  <c:v>1.4851898206090948</c:v>
                </c:pt>
                <c:pt idx="518">
                  <c:v>1.4876929495202336</c:v>
                </c:pt>
                <c:pt idx="519">
                  <c:v>1.4726741760534001</c:v>
                </c:pt>
                <c:pt idx="520">
                  <c:v>1.5018773466833542</c:v>
                </c:pt>
                <c:pt idx="521">
                  <c:v>1.5486024196912809</c:v>
                </c:pt>
                <c:pt idx="522">
                  <c:v>1.526491447642887</c:v>
                </c:pt>
                <c:pt idx="523">
                  <c:v>1.4822695035460993</c:v>
                </c:pt>
                <c:pt idx="524">
                  <c:v>1.5114726741760534</c:v>
                </c:pt>
                <c:pt idx="525">
                  <c:v>1.4985398414685023</c:v>
                </c:pt>
                <c:pt idx="526">
                  <c:v>1.4447225698790154</c:v>
                </c:pt>
                <c:pt idx="527">
                  <c:v>1.4697538589904047</c:v>
                </c:pt>
                <c:pt idx="528">
                  <c:v>1.446808510638298</c:v>
                </c:pt>
                <c:pt idx="529">
                  <c:v>1.4501460158531498</c:v>
                </c:pt>
                <c:pt idx="530">
                  <c:v>1.461410095953275</c:v>
                </c:pt>
                <c:pt idx="531">
                  <c:v>1.4322069253233207</c:v>
                </c:pt>
                <c:pt idx="532">
                  <c:v>1.3763037129745515</c:v>
                </c:pt>
                <c:pt idx="533">
                  <c:v>1.3909052982895285</c:v>
                </c:pt>
                <c:pt idx="534">
                  <c:v>1.3366708385481851</c:v>
                </c:pt>
                <c:pt idx="535">
                  <c:v>1.3308302044221945</c:v>
                </c:pt>
                <c:pt idx="536">
                  <c:v>1.3362536503963287</c:v>
                </c:pt>
                <c:pt idx="537">
                  <c:v>1.3692115143929913</c:v>
                </c:pt>
                <c:pt idx="538">
                  <c:v>1.3888193575302461</c:v>
                </c:pt>
                <c:pt idx="539">
                  <c:v>1.3754693366708386</c:v>
                </c:pt>
                <c:pt idx="540">
                  <c:v>1.3566958698372966</c:v>
                </c:pt>
                <c:pt idx="541">
                  <c:v>1.3420942845223196</c:v>
                </c:pt>
                <c:pt idx="542">
                  <c:v>1.2753441802252816</c:v>
                </c:pt>
                <c:pt idx="543">
                  <c:v>1.2599082186065915</c:v>
                </c:pt>
                <c:pt idx="544">
                  <c:v>1.2619941593658741</c:v>
                </c:pt>
                <c:pt idx="545">
                  <c:v>1.3037129745515228</c:v>
                </c:pt>
                <c:pt idx="546">
                  <c:v>1.3053817271589487</c:v>
                </c:pt>
                <c:pt idx="547">
                  <c:v>1.3195661243220693</c:v>
                </c:pt>
                <c:pt idx="548">
                  <c:v>1.3566958698372966</c:v>
                </c:pt>
                <c:pt idx="549">
                  <c:v>1.3562786816854402</c:v>
                </c:pt>
                <c:pt idx="550">
                  <c:v>1.3738005840634127</c:v>
                </c:pt>
                <c:pt idx="551">
                  <c:v>1.4084272006675009</c:v>
                </c:pt>
                <c:pt idx="552">
                  <c:v>1.4042553191489362</c:v>
                </c:pt>
                <c:pt idx="553">
                  <c:v>1.394659991656237</c:v>
                </c:pt>
                <c:pt idx="554">
                  <c:v>1.4201084689194827</c:v>
                </c:pt>
                <c:pt idx="555">
                  <c:v>1.3858990404672507</c:v>
                </c:pt>
                <c:pt idx="556">
                  <c:v>1.373383395911556</c:v>
                </c:pt>
                <c:pt idx="557">
                  <c:v>1.4084272006675009</c:v>
                </c:pt>
                <c:pt idx="558">
                  <c:v>1.4046725073007926</c:v>
                </c:pt>
                <c:pt idx="559">
                  <c:v>1.3817271589486859</c:v>
                </c:pt>
                <c:pt idx="560">
                  <c:v>1.3929912390488111</c:v>
                </c:pt>
                <c:pt idx="561">
                  <c:v>1.377555277430121</c:v>
                </c:pt>
                <c:pt idx="562">
                  <c:v>1.3829787234042554</c:v>
                </c:pt>
                <c:pt idx="563">
                  <c:v>1.4125990821860659</c:v>
                </c:pt>
                <c:pt idx="564">
                  <c:v>1.4359616186900293</c:v>
                </c:pt>
                <c:pt idx="565">
                  <c:v>1.4367959949937421</c:v>
                </c:pt>
                <c:pt idx="566">
                  <c:v>1.4338756779307467</c:v>
                </c:pt>
                <c:pt idx="567">
                  <c:v>1.4355444305381728</c:v>
                </c:pt>
                <c:pt idx="568">
                  <c:v>1.4914476428869421</c:v>
                </c:pt>
                <c:pt idx="569">
                  <c:v>1.4835210680016688</c:v>
                </c:pt>
                <c:pt idx="570">
                  <c:v>1.4993742177722154</c:v>
                </c:pt>
                <c:pt idx="571">
                  <c:v>1.5002085940759282</c:v>
                </c:pt>
                <c:pt idx="572">
                  <c:v>1.5118898623279098</c:v>
                </c:pt>
                <c:pt idx="573">
                  <c:v>1.5131414267834793</c:v>
                </c:pt>
                <c:pt idx="574">
                  <c:v>1.5152273675427619</c:v>
                </c:pt>
                <c:pt idx="575">
                  <c:v>1.5206508135168961</c:v>
                </c:pt>
                <c:pt idx="576">
                  <c:v>1.5348352106800167</c:v>
                </c:pt>
                <c:pt idx="577">
                  <c:v>1.5231539424280351</c:v>
                </c:pt>
                <c:pt idx="578">
                  <c:v>1.5657071339173967</c:v>
                </c:pt>
                <c:pt idx="579">
                  <c:v>1.5640383813099707</c:v>
                </c:pt>
                <c:pt idx="580">
                  <c:v>1.5536086775135587</c:v>
                </c:pt>
                <c:pt idx="581">
                  <c:v>1.5577805590321234</c:v>
                </c:pt>
                <c:pt idx="582">
                  <c:v>1.5323320817688777</c:v>
                </c:pt>
                <c:pt idx="583">
                  <c:v>1.5561118064246975</c:v>
                </c:pt>
                <c:pt idx="584">
                  <c:v>1.5544430538172715</c:v>
                </c:pt>
                <c:pt idx="585">
                  <c:v>1.5431789737171464</c:v>
                </c:pt>
                <c:pt idx="586">
                  <c:v>1.5565289945765541</c:v>
                </c:pt>
                <c:pt idx="587">
                  <c:v>1.6111806424697539</c:v>
                </c:pt>
                <c:pt idx="588">
                  <c:v>1.6349603671255737</c:v>
                </c:pt>
                <c:pt idx="589">
                  <c:v>1.6716729244889446</c:v>
                </c:pt>
                <c:pt idx="590">
                  <c:v>1.7058823529411764</c:v>
                </c:pt>
                <c:pt idx="591">
                  <c:v>1.6904463913224865</c:v>
                </c:pt>
                <c:pt idx="592">
                  <c:v>1.7392574050896954</c:v>
                </c:pt>
                <c:pt idx="593">
                  <c:v>1.738840216937839</c:v>
                </c:pt>
                <c:pt idx="594">
                  <c:v>1.7788902795160617</c:v>
                </c:pt>
                <c:pt idx="595">
                  <c:v>1.7784730913642053</c:v>
                </c:pt>
                <c:pt idx="596">
                  <c:v>1.7463496036712558</c:v>
                </c:pt>
                <c:pt idx="597">
                  <c:v>1.7313308302044221</c:v>
                </c:pt>
                <c:pt idx="598">
                  <c:v>1.7329995828118481</c:v>
                </c:pt>
                <c:pt idx="599">
                  <c:v>1.7542761785565291</c:v>
                </c:pt>
                <c:pt idx="600">
                  <c:v>1.7609511889862328</c:v>
                </c:pt>
                <c:pt idx="601">
                  <c:v>1.76462244472257</c:v>
                </c:pt>
                <c:pt idx="602">
                  <c:v>1.7542761785565291</c:v>
                </c:pt>
                <c:pt idx="603">
                  <c:v>1.7375052148518983</c:v>
                </c:pt>
                <c:pt idx="604">
                  <c:v>1.7619524405506881</c:v>
                </c:pt>
                <c:pt idx="605">
                  <c:v>1.7188151856487275</c:v>
                </c:pt>
                <c:pt idx="606">
                  <c:v>1.7400917813934085</c:v>
                </c:pt>
                <c:pt idx="607">
                  <c:v>1.7117229870671673</c:v>
                </c:pt>
                <c:pt idx="608">
                  <c:v>1.6399666249478515</c:v>
                </c:pt>
                <c:pt idx="609">
                  <c:v>1.6458072590738424</c:v>
                </c:pt>
                <c:pt idx="610">
                  <c:v>1.6587400917813935</c:v>
                </c:pt>
                <c:pt idx="611">
                  <c:v>1.6729244889445141</c:v>
                </c:pt>
                <c:pt idx="612">
                  <c:v>1.6528994576554026</c:v>
                </c:pt>
                <c:pt idx="613">
                  <c:v>1.6649979140592408</c:v>
                </c:pt>
                <c:pt idx="614">
                  <c:v>1.6399666249478515</c:v>
                </c:pt>
                <c:pt idx="615">
                  <c:v>1.6608260325406758</c:v>
                </c:pt>
                <c:pt idx="616">
                  <c:v>1.6274509803921569</c:v>
                </c:pt>
                <c:pt idx="617">
                  <c:v>1.5778055903212349</c:v>
                </c:pt>
                <c:pt idx="618">
                  <c:v>1.5819774718397996</c:v>
                </c:pt>
                <c:pt idx="619">
                  <c:v>1.5611180642469753</c:v>
                </c:pt>
                <c:pt idx="620">
                  <c:v>1.5623696287025448</c:v>
                </c:pt>
                <c:pt idx="621">
                  <c:v>1.5502711722987068</c:v>
                </c:pt>
                <c:pt idx="622">
                  <c:v>1.5798915310805173</c:v>
                </c:pt>
                <c:pt idx="623">
                  <c:v>1.553191489361702</c:v>
                </c:pt>
                <c:pt idx="624">
                  <c:v>1.554860241969128</c:v>
                </c:pt>
                <c:pt idx="625">
                  <c:v>1.5644555694618272</c:v>
                </c:pt>
                <c:pt idx="626">
                  <c:v>1.519816437213183</c:v>
                </c:pt>
                <c:pt idx="627">
                  <c:v>1.473508552357113</c:v>
                </c:pt>
                <c:pt idx="628">
                  <c:v>1.406758448060075</c:v>
                </c:pt>
                <c:pt idx="629">
                  <c:v>1.3963287442636629</c:v>
                </c:pt>
                <c:pt idx="630">
                  <c:v>1.3917396745932415</c:v>
                </c:pt>
                <c:pt idx="631">
                  <c:v>1.394659991656237</c:v>
                </c:pt>
                <c:pt idx="632">
                  <c:v>1.3358364622444723</c:v>
                </c:pt>
                <c:pt idx="633">
                  <c:v>1.3541927409261576</c:v>
                </c:pt>
                <c:pt idx="634">
                  <c:v>1.4100959532749271</c:v>
                </c:pt>
                <c:pt idx="635">
                  <c:v>1.4501460158531498</c:v>
                </c:pt>
                <c:pt idx="636">
                  <c:v>1.4088443888193576</c:v>
                </c:pt>
                <c:pt idx="637">
                  <c:v>1.4605757196495619</c:v>
                </c:pt>
                <c:pt idx="638">
                  <c:v>1.4568210262828536</c:v>
                </c:pt>
                <c:pt idx="639">
                  <c:v>1.4860241969128076</c:v>
                </c:pt>
                <c:pt idx="640">
                  <c:v>1.4864413850646641</c:v>
                </c:pt>
                <c:pt idx="641">
                  <c:v>1.492282019190655</c:v>
                </c:pt>
                <c:pt idx="642">
                  <c:v>1.526491447642887</c:v>
                </c:pt>
                <c:pt idx="643">
                  <c:v>1.5031289111389237</c:v>
                </c:pt>
                <c:pt idx="644">
                  <c:v>1.5423445974134335</c:v>
                </c:pt>
                <c:pt idx="645">
                  <c:v>1.5248226950354611</c:v>
                </c:pt>
                <c:pt idx="646">
                  <c:v>1.5177304964539007</c:v>
                </c:pt>
                <c:pt idx="647">
                  <c:v>1.5340008343763036</c:v>
                </c:pt>
                <c:pt idx="648">
                  <c:v>1.4910304547350854</c:v>
                </c:pt>
                <c:pt idx="649">
                  <c:v>1.4952023362536504</c:v>
                </c:pt>
                <c:pt idx="650">
                  <c:v>1.4655819774718397</c:v>
                </c:pt>
                <c:pt idx="651">
                  <c:v>1.4413850646641635</c:v>
                </c:pt>
                <c:pt idx="652">
                  <c:v>1.4359616186900293</c:v>
                </c:pt>
                <c:pt idx="653">
                  <c:v>1.4021693783896538</c:v>
                </c:pt>
                <c:pt idx="654">
                  <c:v>1.413433458489779</c:v>
                </c:pt>
                <c:pt idx="655">
                  <c:v>1.4030037546933667</c:v>
                </c:pt>
                <c:pt idx="656">
                  <c:v>1.4376303712974552</c:v>
                </c:pt>
                <c:pt idx="657">
                  <c:v>1.3892365456821025</c:v>
                </c:pt>
                <c:pt idx="658">
                  <c:v>1.3863162286191073</c:v>
                </c:pt>
                <c:pt idx="659">
                  <c:v>1.3892365456821025</c:v>
                </c:pt>
                <c:pt idx="660">
                  <c:v>1.3833959115561119</c:v>
                </c:pt>
                <c:pt idx="661">
                  <c:v>1.4292866082603255</c:v>
                </c:pt>
                <c:pt idx="662">
                  <c:v>1.440133500208594</c:v>
                </c:pt>
                <c:pt idx="663">
                  <c:v>1.4380475594493116</c:v>
                </c:pt>
                <c:pt idx="664">
                  <c:v>1.4380475594493116</c:v>
                </c:pt>
                <c:pt idx="665">
                  <c:v>1.4309553608677514</c:v>
                </c:pt>
                <c:pt idx="666">
                  <c:v>1.3596161869002921</c:v>
                </c:pt>
                <c:pt idx="667">
                  <c:v>1.292031706299541</c:v>
                </c:pt>
                <c:pt idx="668">
                  <c:v>1.2377972465581977</c:v>
                </c:pt>
                <c:pt idx="669">
                  <c:v>1.2077596996245306</c:v>
                </c:pt>
                <c:pt idx="670">
                  <c:v>1.1526908635794744</c:v>
                </c:pt>
                <c:pt idx="671">
                  <c:v>1.1234876929495203</c:v>
                </c:pt>
                <c:pt idx="672">
                  <c:v>1.1581143095536086</c:v>
                </c:pt>
                <c:pt idx="673">
                  <c:v>1.1130579891531081</c:v>
                </c:pt>
                <c:pt idx="674">
                  <c:v>1.0717563621193158</c:v>
                </c:pt>
                <c:pt idx="675">
                  <c:v>1.1068001668752607</c:v>
                </c:pt>
                <c:pt idx="676">
                  <c:v>1.1539424280350439</c:v>
                </c:pt>
                <c:pt idx="677">
                  <c:v>1.1414267834793492</c:v>
                </c:pt>
                <c:pt idx="678">
                  <c:v>1.1247392574050896</c:v>
                </c:pt>
                <c:pt idx="679">
                  <c:v>1.083854818523154</c:v>
                </c:pt>
                <c:pt idx="680">
                  <c:v>1.1322486441385065</c:v>
                </c:pt>
                <c:pt idx="681">
                  <c:v>1.1397580308719233</c:v>
                </c:pt>
                <c:pt idx="682">
                  <c:v>1.179808093450146</c:v>
                </c:pt>
                <c:pt idx="683">
                  <c:v>1.1785565289945765</c:v>
                </c:pt>
                <c:pt idx="684">
                  <c:v>1.2069253233208177</c:v>
                </c:pt>
                <c:pt idx="685">
                  <c:v>1.1748018356278682</c:v>
                </c:pt>
                <c:pt idx="686">
                  <c:v>1.1647058823529413</c:v>
                </c:pt>
                <c:pt idx="687">
                  <c:v>1.1151439299123904</c:v>
                </c:pt>
                <c:pt idx="688">
                  <c:v>1.0987067167292448</c:v>
                </c:pt>
                <c:pt idx="689">
                  <c:v>1.0468085106382978</c:v>
                </c:pt>
                <c:pt idx="690">
                  <c:v>1.0483938256153524</c:v>
                </c:pt>
                <c:pt idx="691">
                  <c:v>1.0759282436378808</c:v>
                </c:pt>
                <c:pt idx="692">
                  <c:v>1.0517313308302043</c:v>
                </c:pt>
                <c:pt idx="693">
                  <c:v>1.0596579057154776</c:v>
                </c:pt>
                <c:pt idx="694">
                  <c:v>1.0534000834376305</c:v>
                </c:pt>
                <c:pt idx="695">
                  <c:v>1.0584063412599083</c:v>
                </c:pt>
                <c:pt idx="696">
                  <c:v>1.0600750938673342</c:v>
                </c:pt>
                <c:pt idx="697">
                  <c:v>1.0463078848560701</c:v>
                </c:pt>
                <c:pt idx="698">
                  <c:v>1.0525657071339174</c:v>
                </c:pt>
                <c:pt idx="699">
                  <c:v>1.0367125573633709</c:v>
                </c:pt>
                <c:pt idx="700">
                  <c:v>0.99624530663329158</c:v>
                </c:pt>
                <c:pt idx="701">
                  <c:v>0.99123904881101377</c:v>
                </c:pt>
                <c:pt idx="702">
                  <c:v>0.99582811848143515</c:v>
                </c:pt>
                <c:pt idx="703">
                  <c:v>0.99666249478514812</c:v>
                </c:pt>
                <c:pt idx="704">
                  <c:v>0.99958281184814346</c:v>
                </c:pt>
                <c:pt idx="705">
                  <c:v>0.98289528577388408</c:v>
                </c:pt>
                <c:pt idx="706">
                  <c:v>0.96579057154776804</c:v>
                </c:pt>
                <c:pt idx="707">
                  <c:v>0.94367959949937419</c:v>
                </c:pt>
                <c:pt idx="708">
                  <c:v>0.93158114309553608</c:v>
                </c:pt>
                <c:pt idx="709">
                  <c:v>0.92740926157697123</c:v>
                </c:pt>
                <c:pt idx="710">
                  <c:v>0.89027951606174383</c:v>
                </c:pt>
                <c:pt idx="711">
                  <c:v>0.90654985398414689</c:v>
                </c:pt>
                <c:pt idx="712">
                  <c:v>0.89987484355444303</c:v>
                </c:pt>
                <c:pt idx="713">
                  <c:v>0.90571547768043392</c:v>
                </c:pt>
                <c:pt idx="714">
                  <c:v>0.91113892365456817</c:v>
                </c:pt>
                <c:pt idx="715">
                  <c:v>0.91531080517313312</c:v>
                </c:pt>
                <c:pt idx="716">
                  <c:v>0.9461827284105131</c:v>
                </c:pt>
                <c:pt idx="717">
                  <c:v>0.94242803504380479</c:v>
                </c:pt>
                <c:pt idx="718">
                  <c:v>0.95911556111806429</c:v>
                </c:pt>
                <c:pt idx="719">
                  <c:v>0.95953274926992072</c:v>
                </c:pt>
                <c:pt idx="720">
                  <c:v>0.94034209428452231</c:v>
                </c:pt>
                <c:pt idx="721">
                  <c:v>0.96704213600333755</c:v>
                </c:pt>
                <c:pt idx="722">
                  <c:v>0.95702962035878181</c:v>
                </c:pt>
                <c:pt idx="723">
                  <c:v>0.96871088861076349</c:v>
                </c:pt>
                <c:pt idx="724">
                  <c:v>0.97538589904046724</c:v>
                </c:pt>
                <c:pt idx="725">
                  <c:v>0.96912807676261992</c:v>
                </c:pt>
                <c:pt idx="726">
                  <c:v>1.0091781393408428</c:v>
                </c:pt>
                <c:pt idx="727">
                  <c:v>1.0141843971631206</c:v>
                </c:pt>
                <c:pt idx="728">
                  <c:v>1.0250312891113893</c:v>
                </c:pt>
                <c:pt idx="729">
                  <c:v>1.0613266583229037</c:v>
                </c:pt>
                <c:pt idx="730">
                  <c:v>1.0792657488527326</c:v>
                </c:pt>
                <c:pt idx="731">
                  <c:v>1.1051314142678348</c:v>
                </c:pt>
                <c:pt idx="732">
                  <c:v>1.0730079265748853</c:v>
                </c:pt>
                <c:pt idx="733">
                  <c:v>1.1163954943679599</c:v>
                </c:pt>
                <c:pt idx="734">
                  <c:v>1.1472674176053399</c:v>
                </c:pt>
                <c:pt idx="735">
                  <c:v>1.0992907801418439</c:v>
                </c:pt>
                <c:pt idx="736">
                  <c:v>1.1026282853566958</c:v>
                </c:pt>
                <c:pt idx="737">
                  <c:v>1.0942845223195661</c:v>
                </c:pt>
                <c:pt idx="738">
                  <c:v>1.1205673758865249</c:v>
                </c:pt>
                <c:pt idx="739">
                  <c:v>1.1309970796829369</c:v>
                </c:pt>
                <c:pt idx="740">
                  <c:v>1.1093032957863997</c:v>
                </c:pt>
                <c:pt idx="741">
                  <c:v>1.0980392156862746</c:v>
                </c:pt>
                <c:pt idx="742">
                  <c:v>1.1118064246975385</c:v>
                </c:pt>
                <c:pt idx="743">
                  <c:v>1.1143095536086776</c:v>
                </c:pt>
                <c:pt idx="744">
                  <c:v>1.1280767626199415</c:v>
                </c:pt>
                <c:pt idx="745">
                  <c:v>1.1301627033792241</c:v>
                </c:pt>
                <c:pt idx="746">
                  <c:v>1.1343345848977888</c:v>
                </c:pt>
                <c:pt idx="747">
                  <c:v>1.1243220692532332</c:v>
                </c:pt>
                <c:pt idx="748">
                  <c:v>1.1576971214017522</c:v>
                </c:pt>
                <c:pt idx="749">
                  <c:v>1.1856487275761369</c:v>
                </c:pt>
                <c:pt idx="750">
                  <c:v>1.1823112223612848</c:v>
                </c:pt>
                <c:pt idx="751">
                  <c:v>1.1718815185648728</c:v>
                </c:pt>
                <c:pt idx="752">
                  <c:v>1.1693783896537338</c:v>
                </c:pt>
                <c:pt idx="753">
                  <c:v>1.1793909052982896</c:v>
                </c:pt>
                <c:pt idx="754">
                  <c:v>1.146433041301627</c:v>
                </c:pt>
                <c:pt idx="755">
                  <c:v>1.1188986232790989</c:v>
                </c:pt>
                <c:pt idx="756">
                  <c:v>1.0688360450563203</c:v>
                </c:pt>
                <c:pt idx="757">
                  <c:v>1.0705047976637463</c:v>
                </c:pt>
                <c:pt idx="758">
                  <c:v>1.0725907384230289</c:v>
                </c:pt>
                <c:pt idx="759">
                  <c:v>1.0696704213600334</c:v>
                </c:pt>
                <c:pt idx="760">
                  <c:v>1.0717563621193158</c:v>
                </c:pt>
                <c:pt idx="761">
                  <c:v>1.07717980809345</c:v>
                </c:pt>
                <c:pt idx="762">
                  <c:v>1.0639966624947852</c:v>
                </c:pt>
                <c:pt idx="763">
                  <c:v>1.0199415936587402</c:v>
                </c:pt>
                <c:pt idx="764">
                  <c:v>1.024947851481018</c:v>
                </c:pt>
                <c:pt idx="765">
                  <c:v>1.0127659574468084</c:v>
                </c:pt>
                <c:pt idx="766">
                  <c:v>1.0300375469336671</c:v>
                </c:pt>
                <c:pt idx="767">
                  <c:v>1.0367125573633709</c:v>
                </c:pt>
                <c:pt idx="768">
                  <c:v>1.0312891113892366</c:v>
                </c:pt>
                <c:pt idx="769">
                  <c:v>1.0429703796412182</c:v>
                </c:pt>
                <c:pt idx="770">
                  <c:v>1.0513141426783479</c:v>
                </c:pt>
                <c:pt idx="771">
                  <c:v>1.0492282019190655</c:v>
                </c:pt>
                <c:pt idx="772">
                  <c:v>1.0463078848560701</c:v>
                </c:pt>
                <c:pt idx="773">
                  <c:v>1.0638297872340425</c:v>
                </c:pt>
                <c:pt idx="774">
                  <c:v>1.0763454317897372</c:v>
                </c:pt>
                <c:pt idx="775">
                  <c:v>1.0972048393825615</c:v>
                </c:pt>
                <c:pt idx="776">
                  <c:v>1.0938673341677096</c:v>
                </c:pt>
                <c:pt idx="777">
                  <c:v>1.1084689194826867</c:v>
                </c:pt>
                <c:pt idx="778">
                  <c:v>1.1226533166458073</c:v>
                </c:pt>
                <c:pt idx="779">
                  <c:v>1.1664580725907385</c:v>
                </c:pt>
                <c:pt idx="780">
                  <c:v>1.1510221109720484</c:v>
                </c:pt>
                <c:pt idx="781">
                  <c:v>1.1560283687943262</c:v>
                </c:pt>
                <c:pt idx="782">
                  <c:v>1.1447642886942011</c:v>
                </c:pt>
                <c:pt idx="783">
                  <c:v>1.1326658322903629</c:v>
                </c:pt>
                <c:pt idx="784">
                  <c:v>1.1017939090529829</c:v>
                </c:pt>
                <c:pt idx="785">
                  <c:v>1.1080517313308302</c:v>
                </c:pt>
                <c:pt idx="786">
                  <c:v>1.146433041301627</c:v>
                </c:pt>
                <c:pt idx="787">
                  <c:v>1.1526908635794744</c:v>
                </c:pt>
                <c:pt idx="788">
                  <c:v>1.1639549436795995</c:v>
                </c:pt>
                <c:pt idx="789">
                  <c:v>1.1831455986649979</c:v>
                </c:pt>
                <c:pt idx="790">
                  <c:v>1.1894034209428452</c:v>
                </c:pt>
                <c:pt idx="791">
                  <c:v>1.214851898206091</c:v>
                </c:pt>
                <c:pt idx="792">
                  <c:v>1.2156862745098038</c:v>
                </c:pt>
                <c:pt idx="793">
                  <c:v>1.2119315811430955</c:v>
                </c:pt>
                <c:pt idx="794">
                  <c:v>1.1939924906132666</c:v>
                </c:pt>
                <c:pt idx="795">
                  <c:v>1.198581560283688</c:v>
                </c:pt>
                <c:pt idx="796">
                  <c:v>1.2173550271172298</c:v>
                </c:pt>
                <c:pt idx="797">
                  <c:v>1.2332081768877763</c:v>
                </c:pt>
                <c:pt idx="798">
                  <c:v>1.2040050062578223</c:v>
                </c:pt>
                <c:pt idx="799">
                  <c:v>1.166875260742595</c:v>
                </c:pt>
                <c:pt idx="800">
                  <c:v>1.181476846057572</c:v>
                </c:pt>
                <c:pt idx="801">
                  <c:v>1.1702127659574468</c:v>
                </c:pt>
                <c:pt idx="802">
                  <c:v>1.1556111806424698</c:v>
                </c:pt>
                <c:pt idx="803">
                  <c:v>1.1034626616604089</c:v>
                </c:pt>
                <c:pt idx="804">
                  <c:v>1.0921985815602837</c:v>
                </c:pt>
                <c:pt idx="805">
                  <c:v>1.1042970379641217</c:v>
                </c:pt>
                <c:pt idx="806">
                  <c:v>1.1330830204422195</c:v>
                </c:pt>
                <c:pt idx="807">
                  <c:v>1.1835627868168543</c:v>
                </c:pt>
                <c:pt idx="808">
                  <c:v>1.1731330830204423</c:v>
                </c:pt>
                <c:pt idx="809">
                  <c:v>1.1935753024614102</c:v>
                </c:pt>
                <c:pt idx="810">
                  <c:v>1.1935753024614102</c:v>
                </c:pt>
                <c:pt idx="811">
                  <c:v>1.1927409261576971</c:v>
                </c:pt>
                <c:pt idx="812">
                  <c:v>1.1476846057571966</c:v>
                </c:pt>
                <c:pt idx="813">
                  <c:v>1.1585314977054653</c:v>
                </c:pt>
                <c:pt idx="814">
                  <c:v>1.1722987067167292</c:v>
                </c:pt>
                <c:pt idx="815">
                  <c:v>1.1722987067167292</c:v>
                </c:pt>
                <c:pt idx="816">
                  <c:v>1.213183145598665</c:v>
                </c:pt>
                <c:pt idx="817">
                  <c:v>1.1910721735502712</c:v>
                </c:pt>
                <c:pt idx="818">
                  <c:v>1.2110972048393827</c:v>
                </c:pt>
                <c:pt idx="819">
                  <c:v>1.2265331664580725</c:v>
                </c:pt>
                <c:pt idx="820">
                  <c:v>1.2244472256987902</c:v>
                </c:pt>
                <c:pt idx="821">
                  <c:v>1.2361284939507717</c:v>
                </c:pt>
                <c:pt idx="822">
                  <c:v>1.2307050479766375</c:v>
                </c:pt>
                <c:pt idx="823">
                  <c:v>1.2332081768877763</c:v>
                </c:pt>
                <c:pt idx="824">
                  <c:v>1.2403003754693367</c:v>
                </c:pt>
                <c:pt idx="825">
                  <c:v>1.2711722987067167</c:v>
                </c:pt>
                <c:pt idx="826">
                  <c:v>1.2978723404255319</c:v>
                </c:pt>
                <c:pt idx="827">
                  <c:v>1.3166458072590739</c:v>
                </c:pt>
                <c:pt idx="828">
                  <c:v>1.3166458072590739</c:v>
                </c:pt>
                <c:pt idx="829">
                  <c:v>1.3600333750521485</c:v>
                </c:pt>
                <c:pt idx="830">
                  <c:v>1.3579474342928661</c:v>
                </c:pt>
                <c:pt idx="831">
                  <c:v>1.3512724238631624</c:v>
                </c:pt>
                <c:pt idx="832">
                  <c:v>1.3525239883187317</c:v>
                </c:pt>
                <c:pt idx="833">
                  <c:v>1.3521068001668752</c:v>
                </c:pt>
                <c:pt idx="834">
                  <c:v>1.3215686274509804</c:v>
                </c:pt>
                <c:pt idx="835">
                  <c:v>1.2689194826866916</c:v>
                </c:pt>
                <c:pt idx="836">
                  <c:v>1.2458906967042136</c:v>
                </c:pt>
                <c:pt idx="837">
                  <c:v>1.2304547350855235</c:v>
                </c:pt>
                <c:pt idx="838">
                  <c:v>1.214851898206091</c:v>
                </c:pt>
                <c:pt idx="839">
                  <c:v>1.2156862745098038</c:v>
                </c:pt>
                <c:pt idx="840">
                  <c:v>1.1889862327909888</c:v>
                </c:pt>
                <c:pt idx="841">
                  <c:v>1.1810596579057155</c:v>
                </c:pt>
                <c:pt idx="842">
                  <c:v>1.1881518564872757</c:v>
                </c:pt>
                <c:pt idx="843">
                  <c:v>1.1923237380058407</c:v>
                </c:pt>
                <c:pt idx="844">
                  <c:v>1.2115143929912391</c:v>
                </c:pt>
                <c:pt idx="845">
                  <c:v>1.2098456403838131</c:v>
                </c:pt>
                <c:pt idx="846">
                  <c:v>1.2077596996245306</c:v>
                </c:pt>
                <c:pt idx="847">
                  <c:v>1.2273675427617856</c:v>
                </c:pt>
                <c:pt idx="848">
                  <c:v>1.2382144347100543</c:v>
                </c:pt>
                <c:pt idx="849">
                  <c:v>1.2256987901543597</c:v>
                </c:pt>
                <c:pt idx="850">
                  <c:v>1.2035878181059658</c:v>
                </c:pt>
                <c:pt idx="851">
                  <c:v>1.2040050062578223</c:v>
                </c:pt>
                <c:pt idx="852">
                  <c:v>1.1568627450980393</c:v>
                </c:pt>
                <c:pt idx="853">
                  <c:v>1.1585314977054653</c:v>
                </c:pt>
                <c:pt idx="854">
                  <c:v>1.1677096370463078</c:v>
                </c:pt>
                <c:pt idx="855">
                  <c:v>1.1743846474760118</c:v>
                </c:pt>
                <c:pt idx="856">
                  <c:v>1.1635377555277431</c:v>
                </c:pt>
                <c:pt idx="857">
                  <c:v>1.1731330830204423</c:v>
                </c:pt>
                <c:pt idx="858">
                  <c:v>1.1643721318314559</c:v>
                </c:pt>
                <c:pt idx="859">
                  <c:v>1.1585314977054653</c:v>
                </c:pt>
                <c:pt idx="860">
                  <c:v>1.1823112223612848</c:v>
                </c:pt>
                <c:pt idx="861">
                  <c:v>1.1835627868168543</c:v>
                </c:pt>
                <c:pt idx="862">
                  <c:v>1.1806424697538589</c:v>
                </c:pt>
                <c:pt idx="863">
                  <c:v>1.1856487275761369</c:v>
                </c:pt>
                <c:pt idx="864">
                  <c:v>1.1860659157279934</c:v>
                </c:pt>
                <c:pt idx="865">
                  <c:v>1.1748018356278682</c:v>
                </c:pt>
                <c:pt idx="866">
                  <c:v>1.1793909052982896</c:v>
                </c:pt>
                <c:pt idx="867">
                  <c:v>1.1881518564872757</c:v>
                </c:pt>
                <c:pt idx="868">
                  <c:v>1.1906549853984147</c:v>
                </c:pt>
                <c:pt idx="869">
                  <c:v>1.2227784730913642</c:v>
                </c:pt>
                <c:pt idx="870">
                  <c:v>1.2543178973717146</c:v>
                </c:pt>
                <c:pt idx="871">
                  <c:v>1.2493950771798081</c:v>
                </c:pt>
                <c:pt idx="872">
                  <c:v>1.2609094701710473</c:v>
                </c:pt>
                <c:pt idx="873">
                  <c:v>1.2302878598247811</c:v>
                </c:pt>
                <c:pt idx="874">
                  <c:v>1.2211097204839383</c:v>
                </c:pt>
                <c:pt idx="875">
                  <c:v>1.2386316228619108</c:v>
                </c:pt>
                <c:pt idx="876">
                  <c:v>1.2373800584063412</c:v>
                </c:pt>
                <c:pt idx="877">
                  <c:v>1.2540675844806008</c:v>
                </c:pt>
                <c:pt idx="878">
                  <c:v>1.258656654151022</c:v>
                </c:pt>
                <c:pt idx="879">
                  <c:v>1.2340425531914894</c:v>
                </c:pt>
                <c:pt idx="880">
                  <c:v>1.181476846057572</c:v>
                </c:pt>
                <c:pt idx="881">
                  <c:v>1.1810596579057155</c:v>
                </c:pt>
                <c:pt idx="882">
                  <c:v>1.1706299541093033</c:v>
                </c:pt>
                <c:pt idx="883">
                  <c:v>1.1735502711722987</c:v>
                </c:pt>
                <c:pt idx="884">
                  <c:v>1.1818940342094284</c:v>
                </c:pt>
                <c:pt idx="885">
                  <c:v>1.2140175219023779</c:v>
                </c:pt>
                <c:pt idx="886">
                  <c:v>1.2115143929912391</c:v>
                </c:pt>
                <c:pt idx="887">
                  <c:v>1.2136003337505215</c:v>
                </c:pt>
                <c:pt idx="888">
                  <c:v>1.2060909470171046</c:v>
                </c:pt>
                <c:pt idx="889">
                  <c:v>1.2206925323320819</c:v>
                </c:pt>
                <c:pt idx="890">
                  <c:v>1.2123487692949519</c:v>
                </c:pt>
                <c:pt idx="891">
                  <c:v>1.2019190654985399</c:v>
                </c:pt>
                <c:pt idx="892">
                  <c:v>1.1656236962870254</c:v>
                </c:pt>
                <c:pt idx="893">
                  <c:v>1.1639549436795995</c:v>
                </c:pt>
                <c:pt idx="894">
                  <c:v>1.1522736754276179</c:v>
                </c:pt>
                <c:pt idx="895">
                  <c:v>1.1430955360867752</c:v>
                </c:pt>
                <c:pt idx="896">
                  <c:v>1.150604922820192</c:v>
                </c:pt>
                <c:pt idx="897">
                  <c:v>1.1602002503128912</c:v>
                </c:pt>
                <c:pt idx="898">
                  <c:v>1.1597830621610346</c:v>
                </c:pt>
                <c:pt idx="899">
                  <c:v>1.1551939924906132</c:v>
                </c:pt>
                <c:pt idx="900">
                  <c:v>1.1247392574050896</c:v>
                </c:pt>
                <c:pt idx="901">
                  <c:v>1.133500208594076</c:v>
                </c:pt>
                <c:pt idx="902">
                  <c:v>1.1610346266166041</c:v>
                </c:pt>
                <c:pt idx="903">
                  <c:v>1.1610346266166041</c:v>
                </c:pt>
                <c:pt idx="904">
                  <c:v>1.1685440133500209</c:v>
                </c:pt>
                <c:pt idx="905">
                  <c:v>1.1597830621610346</c:v>
                </c:pt>
                <c:pt idx="906">
                  <c:v>1.1551939924906132</c:v>
                </c:pt>
                <c:pt idx="907">
                  <c:v>1.1489361702127661</c:v>
                </c:pt>
                <c:pt idx="908">
                  <c:v>1.1322486441385065</c:v>
                </c:pt>
                <c:pt idx="909">
                  <c:v>1.1309970796829369</c:v>
                </c:pt>
                <c:pt idx="910">
                  <c:v>1.1180642469753859</c:v>
                </c:pt>
                <c:pt idx="911">
                  <c:v>1.1230705047976637</c:v>
                </c:pt>
                <c:pt idx="912">
                  <c:v>1.1264080100125156</c:v>
                </c:pt>
                <c:pt idx="913">
                  <c:v>1.1476846057571966</c:v>
                </c:pt>
                <c:pt idx="914">
                  <c:v>1.1802252816020025</c:v>
                </c:pt>
                <c:pt idx="915">
                  <c:v>1.1835627868168543</c:v>
                </c:pt>
                <c:pt idx="916">
                  <c:v>1.1902377972465581</c:v>
                </c:pt>
                <c:pt idx="917">
                  <c:v>1.1944096787651231</c:v>
                </c:pt>
                <c:pt idx="918">
                  <c:v>1.1881518564872757</c:v>
                </c:pt>
                <c:pt idx="919">
                  <c:v>1.1956612432206926</c:v>
                </c:pt>
                <c:pt idx="920">
                  <c:v>1.1939924906132666</c:v>
                </c:pt>
                <c:pt idx="921">
                  <c:v>1.1860659157279934</c:v>
                </c:pt>
                <c:pt idx="922">
                  <c:v>1.1894034209428452</c:v>
                </c:pt>
                <c:pt idx="923">
                  <c:v>1.1977471839799749</c:v>
                </c:pt>
                <c:pt idx="924">
                  <c:v>1.2015018773466835</c:v>
                </c:pt>
                <c:pt idx="925">
                  <c:v>1.1881518564872757</c:v>
                </c:pt>
                <c:pt idx="926">
                  <c:v>1.1764705882352942</c:v>
                </c:pt>
                <c:pt idx="927">
                  <c:v>1.1681268251981645</c:v>
                </c:pt>
                <c:pt idx="928">
                  <c:v>1.1756362119315811</c:v>
                </c:pt>
                <c:pt idx="929">
                  <c:v>1.1714643304130163</c:v>
                </c:pt>
                <c:pt idx="930">
                  <c:v>1.1831455986649979</c:v>
                </c:pt>
                <c:pt idx="931">
                  <c:v>1.1902377972465581</c:v>
                </c:pt>
                <c:pt idx="932">
                  <c:v>1.1902377972465581</c:v>
                </c:pt>
                <c:pt idx="933">
                  <c:v>1.1894034209428452</c:v>
                </c:pt>
                <c:pt idx="934">
                  <c:v>1.1894034209428452</c:v>
                </c:pt>
                <c:pt idx="935">
                  <c:v>1.1923237380058407</c:v>
                </c:pt>
                <c:pt idx="936">
                  <c:v>1.2015018773466835</c:v>
                </c:pt>
                <c:pt idx="937">
                  <c:v>1.2110972048393827</c:v>
                </c:pt>
                <c:pt idx="938">
                  <c:v>1.2206925323320819</c:v>
                </c:pt>
                <c:pt idx="939">
                  <c:v>1.2215269086357947</c:v>
                </c:pt>
                <c:pt idx="940">
                  <c:v>1.2236128493950771</c:v>
                </c:pt>
                <c:pt idx="941">
                  <c:v>1.2307050479766375</c:v>
                </c:pt>
                <c:pt idx="942">
                  <c:v>1.2382144347100543</c:v>
                </c:pt>
                <c:pt idx="943">
                  <c:v>1.2519816437213183</c:v>
                </c:pt>
                <c:pt idx="944">
                  <c:v>1.2599082186065915</c:v>
                </c:pt>
                <c:pt idx="945">
                  <c:v>1.2598247809762204</c:v>
                </c:pt>
                <c:pt idx="946">
                  <c:v>1.2569879015435961</c:v>
                </c:pt>
                <c:pt idx="947">
                  <c:v>1.2601585314977055</c:v>
                </c:pt>
                <c:pt idx="948">
                  <c:v>1.2265331664580725</c:v>
                </c:pt>
                <c:pt idx="949">
                  <c:v>1.2503128911138923</c:v>
                </c:pt>
                <c:pt idx="950">
                  <c:v>1.2599082186065915</c:v>
                </c:pt>
                <c:pt idx="951">
                  <c:v>1.2599082186065915</c:v>
                </c:pt>
                <c:pt idx="952">
                  <c:v>1.2540675844806008</c:v>
                </c:pt>
                <c:pt idx="953">
                  <c:v>1.2599082186065915</c:v>
                </c:pt>
                <c:pt idx="954">
                  <c:v>1.2795160617438466</c:v>
                </c:pt>
                <c:pt idx="955">
                  <c:v>1.2765957446808511</c:v>
                </c:pt>
                <c:pt idx="956">
                  <c:v>1.2511472674176054</c:v>
                </c:pt>
                <c:pt idx="957">
                  <c:v>1.2311222361284939</c:v>
                </c:pt>
                <c:pt idx="958">
                  <c:v>1.231956612432207</c:v>
                </c:pt>
                <c:pt idx="959">
                  <c:v>1.2211097204839383</c:v>
                </c:pt>
                <c:pt idx="960">
                  <c:v>1.2415519399249062</c:v>
                </c:pt>
                <c:pt idx="961">
                  <c:v>1.2511472674176054</c:v>
                </c:pt>
                <c:pt idx="962">
                  <c:v>1.2553191489361701</c:v>
                </c:pt>
                <c:pt idx="963">
                  <c:v>1.2323738005840634</c:v>
                </c:pt>
                <c:pt idx="964">
                  <c:v>1.2352941176470589</c:v>
                </c:pt>
                <c:pt idx="965">
                  <c:v>1.2332081768877763</c:v>
                </c:pt>
                <c:pt idx="966">
                  <c:v>1.2273675427617856</c:v>
                </c:pt>
                <c:pt idx="967">
                  <c:v>1.2373800584063412</c:v>
                </c:pt>
                <c:pt idx="968">
                  <c:v>1.2407175636211931</c:v>
                </c:pt>
                <c:pt idx="969">
                  <c:v>1.2503128911138923</c:v>
                </c:pt>
                <c:pt idx="970">
                  <c:v>1.2553191489361701</c:v>
                </c:pt>
                <c:pt idx="971">
                  <c:v>1.2478097622027535</c:v>
                </c:pt>
                <c:pt idx="972">
                  <c:v>1.2553191489361701</c:v>
                </c:pt>
                <c:pt idx="973">
                  <c:v>1.2674176053400084</c:v>
                </c:pt>
                <c:pt idx="974">
                  <c:v>1.2682519816437212</c:v>
                </c:pt>
                <c:pt idx="975">
                  <c:v>1.275761368377138</c:v>
                </c:pt>
                <c:pt idx="976">
                  <c:v>1.2582394659991656</c:v>
                </c:pt>
                <c:pt idx="977">
                  <c:v>1.2348769294952024</c:v>
                </c:pt>
                <c:pt idx="978">
                  <c:v>1.2469753858990404</c:v>
                </c:pt>
                <c:pt idx="979">
                  <c:v>1.2332081768877763</c:v>
                </c:pt>
                <c:pt idx="980">
                  <c:v>1.2006675010429704</c:v>
                </c:pt>
                <c:pt idx="981">
                  <c:v>1.2048393825615353</c:v>
                </c:pt>
                <c:pt idx="982">
                  <c:v>1.2065081351689613</c:v>
                </c:pt>
                <c:pt idx="983">
                  <c:v>1.2098456403838131</c:v>
                </c:pt>
                <c:pt idx="984">
                  <c:v>1.2152690863579474</c:v>
                </c:pt>
                <c:pt idx="985">
                  <c:v>1.2023362536503963</c:v>
                </c:pt>
                <c:pt idx="986">
                  <c:v>1.1981643721318314</c:v>
                </c:pt>
                <c:pt idx="987">
                  <c:v>1.1944096787651231</c:v>
                </c:pt>
                <c:pt idx="988">
                  <c:v>1.1989987484355444</c:v>
                </c:pt>
                <c:pt idx="989">
                  <c:v>1.1906549853984147</c:v>
                </c:pt>
                <c:pt idx="990">
                  <c:v>1.1906549853984147</c:v>
                </c:pt>
                <c:pt idx="991">
                  <c:v>1.1735502711722987</c:v>
                </c:pt>
                <c:pt idx="992">
                  <c:v>1.1693783896537338</c:v>
                </c:pt>
                <c:pt idx="993">
                  <c:v>1.1418439716312057</c:v>
                </c:pt>
                <c:pt idx="994">
                  <c:v>1.1301627033792241</c:v>
                </c:pt>
                <c:pt idx="995">
                  <c:v>1.1368377138089278</c:v>
                </c:pt>
                <c:pt idx="996">
                  <c:v>1.1314142678347936</c:v>
                </c:pt>
                <c:pt idx="997">
                  <c:v>1.1364205256570714</c:v>
                </c:pt>
                <c:pt idx="998">
                  <c:v>1.148101793909053</c:v>
                </c:pt>
                <c:pt idx="999">
                  <c:v>1.148101793909053</c:v>
                </c:pt>
                <c:pt idx="1000">
                  <c:v>1.1443471005423447</c:v>
                </c:pt>
                <c:pt idx="1001">
                  <c:v>1.1602002503128912</c:v>
                </c:pt>
                <c:pt idx="1002">
                  <c:v>1.1585314977054653</c:v>
                </c:pt>
                <c:pt idx="1003">
                  <c:v>1.1693783896537338</c:v>
                </c:pt>
                <c:pt idx="1004">
                  <c:v>1.1898206090947017</c:v>
                </c:pt>
                <c:pt idx="1005">
                  <c:v>1.1906549853984147</c:v>
                </c:pt>
                <c:pt idx="1006">
                  <c:v>1.1848143512724238</c:v>
                </c:pt>
                <c:pt idx="1007">
                  <c:v>1.1748018356278682</c:v>
                </c:pt>
                <c:pt idx="1008">
                  <c:v>1.1869002920317062</c:v>
                </c:pt>
                <c:pt idx="1009">
                  <c:v>1.1827284105131415</c:v>
                </c:pt>
                <c:pt idx="1010">
                  <c:v>1.1818940342094284</c:v>
                </c:pt>
                <c:pt idx="1011">
                  <c:v>1.1672924488944514</c:v>
                </c:pt>
                <c:pt idx="1012">
                  <c:v>1.1539424280350439</c:v>
                </c:pt>
                <c:pt idx="1013">
                  <c:v>1.1618690029203171</c:v>
                </c:pt>
                <c:pt idx="1014">
                  <c:v>1.1647893199833124</c:v>
                </c:pt>
                <c:pt idx="1015">
                  <c:v>1.1635377555277431</c:v>
                </c:pt>
                <c:pt idx="1016">
                  <c:v>1.1631205673758864</c:v>
                </c:pt>
                <c:pt idx="1017">
                  <c:v>1.1468502294534835</c:v>
                </c:pt>
                <c:pt idx="1018">
                  <c:v>1.1451814768460575</c:v>
                </c:pt>
                <c:pt idx="1019">
                  <c:v>1.1572799332498958</c:v>
                </c:pt>
                <c:pt idx="1020">
                  <c:v>1.1681268251981645</c:v>
                </c:pt>
                <c:pt idx="1021">
                  <c:v>1.1656236962870254</c:v>
                </c:pt>
                <c:pt idx="1022">
                  <c:v>1.178973717146433</c:v>
                </c:pt>
                <c:pt idx="1023">
                  <c:v>1.1802252816020025</c:v>
                </c:pt>
                <c:pt idx="1024">
                  <c:v>1.1818940342094284</c:v>
                </c:pt>
                <c:pt idx="1025">
                  <c:v>1.1743846474760118</c:v>
                </c:pt>
                <c:pt idx="1026">
                  <c:v>1.177304964539007</c:v>
                </c:pt>
                <c:pt idx="1027">
                  <c:v>1.1702127659574468</c:v>
                </c:pt>
                <c:pt idx="1028">
                  <c:v>1.179808093450146</c:v>
                </c:pt>
                <c:pt idx="1029">
                  <c:v>1.1885690446391322</c:v>
                </c:pt>
                <c:pt idx="1030">
                  <c:v>1.1894034209428452</c:v>
                </c:pt>
                <c:pt idx="1031">
                  <c:v>1.1735502711722987</c:v>
                </c:pt>
                <c:pt idx="1032">
                  <c:v>1.1781393408427201</c:v>
                </c:pt>
                <c:pt idx="1033">
                  <c:v>1.179808093450146</c:v>
                </c:pt>
                <c:pt idx="1034">
                  <c:v>1.1818940342094284</c:v>
                </c:pt>
                <c:pt idx="1035">
                  <c:v>1.1827284105131415</c:v>
                </c:pt>
                <c:pt idx="1036">
                  <c:v>1.1793909052982896</c:v>
                </c:pt>
                <c:pt idx="1037">
                  <c:v>1.1864831038798498</c:v>
                </c:pt>
                <c:pt idx="1038">
                  <c:v>1.1864831038798498</c:v>
                </c:pt>
                <c:pt idx="1039">
                  <c:v>1.196078431372549</c:v>
                </c:pt>
                <c:pt idx="1040">
                  <c:v>1.1944096787651231</c:v>
                </c:pt>
                <c:pt idx="1041">
                  <c:v>1.2023362536503963</c:v>
                </c:pt>
                <c:pt idx="1042">
                  <c:v>1.1956612432206926</c:v>
                </c:pt>
                <c:pt idx="1043">
                  <c:v>1.2031706299541094</c:v>
                </c:pt>
                <c:pt idx="1044">
                  <c:v>1.2052565707133918</c:v>
                </c:pt>
                <c:pt idx="1045">
                  <c:v>1.2056737588652482</c:v>
                </c:pt>
                <c:pt idx="1046">
                  <c:v>1.2144347100542345</c:v>
                </c:pt>
                <c:pt idx="1047">
                  <c:v>1.2206925323320819</c:v>
                </c:pt>
                <c:pt idx="1048">
                  <c:v>1.2161034626616605</c:v>
                </c:pt>
                <c:pt idx="1049">
                  <c:v>1.2060909470171046</c:v>
                </c:pt>
                <c:pt idx="1050">
                  <c:v>1.2102628285356696</c:v>
                </c:pt>
                <c:pt idx="1051">
                  <c:v>1.210680016687526</c:v>
                </c:pt>
                <c:pt idx="1052">
                  <c:v>1.2098456403838131</c:v>
                </c:pt>
                <c:pt idx="1053">
                  <c:v>1.2153525239883187</c:v>
                </c:pt>
                <c:pt idx="1054">
                  <c:v>1.207259073842303</c:v>
                </c:pt>
                <c:pt idx="1055">
                  <c:v>1.1902377972465581</c:v>
                </c:pt>
                <c:pt idx="1056">
                  <c:v>1.2018356278681686</c:v>
                </c:pt>
                <c:pt idx="1057">
                  <c:v>1.2048393825615353</c:v>
                </c:pt>
                <c:pt idx="1058">
                  <c:v>1.2136003337505215</c:v>
                </c:pt>
                <c:pt idx="1059">
                  <c:v>1.2140175219023779</c:v>
                </c:pt>
                <c:pt idx="1060">
                  <c:v>1.2069253233208177</c:v>
                </c:pt>
                <c:pt idx="1061">
                  <c:v>1.1856487275761369</c:v>
                </c:pt>
                <c:pt idx="1062">
                  <c:v>1.1914893617021276</c:v>
                </c:pt>
                <c:pt idx="1063">
                  <c:v>1.1848143512724238</c:v>
                </c:pt>
                <c:pt idx="1064">
                  <c:v>1.1877346683354193</c:v>
                </c:pt>
                <c:pt idx="1065">
                  <c:v>1.1835627868168543</c:v>
                </c:pt>
                <c:pt idx="1066">
                  <c:v>1.1894034209428452</c:v>
                </c:pt>
                <c:pt idx="1067">
                  <c:v>1.1806424697538589</c:v>
                </c:pt>
                <c:pt idx="1068">
                  <c:v>1.1810596579057155</c:v>
                </c:pt>
                <c:pt idx="1069">
                  <c:v>1.1810596579057155</c:v>
                </c:pt>
                <c:pt idx="1070">
                  <c:v>1.1827284105131415</c:v>
                </c:pt>
                <c:pt idx="1071">
                  <c:v>1.1689612015018773</c:v>
                </c:pt>
                <c:pt idx="1072">
                  <c:v>1.1660408844388819</c:v>
                </c:pt>
                <c:pt idx="1073">
                  <c:v>1.1656236962870254</c:v>
                </c:pt>
                <c:pt idx="1074">
                  <c:v>1.1685440133500209</c:v>
                </c:pt>
                <c:pt idx="1075">
                  <c:v>1.1756362119315811</c:v>
                </c:pt>
                <c:pt idx="1076">
                  <c:v>1.1551939924906132</c:v>
                </c:pt>
                <c:pt idx="1077">
                  <c:v>1.1564455569461827</c:v>
                </c:pt>
                <c:pt idx="1078">
                  <c:v>1.150604922820192</c:v>
                </c:pt>
                <c:pt idx="1079">
                  <c:v>1.1543596161869003</c:v>
                </c:pt>
                <c:pt idx="1080">
                  <c:v>1.1501877346683353</c:v>
                </c:pt>
                <c:pt idx="1081">
                  <c:v>1.1585314977054653</c:v>
                </c:pt>
                <c:pt idx="1082">
                  <c:v>1.1631205673758864</c:v>
                </c:pt>
                <c:pt idx="1083">
                  <c:v>1.1835627868168543</c:v>
                </c:pt>
                <c:pt idx="1084">
                  <c:v>1.1856487275761369</c:v>
                </c:pt>
                <c:pt idx="1085">
                  <c:v>1.1873174801835629</c:v>
                </c:pt>
                <c:pt idx="1086">
                  <c:v>1.1864831038798498</c:v>
                </c:pt>
                <c:pt idx="1087">
                  <c:v>1.1806424697538589</c:v>
                </c:pt>
                <c:pt idx="1088">
                  <c:v>1.1818940342094284</c:v>
                </c:pt>
                <c:pt idx="1089">
                  <c:v>1.1806424697538589</c:v>
                </c:pt>
                <c:pt idx="1090">
                  <c:v>1.1731330830204423</c:v>
                </c:pt>
                <c:pt idx="1091">
                  <c:v>1.1731330830204423</c:v>
                </c:pt>
                <c:pt idx="1092">
                  <c:v>1.1785565289945765</c:v>
                </c:pt>
                <c:pt idx="1093">
                  <c:v>1.1785565289945765</c:v>
                </c:pt>
                <c:pt idx="1094">
                  <c:v>1.177304964539007</c:v>
                </c:pt>
                <c:pt idx="1095">
                  <c:v>1.1810596579057155</c:v>
                </c:pt>
                <c:pt idx="1096">
                  <c:v>1.196078431372549</c:v>
                </c:pt>
                <c:pt idx="1097">
                  <c:v>1.2052565707133918</c:v>
                </c:pt>
                <c:pt idx="1098">
                  <c:v>1.2090112640801001</c:v>
                </c:pt>
                <c:pt idx="1099">
                  <c:v>1.2052565707133918</c:v>
                </c:pt>
                <c:pt idx="1100">
                  <c:v>1.2044221944096787</c:v>
                </c:pt>
                <c:pt idx="1101">
                  <c:v>1.2110972048393827</c:v>
                </c:pt>
                <c:pt idx="1102">
                  <c:v>1.2256987901543597</c:v>
                </c:pt>
                <c:pt idx="1103">
                  <c:v>1.2261159783062161</c:v>
                </c:pt>
                <c:pt idx="1104">
                  <c:v>1.2202753441802252</c:v>
                </c:pt>
                <c:pt idx="1105">
                  <c:v>1.2213600333750521</c:v>
                </c:pt>
                <c:pt idx="1106">
                  <c:v>1.2174384647476011</c:v>
                </c:pt>
                <c:pt idx="1107">
                  <c:v>1.2165206508135169</c:v>
                </c:pt>
                <c:pt idx="1108">
                  <c:v>1.2192740926157697</c:v>
                </c:pt>
                <c:pt idx="1109">
                  <c:v>1.2027534418022527</c:v>
                </c:pt>
                <c:pt idx="1110">
                  <c:v>1.2048393825615353</c:v>
                </c:pt>
                <c:pt idx="1111">
                  <c:v>1.2161034626616605</c:v>
                </c:pt>
                <c:pt idx="1112">
                  <c:v>1.2302878598247811</c:v>
                </c:pt>
                <c:pt idx="1113">
                  <c:v>1.2599082186065915</c:v>
                </c:pt>
                <c:pt idx="1114">
                  <c:v>1.2553191489361701</c:v>
                </c:pt>
                <c:pt idx="1115">
                  <c:v>1.2578222778473092</c:v>
                </c:pt>
                <c:pt idx="1116">
                  <c:v>1.2490613266583228</c:v>
                </c:pt>
                <c:pt idx="1117">
                  <c:v>1.2453066332916145</c:v>
                </c:pt>
                <c:pt idx="1118">
                  <c:v>1.2657488527325824</c:v>
                </c:pt>
                <c:pt idx="1119">
                  <c:v>1.2565707133917396</c:v>
                </c:pt>
                <c:pt idx="1120">
                  <c:v>1.2553191489361701</c:v>
                </c:pt>
                <c:pt idx="1121">
                  <c:v>1.2519816437213183</c:v>
                </c:pt>
                <c:pt idx="1122">
                  <c:v>1.2686691697955779</c:v>
                </c:pt>
                <c:pt idx="1123">
                  <c:v>1.2753441802252816</c:v>
                </c:pt>
                <c:pt idx="1124">
                  <c:v>1.2670004171881519</c:v>
                </c:pt>
                <c:pt idx="1125">
                  <c:v>1.2736754276178557</c:v>
                </c:pt>
                <c:pt idx="1126">
                  <c:v>1.261159783062161</c:v>
                </c:pt>
                <c:pt idx="1127">
                  <c:v>1.2428035043804755</c:v>
                </c:pt>
                <c:pt idx="1128">
                  <c:v>1.2436378806841886</c:v>
                </c:pt>
                <c:pt idx="1129">
                  <c:v>1.244055068836045</c:v>
                </c:pt>
                <c:pt idx="1130">
                  <c:v>1.2357113057989153</c:v>
                </c:pt>
                <c:pt idx="1131">
                  <c:v>1.2377972465581977</c:v>
                </c:pt>
                <c:pt idx="1132">
                  <c:v>1.24822695035461</c:v>
                </c:pt>
                <c:pt idx="1133">
                  <c:v>1.2624113475177305</c:v>
                </c:pt>
                <c:pt idx="1134">
                  <c:v>1.244055068836045</c:v>
                </c:pt>
                <c:pt idx="1135">
                  <c:v>1.244055068836045</c:v>
                </c:pt>
                <c:pt idx="1136">
                  <c:v>1.2444722569879016</c:v>
                </c:pt>
                <c:pt idx="1137">
                  <c:v>1.258656654151022</c:v>
                </c:pt>
                <c:pt idx="1138">
                  <c:v>1.2745098039215685</c:v>
                </c:pt>
                <c:pt idx="1139">
                  <c:v>1.2803504380475594</c:v>
                </c:pt>
                <c:pt idx="1140">
                  <c:v>1.2874426366291198</c:v>
                </c:pt>
                <c:pt idx="1141">
                  <c:v>1.2686691697955779</c:v>
                </c:pt>
                <c:pt idx="1142">
                  <c:v>1.2686691697955779</c:v>
                </c:pt>
                <c:pt idx="1143">
                  <c:v>1.2644972882770129</c:v>
                </c:pt>
                <c:pt idx="1144">
                  <c:v>1.2690863579474343</c:v>
                </c:pt>
                <c:pt idx="1145">
                  <c:v>1.2849395077179808</c:v>
                </c:pt>
                <c:pt idx="1146">
                  <c:v>1.2966207759699624</c:v>
                </c:pt>
                <c:pt idx="1147">
                  <c:v>1.2957863996662495</c:v>
                </c:pt>
                <c:pt idx="1148">
                  <c:v>1.3420942845223196</c:v>
                </c:pt>
                <c:pt idx="1149">
                  <c:v>1.3475177304964538</c:v>
                </c:pt>
                <c:pt idx="1150">
                  <c:v>1.3833959115561119</c:v>
                </c:pt>
                <c:pt idx="1151">
                  <c:v>1.3717146433041301</c:v>
                </c:pt>
                <c:pt idx="1152">
                  <c:v>1.344180225281602</c:v>
                </c:pt>
                <c:pt idx="1153">
                  <c:v>1.3508552357113057</c:v>
                </c:pt>
                <c:pt idx="1154">
                  <c:v>1.3383395911556111</c:v>
                </c:pt>
                <c:pt idx="1155">
                  <c:v>1.3913224864413851</c:v>
                </c:pt>
                <c:pt idx="1156">
                  <c:v>1.4100959532749271</c:v>
                </c:pt>
                <c:pt idx="1157">
                  <c:v>1.4196912807676263</c:v>
                </c:pt>
                <c:pt idx="1158">
                  <c:v>1.42636629119733</c:v>
                </c:pt>
                <c:pt idx="1159">
                  <c:v>1.4234459741343346</c:v>
                </c:pt>
                <c:pt idx="1160">
                  <c:v>1.4013350020859408</c:v>
                </c:pt>
                <c:pt idx="1161">
                  <c:v>1.406758448060075</c:v>
                </c:pt>
                <c:pt idx="1162">
                  <c:v>1.3934084272006675</c:v>
                </c:pt>
                <c:pt idx="1163">
                  <c:v>1.4184397163120568</c:v>
                </c:pt>
                <c:pt idx="1164">
                  <c:v>1.4017521902377972</c:v>
                </c:pt>
                <c:pt idx="1165">
                  <c:v>1.4139340842720065</c:v>
                </c:pt>
                <c:pt idx="1166">
                  <c:v>1.4073425114726743</c:v>
                </c:pt>
                <c:pt idx="1167">
                  <c:v>1.390738423028786</c:v>
                </c:pt>
                <c:pt idx="1168">
                  <c:v>1.3984981226533166</c:v>
                </c:pt>
                <c:pt idx="1169">
                  <c:v>1.4046725073007926</c:v>
                </c:pt>
                <c:pt idx="1170">
                  <c:v>1.4184397163120568</c:v>
                </c:pt>
                <c:pt idx="1171">
                  <c:v>1.4080100125156445</c:v>
                </c:pt>
                <c:pt idx="1172">
                  <c:v>1.4017521902377972</c:v>
                </c:pt>
                <c:pt idx="1173">
                  <c:v>1.4059240717563621</c:v>
                </c:pt>
                <c:pt idx="1174">
                  <c:v>1.4488944513975803</c:v>
                </c:pt>
                <c:pt idx="1175">
                  <c:v>1.4476428869420108</c:v>
                </c:pt>
                <c:pt idx="1176">
                  <c:v>1.4564038381309972</c:v>
                </c:pt>
                <c:pt idx="1177">
                  <c:v>1.4797663746349603</c:v>
                </c:pt>
                <c:pt idx="1178">
                  <c:v>1.4668335419274092</c:v>
                </c:pt>
                <c:pt idx="1179">
                  <c:v>1.4246975385899041</c:v>
                </c:pt>
                <c:pt idx="1180">
                  <c:v>1.4059240717563621</c:v>
                </c:pt>
                <c:pt idx="1181">
                  <c:v>1.4034209428452231</c:v>
                </c:pt>
                <c:pt idx="1182">
                  <c:v>1.3487692949520234</c:v>
                </c:pt>
                <c:pt idx="1183">
                  <c:v>1.342511472674176</c:v>
                </c:pt>
                <c:pt idx="1184">
                  <c:v>1.3533583646224447</c:v>
                </c:pt>
                <c:pt idx="1185">
                  <c:v>1.3445974134334584</c:v>
                </c:pt>
                <c:pt idx="1186">
                  <c:v>1.3471005423445974</c:v>
                </c:pt>
                <c:pt idx="1187">
                  <c:v>1.3575302461410097</c:v>
                </c:pt>
                <c:pt idx="1188">
                  <c:v>1.3629536921151439</c:v>
                </c:pt>
                <c:pt idx="1189">
                  <c:v>1.3433458489778891</c:v>
                </c:pt>
                <c:pt idx="1190">
                  <c:v>1.327909887359199</c:v>
                </c:pt>
                <c:pt idx="1191">
                  <c:v>1.3304130162703378</c:v>
                </c:pt>
                <c:pt idx="1192">
                  <c:v>1.3383395911556111</c:v>
                </c:pt>
                <c:pt idx="1193">
                  <c:v>1.358781810596579</c:v>
                </c:pt>
                <c:pt idx="1194">
                  <c:v>1.3583646224447226</c:v>
                </c:pt>
                <c:pt idx="1195">
                  <c:v>1.3687943262411348</c:v>
                </c:pt>
                <c:pt idx="1196">
                  <c:v>1.3642052565707135</c:v>
                </c:pt>
                <c:pt idx="1197">
                  <c:v>1.3562786816854402</c:v>
                </c:pt>
                <c:pt idx="1198">
                  <c:v>1.361284939507718</c:v>
                </c:pt>
                <c:pt idx="1199">
                  <c:v>1.358781810596579</c:v>
                </c:pt>
                <c:pt idx="1200">
                  <c:v>1.3679599499374218</c:v>
                </c:pt>
                <c:pt idx="1201">
                  <c:v>1.3917396745932415</c:v>
                </c:pt>
                <c:pt idx="1202">
                  <c:v>1.3871506049228202</c:v>
                </c:pt>
                <c:pt idx="1203">
                  <c:v>1.3867334167709637</c:v>
                </c:pt>
                <c:pt idx="1204">
                  <c:v>1.3917396745932415</c:v>
                </c:pt>
                <c:pt idx="1205">
                  <c:v>1.3984146850229453</c:v>
                </c:pt>
                <c:pt idx="1206">
                  <c:v>1.4000834376303712</c:v>
                </c:pt>
                <c:pt idx="1207">
                  <c:v>1.4005006257822279</c:v>
                </c:pt>
                <c:pt idx="1208">
                  <c:v>1.4034209428452231</c:v>
                </c:pt>
                <c:pt idx="1209">
                  <c:v>1.4180225281602004</c:v>
                </c:pt>
                <c:pt idx="1210">
                  <c:v>1.4142678347934918</c:v>
                </c:pt>
                <c:pt idx="1211">
                  <c:v>1.4292866082603255</c:v>
                </c:pt>
                <c:pt idx="1212">
                  <c:v>1.4159365874009178</c:v>
                </c:pt>
                <c:pt idx="1213">
                  <c:v>1.4163537755527742</c:v>
                </c:pt>
                <c:pt idx="1214">
                  <c:v>1.4347100542344597</c:v>
                </c:pt>
                <c:pt idx="1215">
                  <c:v>1.4326241134751774</c:v>
                </c:pt>
                <c:pt idx="1216">
                  <c:v>1.4146850229453483</c:v>
                </c:pt>
                <c:pt idx="1217">
                  <c:v>1.4276178556528996</c:v>
                </c:pt>
                <c:pt idx="1218">
                  <c:v>1.4105131414267835</c:v>
                </c:pt>
                <c:pt idx="1219">
                  <c:v>1.4159365874009178</c:v>
                </c:pt>
                <c:pt idx="1220">
                  <c:v>1.4196912807676263</c:v>
                </c:pt>
                <c:pt idx="1221">
                  <c:v>1.4192740926157696</c:v>
                </c:pt>
                <c:pt idx="1222">
                  <c:v>1.4476428869420108</c:v>
                </c:pt>
                <c:pt idx="1223">
                  <c:v>1.4539007092198581</c:v>
                </c:pt>
                <c:pt idx="1224">
                  <c:v>1.4722569879015437</c:v>
                </c:pt>
                <c:pt idx="1225">
                  <c:v>1.4697538589904047</c:v>
                </c:pt>
                <c:pt idx="1226">
                  <c:v>1.471839799749687</c:v>
                </c:pt>
                <c:pt idx="1227">
                  <c:v>1.4609929078014185</c:v>
                </c:pt>
                <c:pt idx="1228">
                  <c:v>1.4593241551939924</c:v>
                </c:pt>
                <c:pt idx="1229">
                  <c:v>1.4680851063829787</c:v>
                </c:pt>
                <c:pt idx="1230">
                  <c:v>1.461410095953275</c:v>
                </c:pt>
                <c:pt idx="1231">
                  <c:v>1.4272006675010429</c:v>
                </c:pt>
                <c:pt idx="1232">
                  <c:v>1.4380475594493116</c:v>
                </c:pt>
                <c:pt idx="1233">
                  <c:v>1.4430538172715894</c:v>
                </c:pt>
                <c:pt idx="1234">
                  <c:v>1.4509803921568627</c:v>
                </c:pt>
                <c:pt idx="1235">
                  <c:v>1.4609929078014185</c:v>
                </c:pt>
                <c:pt idx="1236">
                  <c:v>1.4818523153942429</c:v>
                </c:pt>
                <c:pt idx="1237">
                  <c:v>1.4910304547350854</c:v>
                </c:pt>
                <c:pt idx="1238">
                  <c:v>1.4797663746349603</c:v>
                </c:pt>
                <c:pt idx="1239">
                  <c:v>1.4772632457238215</c:v>
                </c:pt>
                <c:pt idx="1240">
                  <c:v>1.4618272841051314</c:v>
                </c:pt>
                <c:pt idx="1241">
                  <c:v>1.4388819357530247</c:v>
                </c:pt>
                <c:pt idx="1242">
                  <c:v>1.442636629119733</c:v>
                </c:pt>
                <c:pt idx="1243">
                  <c:v>1.4472256987901544</c:v>
                </c:pt>
                <c:pt idx="1244">
                  <c:v>1.4359616186900293</c:v>
                </c:pt>
                <c:pt idx="1245">
                  <c:v>1.440133500208594</c:v>
                </c:pt>
                <c:pt idx="1246">
                  <c:v>1.3950771798080934</c:v>
                </c:pt>
                <c:pt idx="1247">
                  <c:v>1.3867334167709637</c:v>
                </c:pt>
                <c:pt idx="1248">
                  <c:v>1.3950771798080934</c:v>
                </c:pt>
                <c:pt idx="1249">
                  <c:v>1.4205256570713392</c:v>
                </c:pt>
                <c:pt idx="1250">
                  <c:v>1.4205256570713392</c:v>
                </c:pt>
                <c:pt idx="1251">
                  <c:v>1.4284522319566124</c:v>
                </c:pt>
                <c:pt idx="1252">
                  <c:v>1.4309553608677514</c:v>
                </c:pt>
                <c:pt idx="1253">
                  <c:v>1.4355444305381728</c:v>
                </c:pt>
                <c:pt idx="1254">
                  <c:v>1.4309553608677514</c:v>
                </c:pt>
                <c:pt idx="1255">
                  <c:v>1.4121818940342095</c:v>
                </c:pt>
                <c:pt idx="1256">
                  <c:v>1.4066750104297039</c:v>
                </c:pt>
                <c:pt idx="1257">
                  <c:v>1.3944931163954943</c:v>
                </c:pt>
                <c:pt idx="1258">
                  <c:v>1.3949937421777223</c:v>
                </c:pt>
                <c:pt idx="1259">
                  <c:v>1.3850646641635378</c:v>
                </c:pt>
                <c:pt idx="1260">
                  <c:v>1.3884021693783897</c:v>
                </c:pt>
                <c:pt idx="1261">
                  <c:v>1.3650396328744263</c:v>
                </c:pt>
                <c:pt idx="1262">
                  <c:v>1.3667083854818523</c:v>
                </c:pt>
                <c:pt idx="1263">
                  <c:v>1.3813099707968293</c:v>
                </c:pt>
                <c:pt idx="1264">
                  <c:v>1.3888193575302461</c:v>
                </c:pt>
                <c:pt idx="1265">
                  <c:v>1.3892365456821025</c:v>
                </c:pt>
                <c:pt idx="1266">
                  <c:v>1.4030037546933667</c:v>
                </c:pt>
                <c:pt idx="1267">
                  <c:v>1.4034209428452231</c:v>
                </c:pt>
                <c:pt idx="1268">
                  <c:v>1.4155193992490613</c:v>
                </c:pt>
                <c:pt idx="1269">
                  <c:v>1.413433458489779</c:v>
                </c:pt>
                <c:pt idx="1270">
                  <c:v>1.4159365874009178</c:v>
                </c:pt>
                <c:pt idx="1271">
                  <c:v>1.4213600333750522</c:v>
                </c:pt>
                <c:pt idx="1272">
                  <c:v>1.4217772215269087</c:v>
                </c:pt>
                <c:pt idx="1273">
                  <c:v>1.4330413016270338</c:v>
                </c:pt>
                <c:pt idx="1274">
                  <c:v>1.42636629119733</c:v>
                </c:pt>
                <c:pt idx="1275">
                  <c:v>1.4284522319566124</c:v>
                </c:pt>
                <c:pt idx="1276">
                  <c:v>1.4205256570713392</c:v>
                </c:pt>
                <c:pt idx="1277">
                  <c:v>1.4372131831455988</c:v>
                </c:pt>
                <c:pt idx="1278">
                  <c:v>1.4192740926157696</c:v>
                </c:pt>
                <c:pt idx="1279">
                  <c:v>1.4046725073007926</c:v>
                </c:pt>
                <c:pt idx="1280">
                  <c:v>1.4017521902377972</c:v>
                </c:pt>
                <c:pt idx="1281">
                  <c:v>1.3954943679599499</c:v>
                </c:pt>
                <c:pt idx="1282">
                  <c:v>1.3929912390488111</c:v>
                </c:pt>
                <c:pt idx="1283">
                  <c:v>1.3959115561118065</c:v>
                </c:pt>
                <c:pt idx="1284">
                  <c:v>1.4038381309970798</c:v>
                </c:pt>
                <c:pt idx="1285">
                  <c:v>1.4059240717563621</c:v>
                </c:pt>
                <c:pt idx="1286">
                  <c:v>1.4121818940342095</c:v>
                </c:pt>
                <c:pt idx="1287">
                  <c:v>1.4146850229453483</c:v>
                </c:pt>
                <c:pt idx="1288">
                  <c:v>1.4050896954526491</c:v>
                </c:pt>
                <c:pt idx="1289">
                  <c:v>1.4055068836045057</c:v>
                </c:pt>
                <c:pt idx="1290">
                  <c:v>1.409261576971214</c:v>
                </c:pt>
                <c:pt idx="1291">
                  <c:v>1.3884021693783897</c:v>
                </c:pt>
                <c:pt idx="1292">
                  <c:v>1.3938256153525239</c:v>
                </c:pt>
                <c:pt idx="1293">
                  <c:v>1.3863162286191073</c:v>
                </c:pt>
                <c:pt idx="1294">
                  <c:v>1.3875677930746766</c:v>
                </c:pt>
                <c:pt idx="1295">
                  <c:v>1.3708802670004172</c:v>
                </c:pt>
                <c:pt idx="1296">
                  <c:v>1.373383395911556</c:v>
                </c:pt>
                <c:pt idx="1297">
                  <c:v>1.3788068418856905</c:v>
                </c:pt>
                <c:pt idx="1298">
                  <c:v>1.3792240300375469</c:v>
                </c:pt>
                <c:pt idx="1299">
                  <c:v>1.3750521485189822</c:v>
                </c:pt>
                <c:pt idx="1300">
                  <c:v>1.3808927826449728</c:v>
                </c:pt>
                <c:pt idx="1301">
                  <c:v>1.3813099707968293</c:v>
                </c:pt>
                <c:pt idx="1302">
                  <c:v>1.3642052565707135</c:v>
                </c:pt>
                <c:pt idx="1303">
                  <c:v>1.3692115143929913</c:v>
                </c:pt>
                <c:pt idx="1304">
                  <c:v>1.3792240300375469</c:v>
                </c:pt>
                <c:pt idx="1305">
                  <c:v>1.3875677930746766</c:v>
                </c:pt>
                <c:pt idx="1306">
                  <c:v>1.3950771798080934</c:v>
                </c:pt>
                <c:pt idx="1307">
                  <c:v>1.3913224864413851</c:v>
                </c:pt>
                <c:pt idx="1308">
                  <c:v>1.3917396745932415</c:v>
                </c:pt>
                <c:pt idx="1309">
                  <c:v>1.4009178139340843</c:v>
                </c:pt>
                <c:pt idx="1310">
                  <c:v>1.4013350020859408</c:v>
                </c:pt>
                <c:pt idx="1311">
                  <c:v>1.4013350020859408</c:v>
                </c:pt>
                <c:pt idx="1312">
                  <c:v>1.3967459324155194</c:v>
                </c:pt>
                <c:pt idx="1313">
                  <c:v>1.3988318731748017</c:v>
                </c:pt>
                <c:pt idx="1314">
                  <c:v>1.4071756362119316</c:v>
                </c:pt>
                <c:pt idx="1315">
                  <c:v>1.4146850229453483</c:v>
                </c:pt>
                <c:pt idx="1316">
                  <c:v>1.4042553191489362</c:v>
                </c:pt>
                <c:pt idx="1317">
                  <c:v>1.4050896954526491</c:v>
                </c:pt>
                <c:pt idx="1318">
                  <c:v>1.406758448060075</c:v>
                </c:pt>
                <c:pt idx="1319">
                  <c:v>1.4000834376303712</c:v>
                </c:pt>
                <c:pt idx="1320">
                  <c:v>1.4063412599082186</c:v>
                </c:pt>
                <c:pt idx="1321">
                  <c:v>1.4059240717563621</c:v>
                </c:pt>
                <c:pt idx="1322">
                  <c:v>1.4021693783896538</c:v>
                </c:pt>
                <c:pt idx="1323">
                  <c:v>1.4030037546933667</c:v>
                </c:pt>
                <c:pt idx="1324">
                  <c:v>1.3846474760116814</c:v>
                </c:pt>
                <c:pt idx="1325">
                  <c:v>1.377555277430121</c:v>
                </c:pt>
                <c:pt idx="1326">
                  <c:v>1.3817271589486859</c:v>
                </c:pt>
                <c:pt idx="1327">
                  <c:v>1.3833959115561119</c:v>
                </c:pt>
                <c:pt idx="1328">
                  <c:v>1.3763037129745515</c:v>
                </c:pt>
                <c:pt idx="1329">
                  <c:v>1.3854818523153942</c:v>
                </c:pt>
                <c:pt idx="1330">
                  <c:v>1.3717146433041301</c:v>
                </c:pt>
                <c:pt idx="1331">
                  <c:v>1.3725490196078431</c:v>
                </c:pt>
                <c:pt idx="1332">
                  <c:v>1.3813099707968293</c:v>
                </c:pt>
                <c:pt idx="1333">
                  <c:v>1.3858990404672507</c:v>
                </c:pt>
                <c:pt idx="1334">
                  <c:v>1.3754693366708386</c:v>
                </c:pt>
                <c:pt idx="1335">
                  <c:v>1.3808927826449728</c:v>
                </c:pt>
                <c:pt idx="1336">
                  <c:v>1.378389653733834</c:v>
                </c:pt>
                <c:pt idx="1337">
                  <c:v>1.3742177722152691</c:v>
                </c:pt>
                <c:pt idx="1338">
                  <c:v>1.3726324572382143</c:v>
                </c:pt>
                <c:pt idx="1339">
                  <c:v>1.3773884021693783</c:v>
                </c:pt>
                <c:pt idx="1340">
                  <c:v>1.38005840634126</c:v>
                </c:pt>
                <c:pt idx="1341">
                  <c:v>1.3740508969545264</c:v>
                </c:pt>
                <c:pt idx="1342">
                  <c:v>1.3929912390488111</c:v>
                </c:pt>
                <c:pt idx="1343">
                  <c:v>1.409261576971214</c:v>
                </c:pt>
                <c:pt idx="1344">
                  <c:v>1.4100959532749271</c:v>
                </c:pt>
                <c:pt idx="1345">
                  <c:v>1.4155193992490613</c:v>
                </c:pt>
                <c:pt idx="1346">
                  <c:v>1.4105131414267835</c:v>
                </c:pt>
                <c:pt idx="1347">
                  <c:v>1.4151022110972049</c:v>
                </c:pt>
                <c:pt idx="1348">
                  <c:v>1.4184397163120568</c:v>
                </c:pt>
                <c:pt idx="1349">
                  <c:v>1.4217772215269087</c:v>
                </c:pt>
                <c:pt idx="1350">
                  <c:v>1.409261576971214</c:v>
                </c:pt>
                <c:pt idx="1351">
                  <c:v>1.4100959532749271</c:v>
                </c:pt>
                <c:pt idx="1352">
                  <c:v>1.428035043804756</c:v>
                </c:pt>
                <c:pt idx="1353">
                  <c:v>1.4201084689194827</c:v>
                </c:pt>
                <c:pt idx="1354">
                  <c:v>1.4159365874009178</c:v>
                </c:pt>
                <c:pt idx="1355">
                  <c:v>1.413433458489779</c:v>
                </c:pt>
                <c:pt idx="1356">
                  <c:v>1.41093032957864</c:v>
                </c:pt>
                <c:pt idx="1357">
                  <c:v>1.4121818940342095</c:v>
                </c:pt>
                <c:pt idx="1358">
                  <c:v>1.3984146850229453</c:v>
                </c:pt>
                <c:pt idx="1359">
                  <c:v>1.3591989987484356</c:v>
                </c:pt>
                <c:pt idx="1360">
                  <c:v>1.357113057989153</c:v>
                </c:pt>
                <c:pt idx="1361">
                  <c:v>1.3337505214851899</c:v>
                </c:pt>
                <c:pt idx="1362">
                  <c:v>1.3596161869002921</c:v>
                </c:pt>
                <c:pt idx="1363">
                  <c:v>1.3625365039632875</c:v>
                </c:pt>
                <c:pt idx="1364">
                  <c:v>1.3738005840634127</c:v>
                </c:pt>
                <c:pt idx="1365">
                  <c:v>1.3804755944931164</c:v>
                </c:pt>
                <c:pt idx="1366">
                  <c:v>1.3771380892782645</c:v>
                </c:pt>
                <c:pt idx="1367">
                  <c:v>1.3792240300375469</c:v>
                </c:pt>
                <c:pt idx="1368">
                  <c:v>1.3813099707968293</c:v>
                </c:pt>
                <c:pt idx="1369">
                  <c:v>1.3767209011264081</c:v>
                </c:pt>
                <c:pt idx="1370">
                  <c:v>1.3900709219858156</c:v>
                </c:pt>
                <c:pt idx="1371">
                  <c:v>1.3992490613266584</c:v>
                </c:pt>
                <c:pt idx="1372">
                  <c:v>1.4009178139340843</c:v>
                </c:pt>
                <c:pt idx="1373">
                  <c:v>1.394659991656237</c:v>
                </c:pt>
                <c:pt idx="1374">
                  <c:v>1.394659991656237</c:v>
                </c:pt>
                <c:pt idx="1375">
                  <c:v>1.4192740926157696</c:v>
                </c:pt>
                <c:pt idx="1376">
                  <c:v>1.4242803504380475</c:v>
                </c:pt>
                <c:pt idx="1377">
                  <c:v>1.4313725490196079</c:v>
                </c:pt>
                <c:pt idx="1378">
                  <c:v>1.423863162286191</c:v>
                </c:pt>
                <c:pt idx="1379">
                  <c:v>1.4184397163120568</c:v>
                </c:pt>
                <c:pt idx="1380">
                  <c:v>1.4251147267417605</c:v>
                </c:pt>
                <c:pt idx="1381">
                  <c:v>1.4080100125156445</c:v>
                </c:pt>
                <c:pt idx="1382">
                  <c:v>1.4138506466416354</c:v>
                </c:pt>
                <c:pt idx="1383">
                  <c:v>1.4100959532749271</c:v>
                </c:pt>
                <c:pt idx="1384">
                  <c:v>1.409261576971214</c:v>
                </c:pt>
                <c:pt idx="1385">
                  <c:v>1.3875677930746766</c:v>
                </c:pt>
                <c:pt idx="1386">
                  <c:v>1.3754693366708386</c:v>
                </c:pt>
                <c:pt idx="1387">
                  <c:v>1.3692115143929913</c:v>
                </c:pt>
                <c:pt idx="1388">
                  <c:v>1.3604505632040049</c:v>
                </c:pt>
                <c:pt idx="1389">
                  <c:v>1.3487692949520234</c:v>
                </c:pt>
                <c:pt idx="1390">
                  <c:v>1.3516896120150188</c:v>
                </c:pt>
                <c:pt idx="1391">
                  <c:v>1.344180225281602</c:v>
                </c:pt>
                <c:pt idx="1392">
                  <c:v>1.3216520650813517</c:v>
                </c:pt>
                <c:pt idx="1393">
                  <c:v>1.2870254484772632</c:v>
                </c:pt>
                <c:pt idx="1394">
                  <c:v>1.2678347934918648</c:v>
                </c:pt>
                <c:pt idx="1395">
                  <c:v>1.2820191906549854</c:v>
                </c:pt>
                <c:pt idx="1396">
                  <c:v>1.2678347934918648</c:v>
                </c:pt>
                <c:pt idx="1397">
                  <c:v>1.2390488110137672</c:v>
                </c:pt>
                <c:pt idx="1398">
                  <c:v>1.261159783062161</c:v>
                </c:pt>
                <c:pt idx="1399">
                  <c:v>1.2348769294952024</c:v>
                </c:pt>
                <c:pt idx="1400">
                  <c:v>1.2344597413433458</c:v>
                </c:pt>
                <c:pt idx="1401">
                  <c:v>1.2486441385064664</c:v>
                </c:pt>
                <c:pt idx="1402">
                  <c:v>1.260325406758448</c:v>
                </c:pt>
                <c:pt idx="1403">
                  <c:v>1.2711722987067167</c:v>
                </c:pt>
                <c:pt idx="1404">
                  <c:v>1.2707551105548602</c:v>
                </c:pt>
                <c:pt idx="1405">
                  <c:v>1.2519816437213183</c:v>
                </c:pt>
                <c:pt idx="1406">
                  <c:v>1.2549019607843137</c:v>
                </c:pt>
                <c:pt idx="1407">
                  <c:v>1.2286191072173551</c:v>
                </c:pt>
                <c:pt idx="1408">
                  <c:v>1.24822695035461</c:v>
                </c:pt>
                <c:pt idx="1409">
                  <c:v>1.2569879015435961</c:v>
                </c:pt>
                <c:pt idx="1410">
                  <c:v>1.2632457238214434</c:v>
                </c:pt>
                <c:pt idx="1411">
                  <c:v>1.2578222778473092</c:v>
                </c:pt>
                <c:pt idx="1412">
                  <c:v>1.2636629119733001</c:v>
                </c:pt>
                <c:pt idx="1413">
                  <c:v>1.2665832290362953</c:v>
                </c:pt>
                <c:pt idx="1414">
                  <c:v>1.2448894451397581</c:v>
                </c:pt>
                <c:pt idx="1415">
                  <c:v>1.2428035043804755</c:v>
                </c:pt>
                <c:pt idx="1416">
                  <c:v>1.2369628702544848</c:v>
                </c:pt>
                <c:pt idx="1417">
                  <c:v>1.2390488110137672</c:v>
                </c:pt>
                <c:pt idx="1418">
                  <c:v>1.2503128911138923</c:v>
                </c:pt>
                <c:pt idx="1419">
                  <c:v>1.2390488110137672</c:v>
                </c:pt>
                <c:pt idx="1420">
                  <c:v>1.231956612432207</c:v>
                </c:pt>
                <c:pt idx="1421">
                  <c:v>1.2336253650396329</c:v>
                </c:pt>
                <c:pt idx="1422">
                  <c:v>1.2090112640801001</c:v>
                </c:pt>
                <c:pt idx="1423">
                  <c:v>1.2069253233208177</c:v>
                </c:pt>
                <c:pt idx="1424">
                  <c:v>1.2144347100542345</c:v>
                </c:pt>
                <c:pt idx="1425">
                  <c:v>1.2110972048393827</c:v>
                </c:pt>
                <c:pt idx="1426">
                  <c:v>1.2102628285356696</c:v>
                </c:pt>
                <c:pt idx="1427">
                  <c:v>1.2052565707133918</c:v>
                </c:pt>
                <c:pt idx="1428">
                  <c:v>1.1935753024614102</c:v>
                </c:pt>
                <c:pt idx="1429">
                  <c:v>1.1927409261576971</c:v>
                </c:pt>
                <c:pt idx="1430">
                  <c:v>1.1731330830204423</c:v>
                </c:pt>
                <c:pt idx="1431">
                  <c:v>1.1664580725907385</c:v>
                </c:pt>
                <c:pt idx="1432">
                  <c:v>1.1510221109720484</c:v>
                </c:pt>
                <c:pt idx="1433">
                  <c:v>1.1501877346683353</c:v>
                </c:pt>
                <c:pt idx="1434">
                  <c:v>1.1593658740091781</c:v>
                </c:pt>
                <c:pt idx="1435">
                  <c:v>1.1635377555277431</c:v>
                </c:pt>
                <c:pt idx="1436">
                  <c:v>1.1602002503128912</c:v>
                </c:pt>
                <c:pt idx="1437">
                  <c:v>1.1777221526908637</c:v>
                </c:pt>
                <c:pt idx="1438">
                  <c:v>1.1727158948685856</c:v>
                </c:pt>
                <c:pt idx="1439">
                  <c:v>1.1752190237797246</c:v>
                </c:pt>
                <c:pt idx="1440">
                  <c:v>1.1643721318314559</c:v>
                </c:pt>
                <c:pt idx="1441">
                  <c:v>1.1689612015018773</c:v>
                </c:pt>
                <c:pt idx="1442">
                  <c:v>1.1631205673758864</c:v>
                </c:pt>
                <c:pt idx="1443">
                  <c:v>1.1656236962870254</c:v>
                </c:pt>
                <c:pt idx="1444">
                  <c:v>1.1560283687943262</c:v>
                </c:pt>
                <c:pt idx="1445">
                  <c:v>1.1560283687943262</c:v>
                </c:pt>
                <c:pt idx="1446">
                  <c:v>1.1564455569461827</c:v>
                </c:pt>
                <c:pt idx="1447">
                  <c:v>1.1547768043387567</c:v>
                </c:pt>
                <c:pt idx="1448">
                  <c:v>1.1614518147684605</c:v>
                </c:pt>
                <c:pt idx="1449">
                  <c:v>1.1764705882352942</c:v>
                </c:pt>
                <c:pt idx="1450">
                  <c:v>1.1781393408427201</c:v>
                </c:pt>
                <c:pt idx="1451">
                  <c:v>1.1810596579057155</c:v>
                </c:pt>
                <c:pt idx="1452">
                  <c:v>1.1858156028368794</c:v>
                </c:pt>
                <c:pt idx="1453">
                  <c:v>1.1940759282436377</c:v>
                </c:pt>
                <c:pt idx="1454">
                  <c:v>1.1961618690029203</c:v>
                </c:pt>
                <c:pt idx="1455">
                  <c:v>1.1993324989570298</c:v>
                </c:pt>
                <c:pt idx="1456">
                  <c:v>1.2244472256987902</c:v>
                </c:pt>
                <c:pt idx="1457">
                  <c:v>1.2298706716729244</c:v>
                </c:pt>
                <c:pt idx="1458">
                  <c:v>1.2286191072173551</c:v>
                </c:pt>
                <c:pt idx="1459">
                  <c:v>1.2394659991656236</c:v>
                </c:pt>
                <c:pt idx="1460">
                  <c:v>1.2365456821026284</c:v>
                </c:pt>
                <c:pt idx="1461">
                  <c:v>1.2265331664580725</c:v>
                </c:pt>
                <c:pt idx="1462">
                  <c:v>1.2256987901543597</c:v>
                </c:pt>
                <c:pt idx="1463">
                  <c:v>1.2436378806841886</c:v>
                </c:pt>
                <c:pt idx="1464">
                  <c:v>1.2403003754693367</c:v>
                </c:pt>
                <c:pt idx="1465">
                  <c:v>1.2269503546099292</c:v>
                </c:pt>
                <c:pt idx="1466">
                  <c:v>1.2173550271172298</c:v>
                </c:pt>
                <c:pt idx="1467">
                  <c:v>1.2006675010429704</c:v>
                </c:pt>
                <c:pt idx="1468">
                  <c:v>1.2073425114726741</c:v>
                </c:pt>
                <c:pt idx="1469">
                  <c:v>1.210680016687526</c:v>
                </c:pt>
                <c:pt idx="1470">
                  <c:v>1.2115143929912391</c:v>
                </c:pt>
                <c:pt idx="1471">
                  <c:v>1.2231956612432207</c:v>
                </c:pt>
                <c:pt idx="1472">
                  <c:v>1.2327909887359199</c:v>
                </c:pt>
                <c:pt idx="1473">
                  <c:v>1.2265331664580725</c:v>
                </c:pt>
                <c:pt idx="1474">
                  <c:v>1.2382144347100543</c:v>
                </c:pt>
                <c:pt idx="1475">
                  <c:v>1.2432206925323321</c:v>
                </c:pt>
                <c:pt idx="1476">
                  <c:v>1.2419691280767626</c:v>
                </c:pt>
                <c:pt idx="1477">
                  <c:v>1.2590738423028787</c:v>
                </c:pt>
                <c:pt idx="1478">
                  <c:v>1.2619941593658741</c:v>
                </c:pt>
                <c:pt idx="1479">
                  <c:v>1.2619941593658741</c:v>
                </c:pt>
                <c:pt idx="1480">
                  <c:v>1.260325406758448</c:v>
                </c:pt>
                <c:pt idx="1481">
                  <c:v>1.2469753858990404</c:v>
                </c:pt>
                <c:pt idx="1482">
                  <c:v>1.2557363370880268</c:v>
                </c:pt>
                <c:pt idx="1483">
                  <c:v>1.2678347934918648</c:v>
                </c:pt>
                <c:pt idx="1484">
                  <c:v>1.2657488527325824</c:v>
                </c:pt>
                <c:pt idx="1485">
                  <c:v>1.260325406758448</c:v>
                </c:pt>
                <c:pt idx="1486">
                  <c:v>1.275761368377138</c:v>
                </c:pt>
                <c:pt idx="1487">
                  <c:v>1.2836879432624113</c:v>
                </c:pt>
                <c:pt idx="1488">
                  <c:v>1.2807676261994159</c:v>
                </c:pt>
                <c:pt idx="1489">
                  <c:v>1.279933249895703</c:v>
                </c:pt>
                <c:pt idx="1490">
                  <c:v>1.2786816854401335</c:v>
                </c:pt>
                <c:pt idx="1491">
                  <c:v>1.2836879432624113</c:v>
                </c:pt>
                <c:pt idx="1492">
                  <c:v>1.2937004589069669</c:v>
                </c:pt>
                <c:pt idx="1493">
                  <c:v>1.3032957863996661</c:v>
                </c:pt>
                <c:pt idx="1494">
                  <c:v>1.3087192323738006</c:v>
                </c:pt>
                <c:pt idx="1495">
                  <c:v>1.3070504797663747</c:v>
                </c:pt>
                <c:pt idx="1496">
                  <c:v>1.313308302044222</c:v>
                </c:pt>
                <c:pt idx="1497">
                  <c:v>1.3266583229036295</c:v>
                </c:pt>
                <c:pt idx="1498">
                  <c:v>1.3258239465999166</c:v>
                </c:pt>
                <c:pt idx="1499">
                  <c:v>1.3241551939924907</c:v>
                </c:pt>
                <c:pt idx="1500">
                  <c:v>1.3153942428035044</c:v>
                </c:pt>
                <c:pt idx="1501">
                  <c:v>1.3249895702962036</c:v>
                </c:pt>
                <c:pt idx="1502">
                  <c:v>1.3204005006257822</c:v>
                </c:pt>
                <c:pt idx="1503">
                  <c:v>1.3262411347517731</c:v>
                </c:pt>
                <c:pt idx="1504">
                  <c:v>1.3383395911556111</c:v>
                </c:pt>
                <c:pt idx="1505">
                  <c:v>1.3379224030037546</c:v>
                </c:pt>
                <c:pt idx="1506">
                  <c:v>1.3387567793074677</c:v>
                </c:pt>
                <c:pt idx="1507">
                  <c:v>1.3412599082186065</c:v>
                </c:pt>
                <c:pt idx="1508">
                  <c:v>1.3274926992073426</c:v>
                </c:pt>
                <c:pt idx="1509">
                  <c:v>1.3212348769294953</c:v>
                </c:pt>
                <c:pt idx="1510">
                  <c:v>1.3266583229036295</c:v>
                </c:pt>
                <c:pt idx="1511">
                  <c:v>1.3429286608260325</c:v>
                </c:pt>
                <c:pt idx="1512">
                  <c:v>1.3566958698372966</c:v>
                </c:pt>
                <c:pt idx="1513">
                  <c:v>1.3633708802670004</c:v>
                </c:pt>
                <c:pt idx="1514">
                  <c:v>1.3683771380892782</c:v>
                </c:pt>
                <c:pt idx="1515">
                  <c:v>1.3642052565707135</c:v>
                </c:pt>
                <c:pt idx="1516">
                  <c:v>1.3516896120150188</c:v>
                </c:pt>
                <c:pt idx="1517">
                  <c:v>1.3984146850229453</c:v>
                </c:pt>
                <c:pt idx="1518">
                  <c:v>1.4167709637046308</c:v>
                </c:pt>
                <c:pt idx="1519">
                  <c:v>1.4176053400083437</c:v>
                </c:pt>
                <c:pt idx="1520">
                  <c:v>1.4142678347934918</c:v>
                </c:pt>
                <c:pt idx="1521">
                  <c:v>1.4000834376303712</c:v>
                </c:pt>
                <c:pt idx="1522">
                  <c:v>1.3984146850229453</c:v>
                </c:pt>
                <c:pt idx="1523">
                  <c:v>1.4125990821860659</c:v>
                </c:pt>
                <c:pt idx="1524">
                  <c:v>1.394659991656237</c:v>
                </c:pt>
                <c:pt idx="1525">
                  <c:v>1.406758448060075</c:v>
                </c:pt>
                <c:pt idx="1526">
                  <c:v>1.4013350020859408</c:v>
                </c:pt>
                <c:pt idx="1527">
                  <c:v>1.3967459324155194</c:v>
                </c:pt>
                <c:pt idx="1528">
                  <c:v>1.4013350020859408</c:v>
                </c:pt>
                <c:pt idx="1529">
                  <c:v>1.423863162286191</c:v>
                </c:pt>
                <c:pt idx="1530">
                  <c:v>1.4096787651230704</c:v>
                </c:pt>
                <c:pt idx="1531">
                  <c:v>1.4176053400083437</c:v>
                </c:pt>
                <c:pt idx="1532">
                  <c:v>1.4059240717563621</c:v>
                </c:pt>
                <c:pt idx="1533">
                  <c:v>1.4161034626616604</c:v>
                </c:pt>
                <c:pt idx="1534">
                  <c:v>1.4194409678765123</c:v>
                </c:pt>
                <c:pt idx="1535">
                  <c:v>1.406758448060075</c:v>
                </c:pt>
                <c:pt idx="1536">
                  <c:v>1.3992490613266584</c:v>
                </c:pt>
                <c:pt idx="1537">
                  <c:v>1.3833959115561119</c:v>
                </c:pt>
                <c:pt idx="1538">
                  <c:v>1.3796412181894033</c:v>
                </c:pt>
                <c:pt idx="1539">
                  <c:v>1.3575302461410097</c:v>
                </c:pt>
                <c:pt idx="1540">
                  <c:v>1.3583646224447226</c:v>
                </c:pt>
                <c:pt idx="1541">
                  <c:v>1.3546099290780143</c:v>
                </c:pt>
                <c:pt idx="1542">
                  <c:v>1.3128911138923653</c:v>
                </c:pt>
                <c:pt idx="1543">
                  <c:v>1.2995410930329578</c:v>
                </c:pt>
                <c:pt idx="1544">
                  <c:v>1.2966207759699624</c:v>
                </c:pt>
                <c:pt idx="1545">
                  <c:v>1.3066332916145182</c:v>
                </c:pt>
                <c:pt idx="1546">
                  <c:v>1.3037129745515228</c:v>
                </c:pt>
                <c:pt idx="1547">
                  <c:v>1.3124739257405089</c:v>
                </c:pt>
                <c:pt idx="1548">
                  <c:v>1.3083020442219442</c:v>
                </c:pt>
                <c:pt idx="1549">
                  <c:v>1.2820191906549854</c:v>
                </c:pt>
                <c:pt idx="1550">
                  <c:v>1.2937004589069669</c:v>
                </c:pt>
                <c:pt idx="1551">
                  <c:v>1.2949520233625365</c:v>
                </c:pt>
                <c:pt idx="1552">
                  <c:v>1.3032957863996661</c:v>
                </c:pt>
                <c:pt idx="1553">
                  <c:v>1.3137254901960784</c:v>
                </c:pt>
                <c:pt idx="1554">
                  <c:v>1.3199833124739258</c:v>
                </c:pt>
                <c:pt idx="1555">
                  <c:v>1.3145598664997915</c:v>
                </c:pt>
                <c:pt idx="1556">
                  <c:v>1.2978723404255319</c:v>
                </c:pt>
                <c:pt idx="1557">
                  <c:v>1.2857738840216937</c:v>
                </c:pt>
                <c:pt idx="1558">
                  <c:v>1.3032957863996661</c:v>
                </c:pt>
                <c:pt idx="1559">
                  <c:v>1.3245723821443471</c:v>
                </c:pt>
                <c:pt idx="1560">
                  <c:v>1.3408427200667501</c:v>
                </c:pt>
                <c:pt idx="1561">
                  <c:v>1.3420942845223196</c:v>
                </c:pt>
                <c:pt idx="1562">
                  <c:v>1.3662911973299958</c:v>
                </c:pt>
                <c:pt idx="1563">
                  <c:v>1.3696287025448477</c:v>
                </c:pt>
                <c:pt idx="1564">
                  <c:v>1.3662911973299958</c:v>
                </c:pt>
                <c:pt idx="1565">
                  <c:v>1.3475177304964538</c:v>
                </c:pt>
                <c:pt idx="1566">
                  <c:v>1.357113057989153</c:v>
                </c:pt>
                <c:pt idx="1567">
                  <c:v>1.3604505632040049</c:v>
                </c:pt>
                <c:pt idx="1568">
                  <c:v>1.3950771798080934</c:v>
                </c:pt>
                <c:pt idx="1569">
                  <c:v>1.4176053400083437</c:v>
                </c:pt>
                <c:pt idx="1570">
                  <c:v>1.4196912807676263</c:v>
                </c:pt>
                <c:pt idx="1571">
                  <c:v>1.4618272841051314</c:v>
                </c:pt>
                <c:pt idx="1572">
                  <c:v>1.4555694618272841</c:v>
                </c:pt>
                <c:pt idx="1573">
                  <c:v>1.4559866499791405</c:v>
                </c:pt>
                <c:pt idx="1574">
                  <c:v>1.445139758030872</c:v>
                </c:pt>
                <c:pt idx="1575">
                  <c:v>1.445139758030872</c:v>
                </c:pt>
                <c:pt idx="1576">
                  <c:v>1.4543178973717146</c:v>
                </c:pt>
                <c:pt idx="1577">
                  <c:v>1.4501460158531498</c:v>
                </c:pt>
                <c:pt idx="1578">
                  <c:v>1.4743429286608261</c:v>
                </c:pt>
                <c:pt idx="1579">
                  <c:v>1.4997914059240718</c:v>
                </c:pt>
                <c:pt idx="1580">
                  <c:v>1.5131414267834793</c:v>
                </c:pt>
                <c:pt idx="1581">
                  <c:v>1.5423445974134335</c:v>
                </c:pt>
                <c:pt idx="1582">
                  <c:v>1.5577805590321234</c:v>
                </c:pt>
                <c:pt idx="1583">
                  <c:v>1.571964956195244</c:v>
                </c:pt>
                <c:pt idx="1584">
                  <c:v>1.5331664580725908</c:v>
                </c:pt>
                <c:pt idx="1585">
                  <c:v>1.5569461827284106</c:v>
                </c:pt>
                <c:pt idx="1586">
                  <c:v>1.6170212765957446</c:v>
                </c:pt>
                <c:pt idx="1587">
                  <c:v>1.6049228201919066</c:v>
                </c:pt>
                <c:pt idx="1588">
                  <c:v>1.6136837713808927</c:v>
                </c:pt>
                <c:pt idx="1589">
                  <c:v>1.6370463078848561</c:v>
                </c:pt>
                <c:pt idx="1590">
                  <c:v>1.6528994576554026</c:v>
                </c:pt>
                <c:pt idx="1591">
                  <c:v>1.6416353775552774</c:v>
                </c:pt>
                <c:pt idx="1592">
                  <c:v>1.5878181059657905</c:v>
                </c:pt>
                <c:pt idx="1593">
                  <c:v>1.5836462244472258</c:v>
                </c:pt>
                <c:pt idx="1594">
                  <c:v>1.5757196495619525</c:v>
                </c:pt>
                <c:pt idx="1595">
                  <c:v>1.576136837713809</c:v>
                </c:pt>
                <c:pt idx="1596">
                  <c:v>1.634543178973717</c:v>
                </c:pt>
                <c:pt idx="1597">
                  <c:v>1.6554025865665416</c:v>
                </c:pt>
                <c:pt idx="1598">
                  <c:v>1.6737588652482269</c:v>
                </c:pt>
                <c:pt idx="1599">
                  <c:v>1.6478931998331248</c:v>
                </c:pt>
                <c:pt idx="1600">
                  <c:v>1.6433041301627034</c:v>
                </c:pt>
                <c:pt idx="1601">
                  <c:v>1.6115978306216103</c:v>
                </c:pt>
                <c:pt idx="1602">
                  <c:v>1.6132665832290363</c:v>
                </c:pt>
                <c:pt idx="1603">
                  <c:v>1.6090947017104715</c:v>
                </c:pt>
                <c:pt idx="1604">
                  <c:v>1.6120150187734668</c:v>
                </c:pt>
                <c:pt idx="1605">
                  <c:v>1.6357947434292865</c:v>
                </c:pt>
                <c:pt idx="1606">
                  <c:v>1.621610346266166</c:v>
                </c:pt>
                <c:pt idx="1607">
                  <c:v>1.6028368794326242</c:v>
                </c:pt>
                <c:pt idx="1608">
                  <c:v>1.6274509803921569</c:v>
                </c:pt>
                <c:pt idx="1609">
                  <c:v>1.6303712974551523</c:v>
                </c:pt>
                <c:pt idx="1610">
                  <c:v>1.6253650396328745</c:v>
                </c:pt>
                <c:pt idx="1611">
                  <c:v>1.6478931998331248</c:v>
                </c:pt>
                <c:pt idx="1612">
                  <c:v>1.6925323320817689</c:v>
                </c:pt>
                <c:pt idx="1613">
                  <c:v>1.7196495619524406</c:v>
                </c:pt>
                <c:pt idx="1614">
                  <c:v>1.7296620775969962</c:v>
                </c:pt>
                <c:pt idx="1615">
                  <c:v>1.7342511472674176</c:v>
                </c:pt>
                <c:pt idx="1616">
                  <c:v>1.7726324572382144</c:v>
                </c:pt>
                <c:pt idx="1617">
                  <c:v>1.7551105548602419</c:v>
                </c:pt>
                <c:pt idx="1618">
                  <c:v>1.7634543178973716</c:v>
                </c:pt>
                <c:pt idx="1619">
                  <c:v>1.7751355861493534</c:v>
                </c:pt>
                <c:pt idx="1620">
                  <c:v>1.7642886942010847</c:v>
                </c:pt>
                <c:pt idx="1621">
                  <c:v>1.7993324989570296</c:v>
                </c:pt>
                <c:pt idx="1622">
                  <c:v>1.8130997079682938</c:v>
                </c:pt>
                <c:pt idx="1623">
                  <c:v>1.8018356278681686</c:v>
                </c:pt>
                <c:pt idx="1624">
                  <c:v>1.7676261994159366</c:v>
                </c:pt>
                <c:pt idx="1625">
                  <c:v>1.7713808927826449</c:v>
                </c:pt>
                <c:pt idx="1626">
                  <c:v>1.7634543178973716</c:v>
                </c:pt>
                <c:pt idx="1627">
                  <c:v>1.7459324155193992</c:v>
                </c:pt>
                <c:pt idx="1628">
                  <c:v>1.7459324155193992</c:v>
                </c:pt>
                <c:pt idx="1629">
                  <c:v>1.772215269086358</c:v>
                </c:pt>
                <c:pt idx="1630">
                  <c:v>1.774718397997497</c:v>
                </c:pt>
                <c:pt idx="1631">
                  <c:v>1.7284105131414267</c:v>
                </c:pt>
                <c:pt idx="1632">
                  <c:v>1.6770963704630788</c:v>
                </c:pt>
                <c:pt idx="1633">
                  <c:v>1.6821026282853566</c:v>
                </c:pt>
                <c:pt idx="1634">
                  <c:v>1.6862745098039216</c:v>
                </c:pt>
                <c:pt idx="1635">
                  <c:v>1.6675010429703796</c:v>
                </c:pt>
                <c:pt idx="1636">
                  <c:v>1.6420525657071339</c:v>
                </c:pt>
                <c:pt idx="1637">
                  <c:v>1.6675010429703796</c:v>
                </c:pt>
                <c:pt idx="1638">
                  <c:v>1.6583229036295368</c:v>
                </c:pt>
                <c:pt idx="1639">
                  <c:v>1.6503963287442636</c:v>
                </c:pt>
                <c:pt idx="1640">
                  <c:v>1.6541510221109721</c:v>
                </c:pt>
                <c:pt idx="1641">
                  <c:v>1.6287025448477264</c:v>
                </c:pt>
                <c:pt idx="1642">
                  <c:v>1.626616604088444</c:v>
                </c:pt>
                <c:pt idx="1643">
                  <c:v>1.6011681268251983</c:v>
                </c:pt>
                <c:pt idx="1644">
                  <c:v>1.605340008343763</c:v>
                </c:pt>
                <c:pt idx="1645">
                  <c:v>1.5957446808510638</c:v>
                </c:pt>
                <c:pt idx="1646">
                  <c:v>1.5490196078431373</c:v>
                </c:pt>
                <c:pt idx="1647">
                  <c:v>1.5460992907801419</c:v>
                </c:pt>
                <c:pt idx="1648">
                  <c:v>1.538589904046725</c:v>
                </c:pt>
                <c:pt idx="1649">
                  <c:v>1.5652899457655403</c:v>
                </c:pt>
                <c:pt idx="1650">
                  <c:v>1.5748852732582395</c:v>
                </c:pt>
                <c:pt idx="1651">
                  <c:v>1.5903212348769296</c:v>
                </c:pt>
                <c:pt idx="1652">
                  <c:v>1.5773884021693785</c:v>
                </c:pt>
                <c:pt idx="1653">
                  <c:v>1.5874009178139341</c:v>
                </c:pt>
                <c:pt idx="1654">
                  <c:v>1.5823946599916563</c:v>
                </c:pt>
                <c:pt idx="1655">
                  <c:v>1.5782227784730913</c:v>
                </c:pt>
                <c:pt idx="1656">
                  <c:v>1.5611180642469753</c:v>
                </c:pt>
                <c:pt idx="1657">
                  <c:v>1.5561118064246975</c:v>
                </c:pt>
                <c:pt idx="1658">
                  <c:v>1.5632040050062579</c:v>
                </c:pt>
                <c:pt idx="1659">
                  <c:v>1.590738423028786</c:v>
                </c:pt>
                <c:pt idx="1660">
                  <c:v>1.588235294117647</c:v>
                </c:pt>
                <c:pt idx="1661">
                  <c:v>1.5686274509803921</c:v>
                </c:pt>
                <c:pt idx="1662">
                  <c:v>1.5778055903212349</c:v>
                </c:pt>
                <c:pt idx="1663">
                  <c:v>1.576136837713809</c:v>
                </c:pt>
                <c:pt idx="1664">
                  <c:v>1.5640383813099707</c:v>
                </c:pt>
                <c:pt idx="1665">
                  <c:v>1.5623696287025448</c:v>
                </c:pt>
                <c:pt idx="1666">
                  <c:v>1.505214851898206</c:v>
                </c:pt>
                <c:pt idx="1667">
                  <c:v>1.4835210680016688</c:v>
                </c:pt>
                <c:pt idx="1668">
                  <c:v>1.494785148101794</c:v>
                </c:pt>
                <c:pt idx="1669">
                  <c:v>1.4606591572799332</c:v>
                </c:pt>
                <c:pt idx="1670">
                  <c:v>1.4055903212348768</c:v>
                </c:pt>
                <c:pt idx="1671">
                  <c:v>1.3830621610346265</c:v>
                </c:pt>
                <c:pt idx="1672">
                  <c:v>1.3430120984564038</c:v>
                </c:pt>
                <c:pt idx="1673">
                  <c:v>1.3249895702962036</c:v>
                </c:pt>
                <c:pt idx="1674">
                  <c:v>1.3299958281184814</c:v>
                </c:pt>
                <c:pt idx="1675">
                  <c:v>1.3400083437630372</c:v>
                </c:pt>
                <c:pt idx="1676">
                  <c:v>1.3445974134334584</c:v>
                </c:pt>
                <c:pt idx="1677">
                  <c:v>1.3483521068001669</c:v>
                </c:pt>
                <c:pt idx="1678">
                  <c:v>1.3575302461410097</c:v>
                </c:pt>
                <c:pt idx="1679">
                  <c:v>1.3541927409261576</c:v>
                </c:pt>
                <c:pt idx="1680">
                  <c:v>1.3487692949520234</c:v>
                </c:pt>
                <c:pt idx="1681">
                  <c:v>1.3671255736337089</c:v>
                </c:pt>
                <c:pt idx="1682">
                  <c:v>1.3625365039632875</c:v>
                </c:pt>
                <c:pt idx="1683">
                  <c:v>1.3742177722152691</c:v>
                </c:pt>
                <c:pt idx="1684">
                  <c:v>1.3971631205673758</c:v>
                </c:pt>
                <c:pt idx="1685">
                  <c:v>1.406758448060075</c:v>
                </c:pt>
                <c:pt idx="1686">
                  <c:v>1.4042553191489362</c:v>
                </c:pt>
                <c:pt idx="1687">
                  <c:v>1.4226115978306215</c:v>
                </c:pt>
                <c:pt idx="1688">
                  <c:v>1.4184397163120568</c:v>
                </c:pt>
                <c:pt idx="1689">
                  <c:v>1.4159365874009178</c:v>
                </c:pt>
                <c:pt idx="1690">
                  <c:v>1.4301209845640384</c:v>
                </c:pt>
                <c:pt idx="1691">
                  <c:v>1.4605757196495619</c:v>
                </c:pt>
                <c:pt idx="1692">
                  <c:v>1.4480600750938672</c:v>
                </c:pt>
                <c:pt idx="1693">
                  <c:v>1.4251147267417605</c:v>
                </c:pt>
                <c:pt idx="1694">
                  <c:v>1.4017521902377972</c:v>
                </c:pt>
                <c:pt idx="1695">
                  <c:v>1.3992490613266584</c:v>
                </c:pt>
                <c:pt idx="1696">
                  <c:v>1.4063412599082186</c:v>
                </c:pt>
                <c:pt idx="1697">
                  <c:v>1.3913224864413851</c:v>
                </c:pt>
                <c:pt idx="1698">
                  <c:v>1.3929912390488111</c:v>
                </c:pt>
                <c:pt idx="1699">
                  <c:v>1.3950771798080934</c:v>
                </c:pt>
                <c:pt idx="1700">
                  <c:v>1.3979974968710889</c:v>
                </c:pt>
                <c:pt idx="1701">
                  <c:v>1.38005840634126</c:v>
                </c:pt>
                <c:pt idx="1702">
                  <c:v>1.3521068001668752</c:v>
                </c:pt>
                <c:pt idx="1703">
                  <c:v>1.357113057989153</c:v>
                </c:pt>
                <c:pt idx="1704">
                  <c:v>1.3679599499374218</c:v>
                </c:pt>
                <c:pt idx="1705">
                  <c:v>1.3763037129745515</c:v>
                </c:pt>
                <c:pt idx="1706">
                  <c:v>1.365456821026283</c:v>
                </c:pt>
                <c:pt idx="1707">
                  <c:v>1.3604505632040049</c:v>
                </c:pt>
                <c:pt idx="1708">
                  <c:v>1.3925740508969546</c:v>
                </c:pt>
                <c:pt idx="1709">
                  <c:v>1.4088443888193576</c:v>
                </c:pt>
                <c:pt idx="1710">
                  <c:v>1.411764705882353</c:v>
                </c:pt>
                <c:pt idx="1711">
                  <c:v>1.4217772215269087</c:v>
                </c:pt>
                <c:pt idx="1712">
                  <c:v>1.411764705882353</c:v>
                </c:pt>
                <c:pt idx="1713">
                  <c:v>1.4151022110972049</c:v>
                </c:pt>
                <c:pt idx="1714">
                  <c:v>1.4213600333750522</c:v>
                </c:pt>
                <c:pt idx="1715">
                  <c:v>1.4305381727158948</c:v>
                </c:pt>
                <c:pt idx="1716">
                  <c:v>1.4088443888193576</c:v>
                </c:pt>
                <c:pt idx="1717">
                  <c:v>1.4125990821860659</c:v>
                </c:pt>
                <c:pt idx="1718">
                  <c:v>1.4272006675010429</c:v>
                </c:pt>
                <c:pt idx="1719">
                  <c:v>1.42636629119733</c:v>
                </c:pt>
                <c:pt idx="1720">
                  <c:v>1.445139758030872</c:v>
                </c:pt>
                <c:pt idx="1721">
                  <c:v>1.4659991656236964</c:v>
                </c:pt>
                <c:pt idx="1722">
                  <c:v>1.4584897788902795</c:v>
                </c:pt>
                <c:pt idx="1723">
                  <c:v>1.4651647893199833</c:v>
                </c:pt>
                <c:pt idx="1724">
                  <c:v>1.4676679182311223</c:v>
                </c:pt>
                <c:pt idx="1725">
                  <c:v>1.4726741760534001</c:v>
                </c:pt>
                <c:pt idx="1726">
                  <c:v>1.4655819774718397</c:v>
                </c:pt>
                <c:pt idx="1727">
                  <c:v>1.4818523153942429</c:v>
                </c:pt>
                <c:pt idx="1728">
                  <c:v>1.4518147684605758</c:v>
                </c:pt>
                <c:pt idx="1729">
                  <c:v>1.4481435127242386</c:v>
                </c:pt>
                <c:pt idx="1730">
                  <c:v>1.4531497705465164</c:v>
                </c:pt>
                <c:pt idx="1731">
                  <c:v>1.4329578639966625</c:v>
                </c:pt>
                <c:pt idx="1732">
                  <c:v>1.4481435127242386</c:v>
                </c:pt>
                <c:pt idx="1733">
                  <c:v>1.4009178139340843</c:v>
                </c:pt>
                <c:pt idx="1734">
                  <c:v>1.4000834376303712</c:v>
                </c:pt>
                <c:pt idx="1735">
                  <c:v>1.394659991656237</c:v>
                </c:pt>
                <c:pt idx="1736">
                  <c:v>1.4009178139340843</c:v>
                </c:pt>
                <c:pt idx="1737">
                  <c:v>1.4088443888193576</c:v>
                </c:pt>
                <c:pt idx="1738">
                  <c:v>1.4084272006675009</c:v>
                </c:pt>
                <c:pt idx="1739">
                  <c:v>1.423863162286191</c:v>
                </c:pt>
                <c:pt idx="1740">
                  <c:v>1.4163537755527742</c:v>
                </c:pt>
                <c:pt idx="1741">
                  <c:v>1.4171881518564873</c:v>
                </c:pt>
                <c:pt idx="1742">
                  <c:v>1.4272006675010429</c:v>
                </c:pt>
                <c:pt idx="1743">
                  <c:v>1.4226115978306215</c:v>
                </c:pt>
                <c:pt idx="1744">
                  <c:v>1.4030037546933667</c:v>
                </c:pt>
                <c:pt idx="1745">
                  <c:v>1.392156862745098</c:v>
                </c:pt>
                <c:pt idx="1746">
                  <c:v>1.3696287025448477</c:v>
                </c:pt>
                <c:pt idx="1747">
                  <c:v>1.3725490196078431</c:v>
                </c:pt>
                <c:pt idx="1748">
                  <c:v>1.3366708385481851</c:v>
                </c:pt>
                <c:pt idx="1749">
                  <c:v>1.3391739674593242</c:v>
                </c:pt>
                <c:pt idx="1750">
                  <c:v>1.3500208594075929</c:v>
                </c:pt>
                <c:pt idx="1751">
                  <c:v>1.3679599499374218</c:v>
                </c:pt>
                <c:pt idx="1752">
                  <c:v>1.3667083854818523</c:v>
                </c:pt>
                <c:pt idx="1753">
                  <c:v>1.3596161869002921</c:v>
                </c:pt>
                <c:pt idx="1754">
                  <c:v>1.3642052565707135</c:v>
                </c:pt>
                <c:pt idx="1755">
                  <c:v>1.3696287025448477</c:v>
                </c:pt>
                <c:pt idx="1756">
                  <c:v>1.3750521485189822</c:v>
                </c:pt>
                <c:pt idx="1757">
                  <c:v>1.3412599082186065</c:v>
                </c:pt>
                <c:pt idx="1758">
                  <c:v>1.3383395911556111</c:v>
                </c:pt>
                <c:pt idx="1759">
                  <c:v>1.3350020859407592</c:v>
                </c:pt>
                <c:pt idx="1760">
                  <c:v>1.309136420525657</c:v>
                </c:pt>
                <c:pt idx="1761">
                  <c:v>1.2882770129328327</c:v>
                </c:pt>
                <c:pt idx="1762">
                  <c:v>1.3032957863996661</c:v>
                </c:pt>
                <c:pt idx="1763">
                  <c:v>1.3066332916145182</c:v>
                </c:pt>
                <c:pt idx="1764">
                  <c:v>1.2974551522736755</c:v>
                </c:pt>
                <c:pt idx="1765">
                  <c:v>1.3087192323738006</c:v>
                </c:pt>
                <c:pt idx="1766">
                  <c:v>1.3012098456403838</c:v>
                </c:pt>
                <c:pt idx="1767">
                  <c:v>1.298706716729245</c:v>
                </c:pt>
                <c:pt idx="1768">
                  <c:v>1.3166458072590739</c:v>
                </c:pt>
                <c:pt idx="1769">
                  <c:v>1.3262411347517731</c:v>
                </c:pt>
                <c:pt idx="1770">
                  <c:v>1.3383395911556111</c:v>
                </c:pt>
                <c:pt idx="1771">
                  <c:v>1.3195661243220693</c:v>
                </c:pt>
                <c:pt idx="1772">
                  <c:v>1.3116395494367961</c:v>
                </c:pt>
                <c:pt idx="1773">
                  <c:v>1.3028785982478097</c:v>
                </c:pt>
                <c:pt idx="1774">
                  <c:v>1.3032957863996661</c:v>
                </c:pt>
                <c:pt idx="1775">
                  <c:v>1.3237380058406341</c:v>
                </c:pt>
                <c:pt idx="1776">
                  <c:v>1.3308302044221945</c:v>
                </c:pt>
                <c:pt idx="1777">
                  <c:v>1.3370880267000418</c:v>
                </c:pt>
                <c:pt idx="1778">
                  <c:v>1.3341677096370463</c:v>
                </c:pt>
                <c:pt idx="1779">
                  <c:v>1.329578639966625</c:v>
                </c:pt>
                <c:pt idx="1780">
                  <c:v>1.3496036712557364</c:v>
                </c:pt>
                <c:pt idx="1781">
                  <c:v>1.3512724238631624</c:v>
                </c:pt>
                <c:pt idx="1782">
                  <c:v>1.3596161869002921</c:v>
                </c:pt>
                <c:pt idx="1783">
                  <c:v>1.3575302461410097</c:v>
                </c:pt>
                <c:pt idx="1784">
                  <c:v>1.3591989987484356</c:v>
                </c:pt>
                <c:pt idx="1785">
                  <c:v>1.3579474342928661</c:v>
                </c:pt>
                <c:pt idx="1786">
                  <c:v>1.3550271172298707</c:v>
                </c:pt>
                <c:pt idx="1787">
                  <c:v>1.3692115143929913</c:v>
                </c:pt>
                <c:pt idx="1788">
                  <c:v>1.38005840634126</c:v>
                </c:pt>
                <c:pt idx="1789">
                  <c:v>1.3850646641635378</c:v>
                </c:pt>
                <c:pt idx="1790">
                  <c:v>1.3842302878598247</c:v>
                </c:pt>
                <c:pt idx="1791">
                  <c:v>1.3954943679599499</c:v>
                </c:pt>
                <c:pt idx="1792">
                  <c:v>1.3892365456821025</c:v>
                </c:pt>
                <c:pt idx="1793">
                  <c:v>1.3833959115561119</c:v>
                </c:pt>
                <c:pt idx="1794">
                  <c:v>1.3850646641635378</c:v>
                </c:pt>
                <c:pt idx="1795">
                  <c:v>1.4167709637046308</c:v>
                </c:pt>
                <c:pt idx="1796">
                  <c:v>1.4142678347934918</c:v>
                </c:pt>
                <c:pt idx="1797">
                  <c:v>1.425531914893617</c:v>
                </c:pt>
                <c:pt idx="1798">
                  <c:v>1.4626616604088445</c:v>
                </c:pt>
                <c:pt idx="1799">
                  <c:v>1.4701710471422611</c:v>
                </c:pt>
                <c:pt idx="1800">
                  <c:v>1.4901960784313726</c:v>
                </c:pt>
                <c:pt idx="1801">
                  <c:v>1.4843554443053817</c:v>
                </c:pt>
                <c:pt idx="1802">
                  <c:v>1.4518147684605758</c:v>
                </c:pt>
                <c:pt idx="1803">
                  <c:v>1.4228619107217355</c:v>
                </c:pt>
                <c:pt idx="1804">
                  <c:v>1.3901543596161867</c:v>
                </c:pt>
                <c:pt idx="1805">
                  <c:v>1.3614518147684607</c:v>
                </c:pt>
                <c:pt idx="1806">
                  <c:v>1.3479349186483105</c:v>
                </c:pt>
                <c:pt idx="1807">
                  <c:v>1.3408427200667501</c:v>
                </c:pt>
                <c:pt idx="1808">
                  <c:v>1.3450146015853151</c:v>
                </c:pt>
                <c:pt idx="1809">
                  <c:v>1.3216520650813517</c:v>
                </c:pt>
                <c:pt idx="1810">
                  <c:v>1.3007926574885273</c:v>
                </c:pt>
                <c:pt idx="1811">
                  <c:v>1.3128911138923653</c:v>
                </c:pt>
                <c:pt idx="1812">
                  <c:v>1.3153942428035044</c:v>
                </c:pt>
                <c:pt idx="1813">
                  <c:v>1.3220692532332081</c:v>
                </c:pt>
                <c:pt idx="1814">
                  <c:v>1.3191489361702127</c:v>
                </c:pt>
                <c:pt idx="1815">
                  <c:v>1.298706716729245</c:v>
                </c:pt>
                <c:pt idx="1816">
                  <c:v>1.3037129745515228</c:v>
                </c:pt>
                <c:pt idx="1817">
                  <c:v>1.3158114309553608</c:v>
                </c:pt>
                <c:pt idx="1818">
                  <c:v>1.3229036295369212</c:v>
                </c:pt>
                <c:pt idx="1819">
                  <c:v>1.3245723821443471</c:v>
                </c:pt>
                <c:pt idx="1820">
                  <c:v>1.309136420525657</c:v>
                </c:pt>
                <c:pt idx="1821">
                  <c:v>1.3420942845223196</c:v>
                </c:pt>
                <c:pt idx="1822">
                  <c:v>1.3529411764705883</c:v>
                </c:pt>
                <c:pt idx="1823">
                  <c:v>1.3558614935335835</c:v>
                </c:pt>
                <c:pt idx="1824">
                  <c:v>1.3642052565707135</c:v>
                </c:pt>
                <c:pt idx="1825">
                  <c:v>1.342511472674176</c:v>
                </c:pt>
                <c:pt idx="1826">
                  <c:v>1.3562786816854402</c:v>
                </c:pt>
                <c:pt idx="1827">
                  <c:v>1.3696287025448477</c:v>
                </c:pt>
                <c:pt idx="1828">
                  <c:v>1.3646224447225699</c:v>
                </c:pt>
                <c:pt idx="1829">
                  <c:v>1.3671255736337089</c:v>
                </c:pt>
                <c:pt idx="1830">
                  <c:v>1.3566958698372966</c:v>
                </c:pt>
                <c:pt idx="1831">
                  <c:v>1.3767209011264081</c:v>
                </c:pt>
                <c:pt idx="1832">
                  <c:v>1.3717146433041301</c:v>
                </c:pt>
                <c:pt idx="1833">
                  <c:v>1.3600333750521485</c:v>
                </c:pt>
                <c:pt idx="1834">
                  <c:v>1.3216520650813517</c:v>
                </c:pt>
                <c:pt idx="1835">
                  <c:v>1.3145598664997915</c:v>
                </c:pt>
                <c:pt idx="1836">
                  <c:v>1.3191489361702127</c:v>
                </c:pt>
                <c:pt idx="1837">
                  <c:v>1.3074676679182311</c:v>
                </c:pt>
                <c:pt idx="1838">
                  <c:v>1.3170629954109303</c:v>
                </c:pt>
                <c:pt idx="1839">
                  <c:v>1.3124739257405089</c:v>
                </c:pt>
                <c:pt idx="1840">
                  <c:v>1.3053817271589487</c:v>
                </c:pt>
                <c:pt idx="1841">
                  <c:v>1.3066332916145182</c:v>
                </c:pt>
                <c:pt idx="1842">
                  <c:v>1.3053817271589487</c:v>
                </c:pt>
                <c:pt idx="1843">
                  <c:v>1.3153942428035044</c:v>
                </c:pt>
                <c:pt idx="1844">
                  <c:v>1.329578639966625</c:v>
                </c:pt>
                <c:pt idx="1845">
                  <c:v>1.332081768877764</c:v>
                </c:pt>
                <c:pt idx="1846">
                  <c:v>1.3675427617855653</c:v>
                </c:pt>
                <c:pt idx="1847">
                  <c:v>1.3671255736337089</c:v>
                </c:pt>
                <c:pt idx="1848">
                  <c:v>1.390488110137672</c:v>
                </c:pt>
                <c:pt idx="1849">
                  <c:v>1.4050896954526491</c:v>
                </c:pt>
                <c:pt idx="1850">
                  <c:v>1.4159365874009178</c:v>
                </c:pt>
                <c:pt idx="1851">
                  <c:v>1.423863162286191</c:v>
                </c:pt>
                <c:pt idx="1852">
                  <c:v>1.4205256570713392</c:v>
                </c:pt>
                <c:pt idx="1853">
                  <c:v>1.4272006675010429</c:v>
                </c:pt>
                <c:pt idx="1854">
                  <c:v>1.42636629119733</c:v>
                </c:pt>
                <c:pt idx="1855">
                  <c:v>1.4826866916979557</c:v>
                </c:pt>
                <c:pt idx="1856">
                  <c:v>1.5210680016687526</c:v>
                </c:pt>
                <c:pt idx="1857">
                  <c:v>1.5285773884021694</c:v>
                </c:pt>
                <c:pt idx="1858">
                  <c:v>1.5143929912390488</c:v>
                </c:pt>
                <c:pt idx="1859">
                  <c:v>1.4831038798498122</c:v>
                </c:pt>
                <c:pt idx="1860">
                  <c:v>1.5131414267834793</c:v>
                </c:pt>
                <c:pt idx="1861">
                  <c:v>1.5193992490613266</c:v>
                </c:pt>
                <c:pt idx="1862">
                  <c:v>1.5010429703796413</c:v>
                </c:pt>
                <c:pt idx="1863">
                  <c:v>1.4977054651647894</c:v>
                </c:pt>
                <c:pt idx="1864">
                  <c:v>1.5131414267834793</c:v>
                </c:pt>
                <c:pt idx="1865">
                  <c:v>1.5206508135168961</c:v>
                </c:pt>
                <c:pt idx="1866">
                  <c:v>1.4989570296203587</c:v>
                </c:pt>
                <c:pt idx="1867">
                  <c:v>1.5035460992907801</c:v>
                </c:pt>
                <c:pt idx="1868">
                  <c:v>1.5164789319983312</c:v>
                </c:pt>
                <c:pt idx="1869">
                  <c:v>1.5511055486024197</c:v>
                </c:pt>
                <c:pt idx="1870">
                  <c:v>1.5231539424280351</c:v>
                </c:pt>
                <c:pt idx="1871">
                  <c:v>1.5089695452649146</c:v>
                </c:pt>
                <c:pt idx="1872">
                  <c:v>1.5106382978723405</c:v>
                </c:pt>
                <c:pt idx="1873">
                  <c:v>1.493116395494368</c:v>
                </c:pt>
                <c:pt idx="1874">
                  <c:v>1.5102211097204838</c:v>
                </c:pt>
                <c:pt idx="1875">
                  <c:v>1.5206508135168961</c:v>
                </c:pt>
                <c:pt idx="1876">
                  <c:v>1.5252398831873175</c:v>
                </c:pt>
                <c:pt idx="1877">
                  <c:v>1.5356695869837296</c:v>
                </c:pt>
                <c:pt idx="1878">
                  <c:v>1.541093032957864</c:v>
                </c:pt>
                <c:pt idx="1879">
                  <c:v>1.5702962035878181</c:v>
                </c:pt>
                <c:pt idx="1880">
                  <c:v>1.5623696287025448</c:v>
                </c:pt>
                <c:pt idx="1881">
                  <c:v>1.5607008760951189</c:v>
                </c:pt>
                <c:pt idx="1882">
                  <c:v>1.5344180225281603</c:v>
                </c:pt>
                <c:pt idx="1883">
                  <c:v>1.5189820609094702</c:v>
                </c:pt>
                <c:pt idx="1884">
                  <c:v>1.5139758030871924</c:v>
                </c:pt>
                <c:pt idx="1885">
                  <c:v>1.507717980809345</c:v>
                </c:pt>
                <c:pt idx="1886">
                  <c:v>1.5022945348352106</c:v>
                </c:pt>
                <c:pt idx="1887">
                  <c:v>1.5110554860241969</c:v>
                </c:pt>
                <c:pt idx="1888">
                  <c:v>1.5018773466833542</c:v>
                </c:pt>
                <c:pt idx="1889">
                  <c:v>1.5047976637463496</c:v>
                </c:pt>
                <c:pt idx="1890">
                  <c:v>1.5010429703796413</c:v>
                </c:pt>
                <c:pt idx="1891">
                  <c:v>1.509386733416771</c:v>
                </c:pt>
                <c:pt idx="1892">
                  <c:v>1.5139758030871924</c:v>
                </c:pt>
                <c:pt idx="1893">
                  <c:v>1.4876929495202336</c:v>
                </c:pt>
                <c:pt idx="1894">
                  <c:v>1.4860241969128076</c:v>
                </c:pt>
                <c:pt idx="1895">
                  <c:v>1.4881101376720902</c:v>
                </c:pt>
                <c:pt idx="1896">
                  <c:v>1.4810179390905298</c:v>
                </c:pt>
                <c:pt idx="1897">
                  <c:v>1.480183562786817</c:v>
                </c:pt>
                <c:pt idx="1898">
                  <c:v>1.4507300792657489</c:v>
                </c:pt>
                <c:pt idx="1899">
                  <c:v>1.427784730913642</c:v>
                </c:pt>
                <c:pt idx="1900">
                  <c:v>1.4015018773466834</c:v>
                </c:pt>
                <c:pt idx="1901">
                  <c:v>1.3756362119315813</c:v>
                </c:pt>
                <c:pt idx="1902">
                  <c:v>1.3471005423445974</c:v>
                </c:pt>
                <c:pt idx="1903">
                  <c:v>1.3696287025448477</c:v>
                </c:pt>
                <c:pt idx="1904">
                  <c:v>1.365456821026283</c:v>
                </c:pt>
                <c:pt idx="1905">
                  <c:v>1.3754693366708386</c:v>
                </c:pt>
                <c:pt idx="1906">
                  <c:v>1.3683771380892782</c:v>
                </c:pt>
                <c:pt idx="1907">
                  <c:v>1.3692115143929913</c:v>
                </c:pt>
                <c:pt idx="1908">
                  <c:v>1.3512724238631624</c:v>
                </c:pt>
                <c:pt idx="1909">
                  <c:v>1.3512724238631624</c:v>
                </c:pt>
                <c:pt idx="1910">
                  <c:v>1.3475177304964538</c:v>
                </c:pt>
                <c:pt idx="1911">
                  <c:v>1.3508552357113057</c:v>
                </c:pt>
                <c:pt idx="1912">
                  <c:v>1.3579474342928661</c:v>
                </c:pt>
                <c:pt idx="1913">
                  <c:v>1.3721318314559867</c:v>
                </c:pt>
                <c:pt idx="1914">
                  <c:v>1.3712974551522736</c:v>
                </c:pt>
                <c:pt idx="1915">
                  <c:v>1.3833959115561119</c:v>
                </c:pt>
                <c:pt idx="1916">
                  <c:v>1.3842302878598247</c:v>
                </c:pt>
                <c:pt idx="1917">
                  <c:v>1.392156862745098</c:v>
                </c:pt>
                <c:pt idx="1918">
                  <c:v>1.4046725073007926</c:v>
                </c:pt>
                <c:pt idx="1919">
                  <c:v>1.4005006257822279</c:v>
                </c:pt>
                <c:pt idx="1920">
                  <c:v>1.4030037546933667</c:v>
                </c:pt>
                <c:pt idx="1921">
                  <c:v>1.409261576971214</c:v>
                </c:pt>
                <c:pt idx="1922">
                  <c:v>1.3963287442636629</c:v>
                </c:pt>
                <c:pt idx="1923">
                  <c:v>1.4055068836045057</c:v>
                </c:pt>
                <c:pt idx="1924">
                  <c:v>1.4151022110972049</c:v>
                </c:pt>
                <c:pt idx="1925">
                  <c:v>1.4063412599082186</c:v>
                </c:pt>
                <c:pt idx="1926">
                  <c:v>1.4021693783896538</c:v>
                </c:pt>
                <c:pt idx="1927">
                  <c:v>1.3871506049228202</c:v>
                </c:pt>
                <c:pt idx="1928">
                  <c:v>1.3979974968710889</c:v>
                </c:pt>
                <c:pt idx="1929">
                  <c:v>1.409261576971214</c:v>
                </c:pt>
                <c:pt idx="1930">
                  <c:v>1.4146850229453483</c:v>
                </c:pt>
                <c:pt idx="1931">
                  <c:v>1.4080100125156445</c:v>
                </c:pt>
                <c:pt idx="1932">
                  <c:v>1.4046725073007926</c:v>
                </c:pt>
                <c:pt idx="1933">
                  <c:v>1.4071756362119316</c:v>
                </c:pt>
                <c:pt idx="1934">
                  <c:v>1.3917396745932415</c:v>
                </c:pt>
                <c:pt idx="1935">
                  <c:v>1.3950771798080934</c:v>
                </c:pt>
                <c:pt idx="1936">
                  <c:v>1.406758448060075</c:v>
                </c:pt>
                <c:pt idx="1937">
                  <c:v>1.4038381309970798</c:v>
                </c:pt>
                <c:pt idx="1938">
                  <c:v>1.4130162703379223</c:v>
                </c:pt>
                <c:pt idx="1939">
                  <c:v>1.4025865665415103</c:v>
                </c:pt>
                <c:pt idx="1940">
                  <c:v>1.3934084272006675</c:v>
                </c:pt>
                <c:pt idx="1941">
                  <c:v>1.3892365456821025</c:v>
                </c:pt>
                <c:pt idx="1942">
                  <c:v>1.3942428035043806</c:v>
                </c:pt>
                <c:pt idx="1943">
                  <c:v>1.3817271589486859</c:v>
                </c:pt>
                <c:pt idx="1944">
                  <c:v>1.373383395911556</c:v>
                </c:pt>
                <c:pt idx="1945">
                  <c:v>1.3858990404672507</c:v>
                </c:pt>
                <c:pt idx="1946">
                  <c:v>1.3833959115561119</c:v>
                </c:pt>
                <c:pt idx="1947">
                  <c:v>1.3746349603671255</c:v>
                </c:pt>
                <c:pt idx="1948">
                  <c:v>1.3875677930746766</c:v>
                </c:pt>
                <c:pt idx="1949">
                  <c:v>1.4034209428452231</c:v>
                </c:pt>
                <c:pt idx="1950">
                  <c:v>1.4100959532749271</c:v>
                </c:pt>
                <c:pt idx="1951">
                  <c:v>1.4096787651230704</c:v>
                </c:pt>
                <c:pt idx="1952">
                  <c:v>1.41093032957864</c:v>
                </c:pt>
                <c:pt idx="1953">
                  <c:v>1.4042553191489362</c:v>
                </c:pt>
                <c:pt idx="1954">
                  <c:v>1.378389653733834</c:v>
                </c:pt>
                <c:pt idx="1955">
                  <c:v>1.3792240300375469</c:v>
                </c:pt>
                <c:pt idx="1956">
                  <c:v>1.3742177722152691</c:v>
                </c:pt>
                <c:pt idx="1957">
                  <c:v>1.3833959115561119</c:v>
                </c:pt>
                <c:pt idx="1958">
                  <c:v>1.3817271589486859</c:v>
                </c:pt>
                <c:pt idx="1959">
                  <c:v>1.3792240300375469</c:v>
                </c:pt>
                <c:pt idx="1960">
                  <c:v>1.3746349603671255</c:v>
                </c:pt>
                <c:pt idx="1961">
                  <c:v>1.4142678347934918</c:v>
                </c:pt>
                <c:pt idx="1962">
                  <c:v>1.4213600333750522</c:v>
                </c:pt>
                <c:pt idx="1963">
                  <c:v>1.4125990821860659</c:v>
                </c:pt>
                <c:pt idx="1964">
                  <c:v>1.4272006675010429</c:v>
                </c:pt>
                <c:pt idx="1965">
                  <c:v>1.4226115978306215</c:v>
                </c:pt>
                <c:pt idx="1966">
                  <c:v>1.4347100542344597</c:v>
                </c:pt>
                <c:pt idx="1967">
                  <c:v>1.4317897371714643</c:v>
                </c:pt>
                <c:pt idx="1968">
                  <c:v>1.4259491030454734</c:v>
                </c:pt>
                <c:pt idx="1969">
                  <c:v>1.4326241134751774</c:v>
                </c:pt>
                <c:pt idx="1970">
                  <c:v>1.4288694201084688</c:v>
                </c:pt>
                <c:pt idx="1971">
                  <c:v>1.4192740926157696</c:v>
                </c:pt>
                <c:pt idx="1972">
                  <c:v>1.4205256570713392</c:v>
                </c:pt>
                <c:pt idx="1973">
                  <c:v>1.413433458489779</c:v>
                </c:pt>
                <c:pt idx="1974">
                  <c:v>1.4011681268251981</c:v>
                </c:pt>
                <c:pt idx="1975">
                  <c:v>1.3919899874843553</c:v>
                </c:pt>
                <c:pt idx="1976">
                  <c:v>1.3742177722152691</c:v>
                </c:pt>
                <c:pt idx="1977">
                  <c:v>1.3780559032123487</c:v>
                </c:pt>
                <c:pt idx="1978">
                  <c:v>1.3642052565707135</c:v>
                </c:pt>
                <c:pt idx="1979">
                  <c:v>1.3687943262411348</c:v>
                </c:pt>
                <c:pt idx="1980">
                  <c:v>1.3721318314559867</c:v>
                </c:pt>
                <c:pt idx="1981">
                  <c:v>1.3792240300375469</c:v>
                </c:pt>
                <c:pt idx="1982">
                  <c:v>1.3750521485189822</c:v>
                </c:pt>
                <c:pt idx="1983">
                  <c:v>1.3667083854818523</c:v>
                </c:pt>
                <c:pt idx="1984">
                  <c:v>1.3700458906967041</c:v>
                </c:pt>
                <c:pt idx="1985">
                  <c:v>1.3575302461410097</c:v>
                </c:pt>
                <c:pt idx="1986">
                  <c:v>1.3521068001668752</c:v>
                </c:pt>
                <c:pt idx="1987">
                  <c:v>1.3387567793074677</c:v>
                </c:pt>
                <c:pt idx="1988">
                  <c:v>1.3433458489778891</c:v>
                </c:pt>
                <c:pt idx="1989">
                  <c:v>1.3675427617855653</c:v>
                </c:pt>
                <c:pt idx="1990">
                  <c:v>1.3896537338339592</c:v>
                </c:pt>
                <c:pt idx="1991">
                  <c:v>1.3884021693783897</c:v>
                </c:pt>
                <c:pt idx="1992">
                  <c:v>1.3888193575302461</c:v>
                </c:pt>
                <c:pt idx="1993">
                  <c:v>1.4121818940342095</c:v>
                </c:pt>
                <c:pt idx="1994">
                  <c:v>1.4096787651230704</c:v>
                </c:pt>
                <c:pt idx="1995">
                  <c:v>1.4201084689194827</c:v>
                </c:pt>
                <c:pt idx="1996">
                  <c:v>1.41093032957864</c:v>
                </c:pt>
                <c:pt idx="1997">
                  <c:v>1.4146850229453483</c:v>
                </c:pt>
                <c:pt idx="1998">
                  <c:v>1.45723821443471</c:v>
                </c:pt>
                <c:pt idx="1999">
                  <c:v>1.4697538589904047</c:v>
                </c:pt>
                <c:pt idx="2000">
                  <c:v>1.4564038381309972</c:v>
                </c:pt>
                <c:pt idx="2001">
                  <c:v>1.4630788485607009</c:v>
                </c:pt>
                <c:pt idx="2002">
                  <c:v>1.4564038381309972</c:v>
                </c:pt>
                <c:pt idx="2003">
                  <c:v>1.4676679182311223</c:v>
                </c:pt>
                <c:pt idx="2004">
                  <c:v>1.459741343345849</c:v>
                </c:pt>
                <c:pt idx="2005">
                  <c:v>1.4476428869420108</c:v>
                </c:pt>
                <c:pt idx="2006">
                  <c:v>1.4501460158531498</c:v>
                </c:pt>
                <c:pt idx="2007">
                  <c:v>1.4543178973717146</c:v>
                </c:pt>
                <c:pt idx="2008">
                  <c:v>1.4680851063829787</c:v>
                </c:pt>
                <c:pt idx="2009">
                  <c:v>1.4843554443053817</c:v>
                </c:pt>
                <c:pt idx="2010">
                  <c:v>1.4897788902795162</c:v>
                </c:pt>
                <c:pt idx="2011">
                  <c:v>1.4876929495202336</c:v>
                </c:pt>
                <c:pt idx="2012">
                  <c:v>1.4835210680016688</c:v>
                </c:pt>
                <c:pt idx="2013">
                  <c:v>1.4806007509386734</c:v>
                </c:pt>
                <c:pt idx="2014">
                  <c:v>1.4797663746349603</c:v>
                </c:pt>
                <c:pt idx="2015">
                  <c:v>1.4914476428869421</c:v>
                </c:pt>
                <c:pt idx="2016">
                  <c:v>1.5252398831873175</c:v>
                </c:pt>
                <c:pt idx="2017">
                  <c:v>1.521485189820609</c:v>
                </c:pt>
                <c:pt idx="2018">
                  <c:v>1.5306633291614518</c:v>
                </c:pt>
                <c:pt idx="2019">
                  <c:v>1.506883604505632</c:v>
                </c:pt>
                <c:pt idx="2020">
                  <c:v>1.5022945348352106</c:v>
                </c:pt>
                <c:pt idx="2021">
                  <c:v>1.4981226533166458</c:v>
                </c:pt>
                <c:pt idx="2022">
                  <c:v>1.5014601585314977</c:v>
                </c:pt>
                <c:pt idx="2023">
                  <c:v>1.5073007926574886</c:v>
                </c:pt>
                <c:pt idx="2024">
                  <c:v>1.5131414267834793</c:v>
                </c:pt>
                <c:pt idx="2025">
                  <c:v>1.5085523571130579</c:v>
                </c:pt>
                <c:pt idx="2026">
                  <c:v>1.5277430120984563</c:v>
                </c:pt>
                <c:pt idx="2027">
                  <c:v>1.5390070921985815</c:v>
                </c:pt>
                <c:pt idx="2028">
                  <c:v>1.5373383395911555</c:v>
                </c:pt>
                <c:pt idx="2029">
                  <c:v>1.5435961618690028</c:v>
                </c:pt>
                <c:pt idx="2030">
                  <c:v>1.5594493116395494</c:v>
                </c:pt>
                <c:pt idx="2031">
                  <c:v>1.5594493116395494</c:v>
                </c:pt>
                <c:pt idx="2032">
                  <c:v>1.5919899874843555</c:v>
                </c:pt>
                <c:pt idx="2033">
                  <c:v>1.6011681268251983</c:v>
                </c:pt>
                <c:pt idx="2034">
                  <c:v>1.6070087609511889</c:v>
                </c:pt>
                <c:pt idx="2035">
                  <c:v>1.5848977889027951</c:v>
                </c:pt>
                <c:pt idx="2036">
                  <c:v>1.5828118481435127</c:v>
                </c:pt>
                <c:pt idx="2037">
                  <c:v>1.5961618690029202</c:v>
                </c:pt>
                <c:pt idx="2038">
                  <c:v>1.605340008343763</c:v>
                </c:pt>
                <c:pt idx="2039">
                  <c:v>1.6032540675844806</c:v>
                </c:pt>
                <c:pt idx="2040">
                  <c:v>1.588235294117647</c:v>
                </c:pt>
                <c:pt idx="2041">
                  <c:v>1.5807259073842304</c:v>
                </c:pt>
                <c:pt idx="2042">
                  <c:v>1.5561118064246975</c:v>
                </c:pt>
                <c:pt idx="2043">
                  <c:v>1.5690446391322486</c:v>
                </c:pt>
                <c:pt idx="2044">
                  <c:v>1.5673758865248226</c:v>
                </c:pt>
                <c:pt idx="2045">
                  <c:v>1.5460992907801419</c:v>
                </c:pt>
                <c:pt idx="2046">
                  <c:v>1.5271589486858572</c:v>
                </c:pt>
                <c:pt idx="2047">
                  <c:v>1.4960367125573635</c:v>
                </c:pt>
                <c:pt idx="2048">
                  <c:v>1.4901126408010013</c:v>
                </c:pt>
                <c:pt idx="2049">
                  <c:v>1.4689194826866916</c:v>
                </c:pt>
                <c:pt idx="2050">
                  <c:v>1.45723821443471</c:v>
                </c:pt>
                <c:pt idx="2051">
                  <c:v>1.4685022945348352</c:v>
                </c:pt>
                <c:pt idx="2052">
                  <c:v>1.476011681268252</c:v>
                </c:pt>
                <c:pt idx="2053">
                  <c:v>1.4901960784313726</c:v>
                </c:pt>
                <c:pt idx="2054">
                  <c:v>1.4814351272423862</c:v>
                </c:pt>
                <c:pt idx="2055">
                  <c:v>1.4789319983312474</c:v>
                </c:pt>
                <c:pt idx="2056">
                  <c:v>1.4789319983312474</c:v>
                </c:pt>
                <c:pt idx="2057">
                  <c:v>1.4897788902795162</c:v>
                </c:pt>
                <c:pt idx="2058">
                  <c:v>1.4668335419274092</c:v>
                </c:pt>
                <c:pt idx="2059">
                  <c:v>1.4084272006675009</c:v>
                </c:pt>
                <c:pt idx="2060">
                  <c:v>1.3950771798080934</c:v>
                </c:pt>
                <c:pt idx="2061">
                  <c:v>1.4005006257822279</c:v>
                </c:pt>
                <c:pt idx="2062">
                  <c:v>1.3975803087192324</c:v>
                </c:pt>
                <c:pt idx="2063">
                  <c:v>1.3763037129745515</c:v>
                </c:pt>
                <c:pt idx="2064">
                  <c:v>1.3767209011264081</c:v>
                </c:pt>
                <c:pt idx="2065">
                  <c:v>1.3621193158114309</c:v>
                </c:pt>
                <c:pt idx="2066">
                  <c:v>1.3546099290780143</c:v>
                </c:pt>
                <c:pt idx="2067">
                  <c:v>1.3395911556111806</c:v>
                </c:pt>
                <c:pt idx="2068">
                  <c:v>1.3370880267000418</c:v>
                </c:pt>
                <c:pt idx="2069">
                  <c:v>1.3487692949520234</c:v>
                </c:pt>
                <c:pt idx="2070">
                  <c:v>1.3562786816854402</c:v>
                </c:pt>
                <c:pt idx="2071">
                  <c:v>1.3625365039632875</c:v>
                </c:pt>
                <c:pt idx="2072">
                  <c:v>1.3558614935335835</c:v>
                </c:pt>
                <c:pt idx="2073">
                  <c:v>1.3370880267000418</c:v>
                </c:pt>
                <c:pt idx="2074">
                  <c:v>1.3337505214851899</c:v>
                </c:pt>
                <c:pt idx="2075">
                  <c:v>1.3245723821443471</c:v>
                </c:pt>
                <c:pt idx="2076">
                  <c:v>1.3400083437630372</c:v>
                </c:pt>
                <c:pt idx="2077">
                  <c:v>1.3404255319148937</c:v>
                </c:pt>
                <c:pt idx="2078">
                  <c:v>1.3477680433875678</c:v>
                </c:pt>
                <c:pt idx="2079">
                  <c:v>1.3546099290780143</c:v>
                </c:pt>
                <c:pt idx="2080">
                  <c:v>1.3336670838548186</c:v>
                </c:pt>
                <c:pt idx="2081">
                  <c:v>1.316729244889445</c:v>
                </c:pt>
                <c:pt idx="2082">
                  <c:v>1.2957863996662495</c:v>
                </c:pt>
                <c:pt idx="2083">
                  <c:v>1.2953692115143929</c:v>
                </c:pt>
                <c:pt idx="2084">
                  <c:v>1.3041301627033792</c:v>
                </c:pt>
                <c:pt idx="2085">
                  <c:v>1.3049645390070923</c:v>
                </c:pt>
                <c:pt idx="2086">
                  <c:v>1.3166458072590739</c:v>
                </c:pt>
                <c:pt idx="2087">
                  <c:v>1.3178973717146434</c:v>
                </c:pt>
                <c:pt idx="2088">
                  <c:v>1.3258239465999166</c:v>
                </c:pt>
                <c:pt idx="2089">
                  <c:v>1.3078848560700875</c:v>
                </c:pt>
                <c:pt idx="2090">
                  <c:v>1.3045473508552357</c:v>
                </c:pt>
                <c:pt idx="2091">
                  <c:v>1.2853566958698373</c:v>
                </c:pt>
                <c:pt idx="2092">
                  <c:v>1.2891113892365458</c:v>
                </c:pt>
                <c:pt idx="2093">
                  <c:v>1.2886942010846891</c:v>
                </c:pt>
                <c:pt idx="2094">
                  <c:v>1.296203587818106</c:v>
                </c:pt>
                <c:pt idx="2095">
                  <c:v>1.2941176470588236</c:v>
                </c:pt>
                <c:pt idx="2096">
                  <c:v>1.2836879432624113</c:v>
                </c:pt>
                <c:pt idx="2097">
                  <c:v>1.2895285773884022</c:v>
                </c:pt>
                <c:pt idx="2098">
                  <c:v>1.2861910721735503</c:v>
                </c:pt>
                <c:pt idx="2099">
                  <c:v>1.2695035460992907</c:v>
                </c:pt>
                <c:pt idx="2100">
                  <c:v>1.2761785565289945</c:v>
                </c:pt>
                <c:pt idx="2101">
                  <c:v>1.2703379224030038</c:v>
                </c:pt>
                <c:pt idx="2102">
                  <c:v>1.2732582394659993</c:v>
                </c:pt>
                <c:pt idx="2103">
                  <c:v>1.2690863579474343</c:v>
                </c:pt>
                <c:pt idx="2104">
                  <c:v>1.2745098039215685</c:v>
                </c:pt>
                <c:pt idx="2105">
                  <c:v>1.275761368377138</c:v>
                </c:pt>
                <c:pt idx="2106">
                  <c:v>1.2569879015435961</c:v>
                </c:pt>
                <c:pt idx="2107">
                  <c:v>1.2357113057989153</c:v>
                </c:pt>
                <c:pt idx="2108">
                  <c:v>1.2298706716729244</c:v>
                </c:pt>
                <c:pt idx="2109">
                  <c:v>1.2127659574468086</c:v>
                </c:pt>
                <c:pt idx="2110">
                  <c:v>1.2123487692949519</c:v>
                </c:pt>
                <c:pt idx="2111">
                  <c:v>1.2152690863579474</c:v>
                </c:pt>
                <c:pt idx="2112">
                  <c:v>1.214851898206091</c:v>
                </c:pt>
                <c:pt idx="2113">
                  <c:v>1.2244472256987902</c:v>
                </c:pt>
                <c:pt idx="2114">
                  <c:v>1.2236128493950771</c:v>
                </c:pt>
                <c:pt idx="2115">
                  <c:v>1.2231956612432207</c:v>
                </c:pt>
                <c:pt idx="2116">
                  <c:v>1.2006675010429704</c:v>
                </c:pt>
                <c:pt idx="2117">
                  <c:v>1.1664580725907385</c:v>
                </c:pt>
                <c:pt idx="2118">
                  <c:v>1.1656236962870254</c:v>
                </c:pt>
                <c:pt idx="2119">
                  <c:v>1.16270337922403</c:v>
                </c:pt>
                <c:pt idx="2120">
                  <c:v>1.1576971214017522</c:v>
                </c:pt>
                <c:pt idx="2121">
                  <c:v>1.1368377138089278</c:v>
                </c:pt>
                <c:pt idx="2122">
                  <c:v>1.1297455152273674</c:v>
                </c:pt>
                <c:pt idx="2123">
                  <c:v>1.1372549019607843</c:v>
                </c:pt>
                <c:pt idx="2124">
                  <c:v>1.1539424280350439</c:v>
                </c:pt>
                <c:pt idx="2125">
                  <c:v>1.1602002503128912</c:v>
                </c:pt>
                <c:pt idx="2126">
                  <c:v>1.1539424280350439</c:v>
                </c:pt>
                <c:pt idx="2127">
                  <c:v>1.1547768043387567</c:v>
                </c:pt>
                <c:pt idx="2128">
                  <c:v>1.1781393408427201</c:v>
                </c:pt>
                <c:pt idx="2129">
                  <c:v>1.1852315394242803</c:v>
                </c:pt>
                <c:pt idx="2130">
                  <c:v>1.1831455986649979</c:v>
                </c:pt>
                <c:pt idx="2131">
                  <c:v>1.1923237380058407</c:v>
                </c:pt>
                <c:pt idx="2132">
                  <c:v>1.1802252816020025</c:v>
                </c:pt>
                <c:pt idx="2133">
                  <c:v>1.1927409261576971</c:v>
                </c:pt>
                <c:pt idx="2134">
                  <c:v>1.2010846891948268</c:v>
                </c:pt>
                <c:pt idx="2135">
                  <c:v>1.1910721735502712</c:v>
                </c:pt>
                <c:pt idx="2136">
                  <c:v>1.2219440967876511</c:v>
                </c:pt>
                <c:pt idx="2137">
                  <c:v>1.2098456403838131</c:v>
                </c:pt>
                <c:pt idx="2138">
                  <c:v>1.2403003754693367</c:v>
                </c:pt>
                <c:pt idx="2139">
                  <c:v>1.2407175636211931</c:v>
                </c:pt>
                <c:pt idx="2140">
                  <c:v>1.260325406758448</c:v>
                </c:pt>
                <c:pt idx="2141">
                  <c:v>1.2528160200250313</c:v>
                </c:pt>
                <c:pt idx="2142">
                  <c:v>1.2519816437213183</c:v>
                </c:pt>
                <c:pt idx="2143">
                  <c:v>1.2219440967876511</c:v>
                </c:pt>
                <c:pt idx="2144">
                  <c:v>1.210680016687526</c:v>
                </c:pt>
                <c:pt idx="2145">
                  <c:v>1.2127659574468086</c:v>
                </c:pt>
                <c:pt idx="2146">
                  <c:v>1.2340425531914894</c:v>
                </c:pt>
                <c:pt idx="2147">
                  <c:v>1.2352941176470589</c:v>
                </c:pt>
                <c:pt idx="2148">
                  <c:v>1.2244472256987902</c:v>
                </c:pt>
                <c:pt idx="2149">
                  <c:v>1.2528160200250313</c:v>
                </c:pt>
                <c:pt idx="2150">
                  <c:v>1.2448894451397581</c:v>
                </c:pt>
                <c:pt idx="2151">
                  <c:v>1.2298706716729244</c:v>
                </c:pt>
                <c:pt idx="2152">
                  <c:v>1.2173550271172298</c:v>
                </c:pt>
                <c:pt idx="2153">
                  <c:v>1.2081768877763872</c:v>
                </c:pt>
                <c:pt idx="2154">
                  <c:v>1.1939924906132666</c:v>
                </c:pt>
                <c:pt idx="2155">
                  <c:v>1.1881518564872757</c:v>
                </c:pt>
                <c:pt idx="2156">
                  <c:v>1.1935753024614102</c:v>
                </c:pt>
                <c:pt idx="2157">
                  <c:v>1.1981643721318314</c:v>
                </c:pt>
                <c:pt idx="2158">
                  <c:v>1.1927409261576971</c:v>
                </c:pt>
                <c:pt idx="2159">
                  <c:v>1.198581560283688</c:v>
                </c:pt>
                <c:pt idx="2160">
                  <c:v>1.1964956195244054</c:v>
                </c:pt>
                <c:pt idx="2161">
                  <c:v>1.2065081351689613</c:v>
                </c:pt>
                <c:pt idx="2162">
                  <c:v>1.1848143512724238</c:v>
                </c:pt>
                <c:pt idx="2163">
                  <c:v>1.1948268669169795</c:v>
                </c:pt>
                <c:pt idx="2164">
                  <c:v>1.177304964539007</c:v>
                </c:pt>
                <c:pt idx="2165">
                  <c:v>1.1818940342094284</c:v>
                </c:pt>
                <c:pt idx="2166">
                  <c:v>1.179808093450146</c:v>
                </c:pt>
                <c:pt idx="2167">
                  <c:v>1.1981643721318314</c:v>
                </c:pt>
                <c:pt idx="2168">
                  <c:v>1.2006675010429704</c:v>
                </c:pt>
                <c:pt idx="2169">
                  <c:v>1.2286191072173551</c:v>
                </c:pt>
                <c:pt idx="2170">
                  <c:v>1.2236128493950771</c:v>
                </c:pt>
                <c:pt idx="2171">
                  <c:v>1.2302878598247811</c:v>
                </c:pt>
                <c:pt idx="2172">
                  <c:v>1.2307050479766375</c:v>
                </c:pt>
                <c:pt idx="2173">
                  <c:v>1.2169378389653733</c:v>
                </c:pt>
                <c:pt idx="2174">
                  <c:v>1.1981643721318314</c:v>
                </c:pt>
                <c:pt idx="2175">
                  <c:v>1.2006675010429704</c:v>
                </c:pt>
                <c:pt idx="2176">
                  <c:v>1.2027534418022527</c:v>
                </c:pt>
                <c:pt idx="2177">
                  <c:v>1.1952440550688361</c:v>
                </c:pt>
                <c:pt idx="2178">
                  <c:v>1.1948268669169795</c:v>
                </c:pt>
                <c:pt idx="2179">
                  <c:v>1.1843971631205674</c:v>
                </c:pt>
                <c:pt idx="2180">
                  <c:v>1.1818940342094284</c:v>
                </c:pt>
                <c:pt idx="2181">
                  <c:v>1.1898206090947017</c:v>
                </c:pt>
                <c:pt idx="2182">
                  <c:v>1.2081768877763872</c:v>
                </c:pt>
                <c:pt idx="2183">
                  <c:v>1.2077596996245306</c:v>
                </c:pt>
                <c:pt idx="2184">
                  <c:v>1.2031706299541094</c:v>
                </c:pt>
                <c:pt idx="2185">
                  <c:v>1.1748018356278682</c:v>
                </c:pt>
                <c:pt idx="2186">
                  <c:v>1.1881518564872757</c:v>
                </c:pt>
                <c:pt idx="2187">
                  <c:v>1.1944096787651231</c:v>
                </c:pt>
                <c:pt idx="2188">
                  <c:v>1.1935753024614102</c:v>
                </c:pt>
                <c:pt idx="2189">
                  <c:v>1.1856487275761369</c:v>
                </c:pt>
                <c:pt idx="2190">
                  <c:v>1.1835627868168543</c:v>
                </c:pt>
                <c:pt idx="2191">
                  <c:v>1.166875260742595</c:v>
                </c:pt>
                <c:pt idx="2192">
                  <c:v>1.1472674176053399</c:v>
                </c:pt>
                <c:pt idx="2193">
                  <c:v>1.1397580308719233</c:v>
                </c:pt>
                <c:pt idx="2194">
                  <c:v>1.1347517730496455</c:v>
                </c:pt>
                <c:pt idx="2195">
                  <c:v>1.1226533166458073</c:v>
                </c:pt>
                <c:pt idx="2196">
                  <c:v>1.110554860241969</c:v>
                </c:pt>
                <c:pt idx="2197">
                  <c:v>1.1188986232790989</c:v>
                </c:pt>
                <c:pt idx="2198">
                  <c:v>1.1264080100125156</c:v>
                </c:pt>
                <c:pt idx="2199">
                  <c:v>1.1176470588235294</c:v>
                </c:pt>
                <c:pt idx="2200">
                  <c:v>1.1176470588235294</c:v>
                </c:pt>
                <c:pt idx="2201">
                  <c:v>1.1243220692532332</c:v>
                </c:pt>
                <c:pt idx="2202">
                  <c:v>1.1214017521902377</c:v>
                </c:pt>
                <c:pt idx="2203">
                  <c:v>1.1201501877346682</c:v>
                </c:pt>
                <c:pt idx="2204">
                  <c:v>1.1230705047976637</c:v>
                </c:pt>
                <c:pt idx="2205">
                  <c:v>1.1143095536086776</c:v>
                </c:pt>
                <c:pt idx="2206">
                  <c:v>1.1188986232790989</c:v>
                </c:pt>
                <c:pt idx="2207">
                  <c:v>1.1351689612015019</c:v>
                </c:pt>
                <c:pt idx="2208">
                  <c:v>1.1322486441385065</c:v>
                </c:pt>
                <c:pt idx="2209">
                  <c:v>1.1376720901126407</c:v>
                </c:pt>
                <c:pt idx="2210">
                  <c:v>1.1372549019607843</c:v>
                </c:pt>
                <c:pt idx="2211">
                  <c:v>1.1443471005423447</c:v>
                </c:pt>
                <c:pt idx="2212">
                  <c:v>1.1430955360867752</c:v>
                </c:pt>
                <c:pt idx="2213">
                  <c:v>1.1435127242386316</c:v>
                </c:pt>
                <c:pt idx="2214">
                  <c:v>1.1551939924906132</c:v>
                </c:pt>
                <c:pt idx="2215">
                  <c:v>1.1697955778055904</c:v>
                </c:pt>
                <c:pt idx="2216">
                  <c:v>1.1681268251981645</c:v>
                </c:pt>
                <c:pt idx="2217">
                  <c:v>1.1864831038798498</c:v>
                </c:pt>
                <c:pt idx="2218">
                  <c:v>1.1885690446391322</c:v>
                </c:pt>
                <c:pt idx="2219">
                  <c:v>1.2052565707133918</c:v>
                </c:pt>
                <c:pt idx="2220">
                  <c:v>1.2161034626616605</c:v>
                </c:pt>
                <c:pt idx="2221">
                  <c:v>1.198581560283688</c:v>
                </c:pt>
                <c:pt idx="2222">
                  <c:v>1.1818940342094284</c:v>
                </c:pt>
                <c:pt idx="2223">
                  <c:v>1.1664580725907385</c:v>
                </c:pt>
                <c:pt idx="2224">
                  <c:v>1.1602002503128912</c:v>
                </c:pt>
                <c:pt idx="2225">
                  <c:v>1.1597830621610346</c:v>
                </c:pt>
                <c:pt idx="2226">
                  <c:v>1.165206508135169</c:v>
                </c:pt>
                <c:pt idx="2227">
                  <c:v>1.1697955778055904</c:v>
                </c:pt>
                <c:pt idx="2228">
                  <c:v>1.1818940342094284</c:v>
                </c:pt>
                <c:pt idx="2229">
                  <c:v>1.1768877763871506</c:v>
                </c:pt>
                <c:pt idx="2230">
                  <c:v>1.16270337922403</c:v>
                </c:pt>
                <c:pt idx="2231">
                  <c:v>1.1647893199833124</c:v>
                </c:pt>
                <c:pt idx="2232">
                  <c:v>1.1539424280350439</c:v>
                </c:pt>
                <c:pt idx="2233">
                  <c:v>1.1564455569461827</c:v>
                </c:pt>
                <c:pt idx="2234">
                  <c:v>1.1539424280350439</c:v>
                </c:pt>
                <c:pt idx="2235">
                  <c:v>1.1664580725907385</c:v>
                </c:pt>
                <c:pt idx="2236">
                  <c:v>1.1722987067167292</c:v>
                </c:pt>
                <c:pt idx="2237">
                  <c:v>1.1706299541093033</c:v>
                </c:pt>
                <c:pt idx="2238">
                  <c:v>1.165206508135169</c:v>
                </c:pt>
                <c:pt idx="2239">
                  <c:v>1.1576971214017522</c:v>
                </c:pt>
                <c:pt idx="2240">
                  <c:v>1.1547768043387567</c:v>
                </c:pt>
                <c:pt idx="2241">
                  <c:v>1.148101793909053</c:v>
                </c:pt>
                <c:pt idx="2242">
                  <c:v>1.1635377555277431</c:v>
                </c:pt>
                <c:pt idx="2243">
                  <c:v>1.1693783896537338</c:v>
                </c:pt>
                <c:pt idx="2244">
                  <c:v>1.1614518147684605</c:v>
                </c:pt>
                <c:pt idx="2245">
                  <c:v>1.1564455569461827</c:v>
                </c:pt>
                <c:pt idx="2246">
                  <c:v>1.1518564872757613</c:v>
                </c:pt>
                <c:pt idx="2247">
                  <c:v>1.1397580308719233</c:v>
                </c:pt>
                <c:pt idx="2248">
                  <c:v>1.1251564455569463</c:v>
                </c:pt>
                <c:pt idx="2249">
                  <c:v>1.1222361284939508</c:v>
                </c:pt>
                <c:pt idx="2250">
                  <c:v>1.1222361284939508</c:v>
                </c:pt>
                <c:pt idx="2251">
                  <c:v>1.1309970796829369</c:v>
                </c:pt>
                <c:pt idx="2252">
                  <c:v>1.1284939507717981</c:v>
                </c:pt>
                <c:pt idx="2253">
                  <c:v>1.1272423863162286</c:v>
                </c:pt>
                <c:pt idx="2254">
                  <c:v>1.1322486441385065</c:v>
                </c:pt>
                <c:pt idx="2255">
                  <c:v>1.1347517730496455</c:v>
                </c:pt>
                <c:pt idx="2256">
                  <c:v>1.13183145598665</c:v>
                </c:pt>
                <c:pt idx="2257">
                  <c:v>1.1330830204422195</c:v>
                </c:pt>
                <c:pt idx="2258">
                  <c:v>1.1418439716312057</c:v>
                </c:pt>
                <c:pt idx="2259">
                  <c:v>1.1405924071756361</c:v>
                </c:pt>
                <c:pt idx="2260">
                  <c:v>1.1518564872757613</c:v>
                </c:pt>
                <c:pt idx="2261">
                  <c:v>1.1518564872757613</c:v>
                </c:pt>
                <c:pt idx="2262">
                  <c:v>1.1518564872757613</c:v>
                </c:pt>
                <c:pt idx="2263">
                  <c:v>1.1393408427200669</c:v>
                </c:pt>
                <c:pt idx="2264">
                  <c:v>1.1418439716312057</c:v>
                </c:pt>
                <c:pt idx="2265">
                  <c:v>1.143929912390488</c:v>
                </c:pt>
                <c:pt idx="2266">
                  <c:v>1.148101793909053</c:v>
                </c:pt>
                <c:pt idx="2267">
                  <c:v>1.1414267834793492</c:v>
                </c:pt>
                <c:pt idx="2268">
                  <c:v>1.1397580308719233</c:v>
                </c:pt>
                <c:pt idx="2269">
                  <c:v>1.1284939507717981</c:v>
                </c:pt>
                <c:pt idx="2270">
                  <c:v>1.1209845640383813</c:v>
                </c:pt>
                <c:pt idx="2271">
                  <c:v>1.1159783062161035</c:v>
                </c:pt>
                <c:pt idx="2272">
                  <c:v>1.1163954943679599</c:v>
                </c:pt>
                <c:pt idx="2273">
                  <c:v>1.1118064246975385</c:v>
                </c:pt>
                <c:pt idx="2274">
                  <c:v>1.1155611180642471</c:v>
                </c:pt>
                <c:pt idx="2275">
                  <c:v>1.0913642052565706</c:v>
                </c:pt>
                <c:pt idx="2276">
                  <c:v>1.0817688777638714</c:v>
                </c:pt>
                <c:pt idx="2277">
                  <c:v>1.0763454317897372</c:v>
                </c:pt>
                <c:pt idx="2278">
                  <c:v>1.0659157279933249</c:v>
                </c:pt>
                <c:pt idx="2279">
                  <c:v>1.0600750938673342</c:v>
                </c:pt>
                <c:pt idx="2280">
                  <c:v>1.0579891531080516</c:v>
                </c:pt>
                <c:pt idx="2281">
                  <c:v>1.066750104297038</c:v>
                </c:pt>
                <c:pt idx="2282">
                  <c:v>1.065081351689612</c:v>
                </c:pt>
                <c:pt idx="2283">
                  <c:v>1.0575719649561952</c:v>
                </c:pt>
                <c:pt idx="2284">
                  <c:v>1.0584063412599083</c:v>
                </c:pt>
                <c:pt idx="2285">
                  <c:v>1.0709219858156029</c:v>
                </c:pt>
                <c:pt idx="2286">
                  <c:v>1.0675844806007508</c:v>
                </c:pt>
                <c:pt idx="2287">
                  <c:v>1.0709219858156029</c:v>
                </c:pt>
                <c:pt idx="2288">
                  <c:v>1.0659157279933249</c:v>
                </c:pt>
                <c:pt idx="2289">
                  <c:v>1.0688360450563203</c:v>
                </c:pt>
                <c:pt idx="2290">
                  <c:v>1.0688360450563203</c:v>
                </c:pt>
                <c:pt idx="2291">
                  <c:v>1.0680016687526075</c:v>
                </c:pt>
                <c:pt idx="2292">
                  <c:v>1.0475594493116396</c:v>
                </c:pt>
                <c:pt idx="2293">
                  <c:v>1.0300375469336671</c:v>
                </c:pt>
                <c:pt idx="2294">
                  <c:v>1.0262828535669588</c:v>
                </c:pt>
                <c:pt idx="2295">
                  <c:v>1.0463078848560701</c:v>
                </c:pt>
                <c:pt idx="2296">
                  <c:v>1.0496453900709219</c:v>
                </c:pt>
                <c:pt idx="2297">
                  <c:v>1.0550688360450564</c:v>
                </c:pt>
                <c:pt idx="2298">
                  <c:v>1.0842720066750104</c:v>
                </c:pt>
                <c:pt idx="2299">
                  <c:v>1.0759282436378808</c:v>
                </c:pt>
                <c:pt idx="2300">
                  <c:v>1.0734251147267417</c:v>
                </c:pt>
                <c:pt idx="2301">
                  <c:v>1.0867751355861492</c:v>
                </c:pt>
                <c:pt idx="2302">
                  <c:v>1.0909470171047142</c:v>
                </c:pt>
                <c:pt idx="2303">
                  <c:v>1.0738423028785982</c:v>
                </c:pt>
                <c:pt idx="2304">
                  <c:v>1.1022110972048393</c:v>
                </c:pt>
                <c:pt idx="2305">
                  <c:v>1.1201501877346682</c:v>
                </c:pt>
                <c:pt idx="2306">
                  <c:v>1.1347517730496455</c:v>
                </c:pt>
                <c:pt idx="2307">
                  <c:v>1.129328327075511</c:v>
                </c:pt>
                <c:pt idx="2308">
                  <c:v>1.1347517730496455</c:v>
                </c:pt>
                <c:pt idx="2309">
                  <c:v>1.1013767209011265</c:v>
                </c:pt>
                <c:pt idx="2310">
                  <c:v>1.0967876512307051</c:v>
                </c:pt>
                <c:pt idx="2311">
                  <c:v>1.1322486441385065</c:v>
                </c:pt>
                <c:pt idx="2312">
                  <c:v>1.1410095953274928</c:v>
                </c:pt>
                <c:pt idx="2313">
                  <c:v>1.1618690029203171</c:v>
                </c:pt>
                <c:pt idx="2314">
                  <c:v>1.1631205673758864</c:v>
                </c:pt>
                <c:pt idx="2315">
                  <c:v>1.1518564872757613</c:v>
                </c:pt>
                <c:pt idx="2316">
                  <c:v>1.1501877346683353</c:v>
                </c:pt>
                <c:pt idx="2317">
                  <c:v>1.1259908218606591</c:v>
                </c:pt>
                <c:pt idx="2318">
                  <c:v>1.1255736337088027</c:v>
                </c:pt>
                <c:pt idx="2319">
                  <c:v>1.1322486441385065</c:v>
                </c:pt>
                <c:pt idx="2320">
                  <c:v>1.1368377138089278</c:v>
                </c:pt>
                <c:pt idx="2321">
                  <c:v>1.1336670838548186</c:v>
                </c:pt>
                <c:pt idx="2322">
                  <c:v>1.1204839382561536</c:v>
                </c:pt>
                <c:pt idx="2323">
                  <c:v>1.1092198581560284</c:v>
                </c:pt>
                <c:pt idx="2324">
                  <c:v>1.1163120567375888</c:v>
                </c:pt>
                <c:pt idx="2325">
                  <c:v>1.1243220692532332</c:v>
                </c:pt>
                <c:pt idx="2326">
                  <c:v>1.1255736337088027</c:v>
                </c:pt>
                <c:pt idx="2327">
                  <c:v>1.1184814351272423</c:v>
                </c:pt>
                <c:pt idx="2328">
                  <c:v>1.1209845640383813</c:v>
                </c:pt>
                <c:pt idx="2329">
                  <c:v>1.1343345848977888</c:v>
                </c:pt>
                <c:pt idx="2330">
                  <c:v>1.1364205256570714</c:v>
                </c:pt>
                <c:pt idx="2331">
                  <c:v>1.129328327075511</c:v>
                </c:pt>
                <c:pt idx="2332">
                  <c:v>1.1476846057571966</c:v>
                </c:pt>
                <c:pt idx="2333">
                  <c:v>1.1685440133500209</c:v>
                </c:pt>
                <c:pt idx="2334">
                  <c:v>1.1677096370463078</c:v>
                </c:pt>
                <c:pt idx="2335">
                  <c:v>1.1522736754276179</c:v>
                </c:pt>
                <c:pt idx="2336">
                  <c:v>1.1393408427200669</c:v>
                </c:pt>
                <c:pt idx="2337">
                  <c:v>1.1339173967459324</c:v>
                </c:pt>
                <c:pt idx="2338">
                  <c:v>1.1360033375052148</c:v>
                </c:pt>
                <c:pt idx="2339">
                  <c:v>1.1163954943679599</c:v>
                </c:pt>
                <c:pt idx="2340">
                  <c:v>1.1159783062161035</c:v>
                </c:pt>
                <c:pt idx="2341">
                  <c:v>1.1201501877346682</c:v>
                </c:pt>
                <c:pt idx="2342">
                  <c:v>1.1017939090529829</c:v>
                </c:pt>
                <c:pt idx="2343">
                  <c:v>1.1055486024196912</c:v>
                </c:pt>
                <c:pt idx="2344">
                  <c:v>1.1239048811013768</c:v>
                </c:pt>
                <c:pt idx="2345">
                  <c:v>1.1251564455569463</c:v>
                </c:pt>
                <c:pt idx="2346">
                  <c:v>1.1364205256570714</c:v>
                </c:pt>
                <c:pt idx="2347">
                  <c:v>1.1264080100125156</c:v>
                </c:pt>
                <c:pt idx="2348">
                  <c:v>1.114726741760534</c:v>
                </c:pt>
                <c:pt idx="2349">
                  <c:v>1.1159783062161035</c:v>
                </c:pt>
                <c:pt idx="2350">
                  <c:v>1.1080517313308302</c:v>
                </c:pt>
                <c:pt idx="2351">
                  <c:v>1.1109720483938257</c:v>
                </c:pt>
                <c:pt idx="2352">
                  <c:v>1.1205673758865249</c:v>
                </c:pt>
                <c:pt idx="2353">
                  <c:v>1.1197329995828118</c:v>
                </c:pt>
                <c:pt idx="2354">
                  <c:v>1.1201501877346682</c:v>
                </c:pt>
                <c:pt idx="2355">
                  <c:v>1.1309970796829369</c:v>
                </c:pt>
                <c:pt idx="2356">
                  <c:v>1.1405924071756361</c:v>
                </c:pt>
                <c:pt idx="2357">
                  <c:v>1.1385064664163538</c:v>
                </c:pt>
                <c:pt idx="2358">
                  <c:v>1.1380892782644974</c:v>
                </c:pt>
                <c:pt idx="2359">
                  <c:v>1.1305798915310805</c:v>
                </c:pt>
                <c:pt idx="2360">
                  <c:v>1.1143095536086776</c:v>
                </c:pt>
                <c:pt idx="2361">
                  <c:v>1.1163954943679599</c:v>
                </c:pt>
                <c:pt idx="2362">
                  <c:v>1.1118064246975385</c:v>
                </c:pt>
                <c:pt idx="2363">
                  <c:v>1.1138923654568211</c:v>
                </c:pt>
                <c:pt idx="2364">
                  <c:v>1.1143095536086776</c:v>
                </c:pt>
                <c:pt idx="2365">
                  <c:v>1.117229870671673</c:v>
                </c:pt>
                <c:pt idx="2366">
                  <c:v>1.1063829787234043</c:v>
                </c:pt>
                <c:pt idx="2367">
                  <c:v>1.112223612849395</c:v>
                </c:pt>
                <c:pt idx="2368">
                  <c:v>1.1126408010012516</c:v>
                </c:pt>
                <c:pt idx="2369">
                  <c:v>1.1063829787234043</c:v>
                </c:pt>
                <c:pt idx="2370">
                  <c:v>1.1063829787234043</c:v>
                </c:pt>
                <c:pt idx="2371">
                  <c:v>1.1093032957863997</c:v>
                </c:pt>
                <c:pt idx="2372">
                  <c:v>1.1214017521902377</c:v>
                </c:pt>
                <c:pt idx="2373">
                  <c:v>1.1243220692532332</c:v>
                </c:pt>
                <c:pt idx="2374">
                  <c:v>1.1218189403420944</c:v>
                </c:pt>
                <c:pt idx="2375">
                  <c:v>1.1126408010012516</c:v>
                </c:pt>
                <c:pt idx="2376">
                  <c:v>1.1013767209011265</c:v>
                </c:pt>
                <c:pt idx="2377">
                  <c:v>1.0938673341677096</c:v>
                </c:pt>
                <c:pt idx="2378">
                  <c:v>1.0913642052565706</c:v>
                </c:pt>
                <c:pt idx="2379">
                  <c:v>1.081351689612015</c:v>
                </c:pt>
                <c:pt idx="2380">
                  <c:v>1.0738423028785982</c:v>
                </c:pt>
                <c:pt idx="2381">
                  <c:v>1.0705047976637463</c:v>
                </c:pt>
                <c:pt idx="2382">
                  <c:v>1.07717980809345</c:v>
                </c:pt>
                <c:pt idx="2383">
                  <c:v>1.0730079265748853</c:v>
                </c:pt>
                <c:pt idx="2384">
                  <c:v>1.0680016687526075</c:v>
                </c:pt>
                <c:pt idx="2385">
                  <c:v>1.0663329161451816</c:v>
                </c:pt>
                <c:pt idx="2386">
                  <c:v>1.0546516478931998</c:v>
                </c:pt>
                <c:pt idx="2387">
                  <c:v>1.0517313308302043</c:v>
                </c:pt>
                <c:pt idx="2388">
                  <c:v>1.0458906967042136</c:v>
                </c:pt>
                <c:pt idx="2389">
                  <c:v>1.033375052148519</c:v>
                </c:pt>
                <c:pt idx="2390">
                  <c:v>1.0304547350855235</c:v>
                </c:pt>
                <c:pt idx="2391">
                  <c:v>1.0279516061743847</c:v>
                </c:pt>
                <c:pt idx="2392">
                  <c:v>1.029203170629954</c:v>
                </c:pt>
                <c:pt idx="2393">
                  <c:v>1.033375052148519</c:v>
                </c:pt>
                <c:pt idx="2394">
                  <c:v>1.0262828535669588</c:v>
                </c:pt>
                <c:pt idx="2395">
                  <c:v>1.017104714226116</c:v>
                </c:pt>
                <c:pt idx="2396">
                  <c:v>1.0079265748852733</c:v>
                </c:pt>
                <c:pt idx="2397">
                  <c:v>1.0100125156445556</c:v>
                </c:pt>
                <c:pt idx="2398">
                  <c:v>1.0045890696704214</c:v>
                </c:pt>
                <c:pt idx="2399">
                  <c:v>0.99290780141843971</c:v>
                </c:pt>
                <c:pt idx="2400">
                  <c:v>0.97455152273675427</c:v>
                </c:pt>
                <c:pt idx="2401">
                  <c:v>0.97596996245306633</c:v>
                </c:pt>
                <c:pt idx="2402">
                  <c:v>0.98272841051314141</c:v>
                </c:pt>
                <c:pt idx="2403">
                  <c:v>0.99048811013767202</c:v>
                </c:pt>
                <c:pt idx="2404">
                  <c:v>0.99048811013767202</c:v>
                </c:pt>
                <c:pt idx="2405">
                  <c:v>0.97872340425531912</c:v>
                </c:pt>
                <c:pt idx="2406">
                  <c:v>0.98581560283687941</c:v>
                </c:pt>
                <c:pt idx="2407">
                  <c:v>0.99123904881101377</c:v>
                </c:pt>
                <c:pt idx="2408">
                  <c:v>0.98164372131831457</c:v>
                </c:pt>
                <c:pt idx="2409">
                  <c:v>0.97204839382561536</c:v>
                </c:pt>
                <c:pt idx="2410">
                  <c:v>0.98414685022945347</c:v>
                </c:pt>
                <c:pt idx="2411">
                  <c:v>0.96871088861076349</c:v>
                </c:pt>
                <c:pt idx="2412">
                  <c:v>0.96120150187734665</c:v>
                </c:pt>
                <c:pt idx="2413">
                  <c:v>0.95828118481435132</c:v>
                </c:pt>
                <c:pt idx="2414">
                  <c:v>0.96620775969962458</c:v>
                </c:pt>
                <c:pt idx="2415">
                  <c:v>0.97455152273675427</c:v>
                </c:pt>
                <c:pt idx="2416">
                  <c:v>0.9808093450146016</c:v>
                </c:pt>
                <c:pt idx="2417">
                  <c:v>0.97955778055903209</c:v>
                </c:pt>
                <c:pt idx="2418">
                  <c:v>0.97455152273675427</c:v>
                </c:pt>
                <c:pt idx="2419">
                  <c:v>0.97663746349603675</c:v>
                </c:pt>
                <c:pt idx="2420">
                  <c:v>0.99499374217772218</c:v>
                </c:pt>
                <c:pt idx="2421">
                  <c:v>1.0054234459741342</c:v>
                </c:pt>
                <c:pt idx="2422">
                  <c:v>1.0004171881518564</c:v>
                </c:pt>
                <c:pt idx="2423">
                  <c:v>0.99582811848143515</c:v>
                </c:pt>
                <c:pt idx="2424">
                  <c:v>0.99082186065915723</c:v>
                </c:pt>
                <c:pt idx="2425">
                  <c:v>0.982060909470171</c:v>
                </c:pt>
                <c:pt idx="2426">
                  <c:v>0.98247809762202754</c:v>
                </c:pt>
                <c:pt idx="2427">
                  <c:v>0.98581560283687941</c:v>
                </c:pt>
                <c:pt idx="2428">
                  <c:v>0.98748435544430535</c:v>
                </c:pt>
                <c:pt idx="2429">
                  <c:v>0.97705465164789318</c:v>
                </c:pt>
                <c:pt idx="2430">
                  <c:v>0.97455152273675427</c:v>
                </c:pt>
                <c:pt idx="2431">
                  <c:v>0.97622027534418021</c:v>
                </c:pt>
                <c:pt idx="2432">
                  <c:v>0.98831873174801832</c:v>
                </c:pt>
                <c:pt idx="2433">
                  <c:v>0.99749687108886109</c:v>
                </c:pt>
                <c:pt idx="2434">
                  <c:v>0.99833124739257406</c:v>
                </c:pt>
                <c:pt idx="2435">
                  <c:v>0.99374217772215268</c:v>
                </c:pt>
                <c:pt idx="2436">
                  <c:v>0.99791405924071752</c:v>
                </c:pt>
                <c:pt idx="2437">
                  <c:v>1</c:v>
                </c:pt>
                <c:pt idx="2438">
                  <c:v>1.0033375052148519</c:v>
                </c:pt>
                <c:pt idx="2439">
                  <c:v>1.0150187734668334</c:v>
                </c:pt>
                <c:pt idx="2440">
                  <c:v>1.0267000417188152</c:v>
                </c:pt>
                <c:pt idx="2441">
                  <c:v>1.0233625365039634</c:v>
                </c:pt>
                <c:pt idx="2442">
                  <c:v>1.016270337922403</c:v>
                </c:pt>
                <c:pt idx="2443">
                  <c:v>1.0196078431372548</c:v>
                </c:pt>
                <c:pt idx="2444">
                  <c:v>1.0191906549853984</c:v>
                </c:pt>
                <c:pt idx="2445">
                  <c:v>1.0175219023779725</c:v>
                </c:pt>
                <c:pt idx="2446">
                  <c:v>1.0183562786816855</c:v>
                </c:pt>
                <c:pt idx="2447">
                  <c:v>1.0212765957446808</c:v>
                </c:pt>
                <c:pt idx="2448">
                  <c:v>1.0112640801001251</c:v>
                </c:pt>
                <c:pt idx="2449">
                  <c:v>1.0166875260742594</c:v>
                </c:pt>
                <c:pt idx="2450">
                  <c:v>1.0216937838965374</c:v>
                </c:pt>
                <c:pt idx="2451">
                  <c:v>1.0208594075928243</c:v>
                </c:pt>
                <c:pt idx="2452">
                  <c:v>1.0204422194409679</c:v>
                </c:pt>
                <c:pt idx="2453">
                  <c:v>1.0158531497705465</c:v>
                </c:pt>
                <c:pt idx="2454">
                  <c:v>1.0133500208594075</c:v>
                </c:pt>
                <c:pt idx="2455">
                  <c:v>1.0112640801001251</c:v>
                </c:pt>
                <c:pt idx="2456">
                  <c:v>1.0016687526074259</c:v>
                </c:pt>
                <c:pt idx="2457">
                  <c:v>0.99624530663329158</c:v>
                </c:pt>
                <c:pt idx="2458">
                  <c:v>0.99749687108886109</c:v>
                </c:pt>
                <c:pt idx="2459">
                  <c:v>1.0008343763037131</c:v>
                </c:pt>
                <c:pt idx="2460">
                  <c:v>0.99958281184814346</c:v>
                </c:pt>
                <c:pt idx="2461">
                  <c:v>0.98456403838131001</c:v>
                </c:pt>
                <c:pt idx="2462">
                  <c:v>0.97830621610346269</c:v>
                </c:pt>
                <c:pt idx="2463">
                  <c:v>0.97580308719232378</c:v>
                </c:pt>
                <c:pt idx="2464">
                  <c:v>0.96287025448477259</c:v>
                </c:pt>
                <c:pt idx="2465">
                  <c:v>0.96161869002920319</c:v>
                </c:pt>
                <c:pt idx="2466">
                  <c:v>0.96704213600333755</c:v>
                </c:pt>
                <c:pt idx="2467">
                  <c:v>0.96829370045890695</c:v>
                </c:pt>
                <c:pt idx="2468">
                  <c:v>0.97346683354192742</c:v>
                </c:pt>
                <c:pt idx="2469">
                  <c:v>0.98815185648727577</c:v>
                </c:pt>
                <c:pt idx="2470">
                  <c:v>0.97830621610346269</c:v>
                </c:pt>
                <c:pt idx="2471">
                  <c:v>0.96912807676261992</c:v>
                </c:pt>
                <c:pt idx="2472">
                  <c:v>0.96495619524405507</c:v>
                </c:pt>
                <c:pt idx="2473">
                  <c:v>0.95786399666249478</c:v>
                </c:pt>
                <c:pt idx="2474">
                  <c:v>0.96704213600333755</c:v>
                </c:pt>
                <c:pt idx="2475">
                  <c:v>0.96495619524405507</c:v>
                </c:pt>
                <c:pt idx="2476">
                  <c:v>0.95911556111806429</c:v>
                </c:pt>
                <c:pt idx="2477">
                  <c:v>0.96036712557363368</c:v>
                </c:pt>
                <c:pt idx="2478">
                  <c:v>0.96954526491447646</c:v>
                </c:pt>
                <c:pt idx="2479">
                  <c:v>0.96996245306633289</c:v>
                </c:pt>
                <c:pt idx="2480">
                  <c:v>0.97997496871088863</c:v>
                </c:pt>
                <c:pt idx="2481">
                  <c:v>0.98915310805173129</c:v>
                </c:pt>
                <c:pt idx="2482">
                  <c:v>0.98539841468502298</c:v>
                </c:pt>
                <c:pt idx="2483">
                  <c:v>0.99332498957029625</c:v>
                </c:pt>
                <c:pt idx="2484">
                  <c:v>0.99582811848143515</c:v>
                </c:pt>
                <c:pt idx="2485">
                  <c:v>0.98414685022945347</c:v>
                </c:pt>
                <c:pt idx="2486">
                  <c:v>0.98456403838131001</c:v>
                </c:pt>
                <c:pt idx="2487">
                  <c:v>0.97788902795160615</c:v>
                </c:pt>
                <c:pt idx="2488">
                  <c:v>0.97705465164789318</c:v>
                </c:pt>
                <c:pt idx="2489">
                  <c:v>0.97914059240717566</c:v>
                </c:pt>
                <c:pt idx="2490">
                  <c:v>0.98039215686274506</c:v>
                </c:pt>
                <c:pt idx="2491">
                  <c:v>0.97830621610346269</c:v>
                </c:pt>
                <c:pt idx="2492">
                  <c:v>0.97455152273675427</c:v>
                </c:pt>
                <c:pt idx="2493">
                  <c:v>0.98289528577388408</c:v>
                </c:pt>
                <c:pt idx="2494">
                  <c:v>0.99541093032957861</c:v>
                </c:pt>
                <c:pt idx="2495">
                  <c:v>1.017104714226116</c:v>
                </c:pt>
                <c:pt idx="2496">
                  <c:v>1.03087192323738</c:v>
                </c:pt>
                <c:pt idx="2497">
                  <c:v>1.0304547350855235</c:v>
                </c:pt>
                <c:pt idx="2498">
                  <c:v>1.0413016270337923</c:v>
                </c:pt>
                <c:pt idx="2499">
                  <c:v>1.0483938256153524</c:v>
                </c:pt>
                <c:pt idx="2500">
                  <c:v>1.0750938673341677</c:v>
                </c:pt>
                <c:pt idx="2501">
                  <c:v>1.1013767209011265</c:v>
                </c:pt>
                <c:pt idx="2502">
                  <c:v>1.0992907801418439</c:v>
                </c:pt>
                <c:pt idx="2503">
                  <c:v>1.0763454317897372</c:v>
                </c:pt>
                <c:pt idx="2504">
                  <c:v>1.0859407592824364</c:v>
                </c:pt>
                <c:pt idx="2505">
                  <c:v>1.095953274926992</c:v>
                </c:pt>
                <c:pt idx="2506">
                  <c:v>1.0901126408010013</c:v>
                </c:pt>
                <c:pt idx="2507">
                  <c:v>1.1030454735085524</c:v>
                </c:pt>
                <c:pt idx="2508">
                  <c:v>1.1247392574050896</c:v>
                </c:pt>
                <c:pt idx="2509">
                  <c:v>1.1201501877346682</c:v>
                </c:pt>
                <c:pt idx="2510">
                  <c:v>1.1201501877346682</c:v>
                </c:pt>
                <c:pt idx="2511">
                  <c:v>1.0997079682937005</c:v>
                </c:pt>
                <c:pt idx="2512">
                  <c:v>1.1030454735085524</c:v>
                </c:pt>
                <c:pt idx="2513">
                  <c:v>1.1022110972048393</c:v>
                </c:pt>
                <c:pt idx="2514">
                  <c:v>1.1230705047976637</c:v>
                </c:pt>
                <c:pt idx="2515">
                  <c:v>1.1731330830204423</c:v>
                </c:pt>
                <c:pt idx="2516">
                  <c:v>1.1693783896537338</c:v>
                </c:pt>
                <c:pt idx="2517">
                  <c:v>1.1727158948685856</c:v>
                </c:pt>
                <c:pt idx="2518">
                  <c:v>1.1752190237797246</c:v>
                </c:pt>
                <c:pt idx="2519">
                  <c:v>1.2006675010429704</c:v>
                </c:pt>
                <c:pt idx="2520">
                  <c:v>1.1860659157279934</c:v>
                </c:pt>
                <c:pt idx="2521">
                  <c:v>1.183979974968711</c:v>
                </c:pt>
                <c:pt idx="2522">
                  <c:v>1.1939924906132666</c:v>
                </c:pt>
                <c:pt idx="2523">
                  <c:v>1.1572799332498958</c:v>
                </c:pt>
                <c:pt idx="2524">
                  <c:v>1.1531080517313308</c:v>
                </c:pt>
                <c:pt idx="2525">
                  <c:v>1.1902377972465581</c:v>
                </c:pt>
                <c:pt idx="2526">
                  <c:v>1.1969128076762621</c:v>
                </c:pt>
                <c:pt idx="2527">
                  <c:v>1.2186065915727993</c:v>
                </c:pt>
                <c:pt idx="2528">
                  <c:v>1.2273675427617856</c:v>
                </c:pt>
                <c:pt idx="2529">
                  <c:v>1.2119315811430955</c:v>
                </c:pt>
                <c:pt idx="2530">
                  <c:v>1.2311222361284939</c:v>
                </c:pt>
                <c:pt idx="2531">
                  <c:v>1.2582394659991656</c:v>
                </c:pt>
                <c:pt idx="2532">
                  <c:v>1.277430120984564</c:v>
                </c:pt>
                <c:pt idx="2533">
                  <c:v>1.2982895285773883</c:v>
                </c:pt>
                <c:pt idx="2534">
                  <c:v>1.3070504797663747</c:v>
                </c:pt>
                <c:pt idx="2535">
                  <c:v>1.3833959115561119</c:v>
                </c:pt>
                <c:pt idx="2536">
                  <c:v>1.3746349603671255</c:v>
                </c:pt>
                <c:pt idx="2537">
                  <c:v>1.3575302461410097</c:v>
                </c:pt>
                <c:pt idx="2538">
                  <c:v>1.3579474342928661</c:v>
                </c:pt>
                <c:pt idx="2539">
                  <c:v>1.3312473925740509</c:v>
                </c:pt>
                <c:pt idx="2540">
                  <c:v>1.3521068001668752</c:v>
                </c:pt>
                <c:pt idx="2541">
                  <c:v>1.3550271172298707</c:v>
                </c:pt>
                <c:pt idx="2542">
                  <c:v>1.3433458489778891</c:v>
                </c:pt>
                <c:pt idx="2543">
                  <c:v>1.3558614935335835</c:v>
                </c:pt>
                <c:pt idx="2544">
                  <c:v>1.3420942845223196</c:v>
                </c:pt>
                <c:pt idx="2545">
                  <c:v>1.3491864831038798</c:v>
                </c:pt>
                <c:pt idx="2546">
                  <c:v>1.3992490613266584</c:v>
                </c:pt>
                <c:pt idx="2547">
                  <c:v>1.4105131414267835</c:v>
                </c:pt>
                <c:pt idx="2548">
                  <c:v>1.4080100125156445</c:v>
                </c:pt>
                <c:pt idx="2549">
                  <c:v>1.4334584897788902</c:v>
                </c:pt>
                <c:pt idx="2550">
                  <c:v>1.4484772632457239</c:v>
                </c:pt>
                <c:pt idx="2551">
                  <c:v>1.4038381309970798</c:v>
                </c:pt>
                <c:pt idx="2552">
                  <c:v>1.3717146433041301</c:v>
                </c:pt>
                <c:pt idx="2553">
                  <c:v>1.3345848977889028</c:v>
                </c:pt>
                <c:pt idx="2554">
                  <c:v>1.2957863996662495</c:v>
                </c:pt>
                <c:pt idx="2555">
                  <c:v>1.3057989153108052</c:v>
                </c:pt>
                <c:pt idx="2556">
                  <c:v>1.3216520650813517</c:v>
                </c:pt>
                <c:pt idx="2557">
                  <c:v>1.3554443053817271</c:v>
                </c:pt>
                <c:pt idx="2558">
                  <c:v>1.3854818523153942</c:v>
                </c:pt>
                <c:pt idx="2559">
                  <c:v>1.3525239883187317</c:v>
                </c:pt>
                <c:pt idx="2560">
                  <c:v>1.3227367542761785</c:v>
                </c:pt>
                <c:pt idx="2561">
                  <c:v>1.3087192323738006</c:v>
                </c:pt>
                <c:pt idx="2562">
                  <c:v>1.2824363788068418</c:v>
                </c:pt>
                <c:pt idx="2563">
                  <c:v>1.2604922820191906</c:v>
                </c:pt>
                <c:pt idx="2564">
                  <c:v>1.2478097622027535</c:v>
                </c:pt>
                <c:pt idx="2565">
                  <c:v>1.225281602002503</c:v>
                </c:pt>
                <c:pt idx="2566">
                  <c:v>1.2248644138506466</c:v>
                </c:pt>
                <c:pt idx="2567">
                  <c:v>1.2332081768877763</c:v>
                </c:pt>
                <c:pt idx="2568">
                  <c:v>1.246558197747184</c:v>
                </c:pt>
                <c:pt idx="2569">
                  <c:v>1.2336253650396329</c:v>
                </c:pt>
                <c:pt idx="2570">
                  <c:v>1.2340425531914894</c:v>
                </c:pt>
                <c:pt idx="2571">
                  <c:v>1.2110972048393827</c:v>
                </c:pt>
                <c:pt idx="2572">
                  <c:v>1.2077596996245306</c:v>
                </c:pt>
                <c:pt idx="2573">
                  <c:v>1.2040050062578223</c:v>
                </c:pt>
                <c:pt idx="2574">
                  <c:v>1.2215269086357947</c:v>
                </c:pt>
                <c:pt idx="2575">
                  <c:v>1.2390488110137672</c:v>
                </c:pt>
                <c:pt idx="2576">
                  <c:v>1.2403003754693367</c:v>
                </c:pt>
                <c:pt idx="2577">
                  <c:v>1.2523988318731749</c:v>
                </c:pt>
                <c:pt idx="2578">
                  <c:v>1.2528160200250313</c:v>
                </c:pt>
                <c:pt idx="2579">
                  <c:v>1.2590738423028787</c:v>
                </c:pt>
                <c:pt idx="2580">
                  <c:v>1.2561535252398832</c:v>
                </c:pt>
                <c:pt idx="2581">
                  <c:v>1.2728410513141426</c:v>
                </c:pt>
                <c:pt idx="2582">
                  <c:v>1.2686691697955779</c:v>
                </c:pt>
                <c:pt idx="2583">
                  <c:v>1.2674176053400084</c:v>
                </c:pt>
                <c:pt idx="2584">
                  <c:v>1.2473925740508969</c:v>
                </c:pt>
                <c:pt idx="2585">
                  <c:v>1.2494785148101795</c:v>
                </c:pt>
                <c:pt idx="2586">
                  <c:v>1.2574050896954527</c:v>
                </c:pt>
                <c:pt idx="2587">
                  <c:v>1.2515644555694618</c:v>
                </c:pt>
                <c:pt idx="2588">
                  <c:v>1.2352941176470589</c:v>
                </c:pt>
                <c:pt idx="2589">
                  <c:v>1.225281602002503</c:v>
                </c:pt>
                <c:pt idx="2590">
                  <c:v>1.2194409678765123</c:v>
                </c:pt>
                <c:pt idx="2591">
                  <c:v>1.2194409678765123</c:v>
                </c:pt>
                <c:pt idx="2592">
                  <c:v>1.2040050062578223</c:v>
                </c:pt>
                <c:pt idx="2593">
                  <c:v>1.1981643721318314</c:v>
                </c:pt>
                <c:pt idx="2594">
                  <c:v>1.2044221944096787</c:v>
                </c:pt>
                <c:pt idx="2595">
                  <c:v>1.2060909470171046</c:v>
                </c:pt>
                <c:pt idx="2596">
                  <c:v>1.2023362536503963</c:v>
                </c:pt>
                <c:pt idx="2597">
                  <c:v>1.2161034626616605</c:v>
                </c:pt>
                <c:pt idx="2598">
                  <c:v>1.2336253650396329</c:v>
                </c:pt>
                <c:pt idx="2599">
                  <c:v>1.2327909887359199</c:v>
                </c:pt>
                <c:pt idx="2600">
                  <c:v>1.231956612432207</c:v>
                </c:pt>
                <c:pt idx="2601">
                  <c:v>1.2311222361284939</c:v>
                </c:pt>
                <c:pt idx="2602">
                  <c:v>1.2094284522319567</c:v>
                </c:pt>
                <c:pt idx="2603">
                  <c:v>1.2390488110137672</c:v>
                </c:pt>
                <c:pt idx="2604">
                  <c:v>1.2407175636211931</c:v>
                </c:pt>
                <c:pt idx="2605">
                  <c:v>1.2503128911138923</c:v>
                </c:pt>
                <c:pt idx="2606">
                  <c:v>1.2377972465581977</c:v>
                </c:pt>
                <c:pt idx="2607">
                  <c:v>1.2240300375469337</c:v>
                </c:pt>
                <c:pt idx="2608">
                  <c:v>1.2056737588652482</c:v>
                </c:pt>
                <c:pt idx="2609">
                  <c:v>1.1927409261576971</c:v>
                </c:pt>
                <c:pt idx="2610">
                  <c:v>1.1848143512724238</c:v>
                </c:pt>
                <c:pt idx="2611">
                  <c:v>1.1977471839799749</c:v>
                </c:pt>
                <c:pt idx="2612">
                  <c:v>1.1956612432206926</c:v>
                </c:pt>
                <c:pt idx="2613">
                  <c:v>1.1877346683354193</c:v>
                </c:pt>
                <c:pt idx="2614">
                  <c:v>1.1927409261576971</c:v>
                </c:pt>
                <c:pt idx="2615">
                  <c:v>1.1827284105131415</c:v>
                </c:pt>
                <c:pt idx="2616">
                  <c:v>1.1702127659574468</c:v>
                </c:pt>
                <c:pt idx="2617">
                  <c:v>1.1614518147684605</c:v>
                </c:pt>
                <c:pt idx="2618">
                  <c:v>1.177304964539007</c:v>
                </c:pt>
                <c:pt idx="2619">
                  <c:v>1.1827284105131415</c:v>
                </c:pt>
                <c:pt idx="2620">
                  <c:v>1.1869002920317062</c:v>
                </c:pt>
                <c:pt idx="2621">
                  <c:v>1.1902377972465581</c:v>
                </c:pt>
                <c:pt idx="2622">
                  <c:v>1.1964956195244054</c:v>
                </c:pt>
                <c:pt idx="2623">
                  <c:v>1.2044221944096787</c:v>
                </c:pt>
                <c:pt idx="2624">
                  <c:v>1.2090112640801001</c:v>
                </c:pt>
                <c:pt idx="2625">
                  <c:v>1.210680016687526</c:v>
                </c:pt>
                <c:pt idx="2626">
                  <c:v>1.2302878598247811</c:v>
                </c:pt>
                <c:pt idx="2627">
                  <c:v>1.2357113057989153</c:v>
                </c:pt>
                <c:pt idx="2628">
                  <c:v>1.2223612849395078</c:v>
                </c:pt>
                <c:pt idx="2629">
                  <c:v>1.213183145598665</c:v>
                </c:pt>
                <c:pt idx="2630">
                  <c:v>1.1939924906132666</c:v>
                </c:pt>
                <c:pt idx="2631">
                  <c:v>1.1768877763871506</c:v>
                </c:pt>
                <c:pt idx="2632">
                  <c:v>1.1760534000834377</c:v>
                </c:pt>
                <c:pt idx="2633">
                  <c:v>1.1885690446391322</c:v>
                </c:pt>
                <c:pt idx="2634">
                  <c:v>1.2027534418022527</c:v>
                </c:pt>
                <c:pt idx="2635">
                  <c:v>1.2073425114726741</c:v>
                </c:pt>
                <c:pt idx="2636">
                  <c:v>1.2269503546099292</c:v>
                </c:pt>
                <c:pt idx="2637">
                  <c:v>1.2528160200250313</c:v>
                </c:pt>
                <c:pt idx="2638">
                  <c:v>1.2156862745098038</c:v>
                </c:pt>
                <c:pt idx="2639">
                  <c:v>1.1994159365874009</c:v>
                </c:pt>
                <c:pt idx="2640">
                  <c:v>1.198331247392574</c:v>
                </c:pt>
                <c:pt idx="2641">
                  <c:v>1.1935753024614102</c:v>
                </c:pt>
                <c:pt idx="2642">
                  <c:v>1.1781393408427201</c:v>
                </c:pt>
                <c:pt idx="2643">
                  <c:v>1.1818940342094284</c:v>
                </c:pt>
                <c:pt idx="2644">
                  <c:v>1.2119315811430955</c:v>
                </c:pt>
                <c:pt idx="2645">
                  <c:v>1.2290362953692116</c:v>
                </c:pt>
                <c:pt idx="2646">
                  <c:v>1.2327909887359199</c:v>
                </c:pt>
                <c:pt idx="2647">
                  <c:v>1.2261159783062161</c:v>
                </c:pt>
                <c:pt idx="2648">
                  <c:v>1.2423863162286191</c:v>
                </c:pt>
                <c:pt idx="2649">
                  <c:v>1.2490613266583228</c:v>
                </c:pt>
                <c:pt idx="2650">
                  <c:v>1.2273675427617856</c:v>
                </c:pt>
                <c:pt idx="2651">
                  <c:v>1.2298706716729244</c:v>
                </c:pt>
                <c:pt idx="2652">
                  <c:v>1.210680016687526</c:v>
                </c:pt>
                <c:pt idx="2653">
                  <c:v>1.2119315811430955</c:v>
                </c:pt>
                <c:pt idx="2654">
                  <c:v>1.2240300375469337</c:v>
                </c:pt>
                <c:pt idx="2655">
                  <c:v>1.2286191072173551</c:v>
                </c:pt>
                <c:pt idx="2656">
                  <c:v>1.2215269086357947</c:v>
                </c:pt>
                <c:pt idx="2657">
                  <c:v>1.2015018773466835</c:v>
                </c:pt>
                <c:pt idx="2658">
                  <c:v>1.2177722152690864</c:v>
                </c:pt>
                <c:pt idx="2659">
                  <c:v>1.2236128493950771</c:v>
                </c:pt>
                <c:pt idx="2660">
                  <c:v>1.2194409678765123</c:v>
                </c:pt>
                <c:pt idx="2661">
                  <c:v>1.2073425114726741</c:v>
                </c:pt>
                <c:pt idx="2662">
                  <c:v>1.2156862745098038</c:v>
                </c:pt>
                <c:pt idx="2663">
                  <c:v>1.2177722152690864</c:v>
                </c:pt>
                <c:pt idx="2664">
                  <c:v>1.1977471839799749</c:v>
                </c:pt>
                <c:pt idx="2665">
                  <c:v>1.1818940342094284</c:v>
                </c:pt>
                <c:pt idx="2666">
                  <c:v>1.177304964539007</c:v>
                </c:pt>
                <c:pt idx="2667">
                  <c:v>1.1693783896537338</c:v>
                </c:pt>
                <c:pt idx="2668">
                  <c:v>1.1606174384647476</c:v>
                </c:pt>
                <c:pt idx="2669">
                  <c:v>1.166875260742595</c:v>
                </c:pt>
                <c:pt idx="2670">
                  <c:v>1.1823112223612848</c:v>
                </c:pt>
                <c:pt idx="2671">
                  <c:v>1.1793909052982896</c:v>
                </c:pt>
                <c:pt idx="2672">
                  <c:v>1.1731330830204423</c:v>
                </c:pt>
                <c:pt idx="2673">
                  <c:v>1.16270337922403</c:v>
                </c:pt>
                <c:pt idx="2674">
                  <c:v>1.1597830621610346</c:v>
                </c:pt>
                <c:pt idx="2675">
                  <c:v>1.1672924488944514</c:v>
                </c:pt>
                <c:pt idx="2676">
                  <c:v>1.1618690029203171</c:v>
                </c:pt>
                <c:pt idx="2677">
                  <c:v>1.1593658740091781</c:v>
                </c:pt>
                <c:pt idx="2678">
                  <c:v>1.1564455569461827</c:v>
                </c:pt>
                <c:pt idx="2679">
                  <c:v>1.1722987067167292</c:v>
                </c:pt>
                <c:pt idx="2680">
                  <c:v>1.1752190237797246</c:v>
                </c:pt>
                <c:pt idx="2681">
                  <c:v>1.1927409261576971</c:v>
                </c:pt>
                <c:pt idx="2682">
                  <c:v>1.2056737588652482</c:v>
                </c:pt>
                <c:pt idx="2683">
                  <c:v>1.2198581560283688</c:v>
                </c:pt>
                <c:pt idx="2684">
                  <c:v>1.2227784730913642</c:v>
                </c:pt>
                <c:pt idx="2685">
                  <c:v>1.2307050479766375</c:v>
                </c:pt>
                <c:pt idx="2686">
                  <c:v>1.2286191072173551</c:v>
                </c:pt>
                <c:pt idx="2687">
                  <c:v>1.2219440967876511</c:v>
                </c:pt>
                <c:pt idx="2688">
                  <c:v>1.2231956612432207</c:v>
                </c:pt>
                <c:pt idx="2689">
                  <c:v>1.2102628285356696</c:v>
                </c:pt>
                <c:pt idx="2690">
                  <c:v>1.213183145598665</c:v>
                </c:pt>
                <c:pt idx="2691">
                  <c:v>1.2052565707133918</c:v>
                </c:pt>
                <c:pt idx="2692">
                  <c:v>1.2144347100542345</c:v>
                </c:pt>
                <c:pt idx="2693">
                  <c:v>1.2186065915727993</c:v>
                </c:pt>
                <c:pt idx="2694">
                  <c:v>1.2261159783062161</c:v>
                </c:pt>
                <c:pt idx="2695">
                  <c:v>1.2390488110137672</c:v>
                </c:pt>
                <c:pt idx="2696">
                  <c:v>1.2411347517730495</c:v>
                </c:pt>
                <c:pt idx="2697">
                  <c:v>1.2523988318731749</c:v>
                </c:pt>
                <c:pt idx="2698">
                  <c:v>1.2432206925323321</c:v>
                </c:pt>
                <c:pt idx="2699">
                  <c:v>1.2298706716729244</c:v>
                </c:pt>
                <c:pt idx="2700">
                  <c:v>1.2361284939507717</c:v>
                </c:pt>
                <c:pt idx="2701">
                  <c:v>1.2256987901543597</c:v>
                </c:pt>
                <c:pt idx="2702">
                  <c:v>1.214851898206091</c:v>
                </c:pt>
                <c:pt idx="2703">
                  <c:v>1.2286191072173551</c:v>
                </c:pt>
                <c:pt idx="2704">
                  <c:v>1.2227784730913642</c:v>
                </c:pt>
                <c:pt idx="2705">
                  <c:v>1.2115143929912391</c:v>
                </c:pt>
                <c:pt idx="2706">
                  <c:v>1.1977471839799749</c:v>
                </c:pt>
                <c:pt idx="2707">
                  <c:v>1.2023362536503963</c:v>
                </c:pt>
                <c:pt idx="2708">
                  <c:v>1.2031706299541094</c:v>
                </c:pt>
                <c:pt idx="2709">
                  <c:v>1.2136003337505215</c:v>
                </c:pt>
                <c:pt idx="2710">
                  <c:v>1.2223612849395078</c:v>
                </c:pt>
                <c:pt idx="2711">
                  <c:v>1.2206925323320819</c:v>
                </c:pt>
                <c:pt idx="2712">
                  <c:v>1.2282019190654985</c:v>
                </c:pt>
                <c:pt idx="2713">
                  <c:v>1.2327909887359199</c:v>
                </c:pt>
                <c:pt idx="2714">
                  <c:v>1.2177722152690864</c:v>
                </c:pt>
                <c:pt idx="2715">
                  <c:v>1.2090112640801001</c:v>
                </c:pt>
                <c:pt idx="2716">
                  <c:v>1.2002503128911139</c:v>
                </c:pt>
                <c:pt idx="2717">
                  <c:v>1.1964956195244054</c:v>
                </c:pt>
                <c:pt idx="2718">
                  <c:v>1.1935753024614102</c:v>
                </c:pt>
                <c:pt idx="2719">
                  <c:v>1.1927409261576971</c:v>
                </c:pt>
                <c:pt idx="2720">
                  <c:v>1.1956612432206926</c:v>
                </c:pt>
                <c:pt idx="2721">
                  <c:v>1.1912390488110138</c:v>
                </c:pt>
                <c:pt idx="2722">
                  <c:v>1.2017521902377972</c:v>
                </c:pt>
                <c:pt idx="2723">
                  <c:v>1.2038381309970796</c:v>
                </c:pt>
                <c:pt idx="2724">
                  <c:v>1.196328744263663</c:v>
                </c:pt>
                <c:pt idx="2725">
                  <c:v>1.1898206090947017</c:v>
                </c:pt>
                <c:pt idx="2726">
                  <c:v>1.1768877763871506</c:v>
                </c:pt>
                <c:pt idx="2727">
                  <c:v>1.1685440133500209</c:v>
                </c:pt>
                <c:pt idx="2728">
                  <c:v>1.1697955778055904</c:v>
                </c:pt>
                <c:pt idx="2729">
                  <c:v>1.1693783896537338</c:v>
                </c:pt>
                <c:pt idx="2730">
                  <c:v>1.1635377555277431</c:v>
                </c:pt>
                <c:pt idx="2731">
                  <c:v>1.1614518147684605</c:v>
                </c:pt>
                <c:pt idx="2732">
                  <c:v>1.1468502294534835</c:v>
                </c:pt>
                <c:pt idx="2733">
                  <c:v>1.1485189820609094</c:v>
                </c:pt>
                <c:pt idx="2734">
                  <c:v>1.1418439716312057</c:v>
                </c:pt>
                <c:pt idx="2735">
                  <c:v>1.1476846057571966</c:v>
                </c:pt>
                <c:pt idx="2736">
                  <c:v>1.1501877346683353</c:v>
                </c:pt>
                <c:pt idx="2737">
                  <c:v>1.1593658740091781</c:v>
                </c:pt>
                <c:pt idx="2738">
                  <c:v>1.1718815185648728</c:v>
                </c:pt>
                <c:pt idx="2739">
                  <c:v>1.1827284105131415</c:v>
                </c:pt>
                <c:pt idx="2740">
                  <c:v>1.1802252816020025</c:v>
                </c:pt>
                <c:pt idx="2741">
                  <c:v>1.1764705882352942</c:v>
                </c:pt>
                <c:pt idx="2742">
                  <c:v>1.1764705882352942</c:v>
                </c:pt>
                <c:pt idx="2743">
                  <c:v>1.1831455986649979</c:v>
                </c:pt>
                <c:pt idx="2744">
                  <c:v>1.1806424697538589</c:v>
                </c:pt>
                <c:pt idx="2745">
                  <c:v>1.1873174801835629</c:v>
                </c:pt>
                <c:pt idx="2746">
                  <c:v>1.1910721735502712</c:v>
                </c:pt>
                <c:pt idx="2747">
                  <c:v>1.1802252816020025</c:v>
                </c:pt>
                <c:pt idx="2748">
                  <c:v>1.1702127659574468</c:v>
                </c:pt>
                <c:pt idx="2749">
                  <c:v>1.1677096370463078</c:v>
                </c:pt>
                <c:pt idx="2750">
                  <c:v>1.1931581143095535</c:v>
                </c:pt>
                <c:pt idx="2751">
                  <c:v>1.1935753024614102</c:v>
                </c:pt>
                <c:pt idx="2752">
                  <c:v>1.1948268669169795</c:v>
                </c:pt>
                <c:pt idx="2753">
                  <c:v>1.1939924906132666</c:v>
                </c:pt>
                <c:pt idx="2754">
                  <c:v>1.1856487275761369</c:v>
                </c:pt>
                <c:pt idx="2755">
                  <c:v>1.1752190237797246</c:v>
                </c:pt>
                <c:pt idx="2756">
                  <c:v>1.1810596579057155</c:v>
                </c:pt>
                <c:pt idx="2757">
                  <c:v>1.179808093450146</c:v>
                </c:pt>
                <c:pt idx="2758">
                  <c:v>1.1710471422611597</c:v>
                </c:pt>
                <c:pt idx="2759">
                  <c:v>1.16270337922403</c:v>
                </c:pt>
                <c:pt idx="2760">
                  <c:v>1.1572799332498958</c:v>
                </c:pt>
                <c:pt idx="2761">
                  <c:v>1.1660408844388819</c:v>
                </c:pt>
                <c:pt idx="2762">
                  <c:v>1.1589486858573217</c:v>
                </c:pt>
                <c:pt idx="2763">
                  <c:v>1.1447642886942011</c:v>
                </c:pt>
                <c:pt idx="2764">
                  <c:v>1.1460158531497706</c:v>
                </c:pt>
                <c:pt idx="2765">
                  <c:v>1.1451814768460575</c:v>
                </c:pt>
                <c:pt idx="2766">
                  <c:v>1.1380892782644974</c:v>
                </c:pt>
                <c:pt idx="2767">
                  <c:v>1.1401752190237797</c:v>
                </c:pt>
                <c:pt idx="2768">
                  <c:v>1.1289111389236546</c:v>
                </c:pt>
                <c:pt idx="2769">
                  <c:v>1.0992907801418439</c:v>
                </c:pt>
                <c:pt idx="2770">
                  <c:v>1.0942845223195661</c:v>
                </c:pt>
                <c:pt idx="2771">
                  <c:v>1.0972048393825615</c:v>
                </c:pt>
                <c:pt idx="2772">
                  <c:v>1.1076345431789738</c:v>
                </c:pt>
                <c:pt idx="2773">
                  <c:v>1.1063829787234043</c:v>
                </c:pt>
                <c:pt idx="2774">
                  <c:v>1.1130579891531081</c:v>
                </c:pt>
                <c:pt idx="2775">
                  <c:v>1.1176470588235294</c:v>
                </c:pt>
                <c:pt idx="2776">
                  <c:v>1.1234876929495203</c:v>
                </c:pt>
                <c:pt idx="2777">
                  <c:v>1.1176470588235294</c:v>
                </c:pt>
                <c:pt idx="2778">
                  <c:v>1.1080517313308302</c:v>
                </c:pt>
                <c:pt idx="2779">
                  <c:v>1.1163954943679599</c:v>
                </c:pt>
                <c:pt idx="2780">
                  <c:v>1.1118064246975385</c:v>
                </c:pt>
                <c:pt idx="2781">
                  <c:v>1.1180642469753859</c:v>
                </c:pt>
                <c:pt idx="2782">
                  <c:v>1.1280767626199415</c:v>
                </c:pt>
                <c:pt idx="2783">
                  <c:v>1.1284939507717981</c:v>
                </c:pt>
                <c:pt idx="2784">
                  <c:v>1.1234876929495203</c:v>
                </c:pt>
                <c:pt idx="2785">
                  <c:v>1.1155611180642471</c:v>
                </c:pt>
                <c:pt idx="2786">
                  <c:v>1.1038798498122653</c:v>
                </c:pt>
                <c:pt idx="2787">
                  <c:v>1.1055486024196912</c:v>
                </c:pt>
                <c:pt idx="2788">
                  <c:v>1.1097204839382562</c:v>
                </c:pt>
                <c:pt idx="2789">
                  <c:v>1.110554860241969</c:v>
                </c:pt>
                <c:pt idx="2790">
                  <c:v>1.110554860241969</c:v>
                </c:pt>
                <c:pt idx="2791">
                  <c:v>1.1118064246975385</c:v>
                </c:pt>
                <c:pt idx="2792">
                  <c:v>1.1472674176053399</c:v>
                </c:pt>
                <c:pt idx="2793">
                  <c:v>1.1631205673758864</c:v>
                </c:pt>
                <c:pt idx="2794">
                  <c:v>1.1643721318314559</c:v>
                </c:pt>
                <c:pt idx="2795">
                  <c:v>1.1731330830204423</c:v>
                </c:pt>
                <c:pt idx="2796">
                  <c:v>1.178973717146433</c:v>
                </c:pt>
                <c:pt idx="2797">
                  <c:v>1.2040050062578223</c:v>
                </c:pt>
                <c:pt idx="2798">
                  <c:v>1.2190237797246559</c:v>
                </c:pt>
                <c:pt idx="2799">
                  <c:v>1.2169378389653733</c:v>
                </c:pt>
                <c:pt idx="2800">
                  <c:v>1.198581560283688</c:v>
                </c:pt>
                <c:pt idx="2801">
                  <c:v>1.1735502711722987</c:v>
                </c:pt>
                <c:pt idx="2802">
                  <c:v>1.1739674593241551</c:v>
                </c:pt>
                <c:pt idx="2803">
                  <c:v>1.1777221526908637</c:v>
                </c:pt>
                <c:pt idx="2804">
                  <c:v>1.183979974968711</c:v>
                </c:pt>
                <c:pt idx="2805">
                  <c:v>1.1852315394242803</c:v>
                </c:pt>
                <c:pt idx="2806">
                  <c:v>1.1948268669169795</c:v>
                </c:pt>
                <c:pt idx="2807">
                  <c:v>1.1764705882352942</c:v>
                </c:pt>
                <c:pt idx="2808">
                  <c:v>1.1856487275761369</c:v>
                </c:pt>
                <c:pt idx="2809">
                  <c:v>1.177304964539007</c:v>
                </c:pt>
                <c:pt idx="2810">
                  <c:v>1.1710471422611597</c:v>
                </c:pt>
                <c:pt idx="2811">
                  <c:v>1.1858990404672507</c:v>
                </c:pt>
                <c:pt idx="2812">
                  <c:v>1.1871506049228202</c:v>
                </c:pt>
                <c:pt idx="2813">
                  <c:v>1.1867334167709636</c:v>
                </c:pt>
                <c:pt idx="2814">
                  <c:v>1.1693783896537338</c:v>
                </c:pt>
                <c:pt idx="2815">
                  <c:v>1.1618690029203171</c:v>
                </c:pt>
                <c:pt idx="2816">
                  <c:v>1.1531080517313308</c:v>
                </c:pt>
                <c:pt idx="2817">
                  <c:v>1.1585314977054653</c:v>
                </c:pt>
                <c:pt idx="2818">
                  <c:v>1.1702127659574468</c:v>
                </c:pt>
                <c:pt idx="2819">
                  <c:v>1.1752190237797246</c:v>
                </c:pt>
                <c:pt idx="2820">
                  <c:v>1.177304964539007</c:v>
                </c:pt>
                <c:pt idx="2821">
                  <c:v>1.1551939924906132</c:v>
                </c:pt>
                <c:pt idx="2822">
                  <c:v>1.1393408427200669</c:v>
                </c:pt>
                <c:pt idx="2823">
                  <c:v>1.1389236545682102</c:v>
                </c:pt>
                <c:pt idx="2824">
                  <c:v>1.1326658322903629</c:v>
                </c:pt>
                <c:pt idx="2825">
                  <c:v>1.1355861493533583</c:v>
                </c:pt>
                <c:pt idx="2826">
                  <c:v>1.1389236545682102</c:v>
                </c:pt>
                <c:pt idx="2827">
                  <c:v>1.1376720901126407</c:v>
                </c:pt>
                <c:pt idx="2828">
                  <c:v>1.1364205256570714</c:v>
                </c:pt>
                <c:pt idx="2829">
                  <c:v>1.1405924071756361</c:v>
                </c:pt>
                <c:pt idx="2830">
                  <c:v>1.1355861493533583</c:v>
                </c:pt>
                <c:pt idx="2831">
                  <c:v>1.1393408427200669</c:v>
                </c:pt>
                <c:pt idx="2832">
                  <c:v>1.143929912390488</c:v>
                </c:pt>
                <c:pt idx="2833">
                  <c:v>1.1385064664163538</c:v>
                </c:pt>
                <c:pt idx="2834">
                  <c:v>1.1322486441385065</c:v>
                </c:pt>
                <c:pt idx="2835">
                  <c:v>1.1259908218606591</c:v>
                </c:pt>
                <c:pt idx="2836">
                  <c:v>1.1297455152273674</c:v>
                </c:pt>
                <c:pt idx="2837">
                  <c:v>1.1330830204422195</c:v>
                </c:pt>
                <c:pt idx="2838">
                  <c:v>1.1380892782644974</c:v>
                </c:pt>
                <c:pt idx="2839">
                  <c:v>1.1426783479349187</c:v>
                </c:pt>
                <c:pt idx="2840">
                  <c:v>1.1430955360867752</c:v>
                </c:pt>
                <c:pt idx="2841">
                  <c:v>1.1393408427200669</c:v>
                </c:pt>
                <c:pt idx="2842">
                  <c:v>1.1347517730496455</c:v>
                </c:pt>
                <c:pt idx="2843">
                  <c:v>1.1351689612015019</c:v>
                </c:pt>
                <c:pt idx="2844">
                  <c:v>1.1309970796829369</c:v>
                </c:pt>
                <c:pt idx="2845">
                  <c:v>1.1284939507717981</c:v>
                </c:pt>
                <c:pt idx="2846">
                  <c:v>1.1405924071756361</c:v>
                </c:pt>
                <c:pt idx="2847">
                  <c:v>1.1389236545682102</c:v>
                </c:pt>
                <c:pt idx="2848">
                  <c:v>1.1435127242386316</c:v>
                </c:pt>
                <c:pt idx="2849">
                  <c:v>1.1372549019607843</c:v>
                </c:pt>
                <c:pt idx="2850">
                  <c:v>1.1426783479349187</c:v>
                </c:pt>
                <c:pt idx="2851">
                  <c:v>1.1556111806424698</c:v>
                </c:pt>
                <c:pt idx="2852">
                  <c:v>1.1693783896537338</c:v>
                </c:pt>
                <c:pt idx="2853">
                  <c:v>1.1635377555277431</c:v>
                </c:pt>
                <c:pt idx="2854">
                  <c:v>1.1572799332498958</c:v>
                </c:pt>
                <c:pt idx="2855">
                  <c:v>1.1560283687943262</c:v>
                </c:pt>
                <c:pt idx="2856">
                  <c:v>1.1476846057571966</c:v>
                </c:pt>
                <c:pt idx="2857">
                  <c:v>1.1618690029203171</c:v>
                </c:pt>
                <c:pt idx="2858">
                  <c:v>1.1602002503128912</c:v>
                </c:pt>
                <c:pt idx="2859">
                  <c:v>1.1572799332498958</c:v>
                </c:pt>
                <c:pt idx="2860">
                  <c:v>1.1551939924906132</c:v>
                </c:pt>
                <c:pt idx="2861">
                  <c:v>1.1793909052982896</c:v>
                </c:pt>
                <c:pt idx="2862">
                  <c:v>1.1914893617021276</c:v>
                </c:pt>
                <c:pt idx="2863">
                  <c:v>1.1898206090947017</c:v>
                </c:pt>
                <c:pt idx="2864">
                  <c:v>1.1831455986649979</c:v>
                </c:pt>
                <c:pt idx="2865">
                  <c:v>1.1873174801835629</c:v>
                </c:pt>
                <c:pt idx="2866">
                  <c:v>1.1898206090947017</c:v>
                </c:pt>
                <c:pt idx="2867">
                  <c:v>1.1860659157279934</c:v>
                </c:pt>
                <c:pt idx="2868">
                  <c:v>1.1810596579057155</c:v>
                </c:pt>
                <c:pt idx="2869">
                  <c:v>1.1785565289945765</c:v>
                </c:pt>
                <c:pt idx="2870">
                  <c:v>1.1785565289945765</c:v>
                </c:pt>
                <c:pt idx="2871">
                  <c:v>1.1718815185648728</c:v>
                </c:pt>
                <c:pt idx="2872">
                  <c:v>1.1702127659574468</c:v>
                </c:pt>
                <c:pt idx="2873">
                  <c:v>1.1660408844388819</c:v>
                </c:pt>
                <c:pt idx="2874">
                  <c:v>1.1660408844388819</c:v>
                </c:pt>
                <c:pt idx="2875">
                  <c:v>1.1689612015018773</c:v>
                </c:pt>
                <c:pt idx="2876">
                  <c:v>1.1718815185648728</c:v>
                </c:pt>
                <c:pt idx="2877">
                  <c:v>1.1639549436795995</c:v>
                </c:pt>
                <c:pt idx="2878">
                  <c:v>1.1660408844388819</c:v>
                </c:pt>
                <c:pt idx="2879">
                  <c:v>1.1677096370463078</c:v>
                </c:pt>
                <c:pt idx="2880">
                  <c:v>1.1718815185648728</c:v>
                </c:pt>
                <c:pt idx="2881">
                  <c:v>1.1685440133500209</c:v>
                </c:pt>
                <c:pt idx="2882">
                  <c:v>1.1743846474760118</c:v>
                </c:pt>
                <c:pt idx="2883">
                  <c:v>1.1777221526908637</c:v>
                </c:pt>
                <c:pt idx="2884">
                  <c:v>1.1785565289945765</c:v>
                </c:pt>
                <c:pt idx="2885">
                  <c:v>1.1881518564872757</c:v>
                </c:pt>
                <c:pt idx="2886">
                  <c:v>1.1902377972465581</c:v>
                </c:pt>
                <c:pt idx="2887">
                  <c:v>1.2015018773466835</c:v>
                </c:pt>
                <c:pt idx="2888">
                  <c:v>1.213183145598665</c:v>
                </c:pt>
                <c:pt idx="2889">
                  <c:v>1.213183145598665</c:v>
                </c:pt>
                <c:pt idx="2890">
                  <c:v>1.2075093867334168</c:v>
                </c:pt>
                <c:pt idx="2891">
                  <c:v>1.200834376303713</c:v>
                </c:pt>
                <c:pt idx="2892">
                  <c:v>1.1945765540258657</c:v>
                </c:pt>
                <c:pt idx="2893">
                  <c:v>1.1875677930746766</c:v>
                </c:pt>
                <c:pt idx="2894">
                  <c:v>1.1781393408427201</c:v>
                </c:pt>
                <c:pt idx="2895">
                  <c:v>1.1781393408427201</c:v>
                </c:pt>
                <c:pt idx="2896">
                  <c:v>1.1685440133500209</c:v>
                </c:pt>
                <c:pt idx="2897">
                  <c:v>1.1869002920317062</c:v>
                </c:pt>
                <c:pt idx="2898">
                  <c:v>1.1956612432206926</c:v>
                </c:pt>
                <c:pt idx="2899">
                  <c:v>1.2123487692949519</c:v>
                </c:pt>
                <c:pt idx="2900">
                  <c:v>1.2069253233208177</c:v>
                </c:pt>
                <c:pt idx="2901">
                  <c:v>1.196078431372549</c:v>
                </c:pt>
                <c:pt idx="2902">
                  <c:v>1.1919065498539843</c:v>
                </c:pt>
                <c:pt idx="2903">
                  <c:v>1.1877346683354193</c:v>
                </c:pt>
                <c:pt idx="2904">
                  <c:v>1.1843971631205674</c:v>
                </c:pt>
                <c:pt idx="2905">
                  <c:v>1.183979974968711</c:v>
                </c:pt>
                <c:pt idx="2906">
                  <c:v>1.1756362119315811</c:v>
                </c:pt>
                <c:pt idx="2907">
                  <c:v>1.1731330830204423</c:v>
                </c:pt>
                <c:pt idx="2908">
                  <c:v>1.1756362119315811</c:v>
                </c:pt>
                <c:pt idx="2909">
                  <c:v>1.1718815185648728</c:v>
                </c:pt>
                <c:pt idx="2910">
                  <c:v>1.1672924488944514</c:v>
                </c:pt>
                <c:pt idx="2911">
                  <c:v>1.1639549436795995</c:v>
                </c:pt>
                <c:pt idx="2912">
                  <c:v>1.166875260742595</c:v>
                </c:pt>
                <c:pt idx="2913">
                  <c:v>1.1739674593241551</c:v>
                </c:pt>
                <c:pt idx="2914">
                  <c:v>1.177304964539007</c:v>
                </c:pt>
                <c:pt idx="2915">
                  <c:v>1.1727158948685856</c:v>
                </c:pt>
                <c:pt idx="2916">
                  <c:v>1.1597830621610346</c:v>
                </c:pt>
                <c:pt idx="2917">
                  <c:v>1.1547768043387567</c:v>
                </c:pt>
                <c:pt idx="2918">
                  <c:v>1.1572799332498958</c:v>
                </c:pt>
                <c:pt idx="2919">
                  <c:v>1.1543596161869003</c:v>
                </c:pt>
                <c:pt idx="2920">
                  <c:v>1.1539424280350439</c:v>
                </c:pt>
                <c:pt idx="2921">
                  <c:v>1.1568627450980393</c:v>
                </c:pt>
                <c:pt idx="2922">
                  <c:v>1.1593658740091781</c:v>
                </c:pt>
                <c:pt idx="2923">
                  <c:v>1.1556111806424698</c:v>
                </c:pt>
                <c:pt idx="2924">
                  <c:v>1.1493533583646225</c:v>
                </c:pt>
                <c:pt idx="2925">
                  <c:v>1.1418439716312057</c:v>
                </c:pt>
                <c:pt idx="2926">
                  <c:v>1.1451814768460575</c:v>
                </c:pt>
                <c:pt idx="2927">
                  <c:v>1.1497705465164789</c:v>
                </c:pt>
                <c:pt idx="2928">
                  <c:v>1.1526908635794744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index_cmt!$G$1</c:f>
              <c:strCache>
                <c:ptCount val="1"/>
                <c:pt idx="0">
                  <c:v>index_standard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index_cmt!$A$2:$A$2930</c:f>
              <c:numCache>
                <c:formatCode>m/d/yyyy</c:formatCode>
                <c:ptCount val="2929"/>
                <c:pt idx="0">
                  <c:v>38721</c:v>
                </c:pt>
                <c:pt idx="1">
                  <c:v>38722</c:v>
                </c:pt>
                <c:pt idx="2">
                  <c:v>38723</c:v>
                </c:pt>
                <c:pt idx="3">
                  <c:v>38726</c:v>
                </c:pt>
                <c:pt idx="4">
                  <c:v>38727</c:v>
                </c:pt>
                <c:pt idx="5">
                  <c:v>38728</c:v>
                </c:pt>
                <c:pt idx="6">
                  <c:v>38729</c:v>
                </c:pt>
                <c:pt idx="7">
                  <c:v>38730</c:v>
                </c:pt>
                <c:pt idx="8">
                  <c:v>38733</c:v>
                </c:pt>
                <c:pt idx="9">
                  <c:v>38734</c:v>
                </c:pt>
                <c:pt idx="10">
                  <c:v>38735</c:v>
                </c:pt>
                <c:pt idx="11">
                  <c:v>38736</c:v>
                </c:pt>
                <c:pt idx="12">
                  <c:v>38737</c:v>
                </c:pt>
                <c:pt idx="13">
                  <c:v>38740</c:v>
                </c:pt>
                <c:pt idx="14">
                  <c:v>38741</c:v>
                </c:pt>
                <c:pt idx="15">
                  <c:v>38742</c:v>
                </c:pt>
                <c:pt idx="16">
                  <c:v>38754</c:v>
                </c:pt>
                <c:pt idx="17">
                  <c:v>38755</c:v>
                </c:pt>
                <c:pt idx="18">
                  <c:v>38756</c:v>
                </c:pt>
                <c:pt idx="19">
                  <c:v>38757</c:v>
                </c:pt>
                <c:pt idx="20">
                  <c:v>38758</c:v>
                </c:pt>
                <c:pt idx="21">
                  <c:v>38761</c:v>
                </c:pt>
                <c:pt idx="22">
                  <c:v>38762</c:v>
                </c:pt>
                <c:pt idx="23">
                  <c:v>38763</c:v>
                </c:pt>
                <c:pt idx="24">
                  <c:v>38764</c:v>
                </c:pt>
                <c:pt idx="25">
                  <c:v>38765</c:v>
                </c:pt>
                <c:pt idx="26">
                  <c:v>38768</c:v>
                </c:pt>
                <c:pt idx="27">
                  <c:v>38769</c:v>
                </c:pt>
                <c:pt idx="28">
                  <c:v>38770</c:v>
                </c:pt>
                <c:pt idx="29">
                  <c:v>38771</c:v>
                </c:pt>
                <c:pt idx="30">
                  <c:v>38772</c:v>
                </c:pt>
                <c:pt idx="31">
                  <c:v>38775</c:v>
                </c:pt>
                <c:pt idx="32">
                  <c:v>38776</c:v>
                </c:pt>
                <c:pt idx="33">
                  <c:v>38777</c:v>
                </c:pt>
                <c:pt idx="34">
                  <c:v>38778</c:v>
                </c:pt>
                <c:pt idx="35">
                  <c:v>38779</c:v>
                </c:pt>
                <c:pt idx="36">
                  <c:v>38782</c:v>
                </c:pt>
                <c:pt idx="37">
                  <c:v>38783</c:v>
                </c:pt>
                <c:pt idx="38">
                  <c:v>38784</c:v>
                </c:pt>
                <c:pt idx="39">
                  <c:v>38785</c:v>
                </c:pt>
                <c:pt idx="40">
                  <c:v>38786</c:v>
                </c:pt>
                <c:pt idx="41">
                  <c:v>38789</c:v>
                </c:pt>
                <c:pt idx="42">
                  <c:v>38790</c:v>
                </c:pt>
                <c:pt idx="43">
                  <c:v>38791</c:v>
                </c:pt>
                <c:pt idx="44">
                  <c:v>38792</c:v>
                </c:pt>
                <c:pt idx="45">
                  <c:v>38793</c:v>
                </c:pt>
                <c:pt idx="46">
                  <c:v>38796</c:v>
                </c:pt>
                <c:pt idx="47">
                  <c:v>38797</c:v>
                </c:pt>
                <c:pt idx="48">
                  <c:v>38798</c:v>
                </c:pt>
                <c:pt idx="49">
                  <c:v>38799</c:v>
                </c:pt>
                <c:pt idx="50">
                  <c:v>38800</c:v>
                </c:pt>
                <c:pt idx="51">
                  <c:v>38803</c:v>
                </c:pt>
                <c:pt idx="52">
                  <c:v>38804</c:v>
                </c:pt>
                <c:pt idx="53">
                  <c:v>38805</c:v>
                </c:pt>
                <c:pt idx="54">
                  <c:v>38806</c:v>
                </c:pt>
                <c:pt idx="55">
                  <c:v>38807</c:v>
                </c:pt>
                <c:pt idx="56">
                  <c:v>38810</c:v>
                </c:pt>
                <c:pt idx="57">
                  <c:v>38811</c:v>
                </c:pt>
                <c:pt idx="58">
                  <c:v>38812</c:v>
                </c:pt>
                <c:pt idx="59">
                  <c:v>38813</c:v>
                </c:pt>
                <c:pt idx="60">
                  <c:v>38814</c:v>
                </c:pt>
                <c:pt idx="61">
                  <c:v>38817</c:v>
                </c:pt>
                <c:pt idx="62">
                  <c:v>38818</c:v>
                </c:pt>
                <c:pt idx="63">
                  <c:v>38819</c:v>
                </c:pt>
                <c:pt idx="64">
                  <c:v>38820</c:v>
                </c:pt>
                <c:pt idx="65">
                  <c:v>38821</c:v>
                </c:pt>
                <c:pt idx="66">
                  <c:v>38824</c:v>
                </c:pt>
                <c:pt idx="67">
                  <c:v>38825</c:v>
                </c:pt>
                <c:pt idx="68">
                  <c:v>38826</c:v>
                </c:pt>
                <c:pt idx="69">
                  <c:v>38827</c:v>
                </c:pt>
                <c:pt idx="70">
                  <c:v>38828</c:v>
                </c:pt>
                <c:pt idx="71">
                  <c:v>38831</c:v>
                </c:pt>
                <c:pt idx="72">
                  <c:v>38832</c:v>
                </c:pt>
                <c:pt idx="73">
                  <c:v>38833</c:v>
                </c:pt>
                <c:pt idx="74">
                  <c:v>38834</c:v>
                </c:pt>
                <c:pt idx="75">
                  <c:v>38835</c:v>
                </c:pt>
                <c:pt idx="76">
                  <c:v>38845</c:v>
                </c:pt>
                <c:pt idx="77">
                  <c:v>38846</c:v>
                </c:pt>
                <c:pt idx="78">
                  <c:v>38847</c:v>
                </c:pt>
                <c:pt idx="79">
                  <c:v>38848</c:v>
                </c:pt>
                <c:pt idx="80">
                  <c:v>38849</c:v>
                </c:pt>
                <c:pt idx="81">
                  <c:v>38852</c:v>
                </c:pt>
                <c:pt idx="82">
                  <c:v>38853</c:v>
                </c:pt>
                <c:pt idx="83">
                  <c:v>38854</c:v>
                </c:pt>
                <c:pt idx="84">
                  <c:v>38855</c:v>
                </c:pt>
                <c:pt idx="85">
                  <c:v>38856</c:v>
                </c:pt>
                <c:pt idx="86">
                  <c:v>38859</c:v>
                </c:pt>
                <c:pt idx="87">
                  <c:v>38860</c:v>
                </c:pt>
                <c:pt idx="88">
                  <c:v>38861</c:v>
                </c:pt>
                <c:pt idx="89">
                  <c:v>38862</c:v>
                </c:pt>
                <c:pt idx="90">
                  <c:v>38863</c:v>
                </c:pt>
                <c:pt idx="91">
                  <c:v>38866</c:v>
                </c:pt>
                <c:pt idx="92">
                  <c:v>38867</c:v>
                </c:pt>
                <c:pt idx="93">
                  <c:v>38868</c:v>
                </c:pt>
                <c:pt idx="94">
                  <c:v>38869</c:v>
                </c:pt>
                <c:pt idx="95">
                  <c:v>38870</c:v>
                </c:pt>
                <c:pt idx="96">
                  <c:v>38873</c:v>
                </c:pt>
                <c:pt idx="97">
                  <c:v>38874</c:v>
                </c:pt>
                <c:pt idx="98">
                  <c:v>38875</c:v>
                </c:pt>
                <c:pt idx="99">
                  <c:v>38876</c:v>
                </c:pt>
                <c:pt idx="100">
                  <c:v>38877</c:v>
                </c:pt>
                <c:pt idx="101">
                  <c:v>38880</c:v>
                </c:pt>
                <c:pt idx="102">
                  <c:v>38881</c:v>
                </c:pt>
                <c:pt idx="103">
                  <c:v>38882</c:v>
                </c:pt>
                <c:pt idx="104">
                  <c:v>38883</c:v>
                </c:pt>
                <c:pt idx="105">
                  <c:v>38884</c:v>
                </c:pt>
                <c:pt idx="106">
                  <c:v>38887</c:v>
                </c:pt>
                <c:pt idx="107">
                  <c:v>38888</c:v>
                </c:pt>
                <c:pt idx="108">
                  <c:v>38889</c:v>
                </c:pt>
                <c:pt idx="109">
                  <c:v>38890</c:v>
                </c:pt>
                <c:pt idx="110">
                  <c:v>38891</c:v>
                </c:pt>
                <c:pt idx="111">
                  <c:v>38894</c:v>
                </c:pt>
                <c:pt idx="112">
                  <c:v>38895</c:v>
                </c:pt>
                <c:pt idx="113">
                  <c:v>38896</c:v>
                </c:pt>
                <c:pt idx="114">
                  <c:v>38897</c:v>
                </c:pt>
                <c:pt idx="115">
                  <c:v>38898</c:v>
                </c:pt>
                <c:pt idx="116">
                  <c:v>38901</c:v>
                </c:pt>
                <c:pt idx="117">
                  <c:v>38902</c:v>
                </c:pt>
                <c:pt idx="118">
                  <c:v>38903</c:v>
                </c:pt>
                <c:pt idx="119">
                  <c:v>38904</c:v>
                </c:pt>
                <c:pt idx="120">
                  <c:v>38905</c:v>
                </c:pt>
                <c:pt idx="121">
                  <c:v>38908</c:v>
                </c:pt>
                <c:pt idx="122">
                  <c:v>38909</c:v>
                </c:pt>
                <c:pt idx="123">
                  <c:v>38910</c:v>
                </c:pt>
                <c:pt idx="124">
                  <c:v>38911</c:v>
                </c:pt>
                <c:pt idx="125">
                  <c:v>38912</c:v>
                </c:pt>
                <c:pt idx="126">
                  <c:v>38915</c:v>
                </c:pt>
                <c:pt idx="127">
                  <c:v>38916</c:v>
                </c:pt>
                <c:pt idx="128">
                  <c:v>38917</c:v>
                </c:pt>
                <c:pt idx="129">
                  <c:v>38918</c:v>
                </c:pt>
                <c:pt idx="130">
                  <c:v>38919</c:v>
                </c:pt>
                <c:pt idx="131">
                  <c:v>38922</c:v>
                </c:pt>
                <c:pt idx="132">
                  <c:v>38923</c:v>
                </c:pt>
                <c:pt idx="133">
                  <c:v>38924</c:v>
                </c:pt>
                <c:pt idx="134">
                  <c:v>38925</c:v>
                </c:pt>
                <c:pt idx="135">
                  <c:v>38926</c:v>
                </c:pt>
                <c:pt idx="136">
                  <c:v>38929</c:v>
                </c:pt>
                <c:pt idx="137">
                  <c:v>38930</c:v>
                </c:pt>
                <c:pt idx="138">
                  <c:v>38931</c:v>
                </c:pt>
                <c:pt idx="139">
                  <c:v>38932</c:v>
                </c:pt>
                <c:pt idx="140">
                  <c:v>38933</c:v>
                </c:pt>
                <c:pt idx="141">
                  <c:v>38936</c:v>
                </c:pt>
                <c:pt idx="142">
                  <c:v>38937</c:v>
                </c:pt>
                <c:pt idx="143">
                  <c:v>38938</c:v>
                </c:pt>
                <c:pt idx="144">
                  <c:v>38939</c:v>
                </c:pt>
                <c:pt idx="145">
                  <c:v>38940</c:v>
                </c:pt>
                <c:pt idx="146">
                  <c:v>38943</c:v>
                </c:pt>
                <c:pt idx="147">
                  <c:v>38944</c:v>
                </c:pt>
                <c:pt idx="148">
                  <c:v>38945</c:v>
                </c:pt>
                <c:pt idx="149">
                  <c:v>38946</c:v>
                </c:pt>
                <c:pt idx="150">
                  <c:v>38947</c:v>
                </c:pt>
                <c:pt idx="151">
                  <c:v>38950</c:v>
                </c:pt>
                <c:pt idx="152">
                  <c:v>38951</c:v>
                </c:pt>
                <c:pt idx="153">
                  <c:v>38952</c:v>
                </c:pt>
                <c:pt idx="154">
                  <c:v>38953</c:v>
                </c:pt>
                <c:pt idx="155">
                  <c:v>38954</c:v>
                </c:pt>
                <c:pt idx="156">
                  <c:v>38957</c:v>
                </c:pt>
                <c:pt idx="157">
                  <c:v>38958</c:v>
                </c:pt>
                <c:pt idx="158">
                  <c:v>38959</c:v>
                </c:pt>
                <c:pt idx="159">
                  <c:v>38960</c:v>
                </c:pt>
                <c:pt idx="160">
                  <c:v>38961</c:v>
                </c:pt>
                <c:pt idx="161">
                  <c:v>38964</c:v>
                </c:pt>
                <c:pt idx="162">
                  <c:v>38965</c:v>
                </c:pt>
                <c:pt idx="163">
                  <c:v>38966</c:v>
                </c:pt>
                <c:pt idx="164">
                  <c:v>38967</c:v>
                </c:pt>
                <c:pt idx="165">
                  <c:v>38968</c:v>
                </c:pt>
                <c:pt idx="166">
                  <c:v>38971</c:v>
                </c:pt>
                <c:pt idx="167">
                  <c:v>38972</c:v>
                </c:pt>
                <c:pt idx="168">
                  <c:v>38973</c:v>
                </c:pt>
                <c:pt idx="169">
                  <c:v>38974</c:v>
                </c:pt>
                <c:pt idx="170">
                  <c:v>38975</c:v>
                </c:pt>
                <c:pt idx="171">
                  <c:v>38978</c:v>
                </c:pt>
                <c:pt idx="172">
                  <c:v>38979</c:v>
                </c:pt>
                <c:pt idx="173">
                  <c:v>38980</c:v>
                </c:pt>
                <c:pt idx="174">
                  <c:v>38981</c:v>
                </c:pt>
                <c:pt idx="175">
                  <c:v>38982</c:v>
                </c:pt>
                <c:pt idx="176">
                  <c:v>38985</c:v>
                </c:pt>
                <c:pt idx="177">
                  <c:v>38986</c:v>
                </c:pt>
                <c:pt idx="178">
                  <c:v>38987</c:v>
                </c:pt>
                <c:pt idx="179">
                  <c:v>38988</c:v>
                </c:pt>
                <c:pt idx="180">
                  <c:v>38989</c:v>
                </c:pt>
                <c:pt idx="181">
                  <c:v>38999</c:v>
                </c:pt>
                <c:pt idx="182">
                  <c:v>39000</c:v>
                </c:pt>
                <c:pt idx="183">
                  <c:v>39001</c:v>
                </c:pt>
                <c:pt idx="184">
                  <c:v>39002</c:v>
                </c:pt>
                <c:pt idx="185">
                  <c:v>39003</c:v>
                </c:pt>
                <c:pt idx="186">
                  <c:v>39006</c:v>
                </c:pt>
                <c:pt idx="187">
                  <c:v>39007</c:v>
                </c:pt>
                <c:pt idx="188">
                  <c:v>39008</c:v>
                </c:pt>
                <c:pt idx="189">
                  <c:v>39009</c:v>
                </c:pt>
                <c:pt idx="190">
                  <c:v>39010</c:v>
                </c:pt>
                <c:pt idx="191">
                  <c:v>39013</c:v>
                </c:pt>
                <c:pt idx="192">
                  <c:v>39014</c:v>
                </c:pt>
                <c:pt idx="193">
                  <c:v>39015</c:v>
                </c:pt>
                <c:pt idx="194">
                  <c:v>39016</c:v>
                </c:pt>
                <c:pt idx="195">
                  <c:v>39017</c:v>
                </c:pt>
                <c:pt idx="196">
                  <c:v>39020</c:v>
                </c:pt>
                <c:pt idx="197">
                  <c:v>39021</c:v>
                </c:pt>
                <c:pt idx="198">
                  <c:v>39022</c:v>
                </c:pt>
                <c:pt idx="199">
                  <c:v>39023</c:v>
                </c:pt>
                <c:pt idx="200">
                  <c:v>39024</c:v>
                </c:pt>
                <c:pt idx="201">
                  <c:v>39027</c:v>
                </c:pt>
                <c:pt idx="202">
                  <c:v>39028</c:v>
                </c:pt>
                <c:pt idx="203">
                  <c:v>39029</c:v>
                </c:pt>
                <c:pt idx="204">
                  <c:v>39030</c:v>
                </c:pt>
                <c:pt idx="205">
                  <c:v>39031</c:v>
                </c:pt>
                <c:pt idx="206">
                  <c:v>39034</c:v>
                </c:pt>
                <c:pt idx="207">
                  <c:v>39035</c:v>
                </c:pt>
                <c:pt idx="208">
                  <c:v>39036</c:v>
                </c:pt>
                <c:pt idx="209">
                  <c:v>39037</c:v>
                </c:pt>
                <c:pt idx="210">
                  <c:v>39038</c:v>
                </c:pt>
                <c:pt idx="211">
                  <c:v>39041</c:v>
                </c:pt>
                <c:pt idx="212">
                  <c:v>39042</c:v>
                </c:pt>
                <c:pt idx="213">
                  <c:v>39043</c:v>
                </c:pt>
                <c:pt idx="214">
                  <c:v>39044</c:v>
                </c:pt>
                <c:pt idx="215">
                  <c:v>39045</c:v>
                </c:pt>
                <c:pt idx="216">
                  <c:v>39048</c:v>
                </c:pt>
                <c:pt idx="217">
                  <c:v>39049</c:v>
                </c:pt>
                <c:pt idx="218">
                  <c:v>39050</c:v>
                </c:pt>
                <c:pt idx="219">
                  <c:v>39051</c:v>
                </c:pt>
                <c:pt idx="220">
                  <c:v>39052</c:v>
                </c:pt>
                <c:pt idx="221">
                  <c:v>39055</c:v>
                </c:pt>
                <c:pt idx="222">
                  <c:v>39056</c:v>
                </c:pt>
                <c:pt idx="223">
                  <c:v>39057</c:v>
                </c:pt>
                <c:pt idx="224">
                  <c:v>39058</c:v>
                </c:pt>
                <c:pt idx="225">
                  <c:v>39059</c:v>
                </c:pt>
                <c:pt idx="226">
                  <c:v>39062</c:v>
                </c:pt>
                <c:pt idx="227">
                  <c:v>39063</c:v>
                </c:pt>
                <c:pt idx="228">
                  <c:v>39064</c:v>
                </c:pt>
                <c:pt idx="229">
                  <c:v>39065</c:v>
                </c:pt>
                <c:pt idx="230">
                  <c:v>39066</c:v>
                </c:pt>
                <c:pt idx="231">
                  <c:v>39069</c:v>
                </c:pt>
                <c:pt idx="232">
                  <c:v>39070</c:v>
                </c:pt>
                <c:pt idx="233">
                  <c:v>39071</c:v>
                </c:pt>
                <c:pt idx="234">
                  <c:v>39072</c:v>
                </c:pt>
                <c:pt idx="235">
                  <c:v>39073</c:v>
                </c:pt>
                <c:pt idx="236">
                  <c:v>39076</c:v>
                </c:pt>
                <c:pt idx="237">
                  <c:v>39077</c:v>
                </c:pt>
                <c:pt idx="238">
                  <c:v>39078</c:v>
                </c:pt>
                <c:pt idx="239">
                  <c:v>39079</c:v>
                </c:pt>
                <c:pt idx="240">
                  <c:v>39080</c:v>
                </c:pt>
                <c:pt idx="241">
                  <c:v>39086</c:v>
                </c:pt>
                <c:pt idx="242">
                  <c:v>39087</c:v>
                </c:pt>
                <c:pt idx="243">
                  <c:v>39090</c:v>
                </c:pt>
                <c:pt idx="244">
                  <c:v>39091</c:v>
                </c:pt>
                <c:pt idx="245">
                  <c:v>39092</c:v>
                </c:pt>
                <c:pt idx="246">
                  <c:v>39093</c:v>
                </c:pt>
                <c:pt idx="247">
                  <c:v>39094</c:v>
                </c:pt>
                <c:pt idx="248">
                  <c:v>39097</c:v>
                </c:pt>
                <c:pt idx="249">
                  <c:v>39098</c:v>
                </c:pt>
                <c:pt idx="250">
                  <c:v>39099</c:v>
                </c:pt>
                <c:pt idx="251">
                  <c:v>39100</c:v>
                </c:pt>
                <c:pt idx="252">
                  <c:v>39101</c:v>
                </c:pt>
                <c:pt idx="253">
                  <c:v>39104</c:v>
                </c:pt>
                <c:pt idx="254">
                  <c:v>39105</c:v>
                </c:pt>
                <c:pt idx="255">
                  <c:v>39106</c:v>
                </c:pt>
                <c:pt idx="256">
                  <c:v>39107</c:v>
                </c:pt>
                <c:pt idx="257">
                  <c:v>39108</c:v>
                </c:pt>
                <c:pt idx="258">
                  <c:v>39111</c:v>
                </c:pt>
                <c:pt idx="259">
                  <c:v>39112</c:v>
                </c:pt>
                <c:pt idx="260">
                  <c:v>39113</c:v>
                </c:pt>
                <c:pt idx="261">
                  <c:v>39114</c:v>
                </c:pt>
                <c:pt idx="262">
                  <c:v>39115</c:v>
                </c:pt>
                <c:pt idx="263">
                  <c:v>39118</c:v>
                </c:pt>
                <c:pt idx="264">
                  <c:v>39119</c:v>
                </c:pt>
                <c:pt idx="265">
                  <c:v>39120</c:v>
                </c:pt>
                <c:pt idx="266">
                  <c:v>39121</c:v>
                </c:pt>
                <c:pt idx="267">
                  <c:v>39122</c:v>
                </c:pt>
                <c:pt idx="268">
                  <c:v>39125</c:v>
                </c:pt>
                <c:pt idx="269">
                  <c:v>39126</c:v>
                </c:pt>
                <c:pt idx="270">
                  <c:v>39127</c:v>
                </c:pt>
                <c:pt idx="271">
                  <c:v>39128</c:v>
                </c:pt>
                <c:pt idx="272">
                  <c:v>39129</c:v>
                </c:pt>
                <c:pt idx="273">
                  <c:v>39139</c:v>
                </c:pt>
                <c:pt idx="274">
                  <c:v>39140</c:v>
                </c:pt>
                <c:pt idx="275">
                  <c:v>39141</c:v>
                </c:pt>
                <c:pt idx="276">
                  <c:v>39142</c:v>
                </c:pt>
                <c:pt idx="277">
                  <c:v>39143</c:v>
                </c:pt>
                <c:pt idx="278">
                  <c:v>39146</c:v>
                </c:pt>
                <c:pt idx="279">
                  <c:v>39147</c:v>
                </c:pt>
                <c:pt idx="280">
                  <c:v>39148</c:v>
                </c:pt>
                <c:pt idx="281">
                  <c:v>39149</c:v>
                </c:pt>
                <c:pt idx="282">
                  <c:v>39150</c:v>
                </c:pt>
                <c:pt idx="283">
                  <c:v>39153</c:v>
                </c:pt>
                <c:pt idx="284">
                  <c:v>39154</c:v>
                </c:pt>
                <c:pt idx="285">
                  <c:v>39155</c:v>
                </c:pt>
                <c:pt idx="286">
                  <c:v>39156</c:v>
                </c:pt>
                <c:pt idx="287">
                  <c:v>39157</c:v>
                </c:pt>
                <c:pt idx="288">
                  <c:v>39160</c:v>
                </c:pt>
                <c:pt idx="289">
                  <c:v>39161</c:v>
                </c:pt>
                <c:pt idx="290">
                  <c:v>39162</c:v>
                </c:pt>
                <c:pt idx="291">
                  <c:v>39163</c:v>
                </c:pt>
                <c:pt idx="292">
                  <c:v>39164</c:v>
                </c:pt>
                <c:pt idx="293">
                  <c:v>39167</c:v>
                </c:pt>
                <c:pt idx="294">
                  <c:v>39168</c:v>
                </c:pt>
                <c:pt idx="295">
                  <c:v>39169</c:v>
                </c:pt>
                <c:pt idx="296">
                  <c:v>39170</c:v>
                </c:pt>
                <c:pt idx="297">
                  <c:v>39171</c:v>
                </c:pt>
                <c:pt idx="298">
                  <c:v>39174</c:v>
                </c:pt>
                <c:pt idx="299">
                  <c:v>39175</c:v>
                </c:pt>
                <c:pt idx="300">
                  <c:v>39176</c:v>
                </c:pt>
                <c:pt idx="301">
                  <c:v>39177</c:v>
                </c:pt>
                <c:pt idx="302">
                  <c:v>39178</c:v>
                </c:pt>
                <c:pt idx="303">
                  <c:v>39181</c:v>
                </c:pt>
                <c:pt idx="304">
                  <c:v>39182</c:v>
                </c:pt>
                <c:pt idx="305">
                  <c:v>39183</c:v>
                </c:pt>
                <c:pt idx="306">
                  <c:v>39184</c:v>
                </c:pt>
                <c:pt idx="307">
                  <c:v>39185</c:v>
                </c:pt>
                <c:pt idx="308">
                  <c:v>39188</c:v>
                </c:pt>
                <c:pt idx="309">
                  <c:v>39189</c:v>
                </c:pt>
                <c:pt idx="310">
                  <c:v>39190</c:v>
                </c:pt>
                <c:pt idx="311">
                  <c:v>39191</c:v>
                </c:pt>
                <c:pt idx="312">
                  <c:v>39192</c:v>
                </c:pt>
                <c:pt idx="313">
                  <c:v>39195</c:v>
                </c:pt>
                <c:pt idx="314">
                  <c:v>39196</c:v>
                </c:pt>
                <c:pt idx="315">
                  <c:v>39197</c:v>
                </c:pt>
                <c:pt idx="316">
                  <c:v>39198</c:v>
                </c:pt>
                <c:pt idx="317">
                  <c:v>39199</c:v>
                </c:pt>
                <c:pt idx="318">
                  <c:v>39202</c:v>
                </c:pt>
                <c:pt idx="319">
                  <c:v>39210</c:v>
                </c:pt>
                <c:pt idx="320">
                  <c:v>39211</c:v>
                </c:pt>
                <c:pt idx="321">
                  <c:v>39212</c:v>
                </c:pt>
                <c:pt idx="322">
                  <c:v>39213</c:v>
                </c:pt>
                <c:pt idx="323">
                  <c:v>39216</c:v>
                </c:pt>
                <c:pt idx="324">
                  <c:v>39217</c:v>
                </c:pt>
                <c:pt idx="325">
                  <c:v>39218</c:v>
                </c:pt>
                <c:pt idx="326">
                  <c:v>39219</c:v>
                </c:pt>
                <c:pt idx="327">
                  <c:v>39220</c:v>
                </c:pt>
                <c:pt idx="328">
                  <c:v>39223</c:v>
                </c:pt>
                <c:pt idx="329">
                  <c:v>39224</c:v>
                </c:pt>
                <c:pt idx="330">
                  <c:v>39225</c:v>
                </c:pt>
                <c:pt idx="331">
                  <c:v>39226</c:v>
                </c:pt>
                <c:pt idx="332">
                  <c:v>39227</c:v>
                </c:pt>
                <c:pt idx="333">
                  <c:v>39230</c:v>
                </c:pt>
                <c:pt idx="334">
                  <c:v>39231</c:v>
                </c:pt>
                <c:pt idx="335">
                  <c:v>39232</c:v>
                </c:pt>
                <c:pt idx="336">
                  <c:v>39233</c:v>
                </c:pt>
                <c:pt idx="337">
                  <c:v>39234</c:v>
                </c:pt>
                <c:pt idx="338">
                  <c:v>39237</c:v>
                </c:pt>
                <c:pt idx="339">
                  <c:v>39238</c:v>
                </c:pt>
                <c:pt idx="340">
                  <c:v>39239</c:v>
                </c:pt>
                <c:pt idx="341">
                  <c:v>39240</c:v>
                </c:pt>
                <c:pt idx="342">
                  <c:v>39241</c:v>
                </c:pt>
                <c:pt idx="343">
                  <c:v>39244</c:v>
                </c:pt>
                <c:pt idx="344">
                  <c:v>39245</c:v>
                </c:pt>
                <c:pt idx="345">
                  <c:v>39246</c:v>
                </c:pt>
                <c:pt idx="346">
                  <c:v>39247</c:v>
                </c:pt>
                <c:pt idx="347">
                  <c:v>39248</c:v>
                </c:pt>
                <c:pt idx="348">
                  <c:v>39251</c:v>
                </c:pt>
                <c:pt idx="349">
                  <c:v>39252</c:v>
                </c:pt>
                <c:pt idx="350">
                  <c:v>39253</c:v>
                </c:pt>
                <c:pt idx="351">
                  <c:v>39254</c:v>
                </c:pt>
                <c:pt idx="352">
                  <c:v>39255</c:v>
                </c:pt>
                <c:pt idx="353">
                  <c:v>39258</c:v>
                </c:pt>
                <c:pt idx="354">
                  <c:v>39259</c:v>
                </c:pt>
                <c:pt idx="355">
                  <c:v>39260</c:v>
                </c:pt>
                <c:pt idx="356">
                  <c:v>39261</c:v>
                </c:pt>
                <c:pt idx="357">
                  <c:v>39262</c:v>
                </c:pt>
                <c:pt idx="358">
                  <c:v>39265</c:v>
                </c:pt>
                <c:pt idx="359">
                  <c:v>39266</c:v>
                </c:pt>
                <c:pt idx="360">
                  <c:v>39267</c:v>
                </c:pt>
                <c:pt idx="361">
                  <c:v>39268</c:v>
                </c:pt>
                <c:pt idx="362">
                  <c:v>39269</c:v>
                </c:pt>
                <c:pt idx="363">
                  <c:v>39272</c:v>
                </c:pt>
                <c:pt idx="364">
                  <c:v>39273</c:v>
                </c:pt>
                <c:pt idx="365">
                  <c:v>39274</c:v>
                </c:pt>
                <c:pt idx="366">
                  <c:v>39275</c:v>
                </c:pt>
                <c:pt idx="367">
                  <c:v>39276</c:v>
                </c:pt>
                <c:pt idx="368">
                  <c:v>39279</c:v>
                </c:pt>
                <c:pt idx="369">
                  <c:v>39280</c:v>
                </c:pt>
                <c:pt idx="370">
                  <c:v>39281</c:v>
                </c:pt>
                <c:pt idx="371">
                  <c:v>39282</c:v>
                </c:pt>
                <c:pt idx="372">
                  <c:v>39283</c:v>
                </c:pt>
                <c:pt idx="373">
                  <c:v>39286</c:v>
                </c:pt>
                <c:pt idx="374">
                  <c:v>39287</c:v>
                </c:pt>
                <c:pt idx="375">
                  <c:v>39288</c:v>
                </c:pt>
                <c:pt idx="376">
                  <c:v>39289</c:v>
                </c:pt>
                <c:pt idx="377">
                  <c:v>39290</c:v>
                </c:pt>
                <c:pt idx="378">
                  <c:v>39293</c:v>
                </c:pt>
                <c:pt idx="379">
                  <c:v>39294</c:v>
                </c:pt>
                <c:pt idx="380">
                  <c:v>39295</c:v>
                </c:pt>
                <c:pt idx="381">
                  <c:v>39296</c:v>
                </c:pt>
                <c:pt idx="382">
                  <c:v>39297</c:v>
                </c:pt>
                <c:pt idx="383">
                  <c:v>39300</c:v>
                </c:pt>
                <c:pt idx="384">
                  <c:v>39301</c:v>
                </c:pt>
                <c:pt idx="385">
                  <c:v>39302</c:v>
                </c:pt>
                <c:pt idx="386">
                  <c:v>39303</c:v>
                </c:pt>
                <c:pt idx="387">
                  <c:v>39304</c:v>
                </c:pt>
                <c:pt idx="388">
                  <c:v>39307</c:v>
                </c:pt>
                <c:pt idx="389">
                  <c:v>39308</c:v>
                </c:pt>
                <c:pt idx="390">
                  <c:v>39309</c:v>
                </c:pt>
                <c:pt idx="391">
                  <c:v>39310</c:v>
                </c:pt>
                <c:pt idx="392">
                  <c:v>39311</c:v>
                </c:pt>
                <c:pt idx="393">
                  <c:v>39314</c:v>
                </c:pt>
                <c:pt idx="394">
                  <c:v>39315</c:v>
                </c:pt>
                <c:pt idx="395">
                  <c:v>39316</c:v>
                </c:pt>
                <c:pt idx="396">
                  <c:v>39317</c:v>
                </c:pt>
                <c:pt idx="397">
                  <c:v>39318</c:v>
                </c:pt>
                <c:pt idx="398">
                  <c:v>39321</c:v>
                </c:pt>
                <c:pt idx="399">
                  <c:v>39322</c:v>
                </c:pt>
                <c:pt idx="400">
                  <c:v>39323</c:v>
                </c:pt>
                <c:pt idx="401">
                  <c:v>39324</c:v>
                </c:pt>
                <c:pt idx="402">
                  <c:v>39325</c:v>
                </c:pt>
                <c:pt idx="403">
                  <c:v>39328</c:v>
                </c:pt>
                <c:pt idx="404">
                  <c:v>39329</c:v>
                </c:pt>
                <c:pt idx="405">
                  <c:v>39330</c:v>
                </c:pt>
                <c:pt idx="406">
                  <c:v>39331</c:v>
                </c:pt>
                <c:pt idx="407">
                  <c:v>39332</c:v>
                </c:pt>
                <c:pt idx="408">
                  <c:v>39335</c:v>
                </c:pt>
                <c:pt idx="409">
                  <c:v>39336</c:v>
                </c:pt>
                <c:pt idx="410">
                  <c:v>39337</c:v>
                </c:pt>
                <c:pt idx="411">
                  <c:v>39338</c:v>
                </c:pt>
                <c:pt idx="412">
                  <c:v>39339</c:v>
                </c:pt>
                <c:pt idx="413">
                  <c:v>39342</c:v>
                </c:pt>
                <c:pt idx="414">
                  <c:v>39343</c:v>
                </c:pt>
                <c:pt idx="415">
                  <c:v>39344</c:v>
                </c:pt>
                <c:pt idx="416">
                  <c:v>39345</c:v>
                </c:pt>
                <c:pt idx="417">
                  <c:v>39346</c:v>
                </c:pt>
                <c:pt idx="418">
                  <c:v>39349</c:v>
                </c:pt>
                <c:pt idx="419">
                  <c:v>39350</c:v>
                </c:pt>
                <c:pt idx="420">
                  <c:v>39351</c:v>
                </c:pt>
                <c:pt idx="421">
                  <c:v>39352</c:v>
                </c:pt>
                <c:pt idx="422">
                  <c:v>39353</c:v>
                </c:pt>
                <c:pt idx="423">
                  <c:v>39363</c:v>
                </c:pt>
                <c:pt idx="424">
                  <c:v>39364</c:v>
                </c:pt>
                <c:pt idx="425">
                  <c:v>39365</c:v>
                </c:pt>
                <c:pt idx="426">
                  <c:v>39366</c:v>
                </c:pt>
                <c:pt idx="427">
                  <c:v>39367</c:v>
                </c:pt>
                <c:pt idx="428">
                  <c:v>39370</c:v>
                </c:pt>
                <c:pt idx="429">
                  <c:v>39371</c:v>
                </c:pt>
                <c:pt idx="430">
                  <c:v>39372</c:v>
                </c:pt>
                <c:pt idx="431">
                  <c:v>39373</c:v>
                </c:pt>
                <c:pt idx="432">
                  <c:v>39374</c:v>
                </c:pt>
                <c:pt idx="433">
                  <c:v>39377</c:v>
                </c:pt>
                <c:pt idx="434">
                  <c:v>39378</c:v>
                </c:pt>
                <c:pt idx="435">
                  <c:v>39379</c:v>
                </c:pt>
                <c:pt idx="436">
                  <c:v>39380</c:v>
                </c:pt>
                <c:pt idx="437">
                  <c:v>39381</c:v>
                </c:pt>
                <c:pt idx="438">
                  <c:v>39384</c:v>
                </c:pt>
                <c:pt idx="439">
                  <c:v>39385</c:v>
                </c:pt>
                <c:pt idx="440">
                  <c:v>39386</c:v>
                </c:pt>
                <c:pt idx="441">
                  <c:v>39387</c:v>
                </c:pt>
                <c:pt idx="442">
                  <c:v>39388</c:v>
                </c:pt>
                <c:pt idx="443">
                  <c:v>39391</c:v>
                </c:pt>
                <c:pt idx="444">
                  <c:v>39392</c:v>
                </c:pt>
                <c:pt idx="445">
                  <c:v>39393</c:v>
                </c:pt>
                <c:pt idx="446">
                  <c:v>39394</c:v>
                </c:pt>
                <c:pt idx="447">
                  <c:v>39395</c:v>
                </c:pt>
                <c:pt idx="448">
                  <c:v>39398</c:v>
                </c:pt>
                <c:pt idx="449">
                  <c:v>39399</c:v>
                </c:pt>
                <c:pt idx="450">
                  <c:v>39400</c:v>
                </c:pt>
                <c:pt idx="451">
                  <c:v>39401</c:v>
                </c:pt>
                <c:pt idx="452">
                  <c:v>39402</c:v>
                </c:pt>
                <c:pt idx="453">
                  <c:v>39405</c:v>
                </c:pt>
                <c:pt idx="454">
                  <c:v>39406</c:v>
                </c:pt>
                <c:pt idx="455">
                  <c:v>39407</c:v>
                </c:pt>
                <c:pt idx="456">
                  <c:v>39408</c:v>
                </c:pt>
                <c:pt idx="457">
                  <c:v>39409</c:v>
                </c:pt>
                <c:pt idx="458">
                  <c:v>39412</c:v>
                </c:pt>
                <c:pt idx="459">
                  <c:v>39413</c:v>
                </c:pt>
                <c:pt idx="460">
                  <c:v>39414</c:v>
                </c:pt>
                <c:pt idx="461">
                  <c:v>39415</c:v>
                </c:pt>
                <c:pt idx="462">
                  <c:v>39416</c:v>
                </c:pt>
                <c:pt idx="463">
                  <c:v>39419</c:v>
                </c:pt>
                <c:pt idx="464">
                  <c:v>39420</c:v>
                </c:pt>
                <c:pt idx="465">
                  <c:v>39421</c:v>
                </c:pt>
                <c:pt idx="466">
                  <c:v>39422</c:v>
                </c:pt>
                <c:pt idx="467">
                  <c:v>39423</c:v>
                </c:pt>
                <c:pt idx="468">
                  <c:v>39426</c:v>
                </c:pt>
                <c:pt idx="469">
                  <c:v>39427</c:v>
                </c:pt>
                <c:pt idx="470">
                  <c:v>39428</c:v>
                </c:pt>
                <c:pt idx="471">
                  <c:v>39429</c:v>
                </c:pt>
                <c:pt idx="472">
                  <c:v>39430</c:v>
                </c:pt>
                <c:pt idx="473">
                  <c:v>39433</c:v>
                </c:pt>
                <c:pt idx="474">
                  <c:v>39434</c:v>
                </c:pt>
                <c:pt idx="475">
                  <c:v>39435</c:v>
                </c:pt>
                <c:pt idx="476">
                  <c:v>39436</c:v>
                </c:pt>
                <c:pt idx="477">
                  <c:v>39437</c:v>
                </c:pt>
                <c:pt idx="478">
                  <c:v>39440</c:v>
                </c:pt>
                <c:pt idx="479">
                  <c:v>39441</c:v>
                </c:pt>
                <c:pt idx="480">
                  <c:v>39442</c:v>
                </c:pt>
                <c:pt idx="481">
                  <c:v>39443</c:v>
                </c:pt>
                <c:pt idx="482">
                  <c:v>39444</c:v>
                </c:pt>
                <c:pt idx="483">
                  <c:v>39449</c:v>
                </c:pt>
                <c:pt idx="484">
                  <c:v>39450</c:v>
                </c:pt>
                <c:pt idx="485">
                  <c:v>39451</c:v>
                </c:pt>
                <c:pt idx="486">
                  <c:v>39454</c:v>
                </c:pt>
                <c:pt idx="487">
                  <c:v>39455</c:v>
                </c:pt>
                <c:pt idx="488">
                  <c:v>39456</c:v>
                </c:pt>
                <c:pt idx="489">
                  <c:v>39457</c:v>
                </c:pt>
                <c:pt idx="490">
                  <c:v>39458</c:v>
                </c:pt>
                <c:pt idx="491">
                  <c:v>39461</c:v>
                </c:pt>
                <c:pt idx="492">
                  <c:v>39462</c:v>
                </c:pt>
                <c:pt idx="493">
                  <c:v>39463</c:v>
                </c:pt>
                <c:pt idx="494">
                  <c:v>39464</c:v>
                </c:pt>
                <c:pt idx="495">
                  <c:v>39465</c:v>
                </c:pt>
                <c:pt idx="496">
                  <c:v>39468</c:v>
                </c:pt>
                <c:pt idx="497">
                  <c:v>39469</c:v>
                </c:pt>
                <c:pt idx="498">
                  <c:v>39470</c:v>
                </c:pt>
                <c:pt idx="499">
                  <c:v>39471</c:v>
                </c:pt>
                <c:pt idx="500">
                  <c:v>39472</c:v>
                </c:pt>
                <c:pt idx="501">
                  <c:v>39475</c:v>
                </c:pt>
                <c:pt idx="502">
                  <c:v>39476</c:v>
                </c:pt>
                <c:pt idx="503">
                  <c:v>39477</c:v>
                </c:pt>
                <c:pt idx="504">
                  <c:v>39478</c:v>
                </c:pt>
                <c:pt idx="505">
                  <c:v>39479</c:v>
                </c:pt>
                <c:pt idx="506">
                  <c:v>39482</c:v>
                </c:pt>
                <c:pt idx="507">
                  <c:v>39483</c:v>
                </c:pt>
                <c:pt idx="508">
                  <c:v>39491</c:v>
                </c:pt>
                <c:pt idx="509">
                  <c:v>39492</c:v>
                </c:pt>
                <c:pt idx="510">
                  <c:v>39493</c:v>
                </c:pt>
                <c:pt idx="511">
                  <c:v>39496</c:v>
                </c:pt>
                <c:pt idx="512">
                  <c:v>39497</c:v>
                </c:pt>
                <c:pt idx="513">
                  <c:v>39498</c:v>
                </c:pt>
                <c:pt idx="514">
                  <c:v>39499</c:v>
                </c:pt>
                <c:pt idx="515">
                  <c:v>39500</c:v>
                </c:pt>
                <c:pt idx="516">
                  <c:v>39503</c:v>
                </c:pt>
                <c:pt idx="517">
                  <c:v>39504</c:v>
                </c:pt>
                <c:pt idx="518">
                  <c:v>39505</c:v>
                </c:pt>
                <c:pt idx="519">
                  <c:v>39506</c:v>
                </c:pt>
                <c:pt idx="520">
                  <c:v>39507</c:v>
                </c:pt>
                <c:pt idx="521">
                  <c:v>39510</c:v>
                </c:pt>
                <c:pt idx="522">
                  <c:v>39511</c:v>
                </c:pt>
                <c:pt idx="523">
                  <c:v>39512</c:v>
                </c:pt>
                <c:pt idx="524">
                  <c:v>39513</c:v>
                </c:pt>
                <c:pt idx="525">
                  <c:v>39514</c:v>
                </c:pt>
                <c:pt idx="526">
                  <c:v>39517</c:v>
                </c:pt>
                <c:pt idx="527">
                  <c:v>39518</c:v>
                </c:pt>
                <c:pt idx="528">
                  <c:v>39519</c:v>
                </c:pt>
                <c:pt idx="529">
                  <c:v>39520</c:v>
                </c:pt>
                <c:pt idx="530">
                  <c:v>39521</c:v>
                </c:pt>
                <c:pt idx="531">
                  <c:v>39524</c:v>
                </c:pt>
                <c:pt idx="532">
                  <c:v>39525</c:v>
                </c:pt>
                <c:pt idx="533">
                  <c:v>39526</c:v>
                </c:pt>
                <c:pt idx="534">
                  <c:v>39527</c:v>
                </c:pt>
                <c:pt idx="535">
                  <c:v>39528</c:v>
                </c:pt>
                <c:pt idx="536">
                  <c:v>39531</c:v>
                </c:pt>
                <c:pt idx="537">
                  <c:v>39532</c:v>
                </c:pt>
                <c:pt idx="538">
                  <c:v>39533</c:v>
                </c:pt>
                <c:pt idx="539">
                  <c:v>39534</c:v>
                </c:pt>
                <c:pt idx="540">
                  <c:v>39535</c:v>
                </c:pt>
                <c:pt idx="541">
                  <c:v>39538</c:v>
                </c:pt>
                <c:pt idx="542">
                  <c:v>39539</c:v>
                </c:pt>
                <c:pt idx="543">
                  <c:v>39540</c:v>
                </c:pt>
                <c:pt idx="544">
                  <c:v>39541</c:v>
                </c:pt>
                <c:pt idx="545">
                  <c:v>39545</c:v>
                </c:pt>
                <c:pt idx="546">
                  <c:v>39546</c:v>
                </c:pt>
                <c:pt idx="547">
                  <c:v>39547</c:v>
                </c:pt>
                <c:pt idx="548">
                  <c:v>39548</c:v>
                </c:pt>
                <c:pt idx="549">
                  <c:v>39549</c:v>
                </c:pt>
                <c:pt idx="550">
                  <c:v>39552</c:v>
                </c:pt>
                <c:pt idx="551">
                  <c:v>39553</c:v>
                </c:pt>
                <c:pt idx="552">
                  <c:v>39554</c:v>
                </c:pt>
                <c:pt idx="553">
                  <c:v>39555</c:v>
                </c:pt>
                <c:pt idx="554">
                  <c:v>39556</c:v>
                </c:pt>
                <c:pt idx="555">
                  <c:v>39559</c:v>
                </c:pt>
                <c:pt idx="556">
                  <c:v>39560</c:v>
                </c:pt>
                <c:pt idx="557">
                  <c:v>39561</c:v>
                </c:pt>
                <c:pt idx="558">
                  <c:v>39562</c:v>
                </c:pt>
                <c:pt idx="559">
                  <c:v>39563</c:v>
                </c:pt>
                <c:pt idx="560">
                  <c:v>39566</c:v>
                </c:pt>
                <c:pt idx="561">
                  <c:v>39567</c:v>
                </c:pt>
                <c:pt idx="562">
                  <c:v>39568</c:v>
                </c:pt>
                <c:pt idx="563">
                  <c:v>39573</c:v>
                </c:pt>
                <c:pt idx="564">
                  <c:v>39574</c:v>
                </c:pt>
                <c:pt idx="565">
                  <c:v>39575</c:v>
                </c:pt>
                <c:pt idx="566">
                  <c:v>39576</c:v>
                </c:pt>
                <c:pt idx="567">
                  <c:v>39577</c:v>
                </c:pt>
                <c:pt idx="568">
                  <c:v>39580</c:v>
                </c:pt>
                <c:pt idx="569">
                  <c:v>39581</c:v>
                </c:pt>
                <c:pt idx="570">
                  <c:v>39582</c:v>
                </c:pt>
                <c:pt idx="571">
                  <c:v>39583</c:v>
                </c:pt>
                <c:pt idx="572">
                  <c:v>39584</c:v>
                </c:pt>
                <c:pt idx="573">
                  <c:v>39587</c:v>
                </c:pt>
                <c:pt idx="574">
                  <c:v>39588</c:v>
                </c:pt>
                <c:pt idx="575">
                  <c:v>39589</c:v>
                </c:pt>
                <c:pt idx="576">
                  <c:v>39590</c:v>
                </c:pt>
                <c:pt idx="577">
                  <c:v>39591</c:v>
                </c:pt>
                <c:pt idx="578">
                  <c:v>39594</c:v>
                </c:pt>
                <c:pt idx="579">
                  <c:v>39595</c:v>
                </c:pt>
                <c:pt idx="580">
                  <c:v>39596</c:v>
                </c:pt>
                <c:pt idx="581">
                  <c:v>39597</c:v>
                </c:pt>
                <c:pt idx="582">
                  <c:v>39598</c:v>
                </c:pt>
                <c:pt idx="583">
                  <c:v>39601</c:v>
                </c:pt>
                <c:pt idx="584">
                  <c:v>39602</c:v>
                </c:pt>
                <c:pt idx="585">
                  <c:v>39603</c:v>
                </c:pt>
                <c:pt idx="586">
                  <c:v>39604</c:v>
                </c:pt>
                <c:pt idx="587">
                  <c:v>39605</c:v>
                </c:pt>
                <c:pt idx="588">
                  <c:v>39609</c:v>
                </c:pt>
                <c:pt idx="589">
                  <c:v>39610</c:v>
                </c:pt>
                <c:pt idx="590">
                  <c:v>39611</c:v>
                </c:pt>
                <c:pt idx="591">
                  <c:v>39612</c:v>
                </c:pt>
                <c:pt idx="592">
                  <c:v>39615</c:v>
                </c:pt>
                <c:pt idx="593">
                  <c:v>39616</c:v>
                </c:pt>
                <c:pt idx="594">
                  <c:v>39617</c:v>
                </c:pt>
                <c:pt idx="595">
                  <c:v>39618</c:v>
                </c:pt>
                <c:pt idx="596">
                  <c:v>39619</c:v>
                </c:pt>
                <c:pt idx="597">
                  <c:v>39622</c:v>
                </c:pt>
                <c:pt idx="598">
                  <c:v>39623</c:v>
                </c:pt>
                <c:pt idx="599">
                  <c:v>39624</c:v>
                </c:pt>
                <c:pt idx="600">
                  <c:v>39625</c:v>
                </c:pt>
                <c:pt idx="601">
                  <c:v>39626</c:v>
                </c:pt>
                <c:pt idx="602">
                  <c:v>39629</c:v>
                </c:pt>
                <c:pt idx="603">
                  <c:v>39630</c:v>
                </c:pt>
                <c:pt idx="604">
                  <c:v>39631</c:v>
                </c:pt>
                <c:pt idx="605">
                  <c:v>39632</c:v>
                </c:pt>
                <c:pt idx="606">
                  <c:v>39633</c:v>
                </c:pt>
                <c:pt idx="607">
                  <c:v>39636</c:v>
                </c:pt>
                <c:pt idx="608">
                  <c:v>39637</c:v>
                </c:pt>
                <c:pt idx="609">
                  <c:v>39638</c:v>
                </c:pt>
                <c:pt idx="610">
                  <c:v>39639</c:v>
                </c:pt>
                <c:pt idx="611">
                  <c:v>39640</c:v>
                </c:pt>
                <c:pt idx="612">
                  <c:v>39643</c:v>
                </c:pt>
                <c:pt idx="613">
                  <c:v>39644</c:v>
                </c:pt>
                <c:pt idx="614">
                  <c:v>39645</c:v>
                </c:pt>
                <c:pt idx="615">
                  <c:v>39646</c:v>
                </c:pt>
                <c:pt idx="616">
                  <c:v>39647</c:v>
                </c:pt>
                <c:pt idx="617">
                  <c:v>39650</c:v>
                </c:pt>
                <c:pt idx="618">
                  <c:v>39651</c:v>
                </c:pt>
                <c:pt idx="619">
                  <c:v>39652</c:v>
                </c:pt>
                <c:pt idx="620">
                  <c:v>39653</c:v>
                </c:pt>
                <c:pt idx="621">
                  <c:v>39654</c:v>
                </c:pt>
                <c:pt idx="622">
                  <c:v>39657</c:v>
                </c:pt>
                <c:pt idx="623">
                  <c:v>39658</c:v>
                </c:pt>
                <c:pt idx="624">
                  <c:v>39659</c:v>
                </c:pt>
                <c:pt idx="625">
                  <c:v>39660</c:v>
                </c:pt>
                <c:pt idx="626">
                  <c:v>39661</c:v>
                </c:pt>
                <c:pt idx="627">
                  <c:v>39664</c:v>
                </c:pt>
                <c:pt idx="628">
                  <c:v>39665</c:v>
                </c:pt>
                <c:pt idx="629">
                  <c:v>39666</c:v>
                </c:pt>
                <c:pt idx="630">
                  <c:v>39667</c:v>
                </c:pt>
                <c:pt idx="631">
                  <c:v>39668</c:v>
                </c:pt>
                <c:pt idx="632">
                  <c:v>39671</c:v>
                </c:pt>
                <c:pt idx="633">
                  <c:v>39672</c:v>
                </c:pt>
                <c:pt idx="634">
                  <c:v>39673</c:v>
                </c:pt>
                <c:pt idx="635">
                  <c:v>39674</c:v>
                </c:pt>
                <c:pt idx="636">
                  <c:v>39675</c:v>
                </c:pt>
                <c:pt idx="637">
                  <c:v>39678</c:v>
                </c:pt>
                <c:pt idx="638">
                  <c:v>39679</c:v>
                </c:pt>
                <c:pt idx="639">
                  <c:v>39680</c:v>
                </c:pt>
                <c:pt idx="640">
                  <c:v>39681</c:v>
                </c:pt>
                <c:pt idx="641">
                  <c:v>39682</c:v>
                </c:pt>
                <c:pt idx="642">
                  <c:v>39685</c:v>
                </c:pt>
                <c:pt idx="643">
                  <c:v>39686</c:v>
                </c:pt>
                <c:pt idx="644">
                  <c:v>39687</c:v>
                </c:pt>
                <c:pt idx="645">
                  <c:v>39688</c:v>
                </c:pt>
                <c:pt idx="646">
                  <c:v>39689</c:v>
                </c:pt>
                <c:pt idx="647">
                  <c:v>39692</c:v>
                </c:pt>
                <c:pt idx="648">
                  <c:v>39693</c:v>
                </c:pt>
                <c:pt idx="649">
                  <c:v>39694</c:v>
                </c:pt>
                <c:pt idx="650">
                  <c:v>39695</c:v>
                </c:pt>
                <c:pt idx="651">
                  <c:v>39696</c:v>
                </c:pt>
                <c:pt idx="652">
                  <c:v>39699</c:v>
                </c:pt>
                <c:pt idx="653">
                  <c:v>39700</c:v>
                </c:pt>
                <c:pt idx="654">
                  <c:v>39701</c:v>
                </c:pt>
                <c:pt idx="655">
                  <c:v>39702</c:v>
                </c:pt>
                <c:pt idx="656">
                  <c:v>39703</c:v>
                </c:pt>
                <c:pt idx="657">
                  <c:v>39707</c:v>
                </c:pt>
                <c:pt idx="658">
                  <c:v>39708</c:v>
                </c:pt>
                <c:pt idx="659">
                  <c:v>39709</c:v>
                </c:pt>
                <c:pt idx="660">
                  <c:v>39710</c:v>
                </c:pt>
                <c:pt idx="661">
                  <c:v>39713</c:v>
                </c:pt>
                <c:pt idx="662">
                  <c:v>39714</c:v>
                </c:pt>
                <c:pt idx="663">
                  <c:v>39715</c:v>
                </c:pt>
                <c:pt idx="664">
                  <c:v>39716</c:v>
                </c:pt>
                <c:pt idx="665">
                  <c:v>39717</c:v>
                </c:pt>
                <c:pt idx="666">
                  <c:v>39727</c:v>
                </c:pt>
                <c:pt idx="667">
                  <c:v>39728</c:v>
                </c:pt>
                <c:pt idx="668">
                  <c:v>39729</c:v>
                </c:pt>
                <c:pt idx="669">
                  <c:v>39730</c:v>
                </c:pt>
                <c:pt idx="670">
                  <c:v>39731</c:v>
                </c:pt>
                <c:pt idx="671">
                  <c:v>39734</c:v>
                </c:pt>
                <c:pt idx="672">
                  <c:v>39735</c:v>
                </c:pt>
                <c:pt idx="673">
                  <c:v>39736</c:v>
                </c:pt>
                <c:pt idx="674">
                  <c:v>39737</c:v>
                </c:pt>
                <c:pt idx="675">
                  <c:v>39738</c:v>
                </c:pt>
                <c:pt idx="676">
                  <c:v>39741</c:v>
                </c:pt>
                <c:pt idx="677">
                  <c:v>39742</c:v>
                </c:pt>
                <c:pt idx="678">
                  <c:v>39743</c:v>
                </c:pt>
                <c:pt idx="679">
                  <c:v>39744</c:v>
                </c:pt>
                <c:pt idx="680">
                  <c:v>39745</c:v>
                </c:pt>
                <c:pt idx="681">
                  <c:v>39748</c:v>
                </c:pt>
                <c:pt idx="682">
                  <c:v>39749</c:v>
                </c:pt>
                <c:pt idx="683">
                  <c:v>39750</c:v>
                </c:pt>
                <c:pt idx="684">
                  <c:v>39751</c:v>
                </c:pt>
                <c:pt idx="685">
                  <c:v>39752</c:v>
                </c:pt>
                <c:pt idx="686">
                  <c:v>39755</c:v>
                </c:pt>
                <c:pt idx="687">
                  <c:v>39756</c:v>
                </c:pt>
                <c:pt idx="688">
                  <c:v>39757</c:v>
                </c:pt>
                <c:pt idx="689">
                  <c:v>39758</c:v>
                </c:pt>
                <c:pt idx="690">
                  <c:v>39759</c:v>
                </c:pt>
                <c:pt idx="691">
                  <c:v>39762</c:v>
                </c:pt>
                <c:pt idx="692">
                  <c:v>39763</c:v>
                </c:pt>
                <c:pt idx="693">
                  <c:v>39764</c:v>
                </c:pt>
                <c:pt idx="694">
                  <c:v>39765</c:v>
                </c:pt>
                <c:pt idx="695">
                  <c:v>39766</c:v>
                </c:pt>
                <c:pt idx="696">
                  <c:v>39769</c:v>
                </c:pt>
                <c:pt idx="697">
                  <c:v>39770</c:v>
                </c:pt>
                <c:pt idx="698">
                  <c:v>39771</c:v>
                </c:pt>
                <c:pt idx="699">
                  <c:v>39772</c:v>
                </c:pt>
                <c:pt idx="700">
                  <c:v>39773</c:v>
                </c:pt>
                <c:pt idx="701">
                  <c:v>39776</c:v>
                </c:pt>
                <c:pt idx="702">
                  <c:v>39777</c:v>
                </c:pt>
                <c:pt idx="703">
                  <c:v>39778</c:v>
                </c:pt>
                <c:pt idx="704">
                  <c:v>39779</c:v>
                </c:pt>
                <c:pt idx="705">
                  <c:v>39780</c:v>
                </c:pt>
                <c:pt idx="706">
                  <c:v>39783</c:v>
                </c:pt>
                <c:pt idx="707">
                  <c:v>39784</c:v>
                </c:pt>
                <c:pt idx="708">
                  <c:v>39785</c:v>
                </c:pt>
                <c:pt idx="709">
                  <c:v>39786</c:v>
                </c:pt>
                <c:pt idx="710">
                  <c:v>39787</c:v>
                </c:pt>
                <c:pt idx="711">
                  <c:v>39790</c:v>
                </c:pt>
                <c:pt idx="712">
                  <c:v>39791</c:v>
                </c:pt>
                <c:pt idx="713">
                  <c:v>39792</c:v>
                </c:pt>
                <c:pt idx="714">
                  <c:v>39793</c:v>
                </c:pt>
                <c:pt idx="715">
                  <c:v>39794</c:v>
                </c:pt>
                <c:pt idx="716">
                  <c:v>39797</c:v>
                </c:pt>
                <c:pt idx="717">
                  <c:v>39798</c:v>
                </c:pt>
                <c:pt idx="718">
                  <c:v>39799</c:v>
                </c:pt>
                <c:pt idx="719">
                  <c:v>39800</c:v>
                </c:pt>
                <c:pt idx="720">
                  <c:v>39801</c:v>
                </c:pt>
                <c:pt idx="721">
                  <c:v>39804</c:v>
                </c:pt>
                <c:pt idx="722">
                  <c:v>39805</c:v>
                </c:pt>
                <c:pt idx="723">
                  <c:v>39806</c:v>
                </c:pt>
                <c:pt idx="724">
                  <c:v>39807</c:v>
                </c:pt>
                <c:pt idx="725">
                  <c:v>39808</c:v>
                </c:pt>
                <c:pt idx="726">
                  <c:v>39811</c:v>
                </c:pt>
                <c:pt idx="727">
                  <c:v>39812</c:v>
                </c:pt>
                <c:pt idx="728">
                  <c:v>39813</c:v>
                </c:pt>
                <c:pt idx="729">
                  <c:v>39818</c:v>
                </c:pt>
                <c:pt idx="730">
                  <c:v>39819</c:v>
                </c:pt>
                <c:pt idx="731">
                  <c:v>39820</c:v>
                </c:pt>
                <c:pt idx="732">
                  <c:v>39821</c:v>
                </c:pt>
                <c:pt idx="733">
                  <c:v>39822</c:v>
                </c:pt>
                <c:pt idx="734">
                  <c:v>39825</c:v>
                </c:pt>
                <c:pt idx="735">
                  <c:v>39826</c:v>
                </c:pt>
                <c:pt idx="736">
                  <c:v>39827</c:v>
                </c:pt>
                <c:pt idx="737">
                  <c:v>39828</c:v>
                </c:pt>
                <c:pt idx="738">
                  <c:v>39829</c:v>
                </c:pt>
                <c:pt idx="739">
                  <c:v>39832</c:v>
                </c:pt>
                <c:pt idx="740">
                  <c:v>39833</c:v>
                </c:pt>
                <c:pt idx="741">
                  <c:v>39834</c:v>
                </c:pt>
                <c:pt idx="742">
                  <c:v>39835</c:v>
                </c:pt>
                <c:pt idx="743">
                  <c:v>39836</c:v>
                </c:pt>
                <c:pt idx="744">
                  <c:v>39846</c:v>
                </c:pt>
                <c:pt idx="745">
                  <c:v>39847</c:v>
                </c:pt>
                <c:pt idx="746">
                  <c:v>39848</c:v>
                </c:pt>
                <c:pt idx="747">
                  <c:v>39849</c:v>
                </c:pt>
                <c:pt idx="748">
                  <c:v>39850</c:v>
                </c:pt>
                <c:pt idx="749">
                  <c:v>39853</c:v>
                </c:pt>
                <c:pt idx="750">
                  <c:v>39854</c:v>
                </c:pt>
                <c:pt idx="751">
                  <c:v>39855</c:v>
                </c:pt>
                <c:pt idx="752">
                  <c:v>39856</c:v>
                </c:pt>
                <c:pt idx="753">
                  <c:v>39857</c:v>
                </c:pt>
                <c:pt idx="754">
                  <c:v>39860</c:v>
                </c:pt>
                <c:pt idx="755">
                  <c:v>39861</c:v>
                </c:pt>
                <c:pt idx="756">
                  <c:v>39862</c:v>
                </c:pt>
                <c:pt idx="757">
                  <c:v>39863</c:v>
                </c:pt>
                <c:pt idx="758">
                  <c:v>39864</c:v>
                </c:pt>
                <c:pt idx="759">
                  <c:v>39867</c:v>
                </c:pt>
                <c:pt idx="760">
                  <c:v>39868</c:v>
                </c:pt>
                <c:pt idx="761">
                  <c:v>39869</c:v>
                </c:pt>
                <c:pt idx="762">
                  <c:v>39870</c:v>
                </c:pt>
                <c:pt idx="763">
                  <c:v>39871</c:v>
                </c:pt>
                <c:pt idx="764">
                  <c:v>39874</c:v>
                </c:pt>
                <c:pt idx="765">
                  <c:v>39875</c:v>
                </c:pt>
                <c:pt idx="766">
                  <c:v>39876</c:v>
                </c:pt>
                <c:pt idx="767">
                  <c:v>39877</c:v>
                </c:pt>
                <c:pt idx="768">
                  <c:v>39878</c:v>
                </c:pt>
                <c:pt idx="769">
                  <c:v>39881</c:v>
                </c:pt>
                <c:pt idx="770">
                  <c:v>39882</c:v>
                </c:pt>
                <c:pt idx="771">
                  <c:v>39883</c:v>
                </c:pt>
                <c:pt idx="772">
                  <c:v>39884</c:v>
                </c:pt>
                <c:pt idx="773">
                  <c:v>39885</c:v>
                </c:pt>
                <c:pt idx="774">
                  <c:v>39888</c:v>
                </c:pt>
                <c:pt idx="775">
                  <c:v>39889</c:v>
                </c:pt>
                <c:pt idx="776">
                  <c:v>39890</c:v>
                </c:pt>
                <c:pt idx="777">
                  <c:v>39891</c:v>
                </c:pt>
                <c:pt idx="778">
                  <c:v>39892</c:v>
                </c:pt>
                <c:pt idx="779">
                  <c:v>39895</c:v>
                </c:pt>
                <c:pt idx="780">
                  <c:v>39896</c:v>
                </c:pt>
                <c:pt idx="781">
                  <c:v>39897</c:v>
                </c:pt>
                <c:pt idx="782">
                  <c:v>39898</c:v>
                </c:pt>
                <c:pt idx="783">
                  <c:v>39899</c:v>
                </c:pt>
                <c:pt idx="784">
                  <c:v>39902</c:v>
                </c:pt>
                <c:pt idx="785">
                  <c:v>39903</c:v>
                </c:pt>
                <c:pt idx="786">
                  <c:v>39904</c:v>
                </c:pt>
                <c:pt idx="787">
                  <c:v>39905</c:v>
                </c:pt>
                <c:pt idx="788">
                  <c:v>39906</c:v>
                </c:pt>
                <c:pt idx="789">
                  <c:v>39910</c:v>
                </c:pt>
                <c:pt idx="790">
                  <c:v>39911</c:v>
                </c:pt>
                <c:pt idx="791">
                  <c:v>39912</c:v>
                </c:pt>
                <c:pt idx="792">
                  <c:v>39913</c:v>
                </c:pt>
                <c:pt idx="793">
                  <c:v>39916</c:v>
                </c:pt>
                <c:pt idx="794">
                  <c:v>39917</c:v>
                </c:pt>
                <c:pt idx="795">
                  <c:v>39918</c:v>
                </c:pt>
                <c:pt idx="796">
                  <c:v>39919</c:v>
                </c:pt>
                <c:pt idx="797">
                  <c:v>39920</c:v>
                </c:pt>
                <c:pt idx="798">
                  <c:v>39923</c:v>
                </c:pt>
                <c:pt idx="799">
                  <c:v>39924</c:v>
                </c:pt>
                <c:pt idx="800">
                  <c:v>39925</c:v>
                </c:pt>
                <c:pt idx="801">
                  <c:v>39926</c:v>
                </c:pt>
                <c:pt idx="802">
                  <c:v>39927</c:v>
                </c:pt>
                <c:pt idx="803">
                  <c:v>39930</c:v>
                </c:pt>
                <c:pt idx="804">
                  <c:v>39931</c:v>
                </c:pt>
                <c:pt idx="805">
                  <c:v>39932</c:v>
                </c:pt>
                <c:pt idx="806">
                  <c:v>39933</c:v>
                </c:pt>
                <c:pt idx="807">
                  <c:v>39937</c:v>
                </c:pt>
                <c:pt idx="808">
                  <c:v>39938</c:v>
                </c:pt>
                <c:pt idx="809">
                  <c:v>39939</c:v>
                </c:pt>
                <c:pt idx="810">
                  <c:v>39940</c:v>
                </c:pt>
                <c:pt idx="811">
                  <c:v>39941</c:v>
                </c:pt>
                <c:pt idx="812">
                  <c:v>39944</c:v>
                </c:pt>
                <c:pt idx="813">
                  <c:v>39945</c:v>
                </c:pt>
                <c:pt idx="814">
                  <c:v>39946</c:v>
                </c:pt>
                <c:pt idx="815">
                  <c:v>39947</c:v>
                </c:pt>
                <c:pt idx="816">
                  <c:v>39948</c:v>
                </c:pt>
                <c:pt idx="817">
                  <c:v>39951</c:v>
                </c:pt>
                <c:pt idx="818">
                  <c:v>39952</c:v>
                </c:pt>
                <c:pt idx="819">
                  <c:v>39953</c:v>
                </c:pt>
                <c:pt idx="820">
                  <c:v>39954</c:v>
                </c:pt>
                <c:pt idx="821">
                  <c:v>39955</c:v>
                </c:pt>
                <c:pt idx="822">
                  <c:v>39958</c:v>
                </c:pt>
                <c:pt idx="823">
                  <c:v>39959</c:v>
                </c:pt>
                <c:pt idx="824">
                  <c:v>39960</c:v>
                </c:pt>
                <c:pt idx="825">
                  <c:v>39965</c:v>
                </c:pt>
                <c:pt idx="826">
                  <c:v>39966</c:v>
                </c:pt>
                <c:pt idx="827">
                  <c:v>39967</c:v>
                </c:pt>
                <c:pt idx="828">
                  <c:v>39968</c:v>
                </c:pt>
                <c:pt idx="829">
                  <c:v>39969</c:v>
                </c:pt>
                <c:pt idx="830">
                  <c:v>39972</c:v>
                </c:pt>
                <c:pt idx="831">
                  <c:v>39973</c:v>
                </c:pt>
                <c:pt idx="832">
                  <c:v>39974</c:v>
                </c:pt>
                <c:pt idx="833">
                  <c:v>39975</c:v>
                </c:pt>
                <c:pt idx="834">
                  <c:v>39976</c:v>
                </c:pt>
                <c:pt idx="835">
                  <c:v>39979</c:v>
                </c:pt>
                <c:pt idx="836">
                  <c:v>39980</c:v>
                </c:pt>
                <c:pt idx="837">
                  <c:v>39981</c:v>
                </c:pt>
                <c:pt idx="838">
                  <c:v>39982</c:v>
                </c:pt>
                <c:pt idx="839">
                  <c:v>39983</c:v>
                </c:pt>
                <c:pt idx="840">
                  <c:v>39986</c:v>
                </c:pt>
                <c:pt idx="841">
                  <c:v>39987</c:v>
                </c:pt>
                <c:pt idx="842">
                  <c:v>39988</c:v>
                </c:pt>
                <c:pt idx="843">
                  <c:v>39989</c:v>
                </c:pt>
                <c:pt idx="844">
                  <c:v>39990</c:v>
                </c:pt>
                <c:pt idx="845">
                  <c:v>39993</c:v>
                </c:pt>
                <c:pt idx="846">
                  <c:v>39994</c:v>
                </c:pt>
                <c:pt idx="847">
                  <c:v>39995</c:v>
                </c:pt>
                <c:pt idx="848">
                  <c:v>39996</c:v>
                </c:pt>
                <c:pt idx="849">
                  <c:v>39997</c:v>
                </c:pt>
                <c:pt idx="850">
                  <c:v>40000</c:v>
                </c:pt>
                <c:pt idx="851">
                  <c:v>40001</c:v>
                </c:pt>
                <c:pt idx="852">
                  <c:v>40002</c:v>
                </c:pt>
                <c:pt idx="853">
                  <c:v>40003</c:v>
                </c:pt>
                <c:pt idx="854">
                  <c:v>40004</c:v>
                </c:pt>
                <c:pt idx="855">
                  <c:v>40007</c:v>
                </c:pt>
                <c:pt idx="856">
                  <c:v>40008</c:v>
                </c:pt>
                <c:pt idx="857">
                  <c:v>40009</c:v>
                </c:pt>
                <c:pt idx="858">
                  <c:v>40010</c:v>
                </c:pt>
                <c:pt idx="859">
                  <c:v>40011</c:v>
                </c:pt>
                <c:pt idx="860">
                  <c:v>40014</c:v>
                </c:pt>
                <c:pt idx="861">
                  <c:v>40015</c:v>
                </c:pt>
                <c:pt idx="862">
                  <c:v>40016</c:v>
                </c:pt>
                <c:pt idx="863">
                  <c:v>40017</c:v>
                </c:pt>
                <c:pt idx="864">
                  <c:v>40018</c:v>
                </c:pt>
                <c:pt idx="865">
                  <c:v>40021</c:v>
                </c:pt>
                <c:pt idx="866">
                  <c:v>40022</c:v>
                </c:pt>
                <c:pt idx="867">
                  <c:v>40023</c:v>
                </c:pt>
                <c:pt idx="868">
                  <c:v>40024</c:v>
                </c:pt>
                <c:pt idx="869">
                  <c:v>40025</c:v>
                </c:pt>
                <c:pt idx="870">
                  <c:v>40028</c:v>
                </c:pt>
                <c:pt idx="871">
                  <c:v>40029</c:v>
                </c:pt>
                <c:pt idx="872">
                  <c:v>40030</c:v>
                </c:pt>
                <c:pt idx="873">
                  <c:v>40031</c:v>
                </c:pt>
                <c:pt idx="874">
                  <c:v>40032</c:v>
                </c:pt>
                <c:pt idx="875">
                  <c:v>40035</c:v>
                </c:pt>
                <c:pt idx="876">
                  <c:v>40036</c:v>
                </c:pt>
                <c:pt idx="877">
                  <c:v>40037</c:v>
                </c:pt>
                <c:pt idx="878">
                  <c:v>40038</c:v>
                </c:pt>
                <c:pt idx="879">
                  <c:v>40039</c:v>
                </c:pt>
                <c:pt idx="880">
                  <c:v>40042</c:v>
                </c:pt>
                <c:pt idx="881">
                  <c:v>40043</c:v>
                </c:pt>
                <c:pt idx="882">
                  <c:v>40044</c:v>
                </c:pt>
                <c:pt idx="883">
                  <c:v>40045</c:v>
                </c:pt>
                <c:pt idx="884">
                  <c:v>40046</c:v>
                </c:pt>
                <c:pt idx="885">
                  <c:v>40049</c:v>
                </c:pt>
                <c:pt idx="886">
                  <c:v>40050</c:v>
                </c:pt>
                <c:pt idx="887">
                  <c:v>40051</c:v>
                </c:pt>
                <c:pt idx="888">
                  <c:v>40052</c:v>
                </c:pt>
                <c:pt idx="889">
                  <c:v>40053</c:v>
                </c:pt>
                <c:pt idx="890">
                  <c:v>40056</c:v>
                </c:pt>
                <c:pt idx="891">
                  <c:v>40057</c:v>
                </c:pt>
                <c:pt idx="892">
                  <c:v>40058</c:v>
                </c:pt>
                <c:pt idx="893">
                  <c:v>40059</c:v>
                </c:pt>
                <c:pt idx="894">
                  <c:v>40060</c:v>
                </c:pt>
                <c:pt idx="895">
                  <c:v>40063</c:v>
                </c:pt>
                <c:pt idx="896">
                  <c:v>40064</c:v>
                </c:pt>
                <c:pt idx="897">
                  <c:v>40065</c:v>
                </c:pt>
                <c:pt idx="898">
                  <c:v>40066</c:v>
                </c:pt>
                <c:pt idx="899">
                  <c:v>40067</c:v>
                </c:pt>
                <c:pt idx="900">
                  <c:v>40070</c:v>
                </c:pt>
                <c:pt idx="901">
                  <c:v>40071</c:v>
                </c:pt>
                <c:pt idx="902">
                  <c:v>40072</c:v>
                </c:pt>
                <c:pt idx="903">
                  <c:v>40073</c:v>
                </c:pt>
                <c:pt idx="904">
                  <c:v>40074</c:v>
                </c:pt>
                <c:pt idx="905">
                  <c:v>40077</c:v>
                </c:pt>
                <c:pt idx="906">
                  <c:v>40078</c:v>
                </c:pt>
                <c:pt idx="907">
                  <c:v>40079</c:v>
                </c:pt>
                <c:pt idx="908">
                  <c:v>40080</c:v>
                </c:pt>
                <c:pt idx="909">
                  <c:v>40081</c:v>
                </c:pt>
                <c:pt idx="910">
                  <c:v>40084</c:v>
                </c:pt>
                <c:pt idx="911">
                  <c:v>40085</c:v>
                </c:pt>
                <c:pt idx="912">
                  <c:v>40086</c:v>
                </c:pt>
                <c:pt idx="913">
                  <c:v>40095</c:v>
                </c:pt>
                <c:pt idx="914">
                  <c:v>40098</c:v>
                </c:pt>
                <c:pt idx="915">
                  <c:v>40099</c:v>
                </c:pt>
                <c:pt idx="916">
                  <c:v>40100</c:v>
                </c:pt>
                <c:pt idx="917">
                  <c:v>40101</c:v>
                </c:pt>
                <c:pt idx="918">
                  <c:v>40102</c:v>
                </c:pt>
                <c:pt idx="919">
                  <c:v>40105</c:v>
                </c:pt>
                <c:pt idx="920">
                  <c:v>40106</c:v>
                </c:pt>
                <c:pt idx="921">
                  <c:v>40107</c:v>
                </c:pt>
                <c:pt idx="922">
                  <c:v>40108</c:v>
                </c:pt>
                <c:pt idx="923">
                  <c:v>40109</c:v>
                </c:pt>
                <c:pt idx="924">
                  <c:v>40112</c:v>
                </c:pt>
                <c:pt idx="925">
                  <c:v>40113</c:v>
                </c:pt>
                <c:pt idx="926">
                  <c:v>40114</c:v>
                </c:pt>
                <c:pt idx="927">
                  <c:v>40115</c:v>
                </c:pt>
                <c:pt idx="928">
                  <c:v>40116</c:v>
                </c:pt>
                <c:pt idx="929">
                  <c:v>40119</c:v>
                </c:pt>
                <c:pt idx="930">
                  <c:v>40120</c:v>
                </c:pt>
                <c:pt idx="931">
                  <c:v>40121</c:v>
                </c:pt>
                <c:pt idx="932">
                  <c:v>40122</c:v>
                </c:pt>
                <c:pt idx="933">
                  <c:v>40123</c:v>
                </c:pt>
                <c:pt idx="934">
                  <c:v>40126</c:v>
                </c:pt>
                <c:pt idx="935">
                  <c:v>40127</c:v>
                </c:pt>
                <c:pt idx="936">
                  <c:v>40128</c:v>
                </c:pt>
                <c:pt idx="937">
                  <c:v>40129</c:v>
                </c:pt>
                <c:pt idx="938">
                  <c:v>40130</c:v>
                </c:pt>
                <c:pt idx="939">
                  <c:v>40133</c:v>
                </c:pt>
                <c:pt idx="940">
                  <c:v>40134</c:v>
                </c:pt>
                <c:pt idx="941">
                  <c:v>40135</c:v>
                </c:pt>
                <c:pt idx="942">
                  <c:v>40136</c:v>
                </c:pt>
                <c:pt idx="943">
                  <c:v>40137</c:v>
                </c:pt>
                <c:pt idx="944">
                  <c:v>40140</c:v>
                </c:pt>
                <c:pt idx="945">
                  <c:v>40141</c:v>
                </c:pt>
                <c:pt idx="946">
                  <c:v>40142</c:v>
                </c:pt>
                <c:pt idx="947">
                  <c:v>40143</c:v>
                </c:pt>
                <c:pt idx="948">
                  <c:v>40144</c:v>
                </c:pt>
                <c:pt idx="949">
                  <c:v>40147</c:v>
                </c:pt>
                <c:pt idx="950">
                  <c:v>40148</c:v>
                </c:pt>
                <c:pt idx="951">
                  <c:v>40149</c:v>
                </c:pt>
                <c:pt idx="952">
                  <c:v>40150</c:v>
                </c:pt>
                <c:pt idx="953">
                  <c:v>40151</c:v>
                </c:pt>
                <c:pt idx="954">
                  <c:v>40154</c:v>
                </c:pt>
                <c:pt idx="955">
                  <c:v>40155</c:v>
                </c:pt>
                <c:pt idx="956">
                  <c:v>40156</c:v>
                </c:pt>
                <c:pt idx="957">
                  <c:v>40157</c:v>
                </c:pt>
                <c:pt idx="958">
                  <c:v>40158</c:v>
                </c:pt>
                <c:pt idx="959">
                  <c:v>40161</c:v>
                </c:pt>
                <c:pt idx="960">
                  <c:v>40162</c:v>
                </c:pt>
                <c:pt idx="961">
                  <c:v>40163</c:v>
                </c:pt>
                <c:pt idx="962">
                  <c:v>40164</c:v>
                </c:pt>
                <c:pt idx="963">
                  <c:v>40165</c:v>
                </c:pt>
                <c:pt idx="964">
                  <c:v>40168</c:v>
                </c:pt>
                <c:pt idx="965">
                  <c:v>40169</c:v>
                </c:pt>
                <c:pt idx="966">
                  <c:v>40170</c:v>
                </c:pt>
                <c:pt idx="967">
                  <c:v>40171</c:v>
                </c:pt>
                <c:pt idx="968">
                  <c:v>40172</c:v>
                </c:pt>
                <c:pt idx="969">
                  <c:v>40175</c:v>
                </c:pt>
                <c:pt idx="970">
                  <c:v>40176</c:v>
                </c:pt>
                <c:pt idx="971">
                  <c:v>40177</c:v>
                </c:pt>
                <c:pt idx="972">
                  <c:v>40178</c:v>
                </c:pt>
                <c:pt idx="973">
                  <c:v>40182</c:v>
                </c:pt>
                <c:pt idx="974">
                  <c:v>40183</c:v>
                </c:pt>
                <c:pt idx="975">
                  <c:v>40184</c:v>
                </c:pt>
                <c:pt idx="976">
                  <c:v>40185</c:v>
                </c:pt>
                <c:pt idx="977">
                  <c:v>40186</c:v>
                </c:pt>
                <c:pt idx="978">
                  <c:v>40189</c:v>
                </c:pt>
                <c:pt idx="979">
                  <c:v>40190</c:v>
                </c:pt>
                <c:pt idx="980">
                  <c:v>40191</c:v>
                </c:pt>
                <c:pt idx="981">
                  <c:v>40192</c:v>
                </c:pt>
                <c:pt idx="982">
                  <c:v>40193</c:v>
                </c:pt>
                <c:pt idx="983">
                  <c:v>40196</c:v>
                </c:pt>
                <c:pt idx="984">
                  <c:v>40197</c:v>
                </c:pt>
                <c:pt idx="985">
                  <c:v>40198</c:v>
                </c:pt>
                <c:pt idx="986">
                  <c:v>40199</c:v>
                </c:pt>
                <c:pt idx="987">
                  <c:v>40200</c:v>
                </c:pt>
                <c:pt idx="988">
                  <c:v>40203</c:v>
                </c:pt>
                <c:pt idx="989">
                  <c:v>40204</c:v>
                </c:pt>
                <c:pt idx="990">
                  <c:v>40205</c:v>
                </c:pt>
                <c:pt idx="991">
                  <c:v>40206</c:v>
                </c:pt>
                <c:pt idx="992">
                  <c:v>40207</c:v>
                </c:pt>
                <c:pt idx="993">
                  <c:v>40210</c:v>
                </c:pt>
                <c:pt idx="994">
                  <c:v>40211</c:v>
                </c:pt>
                <c:pt idx="995">
                  <c:v>40212</c:v>
                </c:pt>
                <c:pt idx="996">
                  <c:v>40213</c:v>
                </c:pt>
                <c:pt idx="997">
                  <c:v>40214</c:v>
                </c:pt>
                <c:pt idx="998">
                  <c:v>40217</c:v>
                </c:pt>
                <c:pt idx="999">
                  <c:v>40218</c:v>
                </c:pt>
                <c:pt idx="1000">
                  <c:v>40219</c:v>
                </c:pt>
                <c:pt idx="1001">
                  <c:v>40220</c:v>
                </c:pt>
                <c:pt idx="1002">
                  <c:v>40221</c:v>
                </c:pt>
                <c:pt idx="1003">
                  <c:v>40231</c:v>
                </c:pt>
                <c:pt idx="1004">
                  <c:v>40232</c:v>
                </c:pt>
                <c:pt idx="1005">
                  <c:v>40233</c:v>
                </c:pt>
                <c:pt idx="1006">
                  <c:v>40234</c:v>
                </c:pt>
                <c:pt idx="1007">
                  <c:v>40235</c:v>
                </c:pt>
                <c:pt idx="1008">
                  <c:v>40238</c:v>
                </c:pt>
                <c:pt idx="1009">
                  <c:v>40239</c:v>
                </c:pt>
                <c:pt idx="1010">
                  <c:v>40240</c:v>
                </c:pt>
                <c:pt idx="1011">
                  <c:v>40241</c:v>
                </c:pt>
                <c:pt idx="1012">
                  <c:v>40242</c:v>
                </c:pt>
                <c:pt idx="1013">
                  <c:v>40245</c:v>
                </c:pt>
                <c:pt idx="1014">
                  <c:v>40246</c:v>
                </c:pt>
                <c:pt idx="1015">
                  <c:v>40247</c:v>
                </c:pt>
                <c:pt idx="1016">
                  <c:v>40248</c:v>
                </c:pt>
                <c:pt idx="1017">
                  <c:v>40249</c:v>
                </c:pt>
                <c:pt idx="1018">
                  <c:v>40252</c:v>
                </c:pt>
                <c:pt idx="1019">
                  <c:v>40253</c:v>
                </c:pt>
                <c:pt idx="1020">
                  <c:v>40254</c:v>
                </c:pt>
                <c:pt idx="1021">
                  <c:v>40255</c:v>
                </c:pt>
                <c:pt idx="1022">
                  <c:v>40256</c:v>
                </c:pt>
                <c:pt idx="1023">
                  <c:v>40259</c:v>
                </c:pt>
                <c:pt idx="1024">
                  <c:v>40260</c:v>
                </c:pt>
                <c:pt idx="1025">
                  <c:v>40261</c:v>
                </c:pt>
                <c:pt idx="1026">
                  <c:v>40262</c:v>
                </c:pt>
                <c:pt idx="1027">
                  <c:v>40263</c:v>
                </c:pt>
                <c:pt idx="1028">
                  <c:v>40266</c:v>
                </c:pt>
                <c:pt idx="1029">
                  <c:v>40267</c:v>
                </c:pt>
                <c:pt idx="1030">
                  <c:v>40268</c:v>
                </c:pt>
                <c:pt idx="1031">
                  <c:v>40269</c:v>
                </c:pt>
                <c:pt idx="1032">
                  <c:v>40270</c:v>
                </c:pt>
                <c:pt idx="1033">
                  <c:v>40274</c:v>
                </c:pt>
                <c:pt idx="1034">
                  <c:v>40275</c:v>
                </c:pt>
                <c:pt idx="1035">
                  <c:v>40276</c:v>
                </c:pt>
                <c:pt idx="1036">
                  <c:v>40277</c:v>
                </c:pt>
                <c:pt idx="1037">
                  <c:v>40280</c:v>
                </c:pt>
                <c:pt idx="1038">
                  <c:v>40281</c:v>
                </c:pt>
                <c:pt idx="1039">
                  <c:v>40282</c:v>
                </c:pt>
                <c:pt idx="1040">
                  <c:v>40283</c:v>
                </c:pt>
                <c:pt idx="1041">
                  <c:v>40284</c:v>
                </c:pt>
                <c:pt idx="1042">
                  <c:v>40287</c:v>
                </c:pt>
                <c:pt idx="1043">
                  <c:v>40288</c:v>
                </c:pt>
                <c:pt idx="1044">
                  <c:v>40289</c:v>
                </c:pt>
                <c:pt idx="1045">
                  <c:v>40290</c:v>
                </c:pt>
                <c:pt idx="1046">
                  <c:v>40291</c:v>
                </c:pt>
                <c:pt idx="1047">
                  <c:v>40294</c:v>
                </c:pt>
                <c:pt idx="1048">
                  <c:v>40295</c:v>
                </c:pt>
                <c:pt idx="1049">
                  <c:v>40296</c:v>
                </c:pt>
                <c:pt idx="1050">
                  <c:v>40297</c:v>
                </c:pt>
                <c:pt idx="1051">
                  <c:v>40298</c:v>
                </c:pt>
                <c:pt idx="1052">
                  <c:v>40302</c:v>
                </c:pt>
                <c:pt idx="1053">
                  <c:v>40303</c:v>
                </c:pt>
                <c:pt idx="1054">
                  <c:v>40304</c:v>
                </c:pt>
                <c:pt idx="1055">
                  <c:v>40305</c:v>
                </c:pt>
                <c:pt idx="1056">
                  <c:v>40308</c:v>
                </c:pt>
                <c:pt idx="1057">
                  <c:v>40309</c:v>
                </c:pt>
                <c:pt idx="1058">
                  <c:v>40310</c:v>
                </c:pt>
                <c:pt idx="1059">
                  <c:v>40311</c:v>
                </c:pt>
                <c:pt idx="1060">
                  <c:v>40312</c:v>
                </c:pt>
                <c:pt idx="1061">
                  <c:v>40315</c:v>
                </c:pt>
                <c:pt idx="1062">
                  <c:v>40316</c:v>
                </c:pt>
                <c:pt idx="1063">
                  <c:v>40317</c:v>
                </c:pt>
                <c:pt idx="1064">
                  <c:v>40318</c:v>
                </c:pt>
                <c:pt idx="1065">
                  <c:v>40319</c:v>
                </c:pt>
                <c:pt idx="1066">
                  <c:v>40322</c:v>
                </c:pt>
                <c:pt idx="1067">
                  <c:v>40323</c:v>
                </c:pt>
                <c:pt idx="1068">
                  <c:v>40324</c:v>
                </c:pt>
                <c:pt idx="1069">
                  <c:v>40325</c:v>
                </c:pt>
                <c:pt idx="1070">
                  <c:v>40326</c:v>
                </c:pt>
                <c:pt idx="1071">
                  <c:v>40329</c:v>
                </c:pt>
                <c:pt idx="1072">
                  <c:v>40330</c:v>
                </c:pt>
                <c:pt idx="1073">
                  <c:v>40331</c:v>
                </c:pt>
                <c:pt idx="1074">
                  <c:v>40332</c:v>
                </c:pt>
                <c:pt idx="1075">
                  <c:v>40333</c:v>
                </c:pt>
                <c:pt idx="1076">
                  <c:v>40336</c:v>
                </c:pt>
                <c:pt idx="1077">
                  <c:v>40337</c:v>
                </c:pt>
                <c:pt idx="1078">
                  <c:v>40338</c:v>
                </c:pt>
                <c:pt idx="1079">
                  <c:v>40339</c:v>
                </c:pt>
                <c:pt idx="1080">
                  <c:v>40340</c:v>
                </c:pt>
                <c:pt idx="1081">
                  <c:v>40346</c:v>
                </c:pt>
                <c:pt idx="1082">
                  <c:v>40347</c:v>
                </c:pt>
                <c:pt idx="1083">
                  <c:v>40350</c:v>
                </c:pt>
                <c:pt idx="1084">
                  <c:v>40351</c:v>
                </c:pt>
                <c:pt idx="1085">
                  <c:v>40352</c:v>
                </c:pt>
                <c:pt idx="1086">
                  <c:v>40353</c:v>
                </c:pt>
                <c:pt idx="1087">
                  <c:v>40354</c:v>
                </c:pt>
                <c:pt idx="1088">
                  <c:v>40357</c:v>
                </c:pt>
                <c:pt idx="1089">
                  <c:v>40358</c:v>
                </c:pt>
                <c:pt idx="1090">
                  <c:v>40359</c:v>
                </c:pt>
                <c:pt idx="1091">
                  <c:v>40360</c:v>
                </c:pt>
                <c:pt idx="1092">
                  <c:v>40361</c:v>
                </c:pt>
                <c:pt idx="1093">
                  <c:v>40364</c:v>
                </c:pt>
                <c:pt idx="1094">
                  <c:v>40365</c:v>
                </c:pt>
                <c:pt idx="1095">
                  <c:v>40366</c:v>
                </c:pt>
                <c:pt idx="1096">
                  <c:v>40367</c:v>
                </c:pt>
                <c:pt idx="1097">
                  <c:v>40368</c:v>
                </c:pt>
                <c:pt idx="1098">
                  <c:v>40371</c:v>
                </c:pt>
                <c:pt idx="1099">
                  <c:v>40372</c:v>
                </c:pt>
                <c:pt idx="1100">
                  <c:v>40373</c:v>
                </c:pt>
                <c:pt idx="1101">
                  <c:v>40374</c:v>
                </c:pt>
                <c:pt idx="1102">
                  <c:v>40375</c:v>
                </c:pt>
                <c:pt idx="1103">
                  <c:v>40378</c:v>
                </c:pt>
                <c:pt idx="1104">
                  <c:v>40379</c:v>
                </c:pt>
                <c:pt idx="1105">
                  <c:v>40380</c:v>
                </c:pt>
                <c:pt idx="1106">
                  <c:v>40381</c:v>
                </c:pt>
                <c:pt idx="1107">
                  <c:v>40382</c:v>
                </c:pt>
                <c:pt idx="1108">
                  <c:v>40385</c:v>
                </c:pt>
                <c:pt idx="1109">
                  <c:v>40386</c:v>
                </c:pt>
                <c:pt idx="1110">
                  <c:v>40387</c:v>
                </c:pt>
                <c:pt idx="1111">
                  <c:v>40388</c:v>
                </c:pt>
                <c:pt idx="1112">
                  <c:v>40389</c:v>
                </c:pt>
                <c:pt idx="1113">
                  <c:v>40392</c:v>
                </c:pt>
                <c:pt idx="1114">
                  <c:v>40393</c:v>
                </c:pt>
                <c:pt idx="1115">
                  <c:v>40394</c:v>
                </c:pt>
                <c:pt idx="1116">
                  <c:v>40395</c:v>
                </c:pt>
                <c:pt idx="1117">
                  <c:v>40396</c:v>
                </c:pt>
                <c:pt idx="1118">
                  <c:v>40399</c:v>
                </c:pt>
                <c:pt idx="1119">
                  <c:v>40400</c:v>
                </c:pt>
                <c:pt idx="1120">
                  <c:v>40401</c:v>
                </c:pt>
                <c:pt idx="1121">
                  <c:v>40402</c:v>
                </c:pt>
                <c:pt idx="1122">
                  <c:v>40403</c:v>
                </c:pt>
                <c:pt idx="1123">
                  <c:v>40406</c:v>
                </c:pt>
                <c:pt idx="1124">
                  <c:v>40407</c:v>
                </c:pt>
                <c:pt idx="1125">
                  <c:v>40408</c:v>
                </c:pt>
                <c:pt idx="1126">
                  <c:v>40409</c:v>
                </c:pt>
                <c:pt idx="1127">
                  <c:v>40410</c:v>
                </c:pt>
                <c:pt idx="1128">
                  <c:v>40413</c:v>
                </c:pt>
                <c:pt idx="1129">
                  <c:v>40414</c:v>
                </c:pt>
                <c:pt idx="1130">
                  <c:v>40415</c:v>
                </c:pt>
                <c:pt idx="1131">
                  <c:v>40416</c:v>
                </c:pt>
                <c:pt idx="1132">
                  <c:v>40417</c:v>
                </c:pt>
                <c:pt idx="1133">
                  <c:v>40420</c:v>
                </c:pt>
                <c:pt idx="1134">
                  <c:v>40421</c:v>
                </c:pt>
                <c:pt idx="1135">
                  <c:v>40422</c:v>
                </c:pt>
                <c:pt idx="1136">
                  <c:v>40423</c:v>
                </c:pt>
                <c:pt idx="1137">
                  <c:v>40424</c:v>
                </c:pt>
                <c:pt idx="1138">
                  <c:v>40427</c:v>
                </c:pt>
                <c:pt idx="1139">
                  <c:v>40428</c:v>
                </c:pt>
                <c:pt idx="1140">
                  <c:v>40429</c:v>
                </c:pt>
                <c:pt idx="1141">
                  <c:v>40430</c:v>
                </c:pt>
                <c:pt idx="1142">
                  <c:v>40431</c:v>
                </c:pt>
                <c:pt idx="1143">
                  <c:v>40434</c:v>
                </c:pt>
                <c:pt idx="1144">
                  <c:v>40435</c:v>
                </c:pt>
                <c:pt idx="1145">
                  <c:v>40436</c:v>
                </c:pt>
                <c:pt idx="1146">
                  <c:v>40437</c:v>
                </c:pt>
                <c:pt idx="1147">
                  <c:v>40438</c:v>
                </c:pt>
                <c:pt idx="1148">
                  <c:v>40441</c:v>
                </c:pt>
                <c:pt idx="1149">
                  <c:v>40442</c:v>
                </c:pt>
                <c:pt idx="1150">
                  <c:v>40448</c:v>
                </c:pt>
                <c:pt idx="1151">
                  <c:v>40449</c:v>
                </c:pt>
                <c:pt idx="1152">
                  <c:v>40450</c:v>
                </c:pt>
                <c:pt idx="1153">
                  <c:v>40451</c:v>
                </c:pt>
                <c:pt idx="1154">
                  <c:v>40459</c:v>
                </c:pt>
                <c:pt idx="1155">
                  <c:v>40462</c:v>
                </c:pt>
                <c:pt idx="1156">
                  <c:v>40463</c:v>
                </c:pt>
                <c:pt idx="1157">
                  <c:v>40464</c:v>
                </c:pt>
                <c:pt idx="1158">
                  <c:v>40465</c:v>
                </c:pt>
                <c:pt idx="1159">
                  <c:v>40466</c:v>
                </c:pt>
                <c:pt idx="1160">
                  <c:v>40469</c:v>
                </c:pt>
                <c:pt idx="1161">
                  <c:v>40470</c:v>
                </c:pt>
                <c:pt idx="1162">
                  <c:v>40471</c:v>
                </c:pt>
                <c:pt idx="1163">
                  <c:v>40472</c:v>
                </c:pt>
                <c:pt idx="1164">
                  <c:v>40473</c:v>
                </c:pt>
                <c:pt idx="1165">
                  <c:v>40476</c:v>
                </c:pt>
                <c:pt idx="1166">
                  <c:v>40477</c:v>
                </c:pt>
                <c:pt idx="1167">
                  <c:v>40478</c:v>
                </c:pt>
                <c:pt idx="1168">
                  <c:v>40479</c:v>
                </c:pt>
                <c:pt idx="1169">
                  <c:v>40480</c:v>
                </c:pt>
                <c:pt idx="1170">
                  <c:v>40483</c:v>
                </c:pt>
                <c:pt idx="1171">
                  <c:v>40484</c:v>
                </c:pt>
                <c:pt idx="1172">
                  <c:v>40485</c:v>
                </c:pt>
                <c:pt idx="1173">
                  <c:v>40486</c:v>
                </c:pt>
                <c:pt idx="1174">
                  <c:v>40487</c:v>
                </c:pt>
                <c:pt idx="1175">
                  <c:v>40490</c:v>
                </c:pt>
                <c:pt idx="1176">
                  <c:v>40491</c:v>
                </c:pt>
                <c:pt idx="1177">
                  <c:v>40492</c:v>
                </c:pt>
                <c:pt idx="1178">
                  <c:v>40493</c:v>
                </c:pt>
                <c:pt idx="1179">
                  <c:v>40494</c:v>
                </c:pt>
                <c:pt idx="1180">
                  <c:v>40497</c:v>
                </c:pt>
                <c:pt idx="1181">
                  <c:v>40498</c:v>
                </c:pt>
                <c:pt idx="1182">
                  <c:v>40499</c:v>
                </c:pt>
                <c:pt idx="1183">
                  <c:v>40500</c:v>
                </c:pt>
                <c:pt idx="1184">
                  <c:v>40501</c:v>
                </c:pt>
                <c:pt idx="1185">
                  <c:v>40504</c:v>
                </c:pt>
                <c:pt idx="1186">
                  <c:v>40505</c:v>
                </c:pt>
                <c:pt idx="1187">
                  <c:v>40506</c:v>
                </c:pt>
                <c:pt idx="1188">
                  <c:v>40507</c:v>
                </c:pt>
                <c:pt idx="1189">
                  <c:v>40508</c:v>
                </c:pt>
                <c:pt idx="1190">
                  <c:v>40511</c:v>
                </c:pt>
                <c:pt idx="1191">
                  <c:v>40512</c:v>
                </c:pt>
                <c:pt idx="1192">
                  <c:v>40513</c:v>
                </c:pt>
                <c:pt idx="1193">
                  <c:v>40514</c:v>
                </c:pt>
                <c:pt idx="1194">
                  <c:v>40515</c:v>
                </c:pt>
                <c:pt idx="1195">
                  <c:v>40518</c:v>
                </c:pt>
                <c:pt idx="1196">
                  <c:v>40519</c:v>
                </c:pt>
                <c:pt idx="1197">
                  <c:v>40520</c:v>
                </c:pt>
                <c:pt idx="1198">
                  <c:v>40521</c:v>
                </c:pt>
                <c:pt idx="1199">
                  <c:v>40522</c:v>
                </c:pt>
                <c:pt idx="1200">
                  <c:v>40525</c:v>
                </c:pt>
                <c:pt idx="1201">
                  <c:v>40526</c:v>
                </c:pt>
                <c:pt idx="1202">
                  <c:v>40527</c:v>
                </c:pt>
                <c:pt idx="1203">
                  <c:v>40528</c:v>
                </c:pt>
                <c:pt idx="1204">
                  <c:v>40529</c:v>
                </c:pt>
                <c:pt idx="1205">
                  <c:v>40532</c:v>
                </c:pt>
                <c:pt idx="1206">
                  <c:v>40533</c:v>
                </c:pt>
                <c:pt idx="1207">
                  <c:v>40534</c:v>
                </c:pt>
                <c:pt idx="1208">
                  <c:v>40535</c:v>
                </c:pt>
                <c:pt idx="1209">
                  <c:v>40536</c:v>
                </c:pt>
                <c:pt idx="1210">
                  <c:v>40539</c:v>
                </c:pt>
                <c:pt idx="1211">
                  <c:v>40540</c:v>
                </c:pt>
                <c:pt idx="1212">
                  <c:v>40541</c:v>
                </c:pt>
                <c:pt idx="1213">
                  <c:v>40542</c:v>
                </c:pt>
                <c:pt idx="1214">
                  <c:v>40543</c:v>
                </c:pt>
                <c:pt idx="1215">
                  <c:v>40547</c:v>
                </c:pt>
                <c:pt idx="1216">
                  <c:v>40548</c:v>
                </c:pt>
                <c:pt idx="1217">
                  <c:v>40549</c:v>
                </c:pt>
                <c:pt idx="1218">
                  <c:v>40550</c:v>
                </c:pt>
                <c:pt idx="1219">
                  <c:v>40553</c:v>
                </c:pt>
                <c:pt idx="1220">
                  <c:v>40554</c:v>
                </c:pt>
                <c:pt idx="1221">
                  <c:v>40555</c:v>
                </c:pt>
                <c:pt idx="1222">
                  <c:v>40556</c:v>
                </c:pt>
                <c:pt idx="1223">
                  <c:v>40557</c:v>
                </c:pt>
                <c:pt idx="1224">
                  <c:v>40560</c:v>
                </c:pt>
                <c:pt idx="1225">
                  <c:v>40561</c:v>
                </c:pt>
                <c:pt idx="1226">
                  <c:v>40562</c:v>
                </c:pt>
                <c:pt idx="1227">
                  <c:v>40563</c:v>
                </c:pt>
                <c:pt idx="1228">
                  <c:v>40564</c:v>
                </c:pt>
                <c:pt idx="1229">
                  <c:v>40567</c:v>
                </c:pt>
                <c:pt idx="1230">
                  <c:v>40568</c:v>
                </c:pt>
                <c:pt idx="1231">
                  <c:v>40569</c:v>
                </c:pt>
                <c:pt idx="1232">
                  <c:v>40570</c:v>
                </c:pt>
                <c:pt idx="1233">
                  <c:v>40571</c:v>
                </c:pt>
                <c:pt idx="1234">
                  <c:v>40574</c:v>
                </c:pt>
                <c:pt idx="1235">
                  <c:v>40575</c:v>
                </c:pt>
                <c:pt idx="1236">
                  <c:v>40583</c:v>
                </c:pt>
                <c:pt idx="1237">
                  <c:v>40584</c:v>
                </c:pt>
                <c:pt idx="1238">
                  <c:v>40585</c:v>
                </c:pt>
                <c:pt idx="1239">
                  <c:v>40588</c:v>
                </c:pt>
                <c:pt idx="1240">
                  <c:v>40589</c:v>
                </c:pt>
                <c:pt idx="1241">
                  <c:v>40590</c:v>
                </c:pt>
                <c:pt idx="1242">
                  <c:v>40591</c:v>
                </c:pt>
                <c:pt idx="1243">
                  <c:v>40592</c:v>
                </c:pt>
                <c:pt idx="1244">
                  <c:v>40595</c:v>
                </c:pt>
                <c:pt idx="1245">
                  <c:v>40596</c:v>
                </c:pt>
                <c:pt idx="1246">
                  <c:v>40597</c:v>
                </c:pt>
                <c:pt idx="1247">
                  <c:v>40598</c:v>
                </c:pt>
                <c:pt idx="1248">
                  <c:v>40599</c:v>
                </c:pt>
                <c:pt idx="1249">
                  <c:v>40602</c:v>
                </c:pt>
                <c:pt idx="1250">
                  <c:v>40603</c:v>
                </c:pt>
                <c:pt idx="1251">
                  <c:v>40604</c:v>
                </c:pt>
                <c:pt idx="1252">
                  <c:v>40605</c:v>
                </c:pt>
                <c:pt idx="1253">
                  <c:v>40606</c:v>
                </c:pt>
                <c:pt idx="1254">
                  <c:v>40609</c:v>
                </c:pt>
                <c:pt idx="1255">
                  <c:v>40610</c:v>
                </c:pt>
                <c:pt idx="1256">
                  <c:v>40611</c:v>
                </c:pt>
                <c:pt idx="1257">
                  <c:v>40612</c:v>
                </c:pt>
                <c:pt idx="1258">
                  <c:v>40613</c:v>
                </c:pt>
                <c:pt idx="1259">
                  <c:v>40616</c:v>
                </c:pt>
                <c:pt idx="1260">
                  <c:v>40617</c:v>
                </c:pt>
                <c:pt idx="1261">
                  <c:v>40618</c:v>
                </c:pt>
                <c:pt idx="1262">
                  <c:v>40619</c:v>
                </c:pt>
                <c:pt idx="1263">
                  <c:v>40620</c:v>
                </c:pt>
                <c:pt idx="1264">
                  <c:v>40623</c:v>
                </c:pt>
                <c:pt idx="1265">
                  <c:v>40624</c:v>
                </c:pt>
                <c:pt idx="1266">
                  <c:v>40625</c:v>
                </c:pt>
                <c:pt idx="1267">
                  <c:v>40626</c:v>
                </c:pt>
                <c:pt idx="1268">
                  <c:v>40627</c:v>
                </c:pt>
                <c:pt idx="1269">
                  <c:v>40630</c:v>
                </c:pt>
                <c:pt idx="1270">
                  <c:v>40631</c:v>
                </c:pt>
                <c:pt idx="1271">
                  <c:v>40632</c:v>
                </c:pt>
                <c:pt idx="1272">
                  <c:v>40633</c:v>
                </c:pt>
                <c:pt idx="1273">
                  <c:v>40634</c:v>
                </c:pt>
                <c:pt idx="1274">
                  <c:v>40639</c:v>
                </c:pt>
                <c:pt idx="1275">
                  <c:v>40640</c:v>
                </c:pt>
                <c:pt idx="1276">
                  <c:v>40641</c:v>
                </c:pt>
                <c:pt idx="1277">
                  <c:v>40644</c:v>
                </c:pt>
                <c:pt idx="1278">
                  <c:v>40645</c:v>
                </c:pt>
                <c:pt idx="1279">
                  <c:v>40646</c:v>
                </c:pt>
                <c:pt idx="1280">
                  <c:v>40647</c:v>
                </c:pt>
                <c:pt idx="1281">
                  <c:v>40648</c:v>
                </c:pt>
                <c:pt idx="1282">
                  <c:v>40651</c:v>
                </c:pt>
                <c:pt idx="1283">
                  <c:v>40652</c:v>
                </c:pt>
                <c:pt idx="1284">
                  <c:v>40653</c:v>
                </c:pt>
                <c:pt idx="1285">
                  <c:v>40654</c:v>
                </c:pt>
                <c:pt idx="1286">
                  <c:v>40655</c:v>
                </c:pt>
                <c:pt idx="1287">
                  <c:v>40658</c:v>
                </c:pt>
                <c:pt idx="1288">
                  <c:v>40659</c:v>
                </c:pt>
                <c:pt idx="1289">
                  <c:v>40660</c:v>
                </c:pt>
                <c:pt idx="1290">
                  <c:v>40661</c:v>
                </c:pt>
                <c:pt idx="1291">
                  <c:v>40662</c:v>
                </c:pt>
                <c:pt idx="1292">
                  <c:v>40666</c:v>
                </c:pt>
                <c:pt idx="1293">
                  <c:v>40667</c:v>
                </c:pt>
                <c:pt idx="1294">
                  <c:v>40668</c:v>
                </c:pt>
                <c:pt idx="1295">
                  <c:v>40669</c:v>
                </c:pt>
                <c:pt idx="1296">
                  <c:v>40672</c:v>
                </c:pt>
                <c:pt idx="1297">
                  <c:v>40673</c:v>
                </c:pt>
                <c:pt idx="1298">
                  <c:v>40674</c:v>
                </c:pt>
                <c:pt idx="1299">
                  <c:v>40675</c:v>
                </c:pt>
                <c:pt idx="1300">
                  <c:v>40676</c:v>
                </c:pt>
                <c:pt idx="1301">
                  <c:v>40679</c:v>
                </c:pt>
                <c:pt idx="1302">
                  <c:v>40680</c:v>
                </c:pt>
                <c:pt idx="1303">
                  <c:v>40681</c:v>
                </c:pt>
                <c:pt idx="1304">
                  <c:v>40682</c:v>
                </c:pt>
                <c:pt idx="1305">
                  <c:v>40683</c:v>
                </c:pt>
                <c:pt idx="1306">
                  <c:v>40686</c:v>
                </c:pt>
                <c:pt idx="1307">
                  <c:v>40687</c:v>
                </c:pt>
                <c:pt idx="1308">
                  <c:v>40688</c:v>
                </c:pt>
                <c:pt idx="1309">
                  <c:v>40689</c:v>
                </c:pt>
                <c:pt idx="1310">
                  <c:v>40690</c:v>
                </c:pt>
                <c:pt idx="1311">
                  <c:v>40693</c:v>
                </c:pt>
                <c:pt idx="1312">
                  <c:v>40694</c:v>
                </c:pt>
                <c:pt idx="1313">
                  <c:v>40695</c:v>
                </c:pt>
                <c:pt idx="1314">
                  <c:v>40696</c:v>
                </c:pt>
                <c:pt idx="1315">
                  <c:v>40697</c:v>
                </c:pt>
                <c:pt idx="1316">
                  <c:v>40701</c:v>
                </c:pt>
                <c:pt idx="1317">
                  <c:v>40702</c:v>
                </c:pt>
                <c:pt idx="1318">
                  <c:v>40703</c:v>
                </c:pt>
                <c:pt idx="1319">
                  <c:v>40704</c:v>
                </c:pt>
                <c:pt idx="1320">
                  <c:v>40707</c:v>
                </c:pt>
                <c:pt idx="1321">
                  <c:v>40708</c:v>
                </c:pt>
                <c:pt idx="1322">
                  <c:v>40709</c:v>
                </c:pt>
                <c:pt idx="1323">
                  <c:v>40710</c:v>
                </c:pt>
                <c:pt idx="1324">
                  <c:v>40711</c:v>
                </c:pt>
                <c:pt idx="1325">
                  <c:v>40714</c:v>
                </c:pt>
                <c:pt idx="1326">
                  <c:v>40715</c:v>
                </c:pt>
                <c:pt idx="1327">
                  <c:v>40716</c:v>
                </c:pt>
                <c:pt idx="1328">
                  <c:v>40717</c:v>
                </c:pt>
                <c:pt idx="1329">
                  <c:v>40718</c:v>
                </c:pt>
                <c:pt idx="1330">
                  <c:v>40721</c:v>
                </c:pt>
                <c:pt idx="1331">
                  <c:v>40722</c:v>
                </c:pt>
                <c:pt idx="1332">
                  <c:v>40723</c:v>
                </c:pt>
                <c:pt idx="1333">
                  <c:v>40724</c:v>
                </c:pt>
                <c:pt idx="1334">
                  <c:v>40725</c:v>
                </c:pt>
                <c:pt idx="1335">
                  <c:v>40728</c:v>
                </c:pt>
                <c:pt idx="1336">
                  <c:v>40729</c:v>
                </c:pt>
                <c:pt idx="1337">
                  <c:v>40730</c:v>
                </c:pt>
                <c:pt idx="1338">
                  <c:v>40731</c:v>
                </c:pt>
                <c:pt idx="1339">
                  <c:v>40732</c:v>
                </c:pt>
                <c:pt idx="1340">
                  <c:v>40735</c:v>
                </c:pt>
                <c:pt idx="1341">
                  <c:v>40736</c:v>
                </c:pt>
                <c:pt idx="1342">
                  <c:v>40737</c:v>
                </c:pt>
                <c:pt idx="1343">
                  <c:v>40738</c:v>
                </c:pt>
                <c:pt idx="1344">
                  <c:v>40739</c:v>
                </c:pt>
                <c:pt idx="1345">
                  <c:v>40742</c:v>
                </c:pt>
                <c:pt idx="1346">
                  <c:v>40743</c:v>
                </c:pt>
                <c:pt idx="1347">
                  <c:v>40744</c:v>
                </c:pt>
                <c:pt idx="1348">
                  <c:v>40745</c:v>
                </c:pt>
                <c:pt idx="1349">
                  <c:v>40746</c:v>
                </c:pt>
                <c:pt idx="1350">
                  <c:v>40749</c:v>
                </c:pt>
                <c:pt idx="1351">
                  <c:v>40750</c:v>
                </c:pt>
                <c:pt idx="1352">
                  <c:v>40751</c:v>
                </c:pt>
                <c:pt idx="1353">
                  <c:v>40752</c:v>
                </c:pt>
                <c:pt idx="1354">
                  <c:v>40753</c:v>
                </c:pt>
                <c:pt idx="1355">
                  <c:v>40756</c:v>
                </c:pt>
                <c:pt idx="1356">
                  <c:v>40757</c:v>
                </c:pt>
                <c:pt idx="1357">
                  <c:v>40758</c:v>
                </c:pt>
                <c:pt idx="1358">
                  <c:v>40759</c:v>
                </c:pt>
                <c:pt idx="1359">
                  <c:v>40760</c:v>
                </c:pt>
                <c:pt idx="1360">
                  <c:v>40763</c:v>
                </c:pt>
                <c:pt idx="1361">
                  <c:v>40764</c:v>
                </c:pt>
                <c:pt idx="1362">
                  <c:v>40765</c:v>
                </c:pt>
                <c:pt idx="1363">
                  <c:v>40766</c:v>
                </c:pt>
                <c:pt idx="1364">
                  <c:v>40767</c:v>
                </c:pt>
                <c:pt idx="1365">
                  <c:v>40770</c:v>
                </c:pt>
                <c:pt idx="1366">
                  <c:v>40771</c:v>
                </c:pt>
                <c:pt idx="1367">
                  <c:v>40772</c:v>
                </c:pt>
                <c:pt idx="1368">
                  <c:v>40773</c:v>
                </c:pt>
                <c:pt idx="1369">
                  <c:v>40774</c:v>
                </c:pt>
                <c:pt idx="1370">
                  <c:v>40777</c:v>
                </c:pt>
                <c:pt idx="1371">
                  <c:v>40778</c:v>
                </c:pt>
                <c:pt idx="1372">
                  <c:v>40779</c:v>
                </c:pt>
                <c:pt idx="1373">
                  <c:v>40780</c:v>
                </c:pt>
                <c:pt idx="1374">
                  <c:v>40781</c:v>
                </c:pt>
                <c:pt idx="1375">
                  <c:v>40784</c:v>
                </c:pt>
                <c:pt idx="1376">
                  <c:v>40785</c:v>
                </c:pt>
                <c:pt idx="1377">
                  <c:v>40786</c:v>
                </c:pt>
                <c:pt idx="1378">
                  <c:v>40787</c:v>
                </c:pt>
                <c:pt idx="1379">
                  <c:v>40788</c:v>
                </c:pt>
                <c:pt idx="1380">
                  <c:v>40791</c:v>
                </c:pt>
                <c:pt idx="1381">
                  <c:v>40792</c:v>
                </c:pt>
                <c:pt idx="1382">
                  <c:v>40793</c:v>
                </c:pt>
                <c:pt idx="1383">
                  <c:v>40794</c:v>
                </c:pt>
                <c:pt idx="1384">
                  <c:v>40795</c:v>
                </c:pt>
                <c:pt idx="1385">
                  <c:v>40799</c:v>
                </c:pt>
                <c:pt idx="1386">
                  <c:v>40800</c:v>
                </c:pt>
                <c:pt idx="1387">
                  <c:v>40801</c:v>
                </c:pt>
                <c:pt idx="1388">
                  <c:v>40802</c:v>
                </c:pt>
                <c:pt idx="1389">
                  <c:v>40805</c:v>
                </c:pt>
                <c:pt idx="1390">
                  <c:v>40806</c:v>
                </c:pt>
                <c:pt idx="1391">
                  <c:v>40807</c:v>
                </c:pt>
                <c:pt idx="1392">
                  <c:v>40808</c:v>
                </c:pt>
                <c:pt idx="1393">
                  <c:v>40809</c:v>
                </c:pt>
                <c:pt idx="1394">
                  <c:v>40812</c:v>
                </c:pt>
                <c:pt idx="1395">
                  <c:v>40813</c:v>
                </c:pt>
                <c:pt idx="1396">
                  <c:v>40814</c:v>
                </c:pt>
                <c:pt idx="1397">
                  <c:v>40815</c:v>
                </c:pt>
                <c:pt idx="1398">
                  <c:v>40816</c:v>
                </c:pt>
                <c:pt idx="1399">
                  <c:v>40826</c:v>
                </c:pt>
                <c:pt idx="1400">
                  <c:v>40827</c:v>
                </c:pt>
                <c:pt idx="1401">
                  <c:v>40828</c:v>
                </c:pt>
                <c:pt idx="1402">
                  <c:v>40829</c:v>
                </c:pt>
                <c:pt idx="1403">
                  <c:v>40830</c:v>
                </c:pt>
                <c:pt idx="1404">
                  <c:v>40833</c:v>
                </c:pt>
                <c:pt idx="1405">
                  <c:v>40834</c:v>
                </c:pt>
                <c:pt idx="1406">
                  <c:v>40835</c:v>
                </c:pt>
                <c:pt idx="1407">
                  <c:v>40836</c:v>
                </c:pt>
                <c:pt idx="1408">
                  <c:v>40837</c:v>
                </c:pt>
                <c:pt idx="1409">
                  <c:v>40840</c:v>
                </c:pt>
                <c:pt idx="1410">
                  <c:v>40841</c:v>
                </c:pt>
                <c:pt idx="1411">
                  <c:v>40842</c:v>
                </c:pt>
                <c:pt idx="1412">
                  <c:v>40843</c:v>
                </c:pt>
                <c:pt idx="1413">
                  <c:v>40844</c:v>
                </c:pt>
                <c:pt idx="1414">
                  <c:v>40847</c:v>
                </c:pt>
                <c:pt idx="1415">
                  <c:v>40848</c:v>
                </c:pt>
                <c:pt idx="1416">
                  <c:v>40849</c:v>
                </c:pt>
                <c:pt idx="1417">
                  <c:v>40850</c:v>
                </c:pt>
                <c:pt idx="1418">
                  <c:v>40851</c:v>
                </c:pt>
                <c:pt idx="1419">
                  <c:v>40854</c:v>
                </c:pt>
                <c:pt idx="1420">
                  <c:v>40855</c:v>
                </c:pt>
                <c:pt idx="1421">
                  <c:v>40856</c:v>
                </c:pt>
                <c:pt idx="1422">
                  <c:v>40857</c:v>
                </c:pt>
                <c:pt idx="1423">
                  <c:v>40858</c:v>
                </c:pt>
                <c:pt idx="1424">
                  <c:v>40861</c:v>
                </c:pt>
                <c:pt idx="1425">
                  <c:v>40862</c:v>
                </c:pt>
                <c:pt idx="1426">
                  <c:v>40863</c:v>
                </c:pt>
                <c:pt idx="1427">
                  <c:v>40864</c:v>
                </c:pt>
                <c:pt idx="1428">
                  <c:v>40865</c:v>
                </c:pt>
                <c:pt idx="1429">
                  <c:v>40868</c:v>
                </c:pt>
                <c:pt idx="1430">
                  <c:v>40869</c:v>
                </c:pt>
                <c:pt idx="1431">
                  <c:v>40870</c:v>
                </c:pt>
                <c:pt idx="1432">
                  <c:v>40871</c:v>
                </c:pt>
                <c:pt idx="1433">
                  <c:v>40872</c:v>
                </c:pt>
                <c:pt idx="1434">
                  <c:v>40875</c:v>
                </c:pt>
                <c:pt idx="1435">
                  <c:v>40876</c:v>
                </c:pt>
                <c:pt idx="1436">
                  <c:v>40877</c:v>
                </c:pt>
                <c:pt idx="1437">
                  <c:v>40878</c:v>
                </c:pt>
                <c:pt idx="1438">
                  <c:v>40879</c:v>
                </c:pt>
                <c:pt idx="1439">
                  <c:v>40882</c:v>
                </c:pt>
                <c:pt idx="1440">
                  <c:v>40883</c:v>
                </c:pt>
                <c:pt idx="1441">
                  <c:v>40884</c:v>
                </c:pt>
                <c:pt idx="1442">
                  <c:v>40885</c:v>
                </c:pt>
                <c:pt idx="1443">
                  <c:v>40886</c:v>
                </c:pt>
                <c:pt idx="1444">
                  <c:v>40889</c:v>
                </c:pt>
                <c:pt idx="1445">
                  <c:v>40890</c:v>
                </c:pt>
                <c:pt idx="1446">
                  <c:v>40891</c:v>
                </c:pt>
                <c:pt idx="1447">
                  <c:v>40892</c:v>
                </c:pt>
                <c:pt idx="1448">
                  <c:v>40893</c:v>
                </c:pt>
                <c:pt idx="1449">
                  <c:v>40896</c:v>
                </c:pt>
                <c:pt idx="1450">
                  <c:v>40897</c:v>
                </c:pt>
                <c:pt idx="1451">
                  <c:v>40898</c:v>
                </c:pt>
                <c:pt idx="1452">
                  <c:v>40899</c:v>
                </c:pt>
                <c:pt idx="1453">
                  <c:v>40900</c:v>
                </c:pt>
                <c:pt idx="1454">
                  <c:v>40903</c:v>
                </c:pt>
                <c:pt idx="1455">
                  <c:v>40904</c:v>
                </c:pt>
                <c:pt idx="1456">
                  <c:v>40905</c:v>
                </c:pt>
                <c:pt idx="1457">
                  <c:v>40906</c:v>
                </c:pt>
                <c:pt idx="1458">
                  <c:v>40907</c:v>
                </c:pt>
                <c:pt idx="1459">
                  <c:v>40912</c:v>
                </c:pt>
                <c:pt idx="1460">
                  <c:v>40913</c:v>
                </c:pt>
                <c:pt idx="1461">
                  <c:v>40914</c:v>
                </c:pt>
                <c:pt idx="1462">
                  <c:v>40917</c:v>
                </c:pt>
                <c:pt idx="1463">
                  <c:v>40918</c:v>
                </c:pt>
                <c:pt idx="1464">
                  <c:v>40919</c:v>
                </c:pt>
                <c:pt idx="1465">
                  <c:v>40920</c:v>
                </c:pt>
                <c:pt idx="1466">
                  <c:v>40921</c:v>
                </c:pt>
                <c:pt idx="1467">
                  <c:v>40924</c:v>
                </c:pt>
                <c:pt idx="1468">
                  <c:v>40925</c:v>
                </c:pt>
                <c:pt idx="1469">
                  <c:v>40926</c:v>
                </c:pt>
                <c:pt idx="1470">
                  <c:v>40927</c:v>
                </c:pt>
                <c:pt idx="1471">
                  <c:v>40928</c:v>
                </c:pt>
                <c:pt idx="1472">
                  <c:v>40938</c:v>
                </c:pt>
                <c:pt idx="1473">
                  <c:v>40939</c:v>
                </c:pt>
                <c:pt idx="1474">
                  <c:v>40940</c:v>
                </c:pt>
                <c:pt idx="1475">
                  <c:v>40941</c:v>
                </c:pt>
                <c:pt idx="1476">
                  <c:v>40942</c:v>
                </c:pt>
                <c:pt idx="1477">
                  <c:v>40945</c:v>
                </c:pt>
                <c:pt idx="1478">
                  <c:v>40946</c:v>
                </c:pt>
                <c:pt idx="1479">
                  <c:v>40947</c:v>
                </c:pt>
                <c:pt idx="1480">
                  <c:v>40948</c:v>
                </c:pt>
                <c:pt idx="1481">
                  <c:v>40949</c:v>
                </c:pt>
                <c:pt idx="1482">
                  <c:v>40952</c:v>
                </c:pt>
                <c:pt idx="1483">
                  <c:v>40953</c:v>
                </c:pt>
                <c:pt idx="1484">
                  <c:v>40954</c:v>
                </c:pt>
                <c:pt idx="1485">
                  <c:v>40955</c:v>
                </c:pt>
                <c:pt idx="1486">
                  <c:v>40956</c:v>
                </c:pt>
                <c:pt idx="1487">
                  <c:v>40959</c:v>
                </c:pt>
                <c:pt idx="1488">
                  <c:v>40960</c:v>
                </c:pt>
                <c:pt idx="1489">
                  <c:v>40961</c:v>
                </c:pt>
                <c:pt idx="1490">
                  <c:v>40962</c:v>
                </c:pt>
                <c:pt idx="1491">
                  <c:v>40963</c:v>
                </c:pt>
                <c:pt idx="1492">
                  <c:v>40966</c:v>
                </c:pt>
                <c:pt idx="1493">
                  <c:v>40967</c:v>
                </c:pt>
                <c:pt idx="1494">
                  <c:v>40968</c:v>
                </c:pt>
                <c:pt idx="1495">
                  <c:v>40969</c:v>
                </c:pt>
                <c:pt idx="1496">
                  <c:v>40970</c:v>
                </c:pt>
                <c:pt idx="1497">
                  <c:v>40973</c:v>
                </c:pt>
                <c:pt idx="1498">
                  <c:v>40974</c:v>
                </c:pt>
                <c:pt idx="1499">
                  <c:v>40975</c:v>
                </c:pt>
                <c:pt idx="1500">
                  <c:v>40976</c:v>
                </c:pt>
                <c:pt idx="1501">
                  <c:v>40977</c:v>
                </c:pt>
                <c:pt idx="1502">
                  <c:v>40980</c:v>
                </c:pt>
                <c:pt idx="1503">
                  <c:v>40981</c:v>
                </c:pt>
                <c:pt idx="1504">
                  <c:v>40982</c:v>
                </c:pt>
                <c:pt idx="1505">
                  <c:v>40983</c:v>
                </c:pt>
                <c:pt idx="1506">
                  <c:v>40984</c:v>
                </c:pt>
                <c:pt idx="1507">
                  <c:v>40987</c:v>
                </c:pt>
                <c:pt idx="1508">
                  <c:v>40988</c:v>
                </c:pt>
                <c:pt idx="1509">
                  <c:v>40989</c:v>
                </c:pt>
                <c:pt idx="1510">
                  <c:v>40990</c:v>
                </c:pt>
                <c:pt idx="1511">
                  <c:v>40991</c:v>
                </c:pt>
                <c:pt idx="1512">
                  <c:v>40994</c:v>
                </c:pt>
                <c:pt idx="1513">
                  <c:v>40995</c:v>
                </c:pt>
                <c:pt idx="1514">
                  <c:v>40996</c:v>
                </c:pt>
                <c:pt idx="1515">
                  <c:v>40997</c:v>
                </c:pt>
                <c:pt idx="1516">
                  <c:v>40998</c:v>
                </c:pt>
                <c:pt idx="1517">
                  <c:v>41004</c:v>
                </c:pt>
                <c:pt idx="1518">
                  <c:v>41005</c:v>
                </c:pt>
                <c:pt idx="1519">
                  <c:v>41008</c:v>
                </c:pt>
                <c:pt idx="1520">
                  <c:v>41009</c:v>
                </c:pt>
                <c:pt idx="1521">
                  <c:v>41010</c:v>
                </c:pt>
                <c:pt idx="1522">
                  <c:v>41011</c:v>
                </c:pt>
                <c:pt idx="1523">
                  <c:v>41012</c:v>
                </c:pt>
                <c:pt idx="1524">
                  <c:v>41015</c:v>
                </c:pt>
                <c:pt idx="1525">
                  <c:v>41016</c:v>
                </c:pt>
                <c:pt idx="1526">
                  <c:v>41017</c:v>
                </c:pt>
                <c:pt idx="1527">
                  <c:v>41018</c:v>
                </c:pt>
                <c:pt idx="1528">
                  <c:v>41019</c:v>
                </c:pt>
                <c:pt idx="1529">
                  <c:v>41022</c:v>
                </c:pt>
                <c:pt idx="1530">
                  <c:v>41023</c:v>
                </c:pt>
                <c:pt idx="1531">
                  <c:v>41024</c:v>
                </c:pt>
                <c:pt idx="1532">
                  <c:v>41025</c:v>
                </c:pt>
                <c:pt idx="1533">
                  <c:v>41026</c:v>
                </c:pt>
                <c:pt idx="1534">
                  <c:v>41031</c:v>
                </c:pt>
                <c:pt idx="1535">
                  <c:v>41032</c:v>
                </c:pt>
                <c:pt idx="1536">
                  <c:v>41033</c:v>
                </c:pt>
                <c:pt idx="1537">
                  <c:v>41036</c:v>
                </c:pt>
                <c:pt idx="1538">
                  <c:v>41037</c:v>
                </c:pt>
                <c:pt idx="1539">
                  <c:v>41038</c:v>
                </c:pt>
                <c:pt idx="1540">
                  <c:v>41039</c:v>
                </c:pt>
                <c:pt idx="1541">
                  <c:v>41040</c:v>
                </c:pt>
                <c:pt idx="1542">
                  <c:v>41043</c:v>
                </c:pt>
                <c:pt idx="1543">
                  <c:v>41044</c:v>
                </c:pt>
                <c:pt idx="1544">
                  <c:v>41045</c:v>
                </c:pt>
                <c:pt idx="1545">
                  <c:v>41046</c:v>
                </c:pt>
                <c:pt idx="1546">
                  <c:v>41047</c:v>
                </c:pt>
                <c:pt idx="1547">
                  <c:v>41050</c:v>
                </c:pt>
                <c:pt idx="1548">
                  <c:v>41051</c:v>
                </c:pt>
                <c:pt idx="1549">
                  <c:v>41052</c:v>
                </c:pt>
                <c:pt idx="1550">
                  <c:v>41053</c:v>
                </c:pt>
                <c:pt idx="1551">
                  <c:v>41054</c:v>
                </c:pt>
                <c:pt idx="1552">
                  <c:v>41057</c:v>
                </c:pt>
                <c:pt idx="1553">
                  <c:v>41058</c:v>
                </c:pt>
                <c:pt idx="1554">
                  <c:v>41059</c:v>
                </c:pt>
                <c:pt idx="1555">
                  <c:v>41060</c:v>
                </c:pt>
                <c:pt idx="1556">
                  <c:v>41061</c:v>
                </c:pt>
                <c:pt idx="1557">
                  <c:v>41064</c:v>
                </c:pt>
                <c:pt idx="1558">
                  <c:v>41065</c:v>
                </c:pt>
                <c:pt idx="1559">
                  <c:v>41066</c:v>
                </c:pt>
                <c:pt idx="1560">
                  <c:v>41067</c:v>
                </c:pt>
                <c:pt idx="1561">
                  <c:v>41068</c:v>
                </c:pt>
                <c:pt idx="1562">
                  <c:v>41071</c:v>
                </c:pt>
                <c:pt idx="1563">
                  <c:v>41072</c:v>
                </c:pt>
                <c:pt idx="1564">
                  <c:v>41073</c:v>
                </c:pt>
                <c:pt idx="1565">
                  <c:v>41074</c:v>
                </c:pt>
                <c:pt idx="1566">
                  <c:v>41075</c:v>
                </c:pt>
                <c:pt idx="1567">
                  <c:v>41078</c:v>
                </c:pt>
                <c:pt idx="1568">
                  <c:v>41079</c:v>
                </c:pt>
                <c:pt idx="1569">
                  <c:v>41080</c:v>
                </c:pt>
                <c:pt idx="1570">
                  <c:v>41081</c:v>
                </c:pt>
                <c:pt idx="1571">
                  <c:v>41085</c:v>
                </c:pt>
                <c:pt idx="1572">
                  <c:v>41086</c:v>
                </c:pt>
                <c:pt idx="1573">
                  <c:v>41087</c:v>
                </c:pt>
                <c:pt idx="1574">
                  <c:v>41088</c:v>
                </c:pt>
                <c:pt idx="1575">
                  <c:v>41089</c:v>
                </c:pt>
                <c:pt idx="1576">
                  <c:v>41092</c:v>
                </c:pt>
                <c:pt idx="1577">
                  <c:v>41093</c:v>
                </c:pt>
                <c:pt idx="1578">
                  <c:v>41094</c:v>
                </c:pt>
                <c:pt idx="1579">
                  <c:v>41095</c:v>
                </c:pt>
                <c:pt idx="1580">
                  <c:v>41096</c:v>
                </c:pt>
                <c:pt idx="1581">
                  <c:v>41099</c:v>
                </c:pt>
                <c:pt idx="1582">
                  <c:v>41100</c:v>
                </c:pt>
                <c:pt idx="1583">
                  <c:v>41101</c:v>
                </c:pt>
                <c:pt idx="1584">
                  <c:v>41102</c:v>
                </c:pt>
                <c:pt idx="1585">
                  <c:v>41103</c:v>
                </c:pt>
                <c:pt idx="1586">
                  <c:v>41106</c:v>
                </c:pt>
                <c:pt idx="1587">
                  <c:v>41107</c:v>
                </c:pt>
                <c:pt idx="1588">
                  <c:v>41108</c:v>
                </c:pt>
                <c:pt idx="1589">
                  <c:v>41109</c:v>
                </c:pt>
                <c:pt idx="1590">
                  <c:v>41110</c:v>
                </c:pt>
                <c:pt idx="1591">
                  <c:v>41113</c:v>
                </c:pt>
                <c:pt idx="1592">
                  <c:v>41114</c:v>
                </c:pt>
                <c:pt idx="1593">
                  <c:v>41115</c:v>
                </c:pt>
                <c:pt idx="1594">
                  <c:v>41116</c:v>
                </c:pt>
                <c:pt idx="1595">
                  <c:v>41117</c:v>
                </c:pt>
                <c:pt idx="1596">
                  <c:v>41120</c:v>
                </c:pt>
                <c:pt idx="1597">
                  <c:v>41121</c:v>
                </c:pt>
                <c:pt idx="1598">
                  <c:v>41122</c:v>
                </c:pt>
                <c:pt idx="1599">
                  <c:v>41123</c:v>
                </c:pt>
                <c:pt idx="1600">
                  <c:v>41124</c:v>
                </c:pt>
                <c:pt idx="1601">
                  <c:v>41127</c:v>
                </c:pt>
                <c:pt idx="1602">
                  <c:v>41128</c:v>
                </c:pt>
                <c:pt idx="1603">
                  <c:v>41129</c:v>
                </c:pt>
                <c:pt idx="1604">
                  <c:v>41130</c:v>
                </c:pt>
                <c:pt idx="1605">
                  <c:v>41131</c:v>
                </c:pt>
                <c:pt idx="1606">
                  <c:v>41134</c:v>
                </c:pt>
                <c:pt idx="1607">
                  <c:v>41135</c:v>
                </c:pt>
                <c:pt idx="1608">
                  <c:v>41136</c:v>
                </c:pt>
                <c:pt idx="1609">
                  <c:v>41137</c:v>
                </c:pt>
                <c:pt idx="1610">
                  <c:v>41138</c:v>
                </c:pt>
                <c:pt idx="1611">
                  <c:v>41141</c:v>
                </c:pt>
                <c:pt idx="1612">
                  <c:v>41142</c:v>
                </c:pt>
                <c:pt idx="1613">
                  <c:v>41143</c:v>
                </c:pt>
                <c:pt idx="1614">
                  <c:v>41144</c:v>
                </c:pt>
                <c:pt idx="1615">
                  <c:v>41145</c:v>
                </c:pt>
                <c:pt idx="1616">
                  <c:v>41148</c:v>
                </c:pt>
                <c:pt idx="1617">
                  <c:v>41149</c:v>
                </c:pt>
                <c:pt idx="1618">
                  <c:v>41150</c:v>
                </c:pt>
                <c:pt idx="1619">
                  <c:v>41151</c:v>
                </c:pt>
                <c:pt idx="1620">
                  <c:v>41152</c:v>
                </c:pt>
                <c:pt idx="1621">
                  <c:v>41155</c:v>
                </c:pt>
                <c:pt idx="1622">
                  <c:v>41156</c:v>
                </c:pt>
                <c:pt idx="1623">
                  <c:v>41157</c:v>
                </c:pt>
                <c:pt idx="1624">
                  <c:v>41158</c:v>
                </c:pt>
                <c:pt idx="1625">
                  <c:v>41159</c:v>
                </c:pt>
                <c:pt idx="1626">
                  <c:v>41162</c:v>
                </c:pt>
                <c:pt idx="1627">
                  <c:v>41163</c:v>
                </c:pt>
                <c:pt idx="1628">
                  <c:v>41164</c:v>
                </c:pt>
                <c:pt idx="1629">
                  <c:v>41165</c:v>
                </c:pt>
                <c:pt idx="1630">
                  <c:v>41166</c:v>
                </c:pt>
                <c:pt idx="1631">
                  <c:v>41169</c:v>
                </c:pt>
                <c:pt idx="1632">
                  <c:v>41170</c:v>
                </c:pt>
                <c:pt idx="1633">
                  <c:v>41171</c:v>
                </c:pt>
                <c:pt idx="1634">
                  <c:v>41172</c:v>
                </c:pt>
                <c:pt idx="1635">
                  <c:v>41173</c:v>
                </c:pt>
                <c:pt idx="1636">
                  <c:v>41176</c:v>
                </c:pt>
                <c:pt idx="1637">
                  <c:v>41177</c:v>
                </c:pt>
                <c:pt idx="1638">
                  <c:v>41178</c:v>
                </c:pt>
                <c:pt idx="1639">
                  <c:v>41179</c:v>
                </c:pt>
                <c:pt idx="1640">
                  <c:v>41180</c:v>
                </c:pt>
                <c:pt idx="1641">
                  <c:v>41190</c:v>
                </c:pt>
                <c:pt idx="1642">
                  <c:v>41191</c:v>
                </c:pt>
                <c:pt idx="1643">
                  <c:v>41192</c:v>
                </c:pt>
                <c:pt idx="1644">
                  <c:v>41193</c:v>
                </c:pt>
                <c:pt idx="1645">
                  <c:v>41194</c:v>
                </c:pt>
                <c:pt idx="1646">
                  <c:v>41197</c:v>
                </c:pt>
                <c:pt idx="1647">
                  <c:v>41198</c:v>
                </c:pt>
                <c:pt idx="1648">
                  <c:v>41199</c:v>
                </c:pt>
                <c:pt idx="1649">
                  <c:v>41200</c:v>
                </c:pt>
                <c:pt idx="1650">
                  <c:v>41201</c:v>
                </c:pt>
                <c:pt idx="1651">
                  <c:v>41204</c:v>
                </c:pt>
                <c:pt idx="1652">
                  <c:v>41205</c:v>
                </c:pt>
                <c:pt idx="1653">
                  <c:v>41206</c:v>
                </c:pt>
                <c:pt idx="1654">
                  <c:v>41207</c:v>
                </c:pt>
                <c:pt idx="1655">
                  <c:v>41208</c:v>
                </c:pt>
                <c:pt idx="1656">
                  <c:v>41211</c:v>
                </c:pt>
                <c:pt idx="1657">
                  <c:v>41212</c:v>
                </c:pt>
                <c:pt idx="1658">
                  <c:v>41213</c:v>
                </c:pt>
                <c:pt idx="1659">
                  <c:v>41214</c:v>
                </c:pt>
                <c:pt idx="1660">
                  <c:v>41215</c:v>
                </c:pt>
                <c:pt idx="1661">
                  <c:v>41218</c:v>
                </c:pt>
                <c:pt idx="1662">
                  <c:v>41219</c:v>
                </c:pt>
                <c:pt idx="1663">
                  <c:v>41220</c:v>
                </c:pt>
                <c:pt idx="1664">
                  <c:v>41221</c:v>
                </c:pt>
                <c:pt idx="1665">
                  <c:v>41222</c:v>
                </c:pt>
                <c:pt idx="1666">
                  <c:v>41225</c:v>
                </c:pt>
                <c:pt idx="1667">
                  <c:v>41226</c:v>
                </c:pt>
                <c:pt idx="1668">
                  <c:v>41227</c:v>
                </c:pt>
                <c:pt idx="1669">
                  <c:v>41228</c:v>
                </c:pt>
                <c:pt idx="1670">
                  <c:v>41229</c:v>
                </c:pt>
                <c:pt idx="1671">
                  <c:v>41232</c:v>
                </c:pt>
                <c:pt idx="1672">
                  <c:v>41233</c:v>
                </c:pt>
                <c:pt idx="1673">
                  <c:v>41234</c:v>
                </c:pt>
                <c:pt idx="1674">
                  <c:v>41235</c:v>
                </c:pt>
                <c:pt idx="1675">
                  <c:v>41236</c:v>
                </c:pt>
                <c:pt idx="1676">
                  <c:v>41239</c:v>
                </c:pt>
                <c:pt idx="1677">
                  <c:v>41240</c:v>
                </c:pt>
                <c:pt idx="1678">
                  <c:v>41241</c:v>
                </c:pt>
                <c:pt idx="1679">
                  <c:v>41242</c:v>
                </c:pt>
                <c:pt idx="1680">
                  <c:v>41243</c:v>
                </c:pt>
                <c:pt idx="1681">
                  <c:v>41246</c:v>
                </c:pt>
                <c:pt idx="1682">
                  <c:v>41247</c:v>
                </c:pt>
                <c:pt idx="1683">
                  <c:v>41248</c:v>
                </c:pt>
                <c:pt idx="1684">
                  <c:v>41249</c:v>
                </c:pt>
                <c:pt idx="1685">
                  <c:v>41250</c:v>
                </c:pt>
                <c:pt idx="1686">
                  <c:v>41253</c:v>
                </c:pt>
                <c:pt idx="1687">
                  <c:v>41254</c:v>
                </c:pt>
                <c:pt idx="1688">
                  <c:v>41255</c:v>
                </c:pt>
                <c:pt idx="1689">
                  <c:v>41256</c:v>
                </c:pt>
                <c:pt idx="1690">
                  <c:v>41257</c:v>
                </c:pt>
                <c:pt idx="1691">
                  <c:v>41260</c:v>
                </c:pt>
                <c:pt idx="1692">
                  <c:v>41261</c:v>
                </c:pt>
                <c:pt idx="1693">
                  <c:v>41262</c:v>
                </c:pt>
                <c:pt idx="1694">
                  <c:v>41263</c:v>
                </c:pt>
                <c:pt idx="1695">
                  <c:v>41264</c:v>
                </c:pt>
                <c:pt idx="1696">
                  <c:v>41267</c:v>
                </c:pt>
                <c:pt idx="1697">
                  <c:v>41268</c:v>
                </c:pt>
                <c:pt idx="1698">
                  <c:v>41269</c:v>
                </c:pt>
                <c:pt idx="1699">
                  <c:v>41270</c:v>
                </c:pt>
                <c:pt idx="1700">
                  <c:v>41271</c:v>
                </c:pt>
                <c:pt idx="1701">
                  <c:v>41274</c:v>
                </c:pt>
                <c:pt idx="1702">
                  <c:v>41278</c:v>
                </c:pt>
                <c:pt idx="1703">
                  <c:v>41281</c:v>
                </c:pt>
                <c:pt idx="1704">
                  <c:v>41282</c:v>
                </c:pt>
                <c:pt idx="1705">
                  <c:v>41283</c:v>
                </c:pt>
                <c:pt idx="1706">
                  <c:v>41284</c:v>
                </c:pt>
                <c:pt idx="1707">
                  <c:v>41285</c:v>
                </c:pt>
                <c:pt idx="1708">
                  <c:v>41288</c:v>
                </c:pt>
                <c:pt idx="1709">
                  <c:v>41289</c:v>
                </c:pt>
                <c:pt idx="1710">
                  <c:v>41290</c:v>
                </c:pt>
                <c:pt idx="1711">
                  <c:v>41291</c:v>
                </c:pt>
                <c:pt idx="1712">
                  <c:v>41292</c:v>
                </c:pt>
                <c:pt idx="1713">
                  <c:v>41295</c:v>
                </c:pt>
                <c:pt idx="1714">
                  <c:v>41296</c:v>
                </c:pt>
                <c:pt idx="1715">
                  <c:v>41297</c:v>
                </c:pt>
                <c:pt idx="1716">
                  <c:v>41298</c:v>
                </c:pt>
                <c:pt idx="1717">
                  <c:v>41299</c:v>
                </c:pt>
                <c:pt idx="1718">
                  <c:v>41302</c:v>
                </c:pt>
                <c:pt idx="1719">
                  <c:v>41303</c:v>
                </c:pt>
                <c:pt idx="1720">
                  <c:v>41304</c:v>
                </c:pt>
                <c:pt idx="1721">
                  <c:v>41305</c:v>
                </c:pt>
                <c:pt idx="1722">
                  <c:v>41306</c:v>
                </c:pt>
                <c:pt idx="1723">
                  <c:v>41309</c:v>
                </c:pt>
                <c:pt idx="1724">
                  <c:v>41310</c:v>
                </c:pt>
                <c:pt idx="1725">
                  <c:v>41311</c:v>
                </c:pt>
                <c:pt idx="1726">
                  <c:v>41312</c:v>
                </c:pt>
                <c:pt idx="1727">
                  <c:v>41313</c:v>
                </c:pt>
                <c:pt idx="1728">
                  <c:v>41323</c:v>
                </c:pt>
                <c:pt idx="1729">
                  <c:v>41324</c:v>
                </c:pt>
                <c:pt idx="1730">
                  <c:v>41325</c:v>
                </c:pt>
                <c:pt idx="1731">
                  <c:v>41326</c:v>
                </c:pt>
                <c:pt idx="1732">
                  <c:v>41327</c:v>
                </c:pt>
                <c:pt idx="1733">
                  <c:v>41330</c:v>
                </c:pt>
                <c:pt idx="1734">
                  <c:v>41331</c:v>
                </c:pt>
                <c:pt idx="1735">
                  <c:v>41332</c:v>
                </c:pt>
                <c:pt idx="1736">
                  <c:v>41333</c:v>
                </c:pt>
                <c:pt idx="1737">
                  <c:v>41334</c:v>
                </c:pt>
                <c:pt idx="1738">
                  <c:v>41337</c:v>
                </c:pt>
                <c:pt idx="1739">
                  <c:v>41338</c:v>
                </c:pt>
                <c:pt idx="1740">
                  <c:v>41339</c:v>
                </c:pt>
                <c:pt idx="1741">
                  <c:v>41340</c:v>
                </c:pt>
                <c:pt idx="1742">
                  <c:v>41341</c:v>
                </c:pt>
                <c:pt idx="1743">
                  <c:v>41344</c:v>
                </c:pt>
                <c:pt idx="1744">
                  <c:v>41345</c:v>
                </c:pt>
                <c:pt idx="1745">
                  <c:v>41346</c:v>
                </c:pt>
                <c:pt idx="1746">
                  <c:v>41347</c:v>
                </c:pt>
                <c:pt idx="1747">
                  <c:v>41348</c:v>
                </c:pt>
                <c:pt idx="1748">
                  <c:v>41351</c:v>
                </c:pt>
                <c:pt idx="1749">
                  <c:v>41352</c:v>
                </c:pt>
                <c:pt idx="1750">
                  <c:v>41353</c:v>
                </c:pt>
                <c:pt idx="1751">
                  <c:v>41354</c:v>
                </c:pt>
                <c:pt idx="1752">
                  <c:v>41355</c:v>
                </c:pt>
                <c:pt idx="1753">
                  <c:v>41358</c:v>
                </c:pt>
                <c:pt idx="1754">
                  <c:v>41359</c:v>
                </c:pt>
                <c:pt idx="1755">
                  <c:v>41360</c:v>
                </c:pt>
                <c:pt idx="1756">
                  <c:v>41361</c:v>
                </c:pt>
                <c:pt idx="1757">
                  <c:v>41362</c:v>
                </c:pt>
                <c:pt idx="1758">
                  <c:v>41365</c:v>
                </c:pt>
                <c:pt idx="1759">
                  <c:v>41366</c:v>
                </c:pt>
                <c:pt idx="1760">
                  <c:v>41367</c:v>
                </c:pt>
                <c:pt idx="1761">
                  <c:v>41372</c:v>
                </c:pt>
                <c:pt idx="1762">
                  <c:v>41373</c:v>
                </c:pt>
                <c:pt idx="1763">
                  <c:v>41374</c:v>
                </c:pt>
                <c:pt idx="1764">
                  <c:v>41375</c:v>
                </c:pt>
                <c:pt idx="1765">
                  <c:v>41376</c:v>
                </c:pt>
                <c:pt idx="1766">
                  <c:v>41379</c:v>
                </c:pt>
                <c:pt idx="1767">
                  <c:v>41380</c:v>
                </c:pt>
                <c:pt idx="1768">
                  <c:v>41381</c:v>
                </c:pt>
                <c:pt idx="1769">
                  <c:v>41382</c:v>
                </c:pt>
                <c:pt idx="1770">
                  <c:v>41383</c:v>
                </c:pt>
                <c:pt idx="1771">
                  <c:v>41386</c:v>
                </c:pt>
                <c:pt idx="1772">
                  <c:v>41387</c:v>
                </c:pt>
                <c:pt idx="1773">
                  <c:v>41388</c:v>
                </c:pt>
                <c:pt idx="1774">
                  <c:v>41389</c:v>
                </c:pt>
                <c:pt idx="1775">
                  <c:v>41390</c:v>
                </c:pt>
                <c:pt idx="1776">
                  <c:v>41396</c:v>
                </c:pt>
                <c:pt idx="1777">
                  <c:v>41397</c:v>
                </c:pt>
                <c:pt idx="1778">
                  <c:v>41400</c:v>
                </c:pt>
                <c:pt idx="1779">
                  <c:v>41401</c:v>
                </c:pt>
                <c:pt idx="1780">
                  <c:v>41402</c:v>
                </c:pt>
                <c:pt idx="1781">
                  <c:v>41403</c:v>
                </c:pt>
                <c:pt idx="1782">
                  <c:v>41404</c:v>
                </c:pt>
                <c:pt idx="1783">
                  <c:v>41407</c:v>
                </c:pt>
                <c:pt idx="1784">
                  <c:v>41408</c:v>
                </c:pt>
                <c:pt idx="1785">
                  <c:v>41409</c:v>
                </c:pt>
                <c:pt idx="1786">
                  <c:v>41410</c:v>
                </c:pt>
                <c:pt idx="1787">
                  <c:v>41411</c:v>
                </c:pt>
                <c:pt idx="1788">
                  <c:v>41414</c:v>
                </c:pt>
                <c:pt idx="1789">
                  <c:v>41415</c:v>
                </c:pt>
                <c:pt idx="1790">
                  <c:v>41416</c:v>
                </c:pt>
                <c:pt idx="1791">
                  <c:v>41417</c:v>
                </c:pt>
                <c:pt idx="1792">
                  <c:v>41418</c:v>
                </c:pt>
                <c:pt idx="1793">
                  <c:v>41421</c:v>
                </c:pt>
                <c:pt idx="1794">
                  <c:v>41422</c:v>
                </c:pt>
                <c:pt idx="1795">
                  <c:v>41423</c:v>
                </c:pt>
                <c:pt idx="1796">
                  <c:v>41424</c:v>
                </c:pt>
                <c:pt idx="1797">
                  <c:v>41425</c:v>
                </c:pt>
                <c:pt idx="1798">
                  <c:v>41428</c:v>
                </c:pt>
                <c:pt idx="1799">
                  <c:v>41429</c:v>
                </c:pt>
                <c:pt idx="1800">
                  <c:v>41430</c:v>
                </c:pt>
                <c:pt idx="1801">
                  <c:v>41431</c:v>
                </c:pt>
                <c:pt idx="1802">
                  <c:v>41432</c:v>
                </c:pt>
                <c:pt idx="1803">
                  <c:v>41438</c:v>
                </c:pt>
                <c:pt idx="1804">
                  <c:v>41439</c:v>
                </c:pt>
                <c:pt idx="1805">
                  <c:v>41442</c:v>
                </c:pt>
                <c:pt idx="1806">
                  <c:v>41443</c:v>
                </c:pt>
                <c:pt idx="1807">
                  <c:v>41444</c:v>
                </c:pt>
                <c:pt idx="1808">
                  <c:v>41445</c:v>
                </c:pt>
                <c:pt idx="1809">
                  <c:v>41446</c:v>
                </c:pt>
                <c:pt idx="1810">
                  <c:v>41449</c:v>
                </c:pt>
                <c:pt idx="1811">
                  <c:v>41450</c:v>
                </c:pt>
                <c:pt idx="1812">
                  <c:v>41451</c:v>
                </c:pt>
                <c:pt idx="1813">
                  <c:v>41452</c:v>
                </c:pt>
                <c:pt idx="1814">
                  <c:v>41453</c:v>
                </c:pt>
                <c:pt idx="1815">
                  <c:v>41456</c:v>
                </c:pt>
                <c:pt idx="1816">
                  <c:v>41457</c:v>
                </c:pt>
                <c:pt idx="1817">
                  <c:v>41458</c:v>
                </c:pt>
                <c:pt idx="1818">
                  <c:v>41459</c:v>
                </c:pt>
                <c:pt idx="1819">
                  <c:v>41460</c:v>
                </c:pt>
                <c:pt idx="1820">
                  <c:v>41463</c:v>
                </c:pt>
                <c:pt idx="1821">
                  <c:v>41464</c:v>
                </c:pt>
                <c:pt idx="1822">
                  <c:v>41465</c:v>
                </c:pt>
                <c:pt idx="1823">
                  <c:v>41466</c:v>
                </c:pt>
                <c:pt idx="1824">
                  <c:v>41467</c:v>
                </c:pt>
                <c:pt idx="1825">
                  <c:v>41470</c:v>
                </c:pt>
                <c:pt idx="1826">
                  <c:v>41471</c:v>
                </c:pt>
                <c:pt idx="1827">
                  <c:v>41472</c:v>
                </c:pt>
                <c:pt idx="1828">
                  <c:v>41473</c:v>
                </c:pt>
                <c:pt idx="1829">
                  <c:v>41474</c:v>
                </c:pt>
                <c:pt idx="1830">
                  <c:v>41477</c:v>
                </c:pt>
                <c:pt idx="1831">
                  <c:v>41478</c:v>
                </c:pt>
                <c:pt idx="1832">
                  <c:v>41479</c:v>
                </c:pt>
                <c:pt idx="1833">
                  <c:v>41480</c:v>
                </c:pt>
                <c:pt idx="1834">
                  <c:v>41481</c:v>
                </c:pt>
                <c:pt idx="1835">
                  <c:v>41484</c:v>
                </c:pt>
                <c:pt idx="1836">
                  <c:v>41485</c:v>
                </c:pt>
                <c:pt idx="1837">
                  <c:v>41486</c:v>
                </c:pt>
                <c:pt idx="1838">
                  <c:v>41487</c:v>
                </c:pt>
                <c:pt idx="1839">
                  <c:v>41488</c:v>
                </c:pt>
                <c:pt idx="1840">
                  <c:v>41491</c:v>
                </c:pt>
                <c:pt idx="1841">
                  <c:v>41492</c:v>
                </c:pt>
                <c:pt idx="1842">
                  <c:v>41493</c:v>
                </c:pt>
                <c:pt idx="1843">
                  <c:v>41494</c:v>
                </c:pt>
                <c:pt idx="1844">
                  <c:v>41495</c:v>
                </c:pt>
                <c:pt idx="1845">
                  <c:v>41498</c:v>
                </c:pt>
                <c:pt idx="1846">
                  <c:v>41499</c:v>
                </c:pt>
                <c:pt idx="1847">
                  <c:v>41500</c:v>
                </c:pt>
                <c:pt idx="1848">
                  <c:v>41501</c:v>
                </c:pt>
                <c:pt idx="1849">
                  <c:v>41502</c:v>
                </c:pt>
                <c:pt idx="1850">
                  <c:v>41505</c:v>
                </c:pt>
                <c:pt idx="1851">
                  <c:v>41506</c:v>
                </c:pt>
                <c:pt idx="1852">
                  <c:v>41507</c:v>
                </c:pt>
                <c:pt idx="1853">
                  <c:v>41508</c:v>
                </c:pt>
                <c:pt idx="1854">
                  <c:v>41509</c:v>
                </c:pt>
                <c:pt idx="1855">
                  <c:v>41512</c:v>
                </c:pt>
                <c:pt idx="1856">
                  <c:v>41513</c:v>
                </c:pt>
                <c:pt idx="1857">
                  <c:v>41514</c:v>
                </c:pt>
                <c:pt idx="1858">
                  <c:v>41515</c:v>
                </c:pt>
                <c:pt idx="1859">
                  <c:v>41516</c:v>
                </c:pt>
                <c:pt idx="1860">
                  <c:v>41519</c:v>
                </c:pt>
                <c:pt idx="1861">
                  <c:v>41520</c:v>
                </c:pt>
                <c:pt idx="1862">
                  <c:v>41521</c:v>
                </c:pt>
                <c:pt idx="1863">
                  <c:v>41522</c:v>
                </c:pt>
                <c:pt idx="1864">
                  <c:v>41523</c:v>
                </c:pt>
                <c:pt idx="1865">
                  <c:v>41526</c:v>
                </c:pt>
                <c:pt idx="1866">
                  <c:v>41527</c:v>
                </c:pt>
                <c:pt idx="1867">
                  <c:v>41528</c:v>
                </c:pt>
                <c:pt idx="1868">
                  <c:v>41529</c:v>
                </c:pt>
                <c:pt idx="1869">
                  <c:v>41530</c:v>
                </c:pt>
                <c:pt idx="1870">
                  <c:v>41533</c:v>
                </c:pt>
                <c:pt idx="1871">
                  <c:v>41534</c:v>
                </c:pt>
                <c:pt idx="1872">
                  <c:v>41535</c:v>
                </c:pt>
                <c:pt idx="1873">
                  <c:v>41540</c:v>
                </c:pt>
                <c:pt idx="1874">
                  <c:v>41541</c:v>
                </c:pt>
                <c:pt idx="1875">
                  <c:v>41542</c:v>
                </c:pt>
                <c:pt idx="1876">
                  <c:v>41543</c:v>
                </c:pt>
                <c:pt idx="1877">
                  <c:v>41544</c:v>
                </c:pt>
                <c:pt idx="1878">
                  <c:v>41547</c:v>
                </c:pt>
                <c:pt idx="1879">
                  <c:v>41555</c:v>
                </c:pt>
                <c:pt idx="1880">
                  <c:v>41556</c:v>
                </c:pt>
                <c:pt idx="1881">
                  <c:v>41557</c:v>
                </c:pt>
                <c:pt idx="1882">
                  <c:v>41558</c:v>
                </c:pt>
                <c:pt idx="1883">
                  <c:v>41561</c:v>
                </c:pt>
                <c:pt idx="1884">
                  <c:v>41562</c:v>
                </c:pt>
                <c:pt idx="1885">
                  <c:v>41563</c:v>
                </c:pt>
                <c:pt idx="1886">
                  <c:v>41564</c:v>
                </c:pt>
                <c:pt idx="1887">
                  <c:v>41565</c:v>
                </c:pt>
                <c:pt idx="1888">
                  <c:v>41568</c:v>
                </c:pt>
                <c:pt idx="1889">
                  <c:v>41569</c:v>
                </c:pt>
                <c:pt idx="1890">
                  <c:v>41570</c:v>
                </c:pt>
                <c:pt idx="1891">
                  <c:v>41571</c:v>
                </c:pt>
                <c:pt idx="1892">
                  <c:v>41572</c:v>
                </c:pt>
                <c:pt idx="1893">
                  <c:v>41575</c:v>
                </c:pt>
                <c:pt idx="1894">
                  <c:v>41576</c:v>
                </c:pt>
                <c:pt idx="1895">
                  <c:v>41577</c:v>
                </c:pt>
                <c:pt idx="1896">
                  <c:v>41578</c:v>
                </c:pt>
                <c:pt idx="1897">
                  <c:v>41579</c:v>
                </c:pt>
                <c:pt idx="1898">
                  <c:v>41582</c:v>
                </c:pt>
                <c:pt idx="1899">
                  <c:v>41583</c:v>
                </c:pt>
                <c:pt idx="1900">
                  <c:v>41584</c:v>
                </c:pt>
                <c:pt idx="1901">
                  <c:v>41585</c:v>
                </c:pt>
                <c:pt idx="1902">
                  <c:v>41586</c:v>
                </c:pt>
                <c:pt idx="1903">
                  <c:v>41589</c:v>
                </c:pt>
                <c:pt idx="1904">
                  <c:v>41590</c:v>
                </c:pt>
                <c:pt idx="1905">
                  <c:v>41591</c:v>
                </c:pt>
                <c:pt idx="1906">
                  <c:v>41592</c:v>
                </c:pt>
                <c:pt idx="1907">
                  <c:v>41593</c:v>
                </c:pt>
                <c:pt idx="1908">
                  <c:v>41596</c:v>
                </c:pt>
                <c:pt idx="1909">
                  <c:v>41597</c:v>
                </c:pt>
                <c:pt idx="1910">
                  <c:v>41598</c:v>
                </c:pt>
                <c:pt idx="1911">
                  <c:v>41599</c:v>
                </c:pt>
                <c:pt idx="1912">
                  <c:v>41600</c:v>
                </c:pt>
                <c:pt idx="1913">
                  <c:v>41603</c:v>
                </c:pt>
                <c:pt idx="1914">
                  <c:v>41604</c:v>
                </c:pt>
                <c:pt idx="1915">
                  <c:v>41605</c:v>
                </c:pt>
                <c:pt idx="1916">
                  <c:v>41606</c:v>
                </c:pt>
                <c:pt idx="1917">
                  <c:v>41607</c:v>
                </c:pt>
                <c:pt idx="1918">
                  <c:v>41610</c:v>
                </c:pt>
                <c:pt idx="1919">
                  <c:v>41611</c:v>
                </c:pt>
                <c:pt idx="1920">
                  <c:v>41612</c:v>
                </c:pt>
                <c:pt idx="1921">
                  <c:v>41613</c:v>
                </c:pt>
                <c:pt idx="1922">
                  <c:v>41614</c:v>
                </c:pt>
                <c:pt idx="1923">
                  <c:v>41617</c:v>
                </c:pt>
                <c:pt idx="1924">
                  <c:v>41618</c:v>
                </c:pt>
                <c:pt idx="1925">
                  <c:v>41619</c:v>
                </c:pt>
                <c:pt idx="1926">
                  <c:v>41620</c:v>
                </c:pt>
                <c:pt idx="1927">
                  <c:v>41621</c:v>
                </c:pt>
                <c:pt idx="1928">
                  <c:v>41624</c:v>
                </c:pt>
                <c:pt idx="1929">
                  <c:v>41625</c:v>
                </c:pt>
                <c:pt idx="1930">
                  <c:v>41626</c:v>
                </c:pt>
                <c:pt idx="1931">
                  <c:v>41627</c:v>
                </c:pt>
                <c:pt idx="1932">
                  <c:v>41628</c:v>
                </c:pt>
                <c:pt idx="1933">
                  <c:v>41631</c:v>
                </c:pt>
                <c:pt idx="1934">
                  <c:v>41632</c:v>
                </c:pt>
                <c:pt idx="1935">
                  <c:v>41633</c:v>
                </c:pt>
                <c:pt idx="1936">
                  <c:v>41634</c:v>
                </c:pt>
                <c:pt idx="1937">
                  <c:v>41635</c:v>
                </c:pt>
                <c:pt idx="1938">
                  <c:v>41638</c:v>
                </c:pt>
                <c:pt idx="1939">
                  <c:v>41639</c:v>
                </c:pt>
                <c:pt idx="1940">
                  <c:v>41641</c:v>
                </c:pt>
                <c:pt idx="1941">
                  <c:v>41642</c:v>
                </c:pt>
                <c:pt idx="1942">
                  <c:v>41645</c:v>
                </c:pt>
                <c:pt idx="1943">
                  <c:v>41646</c:v>
                </c:pt>
                <c:pt idx="1944">
                  <c:v>41647</c:v>
                </c:pt>
                <c:pt idx="1945">
                  <c:v>41648</c:v>
                </c:pt>
                <c:pt idx="1946">
                  <c:v>41649</c:v>
                </c:pt>
                <c:pt idx="1947">
                  <c:v>41652</c:v>
                </c:pt>
                <c:pt idx="1948">
                  <c:v>41653</c:v>
                </c:pt>
                <c:pt idx="1949">
                  <c:v>41654</c:v>
                </c:pt>
                <c:pt idx="1950">
                  <c:v>41655</c:v>
                </c:pt>
                <c:pt idx="1951">
                  <c:v>41656</c:v>
                </c:pt>
                <c:pt idx="1952">
                  <c:v>41659</c:v>
                </c:pt>
                <c:pt idx="1953">
                  <c:v>41660</c:v>
                </c:pt>
                <c:pt idx="1954">
                  <c:v>41661</c:v>
                </c:pt>
                <c:pt idx="1955">
                  <c:v>41662</c:v>
                </c:pt>
                <c:pt idx="1956">
                  <c:v>41663</c:v>
                </c:pt>
                <c:pt idx="1957">
                  <c:v>41666</c:v>
                </c:pt>
                <c:pt idx="1958">
                  <c:v>41667</c:v>
                </c:pt>
                <c:pt idx="1959">
                  <c:v>41668</c:v>
                </c:pt>
                <c:pt idx="1960">
                  <c:v>41669</c:v>
                </c:pt>
                <c:pt idx="1961">
                  <c:v>41677</c:v>
                </c:pt>
                <c:pt idx="1962">
                  <c:v>41680</c:v>
                </c:pt>
                <c:pt idx="1963">
                  <c:v>41681</c:v>
                </c:pt>
                <c:pt idx="1964">
                  <c:v>41682</c:v>
                </c:pt>
                <c:pt idx="1965">
                  <c:v>41683</c:v>
                </c:pt>
                <c:pt idx="1966">
                  <c:v>41684</c:v>
                </c:pt>
                <c:pt idx="1967">
                  <c:v>41687</c:v>
                </c:pt>
                <c:pt idx="1968">
                  <c:v>41688</c:v>
                </c:pt>
                <c:pt idx="1969">
                  <c:v>41689</c:v>
                </c:pt>
                <c:pt idx="1970">
                  <c:v>41690</c:v>
                </c:pt>
                <c:pt idx="1971">
                  <c:v>41691</c:v>
                </c:pt>
                <c:pt idx="1972">
                  <c:v>41694</c:v>
                </c:pt>
                <c:pt idx="1973">
                  <c:v>41695</c:v>
                </c:pt>
                <c:pt idx="1974">
                  <c:v>41696</c:v>
                </c:pt>
                <c:pt idx="1975">
                  <c:v>41697</c:v>
                </c:pt>
                <c:pt idx="1976">
                  <c:v>41698</c:v>
                </c:pt>
                <c:pt idx="1977">
                  <c:v>41701</c:v>
                </c:pt>
                <c:pt idx="1978">
                  <c:v>41702</c:v>
                </c:pt>
                <c:pt idx="1979">
                  <c:v>41703</c:v>
                </c:pt>
                <c:pt idx="1980">
                  <c:v>41704</c:v>
                </c:pt>
                <c:pt idx="1981">
                  <c:v>41705</c:v>
                </c:pt>
                <c:pt idx="1982">
                  <c:v>41708</c:v>
                </c:pt>
                <c:pt idx="1983">
                  <c:v>41709</c:v>
                </c:pt>
                <c:pt idx="1984">
                  <c:v>41710</c:v>
                </c:pt>
                <c:pt idx="1985">
                  <c:v>41711</c:v>
                </c:pt>
                <c:pt idx="1986">
                  <c:v>41712</c:v>
                </c:pt>
                <c:pt idx="1987">
                  <c:v>41715</c:v>
                </c:pt>
                <c:pt idx="1988">
                  <c:v>41716</c:v>
                </c:pt>
                <c:pt idx="1989">
                  <c:v>41717</c:v>
                </c:pt>
                <c:pt idx="1990">
                  <c:v>41718</c:v>
                </c:pt>
                <c:pt idx="1991">
                  <c:v>41719</c:v>
                </c:pt>
                <c:pt idx="1992">
                  <c:v>41722</c:v>
                </c:pt>
                <c:pt idx="1993">
                  <c:v>41723</c:v>
                </c:pt>
                <c:pt idx="1994">
                  <c:v>41724</c:v>
                </c:pt>
                <c:pt idx="1995">
                  <c:v>41725</c:v>
                </c:pt>
                <c:pt idx="1996">
                  <c:v>41726</c:v>
                </c:pt>
                <c:pt idx="1997">
                  <c:v>41729</c:v>
                </c:pt>
                <c:pt idx="1998">
                  <c:v>41730</c:v>
                </c:pt>
                <c:pt idx="1999">
                  <c:v>41731</c:v>
                </c:pt>
                <c:pt idx="2000">
                  <c:v>41732</c:v>
                </c:pt>
                <c:pt idx="2001">
                  <c:v>41733</c:v>
                </c:pt>
                <c:pt idx="2002">
                  <c:v>41737</c:v>
                </c:pt>
                <c:pt idx="2003">
                  <c:v>41738</c:v>
                </c:pt>
                <c:pt idx="2004">
                  <c:v>41739</c:v>
                </c:pt>
                <c:pt idx="2005">
                  <c:v>41740</c:v>
                </c:pt>
                <c:pt idx="2006">
                  <c:v>41743</c:v>
                </c:pt>
                <c:pt idx="2007">
                  <c:v>41744</c:v>
                </c:pt>
                <c:pt idx="2008">
                  <c:v>41745</c:v>
                </c:pt>
                <c:pt idx="2009">
                  <c:v>41746</c:v>
                </c:pt>
                <c:pt idx="2010">
                  <c:v>41747</c:v>
                </c:pt>
                <c:pt idx="2011">
                  <c:v>41750</c:v>
                </c:pt>
                <c:pt idx="2012">
                  <c:v>41751</c:v>
                </c:pt>
                <c:pt idx="2013">
                  <c:v>41752</c:v>
                </c:pt>
                <c:pt idx="2014">
                  <c:v>41753</c:v>
                </c:pt>
                <c:pt idx="2015">
                  <c:v>41754</c:v>
                </c:pt>
                <c:pt idx="2016">
                  <c:v>41757</c:v>
                </c:pt>
                <c:pt idx="2017">
                  <c:v>41758</c:v>
                </c:pt>
                <c:pt idx="2018">
                  <c:v>41759</c:v>
                </c:pt>
                <c:pt idx="2019">
                  <c:v>41764</c:v>
                </c:pt>
                <c:pt idx="2020">
                  <c:v>41765</c:v>
                </c:pt>
                <c:pt idx="2021">
                  <c:v>41766</c:v>
                </c:pt>
                <c:pt idx="2022">
                  <c:v>41767</c:v>
                </c:pt>
                <c:pt idx="2023">
                  <c:v>41768</c:v>
                </c:pt>
                <c:pt idx="2024">
                  <c:v>41771</c:v>
                </c:pt>
                <c:pt idx="2025">
                  <c:v>41772</c:v>
                </c:pt>
                <c:pt idx="2026">
                  <c:v>41773</c:v>
                </c:pt>
                <c:pt idx="2027">
                  <c:v>41774</c:v>
                </c:pt>
                <c:pt idx="2028">
                  <c:v>41775</c:v>
                </c:pt>
                <c:pt idx="2029">
                  <c:v>41778</c:v>
                </c:pt>
                <c:pt idx="2030">
                  <c:v>41779</c:v>
                </c:pt>
                <c:pt idx="2031">
                  <c:v>41780</c:v>
                </c:pt>
                <c:pt idx="2032">
                  <c:v>41781</c:v>
                </c:pt>
                <c:pt idx="2033">
                  <c:v>41782</c:v>
                </c:pt>
                <c:pt idx="2034">
                  <c:v>41785</c:v>
                </c:pt>
                <c:pt idx="2035">
                  <c:v>41786</c:v>
                </c:pt>
                <c:pt idx="2036">
                  <c:v>41787</c:v>
                </c:pt>
                <c:pt idx="2037">
                  <c:v>41788</c:v>
                </c:pt>
                <c:pt idx="2038">
                  <c:v>41789</c:v>
                </c:pt>
                <c:pt idx="2039">
                  <c:v>41793</c:v>
                </c:pt>
                <c:pt idx="2040">
                  <c:v>41794</c:v>
                </c:pt>
                <c:pt idx="2041">
                  <c:v>41795</c:v>
                </c:pt>
                <c:pt idx="2042">
                  <c:v>41796</c:v>
                </c:pt>
                <c:pt idx="2043">
                  <c:v>41799</c:v>
                </c:pt>
                <c:pt idx="2044">
                  <c:v>41800</c:v>
                </c:pt>
                <c:pt idx="2045">
                  <c:v>41801</c:v>
                </c:pt>
                <c:pt idx="2046">
                  <c:v>41802</c:v>
                </c:pt>
                <c:pt idx="2047">
                  <c:v>41803</c:v>
                </c:pt>
                <c:pt idx="2048">
                  <c:v>41806</c:v>
                </c:pt>
                <c:pt idx="2049">
                  <c:v>41807</c:v>
                </c:pt>
                <c:pt idx="2050">
                  <c:v>41808</c:v>
                </c:pt>
                <c:pt idx="2051">
                  <c:v>41809</c:v>
                </c:pt>
                <c:pt idx="2052">
                  <c:v>41810</c:v>
                </c:pt>
                <c:pt idx="2053">
                  <c:v>41813</c:v>
                </c:pt>
                <c:pt idx="2054">
                  <c:v>41814</c:v>
                </c:pt>
                <c:pt idx="2055">
                  <c:v>41815</c:v>
                </c:pt>
                <c:pt idx="2056">
                  <c:v>41816</c:v>
                </c:pt>
                <c:pt idx="2057">
                  <c:v>41817</c:v>
                </c:pt>
                <c:pt idx="2058">
                  <c:v>41820</c:v>
                </c:pt>
                <c:pt idx="2059">
                  <c:v>41821</c:v>
                </c:pt>
                <c:pt idx="2060">
                  <c:v>41822</c:v>
                </c:pt>
                <c:pt idx="2061">
                  <c:v>41823</c:v>
                </c:pt>
                <c:pt idx="2062">
                  <c:v>41824</c:v>
                </c:pt>
                <c:pt idx="2063">
                  <c:v>41827</c:v>
                </c:pt>
                <c:pt idx="2064">
                  <c:v>41828</c:v>
                </c:pt>
                <c:pt idx="2065">
                  <c:v>41829</c:v>
                </c:pt>
                <c:pt idx="2066">
                  <c:v>41830</c:v>
                </c:pt>
                <c:pt idx="2067">
                  <c:v>41831</c:v>
                </c:pt>
                <c:pt idx="2068">
                  <c:v>41834</c:v>
                </c:pt>
                <c:pt idx="2069">
                  <c:v>41835</c:v>
                </c:pt>
                <c:pt idx="2070">
                  <c:v>41836</c:v>
                </c:pt>
                <c:pt idx="2071">
                  <c:v>41837</c:v>
                </c:pt>
                <c:pt idx="2072">
                  <c:v>41838</c:v>
                </c:pt>
                <c:pt idx="2073">
                  <c:v>41841</c:v>
                </c:pt>
                <c:pt idx="2074">
                  <c:v>41842</c:v>
                </c:pt>
                <c:pt idx="2075">
                  <c:v>41843</c:v>
                </c:pt>
                <c:pt idx="2076">
                  <c:v>41844</c:v>
                </c:pt>
                <c:pt idx="2077">
                  <c:v>41845</c:v>
                </c:pt>
                <c:pt idx="2078">
                  <c:v>41848</c:v>
                </c:pt>
                <c:pt idx="2079">
                  <c:v>41849</c:v>
                </c:pt>
                <c:pt idx="2080">
                  <c:v>41850</c:v>
                </c:pt>
                <c:pt idx="2081">
                  <c:v>41851</c:v>
                </c:pt>
                <c:pt idx="2082">
                  <c:v>41852</c:v>
                </c:pt>
                <c:pt idx="2083">
                  <c:v>41855</c:v>
                </c:pt>
                <c:pt idx="2084">
                  <c:v>41856</c:v>
                </c:pt>
                <c:pt idx="2085">
                  <c:v>41857</c:v>
                </c:pt>
                <c:pt idx="2086">
                  <c:v>41858</c:v>
                </c:pt>
                <c:pt idx="2087">
                  <c:v>41859</c:v>
                </c:pt>
                <c:pt idx="2088">
                  <c:v>41862</c:v>
                </c:pt>
                <c:pt idx="2089">
                  <c:v>41863</c:v>
                </c:pt>
                <c:pt idx="2090">
                  <c:v>41864</c:v>
                </c:pt>
                <c:pt idx="2091">
                  <c:v>41865</c:v>
                </c:pt>
                <c:pt idx="2092">
                  <c:v>41866</c:v>
                </c:pt>
                <c:pt idx="2093">
                  <c:v>41869</c:v>
                </c:pt>
                <c:pt idx="2094">
                  <c:v>41870</c:v>
                </c:pt>
                <c:pt idx="2095">
                  <c:v>41871</c:v>
                </c:pt>
                <c:pt idx="2096">
                  <c:v>41872</c:v>
                </c:pt>
                <c:pt idx="2097">
                  <c:v>41873</c:v>
                </c:pt>
                <c:pt idx="2098">
                  <c:v>41876</c:v>
                </c:pt>
                <c:pt idx="2099">
                  <c:v>41877</c:v>
                </c:pt>
                <c:pt idx="2100">
                  <c:v>41878</c:v>
                </c:pt>
                <c:pt idx="2101">
                  <c:v>41879</c:v>
                </c:pt>
                <c:pt idx="2102">
                  <c:v>41880</c:v>
                </c:pt>
                <c:pt idx="2103">
                  <c:v>41883</c:v>
                </c:pt>
                <c:pt idx="2104">
                  <c:v>41884</c:v>
                </c:pt>
                <c:pt idx="2105">
                  <c:v>41885</c:v>
                </c:pt>
                <c:pt idx="2106">
                  <c:v>41886</c:v>
                </c:pt>
                <c:pt idx="2107">
                  <c:v>41887</c:v>
                </c:pt>
                <c:pt idx="2108">
                  <c:v>41891</c:v>
                </c:pt>
                <c:pt idx="2109">
                  <c:v>41892</c:v>
                </c:pt>
                <c:pt idx="2110">
                  <c:v>41893</c:v>
                </c:pt>
                <c:pt idx="2111">
                  <c:v>41894</c:v>
                </c:pt>
                <c:pt idx="2112">
                  <c:v>41897</c:v>
                </c:pt>
                <c:pt idx="2113">
                  <c:v>41898</c:v>
                </c:pt>
                <c:pt idx="2114">
                  <c:v>41899</c:v>
                </c:pt>
                <c:pt idx="2115">
                  <c:v>41900</c:v>
                </c:pt>
                <c:pt idx="2116">
                  <c:v>41901</c:v>
                </c:pt>
                <c:pt idx="2117">
                  <c:v>41904</c:v>
                </c:pt>
                <c:pt idx="2118">
                  <c:v>41905</c:v>
                </c:pt>
                <c:pt idx="2119">
                  <c:v>41906</c:v>
                </c:pt>
                <c:pt idx="2120">
                  <c:v>41907</c:v>
                </c:pt>
                <c:pt idx="2121">
                  <c:v>41908</c:v>
                </c:pt>
                <c:pt idx="2122">
                  <c:v>41911</c:v>
                </c:pt>
                <c:pt idx="2123">
                  <c:v>41912</c:v>
                </c:pt>
                <c:pt idx="2124">
                  <c:v>41920</c:v>
                </c:pt>
                <c:pt idx="2125">
                  <c:v>41921</c:v>
                </c:pt>
                <c:pt idx="2126">
                  <c:v>41922</c:v>
                </c:pt>
                <c:pt idx="2127">
                  <c:v>41925</c:v>
                </c:pt>
                <c:pt idx="2128">
                  <c:v>41926</c:v>
                </c:pt>
                <c:pt idx="2129">
                  <c:v>41927</c:v>
                </c:pt>
                <c:pt idx="2130">
                  <c:v>41928</c:v>
                </c:pt>
                <c:pt idx="2131">
                  <c:v>41929</c:v>
                </c:pt>
                <c:pt idx="2132">
                  <c:v>41932</c:v>
                </c:pt>
                <c:pt idx="2133">
                  <c:v>41933</c:v>
                </c:pt>
                <c:pt idx="2134">
                  <c:v>41934</c:v>
                </c:pt>
                <c:pt idx="2135">
                  <c:v>41935</c:v>
                </c:pt>
                <c:pt idx="2136">
                  <c:v>41936</c:v>
                </c:pt>
                <c:pt idx="2137">
                  <c:v>41939</c:v>
                </c:pt>
                <c:pt idx="2138">
                  <c:v>41940</c:v>
                </c:pt>
                <c:pt idx="2139">
                  <c:v>41941</c:v>
                </c:pt>
                <c:pt idx="2140">
                  <c:v>41942</c:v>
                </c:pt>
                <c:pt idx="2141">
                  <c:v>41943</c:v>
                </c:pt>
                <c:pt idx="2142">
                  <c:v>41946</c:v>
                </c:pt>
                <c:pt idx="2143">
                  <c:v>41947</c:v>
                </c:pt>
                <c:pt idx="2144">
                  <c:v>41948</c:v>
                </c:pt>
                <c:pt idx="2145">
                  <c:v>41949</c:v>
                </c:pt>
                <c:pt idx="2146">
                  <c:v>41950</c:v>
                </c:pt>
                <c:pt idx="2147">
                  <c:v>41953</c:v>
                </c:pt>
                <c:pt idx="2148">
                  <c:v>41954</c:v>
                </c:pt>
                <c:pt idx="2149">
                  <c:v>41955</c:v>
                </c:pt>
                <c:pt idx="2150">
                  <c:v>41956</c:v>
                </c:pt>
                <c:pt idx="2151">
                  <c:v>41957</c:v>
                </c:pt>
                <c:pt idx="2152">
                  <c:v>41960</c:v>
                </c:pt>
                <c:pt idx="2153">
                  <c:v>41961</c:v>
                </c:pt>
                <c:pt idx="2154">
                  <c:v>41962</c:v>
                </c:pt>
                <c:pt idx="2155">
                  <c:v>41963</c:v>
                </c:pt>
                <c:pt idx="2156">
                  <c:v>41964</c:v>
                </c:pt>
                <c:pt idx="2157">
                  <c:v>41967</c:v>
                </c:pt>
                <c:pt idx="2158">
                  <c:v>41968</c:v>
                </c:pt>
                <c:pt idx="2159">
                  <c:v>41969</c:v>
                </c:pt>
                <c:pt idx="2160">
                  <c:v>41970</c:v>
                </c:pt>
                <c:pt idx="2161">
                  <c:v>41971</c:v>
                </c:pt>
                <c:pt idx="2162">
                  <c:v>41974</c:v>
                </c:pt>
                <c:pt idx="2163">
                  <c:v>41975</c:v>
                </c:pt>
                <c:pt idx="2164">
                  <c:v>41976</c:v>
                </c:pt>
                <c:pt idx="2165">
                  <c:v>41977</c:v>
                </c:pt>
                <c:pt idx="2166">
                  <c:v>41978</c:v>
                </c:pt>
                <c:pt idx="2167">
                  <c:v>41981</c:v>
                </c:pt>
                <c:pt idx="2168">
                  <c:v>41982</c:v>
                </c:pt>
                <c:pt idx="2169">
                  <c:v>41983</c:v>
                </c:pt>
                <c:pt idx="2170">
                  <c:v>41984</c:v>
                </c:pt>
                <c:pt idx="2171">
                  <c:v>41985</c:v>
                </c:pt>
                <c:pt idx="2172">
                  <c:v>41988</c:v>
                </c:pt>
                <c:pt idx="2173">
                  <c:v>41989</c:v>
                </c:pt>
                <c:pt idx="2174">
                  <c:v>41990</c:v>
                </c:pt>
                <c:pt idx="2175">
                  <c:v>41991</c:v>
                </c:pt>
                <c:pt idx="2176">
                  <c:v>41992</c:v>
                </c:pt>
                <c:pt idx="2177">
                  <c:v>41995</c:v>
                </c:pt>
                <c:pt idx="2178">
                  <c:v>41996</c:v>
                </c:pt>
                <c:pt idx="2179">
                  <c:v>41997</c:v>
                </c:pt>
                <c:pt idx="2180">
                  <c:v>41998</c:v>
                </c:pt>
                <c:pt idx="2181">
                  <c:v>41999</c:v>
                </c:pt>
                <c:pt idx="2182">
                  <c:v>42002</c:v>
                </c:pt>
                <c:pt idx="2183">
                  <c:v>42003</c:v>
                </c:pt>
                <c:pt idx="2184">
                  <c:v>42004</c:v>
                </c:pt>
                <c:pt idx="2185">
                  <c:v>42009</c:v>
                </c:pt>
                <c:pt idx="2186">
                  <c:v>42010</c:v>
                </c:pt>
                <c:pt idx="2187">
                  <c:v>42011</c:v>
                </c:pt>
                <c:pt idx="2188">
                  <c:v>42012</c:v>
                </c:pt>
                <c:pt idx="2189">
                  <c:v>42013</c:v>
                </c:pt>
                <c:pt idx="2190">
                  <c:v>42016</c:v>
                </c:pt>
                <c:pt idx="2191">
                  <c:v>42017</c:v>
                </c:pt>
                <c:pt idx="2192">
                  <c:v>42018</c:v>
                </c:pt>
                <c:pt idx="2193">
                  <c:v>42019</c:v>
                </c:pt>
                <c:pt idx="2194">
                  <c:v>42020</c:v>
                </c:pt>
                <c:pt idx="2195">
                  <c:v>42023</c:v>
                </c:pt>
                <c:pt idx="2196">
                  <c:v>42024</c:v>
                </c:pt>
                <c:pt idx="2197">
                  <c:v>42025</c:v>
                </c:pt>
                <c:pt idx="2198">
                  <c:v>42026</c:v>
                </c:pt>
                <c:pt idx="2199">
                  <c:v>42027</c:v>
                </c:pt>
                <c:pt idx="2200">
                  <c:v>42030</c:v>
                </c:pt>
                <c:pt idx="2201">
                  <c:v>42031</c:v>
                </c:pt>
                <c:pt idx="2202">
                  <c:v>42032</c:v>
                </c:pt>
                <c:pt idx="2203">
                  <c:v>42033</c:v>
                </c:pt>
                <c:pt idx="2204">
                  <c:v>42034</c:v>
                </c:pt>
                <c:pt idx="2205">
                  <c:v>42037</c:v>
                </c:pt>
                <c:pt idx="2206">
                  <c:v>42038</c:v>
                </c:pt>
                <c:pt idx="2207">
                  <c:v>42039</c:v>
                </c:pt>
                <c:pt idx="2208">
                  <c:v>42040</c:v>
                </c:pt>
                <c:pt idx="2209">
                  <c:v>42041</c:v>
                </c:pt>
                <c:pt idx="2210">
                  <c:v>42044</c:v>
                </c:pt>
                <c:pt idx="2211">
                  <c:v>42045</c:v>
                </c:pt>
                <c:pt idx="2212">
                  <c:v>42046</c:v>
                </c:pt>
                <c:pt idx="2213">
                  <c:v>42047</c:v>
                </c:pt>
                <c:pt idx="2214">
                  <c:v>42048</c:v>
                </c:pt>
                <c:pt idx="2215">
                  <c:v>42051</c:v>
                </c:pt>
                <c:pt idx="2216">
                  <c:v>42052</c:v>
                </c:pt>
                <c:pt idx="2217">
                  <c:v>42060</c:v>
                </c:pt>
                <c:pt idx="2218">
                  <c:v>42061</c:v>
                </c:pt>
                <c:pt idx="2219">
                  <c:v>42062</c:v>
                </c:pt>
                <c:pt idx="2220">
                  <c:v>42065</c:v>
                </c:pt>
                <c:pt idx="2221">
                  <c:v>42066</c:v>
                </c:pt>
                <c:pt idx="2222">
                  <c:v>42067</c:v>
                </c:pt>
                <c:pt idx="2223">
                  <c:v>42068</c:v>
                </c:pt>
                <c:pt idx="2224">
                  <c:v>42069</c:v>
                </c:pt>
                <c:pt idx="2225">
                  <c:v>42072</c:v>
                </c:pt>
                <c:pt idx="2226">
                  <c:v>42073</c:v>
                </c:pt>
                <c:pt idx="2227">
                  <c:v>42074</c:v>
                </c:pt>
                <c:pt idx="2228">
                  <c:v>42075</c:v>
                </c:pt>
                <c:pt idx="2229">
                  <c:v>42076</c:v>
                </c:pt>
                <c:pt idx="2230">
                  <c:v>42079</c:v>
                </c:pt>
                <c:pt idx="2231">
                  <c:v>42080</c:v>
                </c:pt>
                <c:pt idx="2232">
                  <c:v>42081</c:v>
                </c:pt>
                <c:pt idx="2233">
                  <c:v>42082</c:v>
                </c:pt>
                <c:pt idx="2234">
                  <c:v>42083</c:v>
                </c:pt>
                <c:pt idx="2235">
                  <c:v>42086</c:v>
                </c:pt>
                <c:pt idx="2236">
                  <c:v>42087</c:v>
                </c:pt>
                <c:pt idx="2237">
                  <c:v>42088</c:v>
                </c:pt>
                <c:pt idx="2238">
                  <c:v>42089</c:v>
                </c:pt>
                <c:pt idx="2239">
                  <c:v>42090</c:v>
                </c:pt>
                <c:pt idx="2240">
                  <c:v>42093</c:v>
                </c:pt>
                <c:pt idx="2241">
                  <c:v>42094</c:v>
                </c:pt>
                <c:pt idx="2242">
                  <c:v>42095</c:v>
                </c:pt>
                <c:pt idx="2243">
                  <c:v>42096</c:v>
                </c:pt>
                <c:pt idx="2244">
                  <c:v>42097</c:v>
                </c:pt>
                <c:pt idx="2245">
                  <c:v>42101</c:v>
                </c:pt>
                <c:pt idx="2246">
                  <c:v>42102</c:v>
                </c:pt>
                <c:pt idx="2247">
                  <c:v>42103</c:v>
                </c:pt>
                <c:pt idx="2248">
                  <c:v>42104</c:v>
                </c:pt>
                <c:pt idx="2249">
                  <c:v>42107</c:v>
                </c:pt>
                <c:pt idx="2250">
                  <c:v>42108</c:v>
                </c:pt>
                <c:pt idx="2251">
                  <c:v>42109</c:v>
                </c:pt>
                <c:pt idx="2252">
                  <c:v>42110</c:v>
                </c:pt>
                <c:pt idx="2253">
                  <c:v>42111</c:v>
                </c:pt>
                <c:pt idx="2254">
                  <c:v>42114</c:v>
                </c:pt>
                <c:pt idx="2255">
                  <c:v>42115</c:v>
                </c:pt>
                <c:pt idx="2256">
                  <c:v>42116</c:v>
                </c:pt>
                <c:pt idx="2257">
                  <c:v>42117</c:v>
                </c:pt>
                <c:pt idx="2258">
                  <c:v>42118</c:v>
                </c:pt>
                <c:pt idx="2259">
                  <c:v>42121</c:v>
                </c:pt>
                <c:pt idx="2260">
                  <c:v>42122</c:v>
                </c:pt>
                <c:pt idx="2261">
                  <c:v>42123</c:v>
                </c:pt>
                <c:pt idx="2262">
                  <c:v>42124</c:v>
                </c:pt>
                <c:pt idx="2263">
                  <c:v>42128</c:v>
                </c:pt>
                <c:pt idx="2264">
                  <c:v>42129</c:v>
                </c:pt>
                <c:pt idx="2265">
                  <c:v>42130</c:v>
                </c:pt>
                <c:pt idx="2266">
                  <c:v>42131</c:v>
                </c:pt>
                <c:pt idx="2267">
                  <c:v>42132</c:v>
                </c:pt>
                <c:pt idx="2268">
                  <c:v>42135</c:v>
                </c:pt>
                <c:pt idx="2269">
                  <c:v>42136</c:v>
                </c:pt>
                <c:pt idx="2270">
                  <c:v>42137</c:v>
                </c:pt>
                <c:pt idx="2271">
                  <c:v>42138</c:v>
                </c:pt>
                <c:pt idx="2272">
                  <c:v>42139</c:v>
                </c:pt>
                <c:pt idx="2273">
                  <c:v>42142</c:v>
                </c:pt>
                <c:pt idx="2274">
                  <c:v>42143</c:v>
                </c:pt>
                <c:pt idx="2275">
                  <c:v>42144</c:v>
                </c:pt>
                <c:pt idx="2276">
                  <c:v>42145</c:v>
                </c:pt>
                <c:pt idx="2277">
                  <c:v>42146</c:v>
                </c:pt>
                <c:pt idx="2278">
                  <c:v>42149</c:v>
                </c:pt>
                <c:pt idx="2279">
                  <c:v>42150</c:v>
                </c:pt>
                <c:pt idx="2280">
                  <c:v>42151</c:v>
                </c:pt>
                <c:pt idx="2281">
                  <c:v>42152</c:v>
                </c:pt>
                <c:pt idx="2282">
                  <c:v>42153</c:v>
                </c:pt>
                <c:pt idx="2283">
                  <c:v>42156</c:v>
                </c:pt>
                <c:pt idx="2284">
                  <c:v>42157</c:v>
                </c:pt>
                <c:pt idx="2285">
                  <c:v>42158</c:v>
                </c:pt>
                <c:pt idx="2286">
                  <c:v>42159</c:v>
                </c:pt>
                <c:pt idx="2287">
                  <c:v>42160</c:v>
                </c:pt>
                <c:pt idx="2288">
                  <c:v>42163</c:v>
                </c:pt>
                <c:pt idx="2289">
                  <c:v>42164</c:v>
                </c:pt>
                <c:pt idx="2290">
                  <c:v>42165</c:v>
                </c:pt>
                <c:pt idx="2291">
                  <c:v>42166</c:v>
                </c:pt>
                <c:pt idx="2292">
                  <c:v>42167</c:v>
                </c:pt>
                <c:pt idx="2293">
                  <c:v>42170</c:v>
                </c:pt>
                <c:pt idx="2294">
                  <c:v>42171</c:v>
                </c:pt>
                <c:pt idx="2295">
                  <c:v>42172</c:v>
                </c:pt>
                <c:pt idx="2296">
                  <c:v>42173</c:v>
                </c:pt>
                <c:pt idx="2297">
                  <c:v>42174</c:v>
                </c:pt>
                <c:pt idx="2298">
                  <c:v>42178</c:v>
                </c:pt>
                <c:pt idx="2299">
                  <c:v>42179</c:v>
                </c:pt>
                <c:pt idx="2300">
                  <c:v>42180</c:v>
                </c:pt>
                <c:pt idx="2301">
                  <c:v>42181</c:v>
                </c:pt>
                <c:pt idx="2302">
                  <c:v>42184</c:v>
                </c:pt>
                <c:pt idx="2303">
                  <c:v>42185</c:v>
                </c:pt>
                <c:pt idx="2304">
                  <c:v>42186</c:v>
                </c:pt>
                <c:pt idx="2305">
                  <c:v>42187</c:v>
                </c:pt>
                <c:pt idx="2306">
                  <c:v>42188</c:v>
                </c:pt>
                <c:pt idx="2307">
                  <c:v>42191</c:v>
                </c:pt>
                <c:pt idx="2308">
                  <c:v>42192</c:v>
                </c:pt>
                <c:pt idx="2309">
                  <c:v>42193</c:v>
                </c:pt>
                <c:pt idx="2310">
                  <c:v>42194</c:v>
                </c:pt>
                <c:pt idx="2311">
                  <c:v>42195</c:v>
                </c:pt>
                <c:pt idx="2312">
                  <c:v>42198</c:v>
                </c:pt>
                <c:pt idx="2313">
                  <c:v>42199</c:v>
                </c:pt>
                <c:pt idx="2314">
                  <c:v>42200</c:v>
                </c:pt>
                <c:pt idx="2315">
                  <c:v>42201</c:v>
                </c:pt>
                <c:pt idx="2316">
                  <c:v>42202</c:v>
                </c:pt>
                <c:pt idx="2317">
                  <c:v>42205</c:v>
                </c:pt>
                <c:pt idx="2318">
                  <c:v>42206</c:v>
                </c:pt>
                <c:pt idx="2319">
                  <c:v>42207</c:v>
                </c:pt>
                <c:pt idx="2320">
                  <c:v>42208</c:v>
                </c:pt>
                <c:pt idx="2321">
                  <c:v>42209</c:v>
                </c:pt>
                <c:pt idx="2322">
                  <c:v>42212</c:v>
                </c:pt>
                <c:pt idx="2323">
                  <c:v>42213</c:v>
                </c:pt>
                <c:pt idx="2324">
                  <c:v>42214</c:v>
                </c:pt>
                <c:pt idx="2325">
                  <c:v>42215</c:v>
                </c:pt>
                <c:pt idx="2326">
                  <c:v>42216</c:v>
                </c:pt>
                <c:pt idx="2327">
                  <c:v>42219</c:v>
                </c:pt>
                <c:pt idx="2328">
                  <c:v>42220</c:v>
                </c:pt>
                <c:pt idx="2329">
                  <c:v>42221</c:v>
                </c:pt>
                <c:pt idx="2330">
                  <c:v>42222</c:v>
                </c:pt>
                <c:pt idx="2331">
                  <c:v>42223</c:v>
                </c:pt>
                <c:pt idx="2332">
                  <c:v>42226</c:v>
                </c:pt>
                <c:pt idx="2333">
                  <c:v>42227</c:v>
                </c:pt>
                <c:pt idx="2334">
                  <c:v>42228</c:v>
                </c:pt>
                <c:pt idx="2335">
                  <c:v>42229</c:v>
                </c:pt>
                <c:pt idx="2336">
                  <c:v>42230</c:v>
                </c:pt>
                <c:pt idx="2337">
                  <c:v>42233</c:v>
                </c:pt>
                <c:pt idx="2338">
                  <c:v>42234</c:v>
                </c:pt>
                <c:pt idx="2339">
                  <c:v>42235</c:v>
                </c:pt>
                <c:pt idx="2340">
                  <c:v>42236</c:v>
                </c:pt>
                <c:pt idx="2341">
                  <c:v>42237</c:v>
                </c:pt>
                <c:pt idx="2342">
                  <c:v>42240</c:v>
                </c:pt>
                <c:pt idx="2343">
                  <c:v>42241</c:v>
                </c:pt>
                <c:pt idx="2344">
                  <c:v>42242</c:v>
                </c:pt>
                <c:pt idx="2345">
                  <c:v>42243</c:v>
                </c:pt>
                <c:pt idx="2346">
                  <c:v>42244</c:v>
                </c:pt>
                <c:pt idx="2347">
                  <c:v>42247</c:v>
                </c:pt>
                <c:pt idx="2348">
                  <c:v>42248</c:v>
                </c:pt>
                <c:pt idx="2349">
                  <c:v>42249</c:v>
                </c:pt>
                <c:pt idx="2350">
                  <c:v>42254</c:v>
                </c:pt>
                <c:pt idx="2351">
                  <c:v>42255</c:v>
                </c:pt>
                <c:pt idx="2352">
                  <c:v>42256</c:v>
                </c:pt>
                <c:pt idx="2353">
                  <c:v>42257</c:v>
                </c:pt>
                <c:pt idx="2354">
                  <c:v>42258</c:v>
                </c:pt>
                <c:pt idx="2355">
                  <c:v>42261</c:v>
                </c:pt>
                <c:pt idx="2356">
                  <c:v>42262</c:v>
                </c:pt>
                <c:pt idx="2357">
                  <c:v>42263</c:v>
                </c:pt>
                <c:pt idx="2358">
                  <c:v>42264</c:v>
                </c:pt>
                <c:pt idx="2359">
                  <c:v>42265</c:v>
                </c:pt>
                <c:pt idx="2360">
                  <c:v>42268</c:v>
                </c:pt>
                <c:pt idx="2361">
                  <c:v>42269</c:v>
                </c:pt>
                <c:pt idx="2362">
                  <c:v>42270</c:v>
                </c:pt>
                <c:pt idx="2363">
                  <c:v>42271</c:v>
                </c:pt>
                <c:pt idx="2364">
                  <c:v>42272</c:v>
                </c:pt>
                <c:pt idx="2365">
                  <c:v>42275</c:v>
                </c:pt>
                <c:pt idx="2366">
                  <c:v>42276</c:v>
                </c:pt>
                <c:pt idx="2367">
                  <c:v>42277</c:v>
                </c:pt>
                <c:pt idx="2368">
                  <c:v>42285</c:v>
                </c:pt>
                <c:pt idx="2369">
                  <c:v>42286</c:v>
                </c:pt>
                <c:pt idx="2370">
                  <c:v>42289</c:v>
                </c:pt>
                <c:pt idx="2371">
                  <c:v>42290</c:v>
                </c:pt>
                <c:pt idx="2372">
                  <c:v>42291</c:v>
                </c:pt>
                <c:pt idx="2373">
                  <c:v>42292</c:v>
                </c:pt>
                <c:pt idx="2374">
                  <c:v>42293</c:v>
                </c:pt>
                <c:pt idx="2375">
                  <c:v>42296</c:v>
                </c:pt>
                <c:pt idx="2376">
                  <c:v>42297</c:v>
                </c:pt>
                <c:pt idx="2377">
                  <c:v>42298</c:v>
                </c:pt>
                <c:pt idx="2378">
                  <c:v>42299</c:v>
                </c:pt>
                <c:pt idx="2379">
                  <c:v>42300</c:v>
                </c:pt>
                <c:pt idx="2380">
                  <c:v>42303</c:v>
                </c:pt>
                <c:pt idx="2381">
                  <c:v>42304</c:v>
                </c:pt>
                <c:pt idx="2382">
                  <c:v>42305</c:v>
                </c:pt>
                <c:pt idx="2383">
                  <c:v>42306</c:v>
                </c:pt>
                <c:pt idx="2384">
                  <c:v>42307</c:v>
                </c:pt>
                <c:pt idx="2385">
                  <c:v>42310</c:v>
                </c:pt>
                <c:pt idx="2386">
                  <c:v>42311</c:v>
                </c:pt>
                <c:pt idx="2387">
                  <c:v>42312</c:v>
                </c:pt>
                <c:pt idx="2388">
                  <c:v>42313</c:v>
                </c:pt>
                <c:pt idx="2389">
                  <c:v>42314</c:v>
                </c:pt>
                <c:pt idx="2390">
                  <c:v>42317</c:v>
                </c:pt>
                <c:pt idx="2391">
                  <c:v>42318</c:v>
                </c:pt>
                <c:pt idx="2392">
                  <c:v>42319</c:v>
                </c:pt>
                <c:pt idx="2393">
                  <c:v>42320</c:v>
                </c:pt>
                <c:pt idx="2394">
                  <c:v>42321</c:v>
                </c:pt>
                <c:pt idx="2395">
                  <c:v>42324</c:v>
                </c:pt>
                <c:pt idx="2396">
                  <c:v>42325</c:v>
                </c:pt>
                <c:pt idx="2397">
                  <c:v>42326</c:v>
                </c:pt>
                <c:pt idx="2398">
                  <c:v>42327</c:v>
                </c:pt>
                <c:pt idx="2399">
                  <c:v>42328</c:v>
                </c:pt>
                <c:pt idx="2400">
                  <c:v>42331</c:v>
                </c:pt>
                <c:pt idx="2401">
                  <c:v>42332</c:v>
                </c:pt>
                <c:pt idx="2402">
                  <c:v>42333</c:v>
                </c:pt>
                <c:pt idx="2403">
                  <c:v>42334</c:v>
                </c:pt>
                <c:pt idx="2404">
                  <c:v>42335</c:v>
                </c:pt>
                <c:pt idx="2405">
                  <c:v>42338</c:v>
                </c:pt>
                <c:pt idx="2406">
                  <c:v>42339</c:v>
                </c:pt>
                <c:pt idx="2407">
                  <c:v>42340</c:v>
                </c:pt>
                <c:pt idx="2408">
                  <c:v>42341</c:v>
                </c:pt>
                <c:pt idx="2409">
                  <c:v>42342</c:v>
                </c:pt>
                <c:pt idx="2410">
                  <c:v>42345</c:v>
                </c:pt>
                <c:pt idx="2411">
                  <c:v>42346</c:v>
                </c:pt>
                <c:pt idx="2412">
                  <c:v>42347</c:v>
                </c:pt>
                <c:pt idx="2413">
                  <c:v>42348</c:v>
                </c:pt>
                <c:pt idx="2414">
                  <c:v>42349</c:v>
                </c:pt>
                <c:pt idx="2415">
                  <c:v>42352</c:v>
                </c:pt>
                <c:pt idx="2416">
                  <c:v>42353</c:v>
                </c:pt>
                <c:pt idx="2417">
                  <c:v>42354</c:v>
                </c:pt>
                <c:pt idx="2418">
                  <c:v>42355</c:v>
                </c:pt>
                <c:pt idx="2419">
                  <c:v>42356</c:v>
                </c:pt>
                <c:pt idx="2420">
                  <c:v>42359</c:v>
                </c:pt>
                <c:pt idx="2421">
                  <c:v>42360</c:v>
                </c:pt>
                <c:pt idx="2422">
                  <c:v>42361</c:v>
                </c:pt>
                <c:pt idx="2423">
                  <c:v>42362</c:v>
                </c:pt>
                <c:pt idx="2424">
                  <c:v>42363</c:v>
                </c:pt>
                <c:pt idx="2425">
                  <c:v>42366</c:v>
                </c:pt>
                <c:pt idx="2426">
                  <c:v>42367</c:v>
                </c:pt>
                <c:pt idx="2427">
                  <c:v>42368</c:v>
                </c:pt>
                <c:pt idx="2428">
                  <c:v>42369</c:v>
                </c:pt>
                <c:pt idx="2429">
                  <c:v>42373</c:v>
                </c:pt>
                <c:pt idx="2430">
                  <c:v>42374</c:v>
                </c:pt>
                <c:pt idx="2431">
                  <c:v>42375</c:v>
                </c:pt>
                <c:pt idx="2432">
                  <c:v>42376</c:v>
                </c:pt>
                <c:pt idx="2433">
                  <c:v>42377</c:v>
                </c:pt>
                <c:pt idx="2434">
                  <c:v>42380</c:v>
                </c:pt>
                <c:pt idx="2435">
                  <c:v>42381</c:v>
                </c:pt>
                <c:pt idx="2436">
                  <c:v>42382</c:v>
                </c:pt>
                <c:pt idx="2437">
                  <c:v>42383</c:v>
                </c:pt>
                <c:pt idx="2438">
                  <c:v>42384</c:v>
                </c:pt>
                <c:pt idx="2439">
                  <c:v>42387</c:v>
                </c:pt>
                <c:pt idx="2440">
                  <c:v>42388</c:v>
                </c:pt>
                <c:pt idx="2441">
                  <c:v>42389</c:v>
                </c:pt>
                <c:pt idx="2442">
                  <c:v>42390</c:v>
                </c:pt>
                <c:pt idx="2443">
                  <c:v>42391</c:v>
                </c:pt>
                <c:pt idx="2444">
                  <c:v>42394</c:v>
                </c:pt>
                <c:pt idx="2445">
                  <c:v>42395</c:v>
                </c:pt>
                <c:pt idx="2446">
                  <c:v>42396</c:v>
                </c:pt>
                <c:pt idx="2447">
                  <c:v>42397</c:v>
                </c:pt>
                <c:pt idx="2448">
                  <c:v>42398</c:v>
                </c:pt>
                <c:pt idx="2449">
                  <c:v>42401</c:v>
                </c:pt>
                <c:pt idx="2450">
                  <c:v>42402</c:v>
                </c:pt>
                <c:pt idx="2451">
                  <c:v>42403</c:v>
                </c:pt>
                <c:pt idx="2452">
                  <c:v>42404</c:v>
                </c:pt>
                <c:pt idx="2453">
                  <c:v>42405</c:v>
                </c:pt>
                <c:pt idx="2454">
                  <c:v>42415</c:v>
                </c:pt>
                <c:pt idx="2455">
                  <c:v>42416</c:v>
                </c:pt>
                <c:pt idx="2456">
                  <c:v>42417</c:v>
                </c:pt>
                <c:pt idx="2457">
                  <c:v>42418</c:v>
                </c:pt>
                <c:pt idx="2458">
                  <c:v>42419</c:v>
                </c:pt>
                <c:pt idx="2459">
                  <c:v>42422</c:v>
                </c:pt>
                <c:pt idx="2460">
                  <c:v>42423</c:v>
                </c:pt>
                <c:pt idx="2461">
                  <c:v>42424</c:v>
                </c:pt>
                <c:pt idx="2462">
                  <c:v>42425</c:v>
                </c:pt>
                <c:pt idx="2463">
                  <c:v>42426</c:v>
                </c:pt>
                <c:pt idx="2464">
                  <c:v>42429</c:v>
                </c:pt>
                <c:pt idx="2465">
                  <c:v>42430</c:v>
                </c:pt>
                <c:pt idx="2466">
                  <c:v>42431</c:v>
                </c:pt>
                <c:pt idx="2467">
                  <c:v>42432</c:v>
                </c:pt>
                <c:pt idx="2468">
                  <c:v>42433</c:v>
                </c:pt>
                <c:pt idx="2469">
                  <c:v>42436</c:v>
                </c:pt>
                <c:pt idx="2470">
                  <c:v>42437</c:v>
                </c:pt>
                <c:pt idx="2471">
                  <c:v>42438</c:v>
                </c:pt>
                <c:pt idx="2472">
                  <c:v>42439</c:v>
                </c:pt>
                <c:pt idx="2473">
                  <c:v>42440</c:v>
                </c:pt>
                <c:pt idx="2474">
                  <c:v>42443</c:v>
                </c:pt>
                <c:pt idx="2475">
                  <c:v>42444</c:v>
                </c:pt>
                <c:pt idx="2476">
                  <c:v>42445</c:v>
                </c:pt>
                <c:pt idx="2477">
                  <c:v>42446</c:v>
                </c:pt>
                <c:pt idx="2478">
                  <c:v>42447</c:v>
                </c:pt>
                <c:pt idx="2479">
                  <c:v>42450</c:v>
                </c:pt>
                <c:pt idx="2480">
                  <c:v>42451</c:v>
                </c:pt>
                <c:pt idx="2481">
                  <c:v>42452</c:v>
                </c:pt>
                <c:pt idx="2482">
                  <c:v>42453</c:v>
                </c:pt>
                <c:pt idx="2483">
                  <c:v>42454</c:v>
                </c:pt>
                <c:pt idx="2484">
                  <c:v>42457</c:v>
                </c:pt>
                <c:pt idx="2485">
                  <c:v>42458</c:v>
                </c:pt>
                <c:pt idx="2486">
                  <c:v>42459</c:v>
                </c:pt>
                <c:pt idx="2487">
                  <c:v>42460</c:v>
                </c:pt>
                <c:pt idx="2488">
                  <c:v>42461</c:v>
                </c:pt>
                <c:pt idx="2489">
                  <c:v>42465</c:v>
                </c:pt>
                <c:pt idx="2490">
                  <c:v>42466</c:v>
                </c:pt>
                <c:pt idx="2491">
                  <c:v>42467</c:v>
                </c:pt>
                <c:pt idx="2492">
                  <c:v>42468</c:v>
                </c:pt>
                <c:pt idx="2493">
                  <c:v>42471</c:v>
                </c:pt>
                <c:pt idx="2494">
                  <c:v>42472</c:v>
                </c:pt>
                <c:pt idx="2495">
                  <c:v>42473</c:v>
                </c:pt>
                <c:pt idx="2496">
                  <c:v>42474</c:v>
                </c:pt>
                <c:pt idx="2497">
                  <c:v>42475</c:v>
                </c:pt>
                <c:pt idx="2498">
                  <c:v>42478</c:v>
                </c:pt>
                <c:pt idx="2499">
                  <c:v>42479</c:v>
                </c:pt>
                <c:pt idx="2500">
                  <c:v>42480</c:v>
                </c:pt>
                <c:pt idx="2501">
                  <c:v>42481</c:v>
                </c:pt>
                <c:pt idx="2502">
                  <c:v>42482</c:v>
                </c:pt>
                <c:pt idx="2503">
                  <c:v>42485</c:v>
                </c:pt>
                <c:pt idx="2504">
                  <c:v>42486</c:v>
                </c:pt>
                <c:pt idx="2505">
                  <c:v>42487</c:v>
                </c:pt>
                <c:pt idx="2506">
                  <c:v>42488</c:v>
                </c:pt>
                <c:pt idx="2507">
                  <c:v>42489</c:v>
                </c:pt>
                <c:pt idx="2508">
                  <c:v>42493</c:v>
                </c:pt>
                <c:pt idx="2509">
                  <c:v>42494</c:v>
                </c:pt>
                <c:pt idx="2510">
                  <c:v>42495</c:v>
                </c:pt>
                <c:pt idx="2511">
                  <c:v>42496</c:v>
                </c:pt>
                <c:pt idx="2512">
                  <c:v>42499</c:v>
                </c:pt>
                <c:pt idx="2513">
                  <c:v>42500</c:v>
                </c:pt>
                <c:pt idx="2514">
                  <c:v>42501</c:v>
                </c:pt>
                <c:pt idx="2515">
                  <c:v>42502</c:v>
                </c:pt>
                <c:pt idx="2516">
                  <c:v>42503</c:v>
                </c:pt>
                <c:pt idx="2517">
                  <c:v>42506</c:v>
                </c:pt>
                <c:pt idx="2518">
                  <c:v>42507</c:v>
                </c:pt>
                <c:pt idx="2519">
                  <c:v>42508</c:v>
                </c:pt>
                <c:pt idx="2520">
                  <c:v>42509</c:v>
                </c:pt>
                <c:pt idx="2521">
                  <c:v>42510</c:v>
                </c:pt>
                <c:pt idx="2522">
                  <c:v>42513</c:v>
                </c:pt>
                <c:pt idx="2523">
                  <c:v>42514</c:v>
                </c:pt>
                <c:pt idx="2524">
                  <c:v>42515</c:v>
                </c:pt>
                <c:pt idx="2525">
                  <c:v>42516</c:v>
                </c:pt>
                <c:pt idx="2526">
                  <c:v>42517</c:v>
                </c:pt>
                <c:pt idx="2527">
                  <c:v>42520</c:v>
                </c:pt>
                <c:pt idx="2528">
                  <c:v>42521</c:v>
                </c:pt>
                <c:pt idx="2529">
                  <c:v>42522</c:v>
                </c:pt>
                <c:pt idx="2530">
                  <c:v>42523</c:v>
                </c:pt>
                <c:pt idx="2531">
                  <c:v>42524</c:v>
                </c:pt>
                <c:pt idx="2532">
                  <c:v>42527</c:v>
                </c:pt>
                <c:pt idx="2533">
                  <c:v>42528</c:v>
                </c:pt>
                <c:pt idx="2534">
                  <c:v>42529</c:v>
                </c:pt>
                <c:pt idx="2535">
                  <c:v>42534</c:v>
                </c:pt>
                <c:pt idx="2536">
                  <c:v>42535</c:v>
                </c:pt>
                <c:pt idx="2537">
                  <c:v>42536</c:v>
                </c:pt>
                <c:pt idx="2538">
                  <c:v>42537</c:v>
                </c:pt>
                <c:pt idx="2539">
                  <c:v>42538</c:v>
                </c:pt>
                <c:pt idx="2540">
                  <c:v>42541</c:v>
                </c:pt>
                <c:pt idx="2541">
                  <c:v>42542</c:v>
                </c:pt>
                <c:pt idx="2542">
                  <c:v>42543</c:v>
                </c:pt>
                <c:pt idx="2543">
                  <c:v>42544</c:v>
                </c:pt>
                <c:pt idx="2544">
                  <c:v>42545</c:v>
                </c:pt>
                <c:pt idx="2545">
                  <c:v>42548</c:v>
                </c:pt>
                <c:pt idx="2546">
                  <c:v>42549</c:v>
                </c:pt>
                <c:pt idx="2547">
                  <c:v>42550</c:v>
                </c:pt>
                <c:pt idx="2548">
                  <c:v>42551</c:v>
                </c:pt>
                <c:pt idx="2549">
                  <c:v>42552</c:v>
                </c:pt>
                <c:pt idx="2550">
                  <c:v>42555</c:v>
                </c:pt>
                <c:pt idx="2551">
                  <c:v>42556</c:v>
                </c:pt>
                <c:pt idx="2552">
                  <c:v>42557</c:v>
                </c:pt>
                <c:pt idx="2553">
                  <c:v>42558</c:v>
                </c:pt>
                <c:pt idx="2554">
                  <c:v>42559</c:v>
                </c:pt>
                <c:pt idx="2555">
                  <c:v>42562</c:v>
                </c:pt>
                <c:pt idx="2556">
                  <c:v>42563</c:v>
                </c:pt>
                <c:pt idx="2557">
                  <c:v>42564</c:v>
                </c:pt>
                <c:pt idx="2558">
                  <c:v>42565</c:v>
                </c:pt>
                <c:pt idx="2559">
                  <c:v>42566</c:v>
                </c:pt>
                <c:pt idx="2560">
                  <c:v>42569</c:v>
                </c:pt>
                <c:pt idx="2561">
                  <c:v>42570</c:v>
                </c:pt>
                <c:pt idx="2562">
                  <c:v>42571</c:v>
                </c:pt>
                <c:pt idx="2563">
                  <c:v>42572</c:v>
                </c:pt>
                <c:pt idx="2564">
                  <c:v>42573</c:v>
                </c:pt>
                <c:pt idx="2565">
                  <c:v>42576</c:v>
                </c:pt>
                <c:pt idx="2566">
                  <c:v>42577</c:v>
                </c:pt>
                <c:pt idx="2567">
                  <c:v>42578</c:v>
                </c:pt>
                <c:pt idx="2568">
                  <c:v>42579</c:v>
                </c:pt>
                <c:pt idx="2569">
                  <c:v>42580</c:v>
                </c:pt>
                <c:pt idx="2570">
                  <c:v>42583</c:v>
                </c:pt>
                <c:pt idx="2571">
                  <c:v>42584</c:v>
                </c:pt>
                <c:pt idx="2572">
                  <c:v>42585</c:v>
                </c:pt>
                <c:pt idx="2573">
                  <c:v>42586</c:v>
                </c:pt>
                <c:pt idx="2574">
                  <c:v>42587</c:v>
                </c:pt>
                <c:pt idx="2575">
                  <c:v>42590</c:v>
                </c:pt>
                <c:pt idx="2576">
                  <c:v>42591</c:v>
                </c:pt>
                <c:pt idx="2577">
                  <c:v>42592</c:v>
                </c:pt>
                <c:pt idx="2578">
                  <c:v>42593</c:v>
                </c:pt>
                <c:pt idx="2579">
                  <c:v>42594</c:v>
                </c:pt>
                <c:pt idx="2580">
                  <c:v>42597</c:v>
                </c:pt>
                <c:pt idx="2581">
                  <c:v>42598</c:v>
                </c:pt>
                <c:pt idx="2582">
                  <c:v>42599</c:v>
                </c:pt>
                <c:pt idx="2583">
                  <c:v>42600</c:v>
                </c:pt>
                <c:pt idx="2584">
                  <c:v>42601</c:v>
                </c:pt>
                <c:pt idx="2585">
                  <c:v>42604</c:v>
                </c:pt>
                <c:pt idx="2586">
                  <c:v>42605</c:v>
                </c:pt>
                <c:pt idx="2587">
                  <c:v>42606</c:v>
                </c:pt>
                <c:pt idx="2588">
                  <c:v>42607</c:v>
                </c:pt>
                <c:pt idx="2589">
                  <c:v>42608</c:v>
                </c:pt>
                <c:pt idx="2590">
                  <c:v>42611</c:v>
                </c:pt>
                <c:pt idx="2591">
                  <c:v>42612</c:v>
                </c:pt>
                <c:pt idx="2592">
                  <c:v>42613</c:v>
                </c:pt>
                <c:pt idx="2593">
                  <c:v>42614</c:v>
                </c:pt>
                <c:pt idx="2594">
                  <c:v>42615</c:v>
                </c:pt>
                <c:pt idx="2595">
                  <c:v>42618</c:v>
                </c:pt>
                <c:pt idx="2596">
                  <c:v>42619</c:v>
                </c:pt>
                <c:pt idx="2597">
                  <c:v>42620</c:v>
                </c:pt>
                <c:pt idx="2598">
                  <c:v>42621</c:v>
                </c:pt>
                <c:pt idx="2599">
                  <c:v>42622</c:v>
                </c:pt>
                <c:pt idx="2600">
                  <c:v>42625</c:v>
                </c:pt>
                <c:pt idx="2601">
                  <c:v>42626</c:v>
                </c:pt>
                <c:pt idx="2602">
                  <c:v>42627</c:v>
                </c:pt>
                <c:pt idx="2603">
                  <c:v>42632</c:v>
                </c:pt>
                <c:pt idx="2604">
                  <c:v>42633</c:v>
                </c:pt>
                <c:pt idx="2605">
                  <c:v>42634</c:v>
                </c:pt>
                <c:pt idx="2606">
                  <c:v>42635</c:v>
                </c:pt>
                <c:pt idx="2607">
                  <c:v>42636</c:v>
                </c:pt>
                <c:pt idx="2608">
                  <c:v>42639</c:v>
                </c:pt>
                <c:pt idx="2609">
                  <c:v>42640</c:v>
                </c:pt>
                <c:pt idx="2610">
                  <c:v>42641</c:v>
                </c:pt>
                <c:pt idx="2611">
                  <c:v>42642</c:v>
                </c:pt>
                <c:pt idx="2612">
                  <c:v>42643</c:v>
                </c:pt>
                <c:pt idx="2613">
                  <c:v>42653</c:v>
                </c:pt>
                <c:pt idx="2614">
                  <c:v>42654</c:v>
                </c:pt>
                <c:pt idx="2615">
                  <c:v>42655</c:v>
                </c:pt>
                <c:pt idx="2616">
                  <c:v>42656</c:v>
                </c:pt>
                <c:pt idx="2617">
                  <c:v>42657</c:v>
                </c:pt>
                <c:pt idx="2618">
                  <c:v>42660</c:v>
                </c:pt>
                <c:pt idx="2619">
                  <c:v>42661</c:v>
                </c:pt>
                <c:pt idx="2620">
                  <c:v>42662</c:v>
                </c:pt>
                <c:pt idx="2621">
                  <c:v>42663</c:v>
                </c:pt>
                <c:pt idx="2622">
                  <c:v>42664</c:v>
                </c:pt>
                <c:pt idx="2623">
                  <c:v>42667</c:v>
                </c:pt>
                <c:pt idx="2624">
                  <c:v>42668</c:v>
                </c:pt>
                <c:pt idx="2625">
                  <c:v>42669</c:v>
                </c:pt>
                <c:pt idx="2626">
                  <c:v>42670</c:v>
                </c:pt>
                <c:pt idx="2627">
                  <c:v>42671</c:v>
                </c:pt>
                <c:pt idx="2628">
                  <c:v>42674</c:v>
                </c:pt>
                <c:pt idx="2629">
                  <c:v>42675</c:v>
                </c:pt>
                <c:pt idx="2630">
                  <c:v>42676</c:v>
                </c:pt>
                <c:pt idx="2631">
                  <c:v>42677</c:v>
                </c:pt>
                <c:pt idx="2632">
                  <c:v>42678</c:v>
                </c:pt>
                <c:pt idx="2633">
                  <c:v>42681</c:v>
                </c:pt>
                <c:pt idx="2634">
                  <c:v>42682</c:v>
                </c:pt>
                <c:pt idx="2635">
                  <c:v>42683</c:v>
                </c:pt>
                <c:pt idx="2636">
                  <c:v>42684</c:v>
                </c:pt>
                <c:pt idx="2637">
                  <c:v>42685</c:v>
                </c:pt>
                <c:pt idx="2638">
                  <c:v>42688</c:v>
                </c:pt>
                <c:pt idx="2639">
                  <c:v>42689</c:v>
                </c:pt>
                <c:pt idx="2640">
                  <c:v>42690</c:v>
                </c:pt>
                <c:pt idx="2641">
                  <c:v>42691</c:v>
                </c:pt>
                <c:pt idx="2642">
                  <c:v>42692</c:v>
                </c:pt>
                <c:pt idx="2643">
                  <c:v>42695</c:v>
                </c:pt>
                <c:pt idx="2644">
                  <c:v>42696</c:v>
                </c:pt>
                <c:pt idx="2645">
                  <c:v>42697</c:v>
                </c:pt>
                <c:pt idx="2646">
                  <c:v>42698</c:v>
                </c:pt>
                <c:pt idx="2647">
                  <c:v>42699</c:v>
                </c:pt>
                <c:pt idx="2648">
                  <c:v>42702</c:v>
                </c:pt>
                <c:pt idx="2649">
                  <c:v>42703</c:v>
                </c:pt>
                <c:pt idx="2650">
                  <c:v>42704</c:v>
                </c:pt>
                <c:pt idx="2651">
                  <c:v>42705</c:v>
                </c:pt>
                <c:pt idx="2652">
                  <c:v>42706</c:v>
                </c:pt>
                <c:pt idx="2653">
                  <c:v>42709</c:v>
                </c:pt>
                <c:pt idx="2654">
                  <c:v>42710</c:v>
                </c:pt>
                <c:pt idx="2655">
                  <c:v>42711</c:v>
                </c:pt>
                <c:pt idx="2656">
                  <c:v>42712</c:v>
                </c:pt>
                <c:pt idx="2657">
                  <c:v>42713</c:v>
                </c:pt>
                <c:pt idx="2658">
                  <c:v>42716</c:v>
                </c:pt>
                <c:pt idx="2659">
                  <c:v>42717</c:v>
                </c:pt>
                <c:pt idx="2660">
                  <c:v>42718</c:v>
                </c:pt>
                <c:pt idx="2661">
                  <c:v>42719</c:v>
                </c:pt>
                <c:pt idx="2662">
                  <c:v>42720</c:v>
                </c:pt>
                <c:pt idx="2663">
                  <c:v>42723</c:v>
                </c:pt>
                <c:pt idx="2664">
                  <c:v>42724</c:v>
                </c:pt>
                <c:pt idx="2665">
                  <c:v>42725</c:v>
                </c:pt>
                <c:pt idx="2666">
                  <c:v>42726</c:v>
                </c:pt>
                <c:pt idx="2667">
                  <c:v>42727</c:v>
                </c:pt>
                <c:pt idx="2668">
                  <c:v>42730</c:v>
                </c:pt>
                <c:pt idx="2669">
                  <c:v>42731</c:v>
                </c:pt>
                <c:pt idx="2670">
                  <c:v>42732</c:v>
                </c:pt>
                <c:pt idx="2671">
                  <c:v>42733</c:v>
                </c:pt>
                <c:pt idx="2672">
                  <c:v>42734</c:v>
                </c:pt>
                <c:pt idx="2673">
                  <c:v>42738</c:v>
                </c:pt>
                <c:pt idx="2674">
                  <c:v>42739</c:v>
                </c:pt>
                <c:pt idx="2675">
                  <c:v>42740</c:v>
                </c:pt>
                <c:pt idx="2676">
                  <c:v>42741</c:v>
                </c:pt>
                <c:pt idx="2677">
                  <c:v>42744</c:v>
                </c:pt>
                <c:pt idx="2678">
                  <c:v>42745</c:v>
                </c:pt>
                <c:pt idx="2679">
                  <c:v>42746</c:v>
                </c:pt>
                <c:pt idx="2680">
                  <c:v>42747</c:v>
                </c:pt>
                <c:pt idx="2681">
                  <c:v>42748</c:v>
                </c:pt>
                <c:pt idx="2682">
                  <c:v>42751</c:v>
                </c:pt>
                <c:pt idx="2683">
                  <c:v>42752</c:v>
                </c:pt>
                <c:pt idx="2684">
                  <c:v>42753</c:v>
                </c:pt>
                <c:pt idx="2685">
                  <c:v>42754</c:v>
                </c:pt>
                <c:pt idx="2686">
                  <c:v>42755</c:v>
                </c:pt>
                <c:pt idx="2687">
                  <c:v>42758</c:v>
                </c:pt>
                <c:pt idx="2688">
                  <c:v>42759</c:v>
                </c:pt>
                <c:pt idx="2689">
                  <c:v>42760</c:v>
                </c:pt>
                <c:pt idx="2690">
                  <c:v>42761</c:v>
                </c:pt>
                <c:pt idx="2691">
                  <c:v>42769</c:v>
                </c:pt>
                <c:pt idx="2692">
                  <c:v>42772</c:v>
                </c:pt>
                <c:pt idx="2693">
                  <c:v>42773</c:v>
                </c:pt>
                <c:pt idx="2694">
                  <c:v>42774</c:v>
                </c:pt>
                <c:pt idx="2695">
                  <c:v>42775</c:v>
                </c:pt>
                <c:pt idx="2696">
                  <c:v>42776</c:v>
                </c:pt>
                <c:pt idx="2697">
                  <c:v>42779</c:v>
                </c:pt>
                <c:pt idx="2698">
                  <c:v>42780</c:v>
                </c:pt>
                <c:pt idx="2699">
                  <c:v>42781</c:v>
                </c:pt>
                <c:pt idx="2700">
                  <c:v>42782</c:v>
                </c:pt>
                <c:pt idx="2701">
                  <c:v>42783</c:v>
                </c:pt>
                <c:pt idx="2702">
                  <c:v>42786</c:v>
                </c:pt>
                <c:pt idx="2703">
                  <c:v>42787</c:v>
                </c:pt>
                <c:pt idx="2704">
                  <c:v>42788</c:v>
                </c:pt>
                <c:pt idx="2705">
                  <c:v>42789</c:v>
                </c:pt>
                <c:pt idx="2706">
                  <c:v>42790</c:v>
                </c:pt>
                <c:pt idx="2707">
                  <c:v>42793</c:v>
                </c:pt>
                <c:pt idx="2708">
                  <c:v>42794</c:v>
                </c:pt>
                <c:pt idx="2709">
                  <c:v>42795</c:v>
                </c:pt>
                <c:pt idx="2710">
                  <c:v>42796</c:v>
                </c:pt>
                <c:pt idx="2711">
                  <c:v>42797</c:v>
                </c:pt>
                <c:pt idx="2712">
                  <c:v>42800</c:v>
                </c:pt>
                <c:pt idx="2713">
                  <c:v>42801</c:v>
                </c:pt>
                <c:pt idx="2714">
                  <c:v>42802</c:v>
                </c:pt>
                <c:pt idx="2715">
                  <c:v>42803</c:v>
                </c:pt>
                <c:pt idx="2716">
                  <c:v>42804</c:v>
                </c:pt>
                <c:pt idx="2717">
                  <c:v>42807</c:v>
                </c:pt>
                <c:pt idx="2718">
                  <c:v>42808</c:v>
                </c:pt>
                <c:pt idx="2719">
                  <c:v>42809</c:v>
                </c:pt>
                <c:pt idx="2720">
                  <c:v>42810</c:v>
                </c:pt>
                <c:pt idx="2721">
                  <c:v>42811</c:v>
                </c:pt>
                <c:pt idx="2722">
                  <c:v>42814</c:v>
                </c:pt>
                <c:pt idx="2723">
                  <c:v>42815</c:v>
                </c:pt>
                <c:pt idx="2724">
                  <c:v>42816</c:v>
                </c:pt>
                <c:pt idx="2725">
                  <c:v>42817</c:v>
                </c:pt>
                <c:pt idx="2726">
                  <c:v>42818</c:v>
                </c:pt>
                <c:pt idx="2727">
                  <c:v>42821</c:v>
                </c:pt>
                <c:pt idx="2728">
                  <c:v>42822</c:v>
                </c:pt>
                <c:pt idx="2729">
                  <c:v>42823</c:v>
                </c:pt>
                <c:pt idx="2730">
                  <c:v>42824</c:v>
                </c:pt>
                <c:pt idx="2731">
                  <c:v>42825</c:v>
                </c:pt>
                <c:pt idx="2732">
                  <c:v>42830</c:v>
                </c:pt>
                <c:pt idx="2733">
                  <c:v>42831</c:v>
                </c:pt>
                <c:pt idx="2734">
                  <c:v>42832</c:v>
                </c:pt>
                <c:pt idx="2735">
                  <c:v>42835</c:v>
                </c:pt>
                <c:pt idx="2736">
                  <c:v>42836</c:v>
                </c:pt>
                <c:pt idx="2737">
                  <c:v>42837</c:v>
                </c:pt>
                <c:pt idx="2738">
                  <c:v>42838</c:v>
                </c:pt>
                <c:pt idx="2739">
                  <c:v>42839</c:v>
                </c:pt>
                <c:pt idx="2740">
                  <c:v>42842</c:v>
                </c:pt>
                <c:pt idx="2741">
                  <c:v>42843</c:v>
                </c:pt>
                <c:pt idx="2742">
                  <c:v>42844</c:v>
                </c:pt>
                <c:pt idx="2743">
                  <c:v>42845</c:v>
                </c:pt>
                <c:pt idx="2744">
                  <c:v>42846</c:v>
                </c:pt>
                <c:pt idx="2745">
                  <c:v>42849</c:v>
                </c:pt>
                <c:pt idx="2746">
                  <c:v>42850</c:v>
                </c:pt>
                <c:pt idx="2747">
                  <c:v>42851</c:v>
                </c:pt>
                <c:pt idx="2748">
                  <c:v>42852</c:v>
                </c:pt>
                <c:pt idx="2749">
                  <c:v>42853</c:v>
                </c:pt>
                <c:pt idx="2750">
                  <c:v>42857</c:v>
                </c:pt>
                <c:pt idx="2751">
                  <c:v>42858</c:v>
                </c:pt>
                <c:pt idx="2752">
                  <c:v>42859</c:v>
                </c:pt>
                <c:pt idx="2753">
                  <c:v>42860</c:v>
                </c:pt>
                <c:pt idx="2754">
                  <c:v>42863</c:v>
                </c:pt>
                <c:pt idx="2755">
                  <c:v>42864</c:v>
                </c:pt>
                <c:pt idx="2756">
                  <c:v>42865</c:v>
                </c:pt>
                <c:pt idx="2757">
                  <c:v>42866</c:v>
                </c:pt>
                <c:pt idx="2758">
                  <c:v>42867</c:v>
                </c:pt>
                <c:pt idx="2759">
                  <c:v>42870</c:v>
                </c:pt>
                <c:pt idx="2760">
                  <c:v>42871</c:v>
                </c:pt>
                <c:pt idx="2761">
                  <c:v>42872</c:v>
                </c:pt>
                <c:pt idx="2762">
                  <c:v>42873</c:v>
                </c:pt>
                <c:pt idx="2763">
                  <c:v>42874</c:v>
                </c:pt>
                <c:pt idx="2764">
                  <c:v>42877</c:v>
                </c:pt>
                <c:pt idx="2765">
                  <c:v>42878</c:v>
                </c:pt>
                <c:pt idx="2766">
                  <c:v>42879</c:v>
                </c:pt>
                <c:pt idx="2767">
                  <c:v>42880</c:v>
                </c:pt>
                <c:pt idx="2768">
                  <c:v>42881</c:v>
                </c:pt>
                <c:pt idx="2769">
                  <c:v>42886</c:v>
                </c:pt>
                <c:pt idx="2770">
                  <c:v>42887</c:v>
                </c:pt>
                <c:pt idx="2771">
                  <c:v>42888</c:v>
                </c:pt>
                <c:pt idx="2772">
                  <c:v>42891</c:v>
                </c:pt>
                <c:pt idx="2773">
                  <c:v>42892</c:v>
                </c:pt>
                <c:pt idx="2774">
                  <c:v>42893</c:v>
                </c:pt>
                <c:pt idx="2775">
                  <c:v>42894</c:v>
                </c:pt>
                <c:pt idx="2776">
                  <c:v>42895</c:v>
                </c:pt>
                <c:pt idx="2777">
                  <c:v>42898</c:v>
                </c:pt>
                <c:pt idx="2778">
                  <c:v>42899</c:v>
                </c:pt>
                <c:pt idx="2779">
                  <c:v>42900</c:v>
                </c:pt>
                <c:pt idx="2780">
                  <c:v>42901</c:v>
                </c:pt>
                <c:pt idx="2781">
                  <c:v>42902</c:v>
                </c:pt>
                <c:pt idx="2782">
                  <c:v>42905</c:v>
                </c:pt>
                <c:pt idx="2783">
                  <c:v>42906</c:v>
                </c:pt>
                <c:pt idx="2784">
                  <c:v>42907</c:v>
                </c:pt>
                <c:pt idx="2785">
                  <c:v>42908</c:v>
                </c:pt>
                <c:pt idx="2786">
                  <c:v>42909</c:v>
                </c:pt>
                <c:pt idx="2787">
                  <c:v>42912</c:v>
                </c:pt>
                <c:pt idx="2788">
                  <c:v>42913</c:v>
                </c:pt>
                <c:pt idx="2789">
                  <c:v>42914</c:v>
                </c:pt>
                <c:pt idx="2790">
                  <c:v>42915</c:v>
                </c:pt>
                <c:pt idx="2791">
                  <c:v>42916</c:v>
                </c:pt>
                <c:pt idx="2792">
                  <c:v>42919</c:v>
                </c:pt>
                <c:pt idx="2793">
                  <c:v>42920</c:v>
                </c:pt>
                <c:pt idx="2794">
                  <c:v>42921</c:v>
                </c:pt>
                <c:pt idx="2795">
                  <c:v>42922</c:v>
                </c:pt>
                <c:pt idx="2796">
                  <c:v>42923</c:v>
                </c:pt>
                <c:pt idx="2797">
                  <c:v>42926</c:v>
                </c:pt>
                <c:pt idx="2798">
                  <c:v>42927</c:v>
                </c:pt>
                <c:pt idx="2799">
                  <c:v>42928</c:v>
                </c:pt>
                <c:pt idx="2800">
                  <c:v>42929</c:v>
                </c:pt>
                <c:pt idx="2801">
                  <c:v>42930</c:v>
                </c:pt>
                <c:pt idx="2802">
                  <c:v>42933</c:v>
                </c:pt>
                <c:pt idx="2803">
                  <c:v>42934</c:v>
                </c:pt>
                <c:pt idx="2804">
                  <c:v>42935</c:v>
                </c:pt>
                <c:pt idx="2805">
                  <c:v>42936</c:v>
                </c:pt>
                <c:pt idx="2806">
                  <c:v>42937</c:v>
                </c:pt>
                <c:pt idx="2807">
                  <c:v>42940</c:v>
                </c:pt>
                <c:pt idx="2808">
                  <c:v>42941</c:v>
                </c:pt>
                <c:pt idx="2809">
                  <c:v>42942</c:v>
                </c:pt>
                <c:pt idx="2810">
                  <c:v>42943</c:v>
                </c:pt>
                <c:pt idx="2811">
                  <c:v>42944</c:v>
                </c:pt>
                <c:pt idx="2812">
                  <c:v>42947</c:v>
                </c:pt>
                <c:pt idx="2813">
                  <c:v>42948</c:v>
                </c:pt>
                <c:pt idx="2814">
                  <c:v>42949</c:v>
                </c:pt>
                <c:pt idx="2815">
                  <c:v>42950</c:v>
                </c:pt>
                <c:pt idx="2816">
                  <c:v>42951</c:v>
                </c:pt>
                <c:pt idx="2817">
                  <c:v>42954</c:v>
                </c:pt>
                <c:pt idx="2818">
                  <c:v>42955</c:v>
                </c:pt>
                <c:pt idx="2819">
                  <c:v>42956</c:v>
                </c:pt>
                <c:pt idx="2820">
                  <c:v>42957</c:v>
                </c:pt>
                <c:pt idx="2821">
                  <c:v>42958</c:v>
                </c:pt>
                <c:pt idx="2822">
                  <c:v>42961</c:v>
                </c:pt>
                <c:pt idx="2823">
                  <c:v>42962</c:v>
                </c:pt>
                <c:pt idx="2824">
                  <c:v>42963</c:v>
                </c:pt>
                <c:pt idx="2825">
                  <c:v>42964</c:v>
                </c:pt>
                <c:pt idx="2826">
                  <c:v>42965</c:v>
                </c:pt>
                <c:pt idx="2827">
                  <c:v>42968</c:v>
                </c:pt>
                <c:pt idx="2828">
                  <c:v>42969</c:v>
                </c:pt>
                <c:pt idx="2829">
                  <c:v>42970</c:v>
                </c:pt>
                <c:pt idx="2830">
                  <c:v>42971</c:v>
                </c:pt>
                <c:pt idx="2831">
                  <c:v>42972</c:v>
                </c:pt>
                <c:pt idx="2832">
                  <c:v>42975</c:v>
                </c:pt>
                <c:pt idx="2833">
                  <c:v>42976</c:v>
                </c:pt>
                <c:pt idx="2834">
                  <c:v>42977</c:v>
                </c:pt>
                <c:pt idx="2835">
                  <c:v>42978</c:v>
                </c:pt>
                <c:pt idx="2836">
                  <c:v>42979</c:v>
                </c:pt>
                <c:pt idx="2837">
                  <c:v>42982</c:v>
                </c:pt>
                <c:pt idx="2838">
                  <c:v>42983</c:v>
                </c:pt>
                <c:pt idx="2839">
                  <c:v>42984</c:v>
                </c:pt>
                <c:pt idx="2840">
                  <c:v>42985</c:v>
                </c:pt>
                <c:pt idx="2841">
                  <c:v>42986</c:v>
                </c:pt>
                <c:pt idx="2842">
                  <c:v>42989</c:v>
                </c:pt>
                <c:pt idx="2843">
                  <c:v>42990</c:v>
                </c:pt>
                <c:pt idx="2844">
                  <c:v>42991</c:v>
                </c:pt>
                <c:pt idx="2845">
                  <c:v>42992</c:v>
                </c:pt>
                <c:pt idx="2846">
                  <c:v>42993</c:v>
                </c:pt>
                <c:pt idx="2847">
                  <c:v>42996</c:v>
                </c:pt>
                <c:pt idx="2848">
                  <c:v>42997</c:v>
                </c:pt>
                <c:pt idx="2849">
                  <c:v>42998</c:v>
                </c:pt>
                <c:pt idx="2850">
                  <c:v>42999</c:v>
                </c:pt>
                <c:pt idx="2851">
                  <c:v>43000</c:v>
                </c:pt>
                <c:pt idx="2852">
                  <c:v>43003</c:v>
                </c:pt>
                <c:pt idx="2853">
                  <c:v>43004</c:v>
                </c:pt>
                <c:pt idx="2854">
                  <c:v>43005</c:v>
                </c:pt>
                <c:pt idx="2855">
                  <c:v>43006</c:v>
                </c:pt>
                <c:pt idx="2856">
                  <c:v>43007</c:v>
                </c:pt>
                <c:pt idx="2857">
                  <c:v>43017</c:v>
                </c:pt>
                <c:pt idx="2858">
                  <c:v>43018</c:v>
                </c:pt>
                <c:pt idx="2859">
                  <c:v>43019</c:v>
                </c:pt>
                <c:pt idx="2860">
                  <c:v>43020</c:v>
                </c:pt>
                <c:pt idx="2861">
                  <c:v>43021</c:v>
                </c:pt>
                <c:pt idx="2862">
                  <c:v>43024</c:v>
                </c:pt>
                <c:pt idx="2863">
                  <c:v>43025</c:v>
                </c:pt>
                <c:pt idx="2864">
                  <c:v>43026</c:v>
                </c:pt>
                <c:pt idx="2865">
                  <c:v>43027</c:v>
                </c:pt>
                <c:pt idx="2866">
                  <c:v>43028</c:v>
                </c:pt>
                <c:pt idx="2867">
                  <c:v>43031</c:v>
                </c:pt>
                <c:pt idx="2868">
                  <c:v>43032</c:v>
                </c:pt>
                <c:pt idx="2869">
                  <c:v>43033</c:v>
                </c:pt>
                <c:pt idx="2870">
                  <c:v>43034</c:v>
                </c:pt>
                <c:pt idx="2871">
                  <c:v>43035</c:v>
                </c:pt>
                <c:pt idx="2872">
                  <c:v>43038</c:v>
                </c:pt>
                <c:pt idx="2873">
                  <c:v>43039</c:v>
                </c:pt>
                <c:pt idx="2874">
                  <c:v>43040</c:v>
                </c:pt>
                <c:pt idx="2875">
                  <c:v>43041</c:v>
                </c:pt>
                <c:pt idx="2876">
                  <c:v>43042</c:v>
                </c:pt>
                <c:pt idx="2877">
                  <c:v>43045</c:v>
                </c:pt>
                <c:pt idx="2878">
                  <c:v>43046</c:v>
                </c:pt>
                <c:pt idx="2879">
                  <c:v>43047</c:v>
                </c:pt>
                <c:pt idx="2880">
                  <c:v>43048</c:v>
                </c:pt>
                <c:pt idx="2881">
                  <c:v>43049</c:v>
                </c:pt>
                <c:pt idx="2882">
                  <c:v>43052</c:v>
                </c:pt>
                <c:pt idx="2883">
                  <c:v>43053</c:v>
                </c:pt>
                <c:pt idx="2884">
                  <c:v>43054</c:v>
                </c:pt>
                <c:pt idx="2885">
                  <c:v>43055</c:v>
                </c:pt>
                <c:pt idx="2886">
                  <c:v>43056</c:v>
                </c:pt>
                <c:pt idx="2887">
                  <c:v>43059</c:v>
                </c:pt>
                <c:pt idx="2888">
                  <c:v>43060</c:v>
                </c:pt>
                <c:pt idx="2889">
                  <c:v>43061</c:v>
                </c:pt>
                <c:pt idx="2890">
                  <c:v>43062</c:v>
                </c:pt>
                <c:pt idx="2891">
                  <c:v>43063</c:v>
                </c:pt>
                <c:pt idx="2892">
                  <c:v>43066</c:v>
                </c:pt>
                <c:pt idx="2893">
                  <c:v>43067</c:v>
                </c:pt>
                <c:pt idx="2894">
                  <c:v>43068</c:v>
                </c:pt>
                <c:pt idx="2895">
                  <c:v>43069</c:v>
                </c:pt>
                <c:pt idx="2896">
                  <c:v>43070</c:v>
                </c:pt>
                <c:pt idx="2897">
                  <c:v>43073</c:v>
                </c:pt>
                <c:pt idx="2898">
                  <c:v>43074</c:v>
                </c:pt>
                <c:pt idx="2899">
                  <c:v>43075</c:v>
                </c:pt>
                <c:pt idx="2900">
                  <c:v>43076</c:v>
                </c:pt>
                <c:pt idx="2901">
                  <c:v>43077</c:v>
                </c:pt>
                <c:pt idx="2902">
                  <c:v>43080</c:v>
                </c:pt>
                <c:pt idx="2903">
                  <c:v>43081</c:v>
                </c:pt>
                <c:pt idx="2904">
                  <c:v>43082</c:v>
                </c:pt>
                <c:pt idx="2905">
                  <c:v>43083</c:v>
                </c:pt>
                <c:pt idx="2906">
                  <c:v>43084</c:v>
                </c:pt>
                <c:pt idx="2907">
                  <c:v>43087</c:v>
                </c:pt>
                <c:pt idx="2908">
                  <c:v>43088</c:v>
                </c:pt>
                <c:pt idx="2909">
                  <c:v>43089</c:v>
                </c:pt>
                <c:pt idx="2910">
                  <c:v>43090</c:v>
                </c:pt>
                <c:pt idx="2911">
                  <c:v>43091</c:v>
                </c:pt>
                <c:pt idx="2912">
                  <c:v>43094</c:v>
                </c:pt>
                <c:pt idx="2913">
                  <c:v>43095</c:v>
                </c:pt>
                <c:pt idx="2914">
                  <c:v>43096</c:v>
                </c:pt>
                <c:pt idx="2915">
                  <c:v>43097</c:v>
                </c:pt>
                <c:pt idx="2916">
                  <c:v>43098</c:v>
                </c:pt>
                <c:pt idx="2917">
                  <c:v>43102</c:v>
                </c:pt>
                <c:pt idx="2918">
                  <c:v>43103</c:v>
                </c:pt>
                <c:pt idx="2919">
                  <c:v>43104</c:v>
                </c:pt>
                <c:pt idx="2920">
                  <c:v>43105</c:v>
                </c:pt>
                <c:pt idx="2921">
                  <c:v>43108</c:v>
                </c:pt>
                <c:pt idx="2922">
                  <c:v>43109</c:v>
                </c:pt>
                <c:pt idx="2923">
                  <c:v>43110</c:v>
                </c:pt>
                <c:pt idx="2924">
                  <c:v>43111</c:v>
                </c:pt>
                <c:pt idx="2925">
                  <c:v>43112</c:v>
                </c:pt>
                <c:pt idx="2926">
                  <c:v>43115</c:v>
                </c:pt>
                <c:pt idx="2927">
                  <c:v>43116</c:v>
                </c:pt>
                <c:pt idx="2928">
                  <c:v>43117</c:v>
                </c:pt>
              </c:numCache>
            </c:numRef>
          </c:cat>
          <c:val>
            <c:numRef>
              <c:f>index_cmt!$G$2:$G$2930</c:f>
              <c:numCache>
                <c:formatCode>General</c:formatCode>
                <c:ptCount val="2929"/>
                <c:pt idx="0">
                  <c:v>1</c:v>
                </c:pt>
                <c:pt idx="1">
                  <c:v>1.0011711189733599</c:v>
                </c:pt>
                <c:pt idx="2">
                  <c:v>1.00155327358571</c:v>
                </c:pt>
                <c:pt idx="3">
                  <c:v>0.99848370911870199</c:v>
                </c:pt>
                <c:pt idx="4">
                  <c:v>0.99403345701993306</c:v>
                </c:pt>
                <c:pt idx="5">
                  <c:v>0.99214117531034596</c:v>
                </c:pt>
                <c:pt idx="6">
                  <c:v>0.98247636188808996</c:v>
                </c:pt>
                <c:pt idx="7">
                  <c:v>0.97499969181079593</c:v>
                </c:pt>
                <c:pt idx="8">
                  <c:v>0.98395567006496598</c:v>
                </c:pt>
                <c:pt idx="9">
                  <c:v>0.98685264857801402</c:v>
                </c:pt>
                <c:pt idx="10">
                  <c:v>0.97198560140041101</c:v>
                </c:pt>
                <c:pt idx="11">
                  <c:v>0.97316904794191206</c:v>
                </c:pt>
                <c:pt idx="12">
                  <c:v>0.97743438651857106</c:v>
                </c:pt>
                <c:pt idx="13">
                  <c:v>0.98335161922607495</c:v>
                </c:pt>
                <c:pt idx="14">
                  <c:v>0.981268260210308</c:v>
                </c:pt>
                <c:pt idx="15">
                  <c:v>0.99673935822680193</c:v>
                </c:pt>
                <c:pt idx="16">
                  <c:v>1.04926096228996</c:v>
                </c:pt>
                <c:pt idx="17">
                  <c:v>1.05113475264734</c:v>
                </c:pt>
                <c:pt idx="18">
                  <c:v>1.01952686793476</c:v>
                </c:pt>
                <c:pt idx="19">
                  <c:v>1.0268371158421501</c:v>
                </c:pt>
                <c:pt idx="20">
                  <c:v>1.0248462135874399</c:v>
                </c:pt>
                <c:pt idx="21">
                  <c:v>1.0169195872730101</c:v>
                </c:pt>
                <c:pt idx="22">
                  <c:v>1.0183865678817501</c:v>
                </c:pt>
                <c:pt idx="23">
                  <c:v>1.01952686793476</c:v>
                </c:pt>
                <c:pt idx="24">
                  <c:v>1.0268371158421501</c:v>
                </c:pt>
                <c:pt idx="25">
                  <c:v>1.0336049507513601</c:v>
                </c:pt>
                <c:pt idx="26">
                  <c:v>1.0314661176789601</c:v>
                </c:pt>
                <c:pt idx="27">
                  <c:v>1.0283913603984198</c:v>
                </c:pt>
                <c:pt idx="28">
                  <c:v>1.0314187023172201</c:v>
                </c:pt>
                <c:pt idx="29">
                  <c:v>1.0218014852749</c:v>
                </c:pt>
                <c:pt idx="30">
                  <c:v>1.0248533947021898</c:v>
                </c:pt>
                <c:pt idx="31">
                  <c:v>1.0203740658751499</c:v>
                </c:pt>
                <c:pt idx="32">
                  <c:v>1.0170876017900901</c:v>
                </c:pt>
                <c:pt idx="33">
                  <c:v>1.01422716082717</c:v>
                </c:pt>
                <c:pt idx="34">
                  <c:v>1.0087984090422299</c:v>
                </c:pt>
                <c:pt idx="35">
                  <c:v>1.02194426538246</c:v>
                </c:pt>
                <c:pt idx="36">
                  <c:v>1.0130099519067799</c:v>
                </c:pt>
                <c:pt idx="37">
                  <c:v>1.01098938509893</c:v>
                </c:pt>
                <c:pt idx="38">
                  <c:v>0.99854342388793105</c:v>
                </c:pt>
                <c:pt idx="39">
                  <c:v>0.99652285708008004</c:v>
                </c:pt>
                <c:pt idx="40">
                  <c:v>0.99750879630559808</c:v>
                </c:pt>
                <c:pt idx="41">
                  <c:v>0.99380848118760701</c:v>
                </c:pt>
                <c:pt idx="42">
                  <c:v>0.98519672807583591</c:v>
                </c:pt>
                <c:pt idx="43">
                  <c:v>0.98725381115129796</c:v>
                </c:pt>
                <c:pt idx="44">
                  <c:v>0.97859945572731311</c:v>
                </c:pt>
                <c:pt idx="45">
                  <c:v>0.96671341061968807</c:v>
                </c:pt>
                <c:pt idx="46">
                  <c:v>0.96998161657093895</c:v>
                </c:pt>
                <c:pt idx="47">
                  <c:v>0.96858182631248901</c:v>
                </c:pt>
                <c:pt idx="48">
                  <c:v>0.97855076737049707</c:v>
                </c:pt>
                <c:pt idx="49">
                  <c:v>0.97560512178314895</c:v>
                </c:pt>
                <c:pt idx="50">
                  <c:v>0.97747353747595001</c:v>
                </c:pt>
                <c:pt idx="51">
                  <c:v>0.98186766167856399</c:v>
                </c:pt>
                <c:pt idx="52">
                  <c:v>0.98130774557518397</c:v>
                </c:pt>
                <c:pt idx="53">
                  <c:v>0.97681015861433695</c:v>
                </c:pt>
                <c:pt idx="54">
                  <c:v>0.97671886794530705</c:v>
                </c:pt>
                <c:pt idx="55">
                  <c:v>0.98237888942512808</c:v>
                </c:pt>
                <c:pt idx="56">
                  <c:v>0.97612852161891706</c:v>
                </c:pt>
                <c:pt idx="57">
                  <c:v>0.96864268675850806</c:v>
                </c:pt>
                <c:pt idx="58">
                  <c:v>0.96640302234498698</c:v>
                </c:pt>
                <c:pt idx="59">
                  <c:v>0.96967731434084103</c:v>
                </c:pt>
                <c:pt idx="60">
                  <c:v>0.96416335793146701</c:v>
                </c:pt>
                <c:pt idx="61">
                  <c:v>0.95766346229657495</c:v>
                </c:pt>
                <c:pt idx="62">
                  <c:v>0.94969682991261095</c:v>
                </c:pt>
                <c:pt idx="63">
                  <c:v>0.94936209745950395</c:v>
                </c:pt>
                <c:pt idx="64">
                  <c:v>0.94379336664871194</c:v>
                </c:pt>
                <c:pt idx="65">
                  <c:v>0.94322736450072997</c:v>
                </c:pt>
                <c:pt idx="66">
                  <c:v>0.94930732305808596</c:v>
                </c:pt>
                <c:pt idx="67">
                  <c:v>0.94902736500639606</c:v>
                </c:pt>
                <c:pt idx="68">
                  <c:v>0.95079784568928505</c:v>
                </c:pt>
                <c:pt idx="69">
                  <c:v>0.94740581352590902</c:v>
                </c:pt>
                <c:pt idx="70">
                  <c:v>0.93797501296476193</c:v>
                </c:pt>
                <c:pt idx="71">
                  <c:v>0.94787781351924505</c:v>
                </c:pt>
                <c:pt idx="72">
                  <c:v>0.94086179498946998</c:v>
                </c:pt>
                <c:pt idx="73">
                  <c:v>0.94888521125206793</c:v>
                </c:pt>
                <c:pt idx="74">
                  <c:v>0.95764778324762301</c:v>
                </c:pt>
                <c:pt idx="75">
                  <c:v>0.96502741871054698</c:v>
                </c:pt>
                <c:pt idx="76">
                  <c:v>0.97373038137279999</c:v>
                </c:pt>
                <c:pt idx="77">
                  <c:v>0.98446006136735797</c:v>
                </c:pt>
                <c:pt idx="78">
                  <c:v>0.99115418949729595</c:v>
                </c:pt>
                <c:pt idx="79">
                  <c:v>0.99408100776247799</c:v>
                </c:pt>
                <c:pt idx="80">
                  <c:v>0.99833711416031889</c:v>
                </c:pt>
                <c:pt idx="81">
                  <c:v>1.00263599479287</c:v>
                </c:pt>
                <c:pt idx="82">
                  <c:v>0.98367541564711203</c:v>
                </c:pt>
                <c:pt idx="83">
                  <c:v>0.98685975449499996</c:v>
                </c:pt>
                <c:pt idx="84">
                  <c:v>0.98558312912464308</c:v>
                </c:pt>
                <c:pt idx="85">
                  <c:v>0.9833208472504229</c:v>
                </c:pt>
                <c:pt idx="86">
                  <c:v>0.97574358596963096</c:v>
                </c:pt>
                <c:pt idx="87">
                  <c:v>0.98015792037108707</c:v>
                </c:pt>
                <c:pt idx="88">
                  <c:v>0.98935816846462998</c:v>
                </c:pt>
                <c:pt idx="89">
                  <c:v>0.98297200226070902</c:v>
                </c:pt>
                <c:pt idx="90">
                  <c:v>0.99477312988002597</c:v>
                </c:pt>
                <c:pt idx="91">
                  <c:v>0.99620269266667194</c:v>
                </c:pt>
                <c:pt idx="92">
                  <c:v>1.0007402522809601</c:v>
                </c:pt>
                <c:pt idx="93">
                  <c:v>0.99366189079081091</c:v>
                </c:pt>
                <c:pt idx="94">
                  <c:v>0.97251940957778193</c:v>
                </c:pt>
                <c:pt idx="95">
                  <c:v>0.98150192554893501</c:v>
                </c:pt>
                <c:pt idx="96">
                  <c:v>0.99938014193739499</c:v>
                </c:pt>
                <c:pt idx="97">
                  <c:v>0.991051636471874</c:v>
                </c:pt>
                <c:pt idx="98">
                  <c:v>0.98544335169349406</c:v>
                </c:pt>
                <c:pt idx="99">
                  <c:v>0.98722596439910903</c:v>
                </c:pt>
                <c:pt idx="100">
                  <c:v>0.97646083572234099</c:v>
                </c:pt>
                <c:pt idx="101">
                  <c:v>0.98598160812733204</c:v>
                </c:pt>
                <c:pt idx="102">
                  <c:v>0.97992188246895795</c:v>
                </c:pt>
                <c:pt idx="103">
                  <c:v>0.96656386258402194</c:v>
                </c:pt>
                <c:pt idx="104">
                  <c:v>0.96883264239116895</c:v>
                </c:pt>
                <c:pt idx="105">
                  <c:v>0.97100881894088109</c:v>
                </c:pt>
                <c:pt idx="106">
                  <c:v>0.964914367060969</c:v>
                </c:pt>
                <c:pt idx="107">
                  <c:v>0.958241144822091</c:v>
                </c:pt>
                <c:pt idx="108">
                  <c:v>0.96696900183529799</c:v>
                </c:pt>
                <c:pt idx="109">
                  <c:v>0.97048792561781205</c:v>
                </c:pt>
                <c:pt idx="110">
                  <c:v>0.96430087048046509</c:v>
                </c:pt>
                <c:pt idx="111">
                  <c:v>0.95985591412360605</c:v>
                </c:pt>
                <c:pt idx="112">
                  <c:v>0.95728038602620702</c:v>
                </c:pt>
                <c:pt idx="113">
                  <c:v>0.96057358936872406</c:v>
                </c:pt>
                <c:pt idx="114">
                  <c:v>0.96079352210513103</c:v>
                </c:pt>
                <c:pt idx="115">
                  <c:v>0.96555101445583202</c:v>
                </c:pt>
                <c:pt idx="116">
                  <c:v>0.97155286307830901</c:v>
                </c:pt>
                <c:pt idx="117">
                  <c:v>0.96710211901786103</c:v>
                </c:pt>
                <c:pt idx="118">
                  <c:v>0.95971122153386401</c:v>
                </c:pt>
                <c:pt idx="119">
                  <c:v>0.95606496827237897</c:v>
                </c:pt>
                <c:pt idx="120">
                  <c:v>0.95440389734214603</c:v>
                </c:pt>
                <c:pt idx="121">
                  <c:v>0.94505096834125502</c:v>
                </c:pt>
                <c:pt idx="122">
                  <c:v>0.94763228414224399</c:v>
                </c:pt>
                <c:pt idx="123">
                  <c:v>0.94780591524993396</c:v>
                </c:pt>
                <c:pt idx="124">
                  <c:v>0.94313523845307801</c:v>
                </c:pt>
                <c:pt idx="125">
                  <c:v>0.93881761157519206</c:v>
                </c:pt>
                <c:pt idx="126">
                  <c:v>0.94060601198439697</c:v>
                </c:pt>
                <c:pt idx="127">
                  <c:v>0.93803048388699806</c:v>
                </c:pt>
                <c:pt idx="128">
                  <c:v>0.93571540245113394</c:v>
                </c:pt>
                <c:pt idx="129">
                  <c:v>0.937272294716752</c:v>
                </c:pt>
                <c:pt idx="130">
                  <c:v>0.92370012979899896</c:v>
                </c:pt>
                <c:pt idx="131">
                  <c:v>0.911545952260713</c:v>
                </c:pt>
                <c:pt idx="132">
                  <c:v>0.91438771472323599</c:v>
                </c:pt>
                <c:pt idx="133">
                  <c:v>0.90815435795717203</c:v>
                </c:pt>
                <c:pt idx="134">
                  <c:v>0.9055325282310559</c:v>
                </c:pt>
                <c:pt idx="135">
                  <c:v>0.90638237341407202</c:v>
                </c:pt>
                <c:pt idx="136">
                  <c:v>0.91167633288621797</c:v>
                </c:pt>
                <c:pt idx="137">
                  <c:v>0.90916818352153406</c:v>
                </c:pt>
                <c:pt idx="138">
                  <c:v>0.906618117915171</c:v>
                </c:pt>
                <c:pt idx="139">
                  <c:v>0.90071736034050698</c:v>
                </c:pt>
                <c:pt idx="140">
                  <c:v>0.90331987691569204</c:v>
                </c:pt>
                <c:pt idx="141">
                  <c:v>0.89930117502357909</c:v>
                </c:pt>
                <c:pt idx="142">
                  <c:v>0.88940898575068505</c:v>
                </c:pt>
                <c:pt idx="143">
                  <c:v>0.89105018988005202</c:v>
                </c:pt>
                <c:pt idx="144">
                  <c:v>0.88893123797330098</c:v>
                </c:pt>
                <c:pt idx="145">
                  <c:v>0.8916178666508261</c:v>
                </c:pt>
                <c:pt idx="146">
                  <c:v>0.88449099392467301</c:v>
                </c:pt>
                <c:pt idx="147">
                  <c:v>0.88985301015554796</c:v>
                </c:pt>
                <c:pt idx="148">
                  <c:v>0.89520940582433695</c:v>
                </c:pt>
                <c:pt idx="149">
                  <c:v>0.89698550344378802</c:v>
                </c:pt>
                <c:pt idx="150">
                  <c:v>0.9079624611994479</c:v>
                </c:pt>
                <c:pt idx="151">
                  <c:v>0.90649549449477396</c:v>
                </c:pt>
                <c:pt idx="152">
                  <c:v>0.90454515945062997</c:v>
                </c:pt>
                <c:pt idx="153">
                  <c:v>0.90860882583943803</c:v>
                </c:pt>
                <c:pt idx="154">
                  <c:v>0.90705193014137397</c:v>
                </c:pt>
                <c:pt idx="155">
                  <c:v>0.90402806773863797</c:v>
                </c:pt>
                <c:pt idx="156">
                  <c:v>0.90091989690459795</c:v>
                </c:pt>
                <c:pt idx="157">
                  <c:v>0.89551853673911397</c:v>
                </c:pt>
                <c:pt idx="158">
                  <c:v>0.89144924978821993</c:v>
                </c:pt>
                <c:pt idx="159">
                  <c:v>0.89325907078019207</c:v>
                </c:pt>
                <c:pt idx="160">
                  <c:v>0.89775552044968898</c:v>
                </c:pt>
                <c:pt idx="161">
                  <c:v>0.89304548942089101</c:v>
                </c:pt>
                <c:pt idx="162">
                  <c:v>0.89615928081701801</c:v>
                </c:pt>
                <c:pt idx="163">
                  <c:v>0.90328615354316999</c:v>
                </c:pt>
                <c:pt idx="164">
                  <c:v>0.89984074898391808</c:v>
                </c:pt>
                <c:pt idx="165">
                  <c:v>0.9050734922867959</c:v>
                </c:pt>
                <c:pt idx="166">
                  <c:v>0.90084120903538101</c:v>
                </c:pt>
                <c:pt idx="167">
                  <c:v>0.89522064694851</c:v>
                </c:pt>
                <c:pt idx="168">
                  <c:v>0.89366375125044706</c:v>
                </c:pt>
                <c:pt idx="169">
                  <c:v>0.89993067797730808</c:v>
                </c:pt>
                <c:pt idx="170">
                  <c:v>0.89984636954600505</c:v>
                </c:pt>
                <c:pt idx="171">
                  <c:v>0.90347163209203696</c:v>
                </c:pt>
                <c:pt idx="172">
                  <c:v>0.901268371753984</c:v>
                </c:pt>
                <c:pt idx="173">
                  <c:v>0.89530495537981303</c:v>
                </c:pt>
                <c:pt idx="174">
                  <c:v>0.89322534740767101</c:v>
                </c:pt>
                <c:pt idx="175">
                  <c:v>0.89624920981040701</c:v>
                </c:pt>
                <c:pt idx="176">
                  <c:v>0.88963942879624702</c:v>
                </c:pt>
                <c:pt idx="177">
                  <c:v>0.89093777863831392</c:v>
                </c:pt>
                <c:pt idx="178">
                  <c:v>0.89133121798439507</c:v>
                </c:pt>
                <c:pt idx="179">
                  <c:v>0.89146049091239299</c:v>
                </c:pt>
                <c:pt idx="180">
                  <c:v>0.89547919280450605</c:v>
                </c:pt>
                <c:pt idx="181">
                  <c:v>0.89932927783401306</c:v>
                </c:pt>
                <c:pt idx="182">
                  <c:v>0.91520174516733699</c:v>
                </c:pt>
                <c:pt idx="183">
                  <c:v>0.91282986796667798</c:v>
                </c:pt>
                <c:pt idx="184">
                  <c:v>0.91945089010501202</c:v>
                </c:pt>
                <c:pt idx="185">
                  <c:v>0.93055712078866992</c:v>
                </c:pt>
                <c:pt idx="186">
                  <c:v>0.93738048316213096</c:v>
                </c:pt>
                <c:pt idx="187">
                  <c:v>0.93746479159343399</c:v>
                </c:pt>
                <c:pt idx="188">
                  <c:v>0.93006813188711202</c:v>
                </c:pt>
                <c:pt idx="189">
                  <c:v>0.92894401946973804</c:v>
                </c:pt>
                <c:pt idx="190">
                  <c:v>0.92864612967913396</c:v>
                </c:pt>
                <c:pt idx="191">
                  <c:v>0.92585667898053803</c:v>
                </c:pt>
                <c:pt idx="192">
                  <c:v>0.93298006329041405</c:v>
                </c:pt>
                <c:pt idx="193">
                  <c:v>0.93308256898190001</c:v>
                </c:pt>
                <c:pt idx="194">
                  <c:v>0.925958249628134</c:v>
                </c:pt>
                <c:pt idx="195">
                  <c:v>0.93961933865622804</c:v>
                </c:pt>
                <c:pt idx="196">
                  <c:v>0.93999589076563594</c:v>
                </c:pt>
                <c:pt idx="197">
                  <c:v>0.93727696303446706</c:v>
                </c:pt>
                <c:pt idx="198">
                  <c:v>0.93149024311782402</c:v>
                </c:pt>
                <c:pt idx="199">
                  <c:v>0.94383339976298808</c:v>
                </c:pt>
                <c:pt idx="200">
                  <c:v>0.94367281136338799</c:v>
                </c:pt>
                <c:pt idx="201">
                  <c:v>0.94537283338674605</c:v>
                </c:pt>
                <c:pt idx="202">
                  <c:v>0.95291495063695397</c:v>
                </c:pt>
                <c:pt idx="203">
                  <c:v>0.95998637775040097</c:v>
                </c:pt>
                <c:pt idx="204">
                  <c:v>0.96091668296188093</c:v>
                </c:pt>
                <c:pt idx="205">
                  <c:v>0.95440454648152506</c:v>
                </c:pt>
                <c:pt idx="206">
                  <c:v>0.96957738147827199</c:v>
                </c:pt>
                <c:pt idx="207">
                  <c:v>0.97401848135688207</c:v>
                </c:pt>
                <c:pt idx="208">
                  <c:v>0.98522090661178008</c:v>
                </c:pt>
                <c:pt idx="209">
                  <c:v>0.98981705735897008</c:v>
                </c:pt>
                <c:pt idx="210">
                  <c:v>0.98632841281592198</c:v>
                </c:pt>
                <c:pt idx="211">
                  <c:v>1.0004601919807701</c:v>
                </c:pt>
                <c:pt idx="212">
                  <c:v>0.99463470934698794</c:v>
                </c:pt>
                <c:pt idx="213">
                  <c:v>0.99008285884796399</c:v>
                </c:pt>
                <c:pt idx="214">
                  <c:v>0.98553100834893992</c:v>
                </c:pt>
                <c:pt idx="215">
                  <c:v>0.98511015599136598</c:v>
                </c:pt>
                <c:pt idx="216">
                  <c:v>1.0074762437840099</c:v>
                </c:pt>
                <c:pt idx="217">
                  <c:v>1.0045025896258899</c:v>
                </c:pt>
                <c:pt idx="218">
                  <c:v>0.99346629030161793</c:v>
                </c:pt>
                <c:pt idx="219">
                  <c:v>0.98541472019750409</c:v>
                </c:pt>
                <c:pt idx="220">
                  <c:v>0.98261272950102496</c:v>
                </c:pt>
                <c:pt idx="221">
                  <c:v>0.96967705703664497</c:v>
                </c:pt>
                <c:pt idx="222">
                  <c:v>0.95852446956093296</c:v>
                </c:pt>
                <c:pt idx="223">
                  <c:v>0.96185252570438007</c:v>
                </c:pt>
                <c:pt idx="224">
                  <c:v>0.95635375740081496</c:v>
                </c:pt>
                <c:pt idx="225">
                  <c:v>0.96576756013602305</c:v>
                </c:pt>
                <c:pt idx="226">
                  <c:v>0.97425105765975195</c:v>
                </c:pt>
                <c:pt idx="227">
                  <c:v>0.98533165723219396</c:v>
                </c:pt>
                <c:pt idx="228">
                  <c:v>0.97788367800933806</c:v>
                </c:pt>
                <c:pt idx="229">
                  <c:v>0.97974982596331694</c:v>
                </c:pt>
                <c:pt idx="230">
                  <c:v>0.98052508030621699</c:v>
                </c:pt>
                <c:pt idx="231">
                  <c:v>0.97392988086055099</c:v>
                </c:pt>
                <c:pt idx="232">
                  <c:v>0.97278361193926299</c:v>
                </c:pt>
                <c:pt idx="233">
                  <c:v>0.98100684550501893</c:v>
                </c:pt>
                <c:pt idx="234">
                  <c:v>0.98675480270451599</c:v>
                </c:pt>
                <c:pt idx="235">
                  <c:v>0.99451288366453194</c:v>
                </c:pt>
                <c:pt idx="236">
                  <c:v>0.99867710699210599</c:v>
                </c:pt>
                <c:pt idx="237">
                  <c:v>1.0064241128900799</c:v>
                </c:pt>
                <c:pt idx="238">
                  <c:v>0.99742562498142606</c:v>
                </c:pt>
                <c:pt idx="239">
                  <c:v>1.00044357938771</c:v>
                </c:pt>
                <c:pt idx="240">
                  <c:v>1.00137388459919</c:v>
                </c:pt>
                <c:pt idx="241">
                  <c:v>0.97705858588725203</c:v>
                </c:pt>
                <c:pt idx="242">
                  <c:v>0.97978305114944209</c:v>
                </c:pt>
                <c:pt idx="243">
                  <c:v>0.98208666405405698</c:v>
                </c:pt>
                <c:pt idx="244">
                  <c:v>0.97518690040225209</c:v>
                </c:pt>
                <c:pt idx="245">
                  <c:v>0.97220770871311002</c:v>
                </c:pt>
                <c:pt idx="246">
                  <c:v>0.98413555053171997</c:v>
                </c:pt>
                <c:pt idx="247">
                  <c:v>0.98414108806274103</c:v>
                </c:pt>
                <c:pt idx="248">
                  <c:v>1.0227210666840301</c:v>
                </c:pt>
                <c:pt idx="249">
                  <c:v>1.0217353861623399</c:v>
                </c:pt>
                <c:pt idx="250">
                  <c:v>1.01877834459728</c:v>
                </c:pt>
                <c:pt idx="251">
                  <c:v>1.02472828767656</c:v>
                </c:pt>
                <c:pt idx="252">
                  <c:v>1.0091418356158501</c:v>
                </c:pt>
                <c:pt idx="253">
                  <c:v>1.0011521383008299</c:v>
                </c:pt>
                <c:pt idx="254">
                  <c:v>1.0074278730505801</c:v>
                </c:pt>
                <c:pt idx="255">
                  <c:v>1.00331899358996</c:v>
                </c:pt>
                <c:pt idx="256">
                  <c:v>1.00175548491209</c:v>
                </c:pt>
                <c:pt idx="257">
                  <c:v>0.99760925200183892</c:v>
                </c:pt>
                <c:pt idx="258">
                  <c:v>0.99982911415198994</c:v>
                </c:pt>
                <c:pt idx="259">
                  <c:v>0.99589099331830899</c:v>
                </c:pt>
                <c:pt idx="260">
                  <c:v>1.00182809756108</c:v>
                </c:pt>
                <c:pt idx="261">
                  <c:v>1.0056856952898301</c:v>
                </c:pt>
                <c:pt idx="262">
                  <c:v>1.0036816151149901</c:v>
                </c:pt>
                <c:pt idx="263">
                  <c:v>1.0119969564887099</c:v>
                </c:pt>
                <c:pt idx="264">
                  <c:v>1.0105007582991801</c:v>
                </c:pt>
                <c:pt idx="265">
                  <c:v>1.0116294692140899</c:v>
                </c:pt>
                <c:pt idx="266">
                  <c:v>1.0098497808412801</c:v>
                </c:pt>
                <c:pt idx="267">
                  <c:v>1.0130364204940601</c:v>
                </c:pt>
                <c:pt idx="268">
                  <c:v>1.01207045394363</c:v>
                </c:pt>
                <c:pt idx="269">
                  <c:v>1.0035132502631601</c:v>
                </c:pt>
                <c:pt idx="270">
                  <c:v>1.0053244375452199</c:v>
                </c:pt>
                <c:pt idx="271">
                  <c:v>1.00321926044347</c:v>
                </c:pt>
                <c:pt idx="272">
                  <c:v>1.0098340313866501</c:v>
                </c:pt>
                <c:pt idx="273">
                  <c:v>1.0311745424057301</c:v>
                </c:pt>
                <c:pt idx="274">
                  <c:v>1.02898536821263</c:v>
                </c:pt>
                <c:pt idx="275">
                  <c:v>1.01502610159523</c:v>
                </c:pt>
                <c:pt idx="276">
                  <c:v>1.0215673750834899</c:v>
                </c:pt>
                <c:pt idx="277">
                  <c:v>1.0119287088519899</c:v>
                </c:pt>
                <c:pt idx="278">
                  <c:v>1.0113669783036401</c:v>
                </c:pt>
                <c:pt idx="279">
                  <c:v>1.01527809286925</c:v>
                </c:pt>
                <c:pt idx="280">
                  <c:v>1.0125324379460099</c:v>
                </c:pt>
                <c:pt idx="281">
                  <c:v>1.0117607146693099</c:v>
                </c:pt>
                <c:pt idx="282">
                  <c:v>1.00695713100819</c:v>
                </c:pt>
                <c:pt idx="283">
                  <c:v>1.00445296772255</c:v>
                </c:pt>
                <c:pt idx="284">
                  <c:v>1.0079650961042899</c:v>
                </c:pt>
                <c:pt idx="285">
                  <c:v>1.00470495899658</c:v>
                </c:pt>
                <c:pt idx="286">
                  <c:v>1.00757135973862</c:v>
                </c:pt>
                <c:pt idx="287">
                  <c:v>1.0024107884392999</c:v>
                </c:pt>
                <c:pt idx="288">
                  <c:v>1.0066473917338601</c:v>
                </c:pt>
                <c:pt idx="289">
                  <c:v>1.0051931920900001</c:v>
                </c:pt>
                <c:pt idx="290">
                  <c:v>1.0073298681010201</c:v>
                </c:pt>
                <c:pt idx="291">
                  <c:v>1.00422197572136</c:v>
                </c:pt>
                <c:pt idx="292">
                  <c:v>1.00470495899658</c:v>
                </c:pt>
                <c:pt idx="293">
                  <c:v>0.99893540878502596</c:v>
                </c:pt>
                <c:pt idx="294">
                  <c:v>0.99599026076984709</c:v>
                </c:pt>
                <c:pt idx="295">
                  <c:v>1.0003108611557501</c:v>
                </c:pt>
                <c:pt idx="296">
                  <c:v>1.00018486551873</c:v>
                </c:pt>
                <c:pt idx="297">
                  <c:v>1.0036129968091301</c:v>
                </c:pt>
                <c:pt idx="298">
                  <c:v>0.98725456327027594</c:v>
                </c:pt>
                <c:pt idx="299">
                  <c:v>0.99613200586148698</c:v>
                </c:pt>
                <c:pt idx="300">
                  <c:v>0.99549152804000407</c:v>
                </c:pt>
                <c:pt idx="301">
                  <c:v>0.99614250549790406</c:v>
                </c:pt>
                <c:pt idx="302">
                  <c:v>0.99255162984303302</c:v>
                </c:pt>
                <c:pt idx="303">
                  <c:v>1.0028097746231701</c:v>
                </c:pt>
                <c:pt idx="304">
                  <c:v>0.99886716114831098</c:v>
                </c:pt>
                <c:pt idx="305">
                  <c:v>0.9980639389623529</c:v>
                </c:pt>
                <c:pt idx="306">
                  <c:v>0.99023121019470894</c:v>
                </c:pt>
                <c:pt idx="307">
                  <c:v>0.97963182723098807</c:v>
                </c:pt>
                <c:pt idx="308">
                  <c:v>0.972933059196461</c:v>
                </c:pt>
                <c:pt idx="309">
                  <c:v>0.973783529746299</c:v>
                </c:pt>
                <c:pt idx="310">
                  <c:v>0.95986101185635797</c:v>
                </c:pt>
                <c:pt idx="311">
                  <c:v>0.95986626167456801</c:v>
                </c:pt>
                <c:pt idx="312">
                  <c:v>0.96046474095037904</c:v>
                </c:pt>
                <c:pt idx="313">
                  <c:v>0.96336789041988802</c:v>
                </c:pt>
                <c:pt idx="314">
                  <c:v>0.96203968641304194</c:v>
                </c:pt>
                <c:pt idx="315">
                  <c:v>0.96494283588255103</c:v>
                </c:pt>
                <c:pt idx="316">
                  <c:v>0.97619844612238205</c:v>
                </c:pt>
                <c:pt idx="317">
                  <c:v>0.97377303010988103</c:v>
                </c:pt>
                <c:pt idx="318">
                  <c:v>0.97429276211256</c:v>
                </c:pt>
                <c:pt idx="319">
                  <c:v>0.97756864867489901</c:v>
                </c:pt>
                <c:pt idx="320">
                  <c:v>0.98443016107390102</c:v>
                </c:pt>
                <c:pt idx="321">
                  <c:v>0.98495514289478792</c:v>
                </c:pt>
                <c:pt idx="322">
                  <c:v>0.97966857595845003</c:v>
                </c:pt>
                <c:pt idx="323">
                  <c:v>0.99310286075496501</c:v>
                </c:pt>
                <c:pt idx="324">
                  <c:v>0.98975347673770098</c:v>
                </c:pt>
                <c:pt idx="325">
                  <c:v>0.995922013133131</c:v>
                </c:pt>
                <c:pt idx="326">
                  <c:v>0.99430506912479799</c:v>
                </c:pt>
                <c:pt idx="327">
                  <c:v>0.99208439602244303</c:v>
                </c:pt>
                <c:pt idx="328">
                  <c:v>0.99156466401976395</c:v>
                </c:pt>
                <c:pt idx="329">
                  <c:v>0.99381683603137194</c:v>
                </c:pt>
                <c:pt idx="330">
                  <c:v>0.99191640183975904</c:v>
                </c:pt>
                <c:pt idx="331">
                  <c:v>0.99562277349522499</c:v>
                </c:pt>
                <c:pt idx="332">
                  <c:v>0.99171165892961299</c:v>
                </c:pt>
                <c:pt idx="333">
                  <c:v>0.99227863929617099</c:v>
                </c:pt>
                <c:pt idx="334">
                  <c:v>0.98489739489449091</c:v>
                </c:pt>
                <c:pt idx="335">
                  <c:v>0.97320079992511399</c:v>
                </c:pt>
                <c:pt idx="336">
                  <c:v>0.97974207341337394</c:v>
                </c:pt>
                <c:pt idx="337">
                  <c:v>0.97942183450263298</c:v>
                </c:pt>
                <c:pt idx="338">
                  <c:v>0.98316495488556199</c:v>
                </c:pt>
                <c:pt idx="339">
                  <c:v>0.98349044361451199</c:v>
                </c:pt>
                <c:pt idx="340">
                  <c:v>0.984256917073008</c:v>
                </c:pt>
                <c:pt idx="341">
                  <c:v>0.97857661377100391</c:v>
                </c:pt>
                <c:pt idx="342">
                  <c:v>0.97502248684359494</c:v>
                </c:pt>
                <c:pt idx="343">
                  <c:v>0.97085938100395508</c:v>
                </c:pt>
                <c:pt idx="344">
                  <c:v>0.966696275164316</c:v>
                </c:pt>
                <c:pt idx="345">
                  <c:v>0.957540592208036</c:v>
                </c:pt>
                <c:pt idx="346">
                  <c:v>0.96101597186231202</c:v>
                </c:pt>
                <c:pt idx="347">
                  <c:v>0.95685811584088198</c:v>
                </c:pt>
                <c:pt idx="348">
                  <c:v>0.95792382893728401</c:v>
                </c:pt>
                <c:pt idx="349">
                  <c:v>0.94995985471441802</c:v>
                </c:pt>
                <c:pt idx="350">
                  <c:v>0.93902448338532807</c:v>
                </c:pt>
                <c:pt idx="351">
                  <c:v>0.94718270088192191</c:v>
                </c:pt>
                <c:pt idx="352">
                  <c:v>0.940972165940821</c:v>
                </c:pt>
                <c:pt idx="353">
                  <c:v>0.93508186991046205</c:v>
                </c:pt>
                <c:pt idx="354">
                  <c:v>0.92999479606606095</c:v>
                </c:pt>
                <c:pt idx="355">
                  <c:v>0.917969498511783</c:v>
                </c:pt>
                <c:pt idx="356">
                  <c:v>0.91442162649403103</c:v>
                </c:pt>
                <c:pt idx="357">
                  <c:v>0.91931580607990993</c:v>
                </c:pt>
                <c:pt idx="358">
                  <c:v>0.92576326575175694</c:v>
                </c:pt>
                <c:pt idx="359">
                  <c:v>0.92728225325744196</c:v>
                </c:pt>
                <c:pt idx="360">
                  <c:v>0.9164419704097001</c:v>
                </c:pt>
                <c:pt idx="361">
                  <c:v>0.91155320200787904</c:v>
                </c:pt>
                <c:pt idx="362">
                  <c:v>0.91133369863323499</c:v>
                </c:pt>
                <c:pt idx="363">
                  <c:v>0.90665725336318204</c:v>
                </c:pt>
                <c:pt idx="364">
                  <c:v>0.89620781716457998</c:v>
                </c:pt>
                <c:pt idx="365">
                  <c:v>0.895397023179208</c:v>
                </c:pt>
                <c:pt idx="366">
                  <c:v>0.90137344173805201</c:v>
                </c:pt>
                <c:pt idx="367">
                  <c:v>0.90705409896889899</c:v>
                </c:pt>
                <c:pt idx="368">
                  <c:v>0.89831384179325091</c:v>
                </c:pt>
                <c:pt idx="369">
                  <c:v>0.89931331110855295</c:v>
                </c:pt>
                <c:pt idx="370">
                  <c:v>0.89810476913035697</c:v>
                </c:pt>
                <c:pt idx="371">
                  <c:v>0.89897675511462505</c:v>
                </c:pt>
                <c:pt idx="372">
                  <c:v>0.89842092779131899</c:v>
                </c:pt>
                <c:pt idx="373">
                  <c:v>0.89658516782443909</c:v>
                </c:pt>
                <c:pt idx="374">
                  <c:v>0.88765113598562007</c:v>
                </c:pt>
                <c:pt idx="375">
                  <c:v>0.88164412142732795</c:v>
                </c:pt>
                <c:pt idx="376">
                  <c:v>0.88352577539337995</c:v>
                </c:pt>
                <c:pt idx="377">
                  <c:v>0.88702391799693603</c:v>
                </c:pt>
                <c:pt idx="378">
                  <c:v>0.89506046718527899</c:v>
                </c:pt>
                <c:pt idx="379">
                  <c:v>0.90560078899511798</c:v>
                </c:pt>
                <c:pt idx="380">
                  <c:v>0.90708979430158798</c:v>
                </c:pt>
                <c:pt idx="381">
                  <c:v>0.90486138567512497</c:v>
                </c:pt>
                <c:pt idx="382">
                  <c:v>0.91541190615144608</c:v>
                </c:pt>
                <c:pt idx="383">
                  <c:v>0.921689185371529</c:v>
                </c:pt>
                <c:pt idx="384">
                  <c:v>0.91630938880192103</c:v>
                </c:pt>
                <c:pt idx="385">
                  <c:v>0.916804024126331</c:v>
                </c:pt>
                <c:pt idx="386">
                  <c:v>0.91946587607830699</c:v>
                </c:pt>
                <c:pt idx="387">
                  <c:v>0.920552034058712</c:v>
                </c:pt>
                <c:pt idx="388">
                  <c:v>0.93884334239537892</c:v>
                </c:pt>
                <c:pt idx="389">
                  <c:v>0.94146949901466703</c:v>
                </c:pt>
                <c:pt idx="390">
                  <c:v>0.94131288371239397</c:v>
                </c:pt>
                <c:pt idx="391">
                  <c:v>0.92732159098335099</c:v>
                </c:pt>
                <c:pt idx="392">
                  <c:v>0.91645388147956397</c:v>
                </c:pt>
                <c:pt idx="393">
                  <c:v>0.92676836519944095</c:v>
                </c:pt>
                <c:pt idx="394">
                  <c:v>0.93554102725027499</c:v>
                </c:pt>
                <c:pt idx="395">
                  <c:v>0.93646658333820698</c:v>
                </c:pt>
                <c:pt idx="396">
                  <c:v>0.94210543320001106</c:v>
                </c:pt>
                <c:pt idx="397">
                  <c:v>0.93769395119394305</c:v>
                </c:pt>
                <c:pt idx="398">
                  <c:v>0.93910039273621393</c:v>
                </c:pt>
                <c:pt idx="399">
                  <c:v>0.94789116621596603</c:v>
                </c:pt>
                <c:pt idx="400">
                  <c:v>0.95764491164138799</c:v>
                </c:pt>
                <c:pt idx="401">
                  <c:v>0.966437280581118</c:v>
                </c:pt>
                <c:pt idx="402">
                  <c:v>0.97110632450992707</c:v>
                </c:pt>
                <c:pt idx="403">
                  <c:v>0.97410109014622803</c:v>
                </c:pt>
                <c:pt idx="404">
                  <c:v>0.98723121901752908</c:v>
                </c:pt>
                <c:pt idx="405">
                  <c:v>0.97925846524368398</c:v>
                </c:pt>
                <c:pt idx="406">
                  <c:v>0.97795292681321699</c:v>
                </c:pt>
                <c:pt idx="407">
                  <c:v>0.98696213857766202</c:v>
                </c:pt>
                <c:pt idx="408">
                  <c:v>1.00162702255042</c:v>
                </c:pt>
                <c:pt idx="409">
                  <c:v>1.0012782145728201</c:v>
                </c:pt>
                <c:pt idx="410">
                  <c:v>1.0002118587555699</c:v>
                </c:pt>
                <c:pt idx="411">
                  <c:v>1.0023296214767401</c:v>
                </c:pt>
                <c:pt idx="412">
                  <c:v>0.99482028401600808</c:v>
                </c:pt>
                <c:pt idx="413">
                  <c:v>1.0037995979537999</c:v>
                </c:pt>
                <c:pt idx="414">
                  <c:v>1.0106013535171101</c:v>
                </c:pt>
                <c:pt idx="415">
                  <c:v>1.00634589619032</c:v>
                </c:pt>
                <c:pt idx="416">
                  <c:v>1.00236450227451</c:v>
                </c:pt>
                <c:pt idx="417">
                  <c:v>1.00294252692311</c:v>
                </c:pt>
                <c:pt idx="418">
                  <c:v>0.98827265997923808</c:v>
                </c:pt>
                <c:pt idx="419">
                  <c:v>0.98183466130685804</c:v>
                </c:pt>
                <c:pt idx="420">
                  <c:v>0.99516410902250596</c:v>
                </c:pt>
                <c:pt idx="421">
                  <c:v>1.00619142408595</c:v>
                </c:pt>
                <c:pt idx="422">
                  <c:v>1.0040437635381199</c:v>
                </c:pt>
                <c:pt idx="423">
                  <c:v>0.99223910498172596</c:v>
                </c:pt>
                <c:pt idx="424">
                  <c:v>0.99236866223055098</c:v>
                </c:pt>
                <c:pt idx="425">
                  <c:v>0.99828344893652299</c:v>
                </c:pt>
                <c:pt idx="426">
                  <c:v>0.99850269966530303</c:v>
                </c:pt>
                <c:pt idx="427">
                  <c:v>0.991945109686316</c:v>
                </c:pt>
                <c:pt idx="428">
                  <c:v>1.00205057509466</c:v>
                </c:pt>
                <c:pt idx="429">
                  <c:v>1.00989875459079</c:v>
                </c:pt>
                <c:pt idx="430">
                  <c:v>1.00296744177865</c:v>
                </c:pt>
                <c:pt idx="431">
                  <c:v>1.00081479825971</c:v>
                </c:pt>
                <c:pt idx="432">
                  <c:v>1.01256962710503</c:v>
                </c:pt>
                <c:pt idx="433">
                  <c:v>0.99932488989823109</c:v>
                </c:pt>
                <c:pt idx="434">
                  <c:v>1.0036401428783199</c:v>
                </c:pt>
                <c:pt idx="435">
                  <c:v>1.0077760088984999</c:v>
                </c:pt>
                <c:pt idx="436">
                  <c:v>1.00233958741896</c:v>
                </c:pt>
                <c:pt idx="437">
                  <c:v>1.0113338502700799</c:v>
                </c:pt>
                <c:pt idx="438">
                  <c:v>1.0320679930531902</c:v>
                </c:pt>
                <c:pt idx="439">
                  <c:v>1.0381771156324</c:v>
                </c:pt>
                <c:pt idx="440">
                  <c:v>1.0364480246576999</c:v>
                </c:pt>
                <c:pt idx="441">
                  <c:v>1.04089781785772</c:v>
                </c:pt>
                <c:pt idx="442">
                  <c:v>1.0381223029502</c:v>
                </c:pt>
                <c:pt idx="443">
                  <c:v>1.0490948053314602</c:v>
                </c:pt>
                <c:pt idx="444">
                  <c:v>1.05682837649209</c:v>
                </c:pt>
                <c:pt idx="445">
                  <c:v>1.0669687226982001</c:v>
                </c:pt>
                <c:pt idx="446">
                  <c:v>1.0621452066650199</c:v>
                </c:pt>
                <c:pt idx="447">
                  <c:v>1.0665501531250701</c:v>
                </c:pt>
                <c:pt idx="448">
                  <c:v>1.07201647243126</c:v>
                </c:pt>
                <c:pt idx="449">
                  <c:v>1.07066608726082</c:v>
                </c:pt>
                <c:pt idx="450">
                  <c:v>1.0824906777016499</c:v>
                </c:pt>
                <c:pt idx="451">
                  <c:v>1.08363177808553</c:v>
                </c:pt>
                <c:pt idx="452">
                  <c:v>1.07836477762369</c:v>
                </c:pt>
                <c:pt idx="453">
                  <c:v>1.07633172541136</c:v>
                </c:pt>
                <c:pt idx="454">
                  <c:v>1.0520247923433501</c:v>
                </c:pt>
                <c:pt idx="455">
                  <c:v>1.05552283806162</c:v>
                </c:pt>
                <c:pt idx="456">
                  <c:v>1.0680251125732301</c:v>
                </c:pt>
                <c:pt idx="457">
                  <c:v>1.0776123489862801</c:v>
                </c:pt>
                <c:pt idx="458">
                  <c:v>1.08924758652499</c:v>
                </c:pt>
                <c:pt idx="459">
                  <c:v>1.07733828557531</c:v>
                </c:pt>
                <c:pt idx="460">
                  <c:v>1.0699634883344999</c:v>
                </c:pt>
                <c:pt idx="461">
                  <c:v>1.0627680780536</c:v>
                </c:pt>
                <c:pt idx="462">
                  <c:v>1.0452031048956001</c:v>
                </c:pt>
                <c:pt idx="463">
                  <c:v>1.0463591541928099</c:v>
                </c:pt>
                <c:pt idx="464">
                  <c:v>1.04421647661609</c:v>
                </c:pt>
                <c:pt idx="465">
                  <c:v>1.04735076544343</c:v>
                </c:pt>
                <c:pt idx="466">
                  <c:v>1.0451482922134001</c:v>
                </c:pt>
                <c:pt idx="467">
                  <c:v>1.04402214074285</c:v>
                </c:pt>
                <c:pt idx="468">
                  <c:v>1.0562603177857</c:v>
                </c:pt>
                <c:pt idx="469">
                  <c:v>1.0644074755483499</c:v>
                </c:pt>
                <c:pt idx="470">
                  <c:v>1.05662905764774</c:v>
                </c:pt>
                <c:pt idx="471">
                  <c:v>1.06803009554434</c:v>
                </c:pt>
                <c:pt idx="472">
                  <c:v>1.06351280503755</c:v>
                </c:pt>
                <c:pt idx="473">
                  <c:v>1.07629194817139</c:v>
                </c:pt>
                <c:pt idx="474">
                  <c:v>1.05737807726181</c:v>
                </c:pt>
                <c:pt idx="475">
                  <c:v>1.05186390840019</c:v>
                </c:pt>
                <c:pt idx="476">
                  <c:v>1.05225181955159</c:v>
                </c:pt>
                <c:pt idx="477">
                  <c:v>1.0499696929075999</c:v>
                </c:pt>
                <c:pt idx="478">
                  <c:v>1.0545238705812601</c:v>
                </c:pt>
                <c:pt idx="479">
                  <c:v>1.049763142814</c:v>
                </c:pt>
                <c:pt idx="480">
                  <c:v>1.0597783034503201</c:v>
                </c:pt>
                <c:pt idx="481">
                  <c:v>1.05767250005697</c:v>
                </c:pt>
                <c:pt idx="482">
                  <c:v>1.0501913564226899</c:v>
                </c:pt>
                <c:pt idx="483">
                  <c:v>1.0465389462308798</c:v>
                </c:pt>
                <c:pt idx="484">
                  <c:v>1.0530326796615701</c:v>
                </c:pt>
                <c:pt idx="485">
                  <c:v>1.0577581427787099</c:v>
                </c:pt>
                <c:pt idx="486">
                  <c:v>1.05304779308305</c:v>
                </c:pt>
                <c:pt idx="487">
                  <c:v>1.0571133034620801</c:v>
                </c:pt>
                <c:pt idx="488">
                  <c:v>1.05919895562679</c:v>
                </c:pt>
                <c:pt idx="489">
                  <c:v>1.05607047737973</c:v>
                </c:pt>
                <c:pt idx="490">
                  <c:v>1.05772791593574</c:v>
                </c:pt>
                <c:pt idx="491">
                  <c:v>1.07210581757359</c:v>
                </c:pt>
                <c:pt idx="492">
                  <c:v>1.0645894092891899</c:v>
                </c:pt>
                <c:pt idx="493">
                  <c:v>1.0486451311993701</c:v>
                </c:pt>
                <c:pt idx="494">
                  <c:v>1.0438667450133001</c:v>
                </c:pt>
                <c:pt idx="495">
                  <c:v>1.0282885755847799</c:v>
                </c:pt>
                <c:pt idx="496">
                  <c:v>1.0218463517708001</c:v>
                </c:pt>
                <c:pt idx="497">
                  <c:v>0.99760832300655999</c:v>
                </c:pt>
                <c:pt idx="498">
                  <c:v>1.0040910912969301</c:v>
                </c:pt>
                <c:pt idx="499">
                  <c:v>0.99757938207669206</c:v>
                </c:pt>
                <c:pt idx="500">
                  <c:v>1.0082827026394501</c:v>
                </c:pt>
                <c:pt idx="501">
                  <c:v>1.01239713816898</c:v>
                </c:pt>
                <c:pt idx="502">
                  <c:v>1.0162076939349001</c:v>
                </c:pt>
                <c:pt idx="503">
                  <c:v>1.0144760616311499</c:v>
                </c:pt>
                <c:pt idx="504">
                  <c:v>1.0096236323899901</c:v>
                </c:pt>
                <c:pt idx="505">
                  <c:v>1.01625592881801</c:v>
                </c:pt>
                <c:pt idx="506">
                  <c:v>1.0261633738094098</c:v>
                </c:pt>
                <c:pt idx="507">
                  <c:v>1.0351591795099699</c:v>
                </c:pt>
                <c:pt idx="508">
                  <c:v>1.0279673584378299</c:v>
                </c:pt>
                <c:pt idx="509">
                  <c:v>1.04931129421531</c:v>
                </c:pt>
                <c:pt idx="510">
                  <c:v>1.0559339436667101</c:v>
                </c:pt>
                <c:pt idx="511">
                  <c:v>1.0661597388866502</c:v>
                </c:pt>
                <c:pt idx="512">
                  <c:v>1.07019217511489</c:v>
                </c:pt>
                <c:pt idx="513">
                  <c:v>1.06786243026054</c:v>
                </c:pt>
                <c:pt idx="514">
                  <c:v>1.0682627797903799</c:v>
                </c:pt>
                <c:pt idx="515">
                  <c:v>1.05873639037557</c:v>
                </c:pt>
                <c:pt idx="516">
                  <c:v>1.07370367460552</c:v>
                </c:pt>
                <c:pt idx="517">
                  <c:v>1.06459692867379</c:v>
                </c:pt>
                <c:pt idx="518">
                  <c:v>1.06191989266103</c:v>
                </c:pt>
                <c:pt idx="519">
                  <c:v>1.0549547755395199</c:v>
                </c:pt>
                <c:pt idx="520">
                  <c:v>1.0701487637200902</c:v>
                </c:pt>
                <c:pt idx="521">
                  <c:v>1.1011444996084598</c:v>
                </c:pt>
                <c:pt idx="522">
                  <c:v>1.1000929791566001</c:v>
                </c:pt>
                <c:pt idx="523">
                  <c:v>1.0820193684541801</c:v>
                </c:pt>
                <c:pt idx="524">
                  <c:v>1.09572772223488</c:v>
                </c:pt>
                <c:pt idx="525">
                  <c:v>1.08337476866966</c:v>
                </c:pt>
                <c:pt idx="526">
                  <c:v>1.05569276925115</c:v>
                </c:pt>
                <c:pt idx="527">
                  <c:v>1.0720058067199401</c:v>
                </c:pt>
                <c:pt idx="528">
                  <c:v>1.06107578220655</c:v>
                </c:pt>
                <c:pt idx="529">
                  <c:v>1.05899203525607</c:v>
                </c:pt>
                <c:pt idx="530">
                  <c:v>1.0631016472972898</c:v>
                </c:pt>
                <c:pt idx="531">
                  <c:v>1.0534787881162599</c:v>
                </c:pt>
                <c:pt idx="532">
                  <c:v>1.0200423671423799</c:v>
                </c:pt>
                <c:pt idx="533">
                  <c:v>1.03061063003242</c:v>
                </c:pt>
                <c:pt idx="534">
                  <c:v>1.0109886795820799</c:v>
                </c:pt>
                <c:pt idx="535">
                  <c:v>1.0161208711453</c:v>
                </c:pt>
                <c:pt idx="536">
                  <c:v>1.01644886835047</c:v>
                </c:pt>
                <c:pt idx="537">
                  <c:v>1.0233561036122401</c:v>
                </c:pt>
                <c:pt idx="538">
                  <c:v>1.0296845202766498</c:v>
                </c:pt>
                <c:pt idx="539">
                  <c:v>1.0242773898797</c:v>
                </c:pt>
                <c:pt idx="540">
                  <c:v>1.0192850794775099</c:v>
                </c:pt>
                <c:pt idx="541">
                  <c:v>1.0217161175864</c:v>
                </c:pt>
                <c:pt idx="542">
                  <c:v>0.995794691401514</c:v>
                </c:pt>
                <c:pt idx="543">
                  <c:v>0.99428976304839101</c:v>
                </c:pt>
                <c:pt idx="544">
                  <c:v>0.99410164700425008</c:v>
                </c:pt>
                <c:pt idx="545">
                  <c:v>1.00259580992043</c:v>
                </c:pt>
                <c:pt idx="546">
                  <c:v>0.99858266764544101</c:v>
                </c:pt>
                <c:pt idx="547">
                  <c:v>1.0019832269049</c:v>
                </c:pt>
                <c:pt idx="548">
                  <c:v>1.0148281762778701</c:v>
                </c:pt>
                <c:pt idx="549">
                  <c:v>1.01620287044659</c:v>
                </c:pt>
                <c:pt idx="550">
                  <c:v>1.0268048977548101</c:v>
                </c:pt>
                <c:pt idx="551">
                  <c:v>1.0400329978384699</c:v>
                </c:pt>
                <c:pt idx="552">
                  <c:v>1.03865548070014</c:v>
                </c:pt>
                <c:pt idx="553">
                  <c:v>1.0343106472613499</c:v>
                </c:pt>
                <c:pt idx="554">
                  <c:v>1.0420140307579899</c:v>
                </c:pt>
                <c:pt idx="555">
                  <c:v>1.0252652666580899</c:v>
                </c:pt>
                <c:pt idx="556">
                  <c:v>1.02104716117928</c:v>
                </c:pt>
                <c:pt idx="557">
                  <c:v>1.03130617993339</c:v>
                </c:pt>
                <c:pt idx="558">
                  <c:v>1.03176875176114</c:v>
                </c:pt>
                <c:pt idx="559">
                  <c:v>1.0280910767345499</c:v>
                </c:pt>
                <c:pt idx="560">
                  <c:v>1.0443360497349299</c:v>
                </c:pt>
                <c:pt idx="561">
                  <c:v>1.0422018074405401</c:v>
                </c:pt>
                <c:pt idx="562">
                  <c:v>1.0414552806294199</c:v>
                </c:pt>
                <c:pt idx="563">
                  <c:v>1.05351878750367</c:v>
                </c:pt>
                <c:pt idx="564">
                  <c:v>1.0565964931299099</c:v>
                </c:pt>
                <c:pt idx="565">
                  <c:v>1.0589230920259298</c:v>
                </c:pt>
                <c:pt idx="566">
                  <c:v>1.05818572505298</c:v>
                </c:pt>
                <c:pt idx="567">
                  <c:v>1.06037034645731</c:v>
                </c:pt>
                <c:pt idx="568">
                  <c:v>1.0758962721610801</c:v>
                </c:pt>
                <c:pt idx="569">
                  <c:v>1.0689576947447899</c:v>
                </c:pt>
                <c:pt idx="570">
                  <c:v>1.0690813525601299</c:v>
                </c:pt>
                <c:pt idx="571">
                  <c:v>1.0643548760627</c:v>
                </c:pt>
                <c:pt idx="572">
                  <c:v>1.0669516901848399</c:v>
                </c:pt>
                <c:pt idx="573">
                  <c:v>1.05915666789935</c:v>
                </c:pt>
                <c:pt idx="574">
                  <c:v>1.05968335859431</c:v>
                </c:pt>
                <c:pt idx="575">
                  <c:v>1.0575262167045001</c:v>
                </c:pt>
                <c:pt idx="576">
                  <c:v>1.0600497521212502</c:v>
                </c:pt>
                <c:pt idx="577">
                  <c:v>1.05004720883599</c:v>
                </c:pt>
                <c:pt idx="578">
                  <c:v>1.0646708904796802</c:v>
                </c:pt>
                <c:pt idx="579">
                  <c:v>1.0695393444687999</c:v>
                </c:pt>
                <c:pt idx="580">
                  <c:v>1.0637320070669201</c:v>
                </c:pt>
                <c:pt idx="581">
                  <c:v>1.0612588507601199</c:v>
                </c:pt>
                <c:pt idx="582">
                  <c:v>1.0484854564274402</c:v>
                </c:pt>
                <c:pt idx="583">
                  <c:v>1.0576636142770999</c:v>
                </c:pt>
                <c:pt idx="584">
                  <c:v>1.05865287679982</c:v>
                </c:pt>
                <c:pt idx="585">
                  <c:v>1.0536928244289701</c:v>
                </c:pt>
                <c:pt idx="586">
                  <c:v>1.0581216061857599</c:v>
                </c:pt>
                <c:pt idx="587">
                  <c:v>1.0786213240176401</c:v>
                </c:pt>
                <c:pt idx="588">
                  <c:v>1.0870941743279501</c:v>
                </c:pt>
                <c:pt idx="589">
                  <c:v>1.09530596925033</c:v>
                </c:pt>
                <c:pt idx="590">
                  <c:v>1.10641227303547</c:v>
                </c:pt>
                <c:pt idx="591">
                  <c:v>1.1007514930443698</c:v>
                </c:pt>
                <c:pt idx="592">
                  <c:v>1.1173079005426301</c:v>
                </c:pt>
                <c:pt idx="593">
                  <c:v>1.1122654096282198</c:v>
                </c:pt>
                <c:pt idx="594">
                  <c:v>1.1213199096625401</c:v>
                </c:pt>
                <c:pt idx="595">
                  <c:v>1.12297784037191</c:v>
                </c:pt>
                <c:pt idx="596">
                  <c:v>1.1166300725178</c:v>
                </c:pt>
                <c:pt idx="597">
                  <c:v>1.1153064759017599</c:v>
                </c:pt>
                <c:pt idx="598">
                  <c:v>1.1167857897667499</c:v>
                </c:pt>
                <c:pt idx="599">
                  <c:v>1.1186314971586702</c:v>
                </c:pt>
                <c:pt idx="600">
                  <c:v>1.12208017623093</c:v>
                </c:pt>
                <c:pt idx="601">
                  <c:v>1.12951296117263</c:v>
                </c:pt>
                <c:pt idx="602">
                  <c:v>1.13313867288408</c:v>
                </c:pt>
                <c:pt idx="603">
                  <c:v>1.1303415421288101</c:v>
                </c:pt>
                <c:pt idx="604">
                  <c:v>1.14113177358467</c:v>
                </c:pt>
                <c:pt idx="605">
                  <c:v>1.13576323556303</c:v>
                </c:pt>
                <c:pt idx="606">
                  <c:v>1.13980130981409</c:v>
                </c:pt>
                <c:pt idx="607">
                  <c:v>1.1267487599806201</c:v>
                </c:pt>
                <c:pt idx="608">
                  <c:v>1.0989350647346201</c:v>
                </c:pt>
                <c:pt idx="609">
                  <c:v>1.0997193381151702</c:v>
                </c:pt>
                <c:pt idx="610">
                  <c:v>1.1019694557903299</c:v>
                </c:pt>
                <c:pt idx="611">
                  <c:v>1.1124497756673399</c:v>
                </c:pt>
                <c:pt idx="612">
                  <c:v>1.10765543779933</c:v>
                </c:pt>
                <c:pt idx="613">
                  <c:v>1.1143637761794101</c:v>
                </c:pt>
                <c:pt idx="614">
                  <c:v>1.10792153055344</c:v>
                </c:pt>
                <c:pt idx="615">
                  <c:v>1.1136495272078299</c:v>
                </c:pt>
                <c:pt idx="616">
                  <c:v>1.1014652800456899</c:v>
                </c:pt>
                <c:pt idx="617">
                  <c:v>1.08365573869566</c:v>
                </c:pt>
                <c:pt idx="618">
                  <c:v>1.0829321531362199</c:v>
                </c:pt>
                <c:pt idx="619">
                  <c:v>1.07828253238009</c:v>
                </c:pt>
                <c:pt idx="620">
                  <c:v>1.0793235619268902</c:v>
                </c:pt>
                <c:pt idx="621">
                  <c:v>1.07728818577261</c:v>
                </c:pt>
                <c:pt idx="622">
                  <c:v>1.08275475796681</c:v>
                </c:pt>
                <c:pt idx="623">
                  <c:v>1.0686938566440598</c:v>
                </c:pt>
                <c:pt idx="624">
                  <c:v>1.0633720015617401</c:v>
                </c:pt>
                <c:pt idx="625">
                  <c:v>1.0636847772551801</c:v>
                </c:pt>
                <c:pt idx="626">
                  <c:v>1.0439285573355601</c:v>
                </c:pt>
                <c:pt idx="627">
                  <c:v>1.0215861025777</c:v>
                </c:pt>
                <c:pt idx="628">
                  <c:v>0.99829598415167509</c:v>
                </c:pt>
                <c:pt idx="629">
                  <c:v>1.0002846773666401</c:v>
                </c:pt>
                <c:pt idx="630">
                  <c:v>0.99766576447087407</c:v>
                </c:pt>
                <c:pt idx="631">
                  <c:v>1.0002146529576599</c:v>
                </c:pt>
                <c:pt idx="632">
                  <c:v>0.97644836855058892</c:v>
                </c:pt>
                <c:pt idx="633">
                  <c:v>0.98332943380614402</c:v>
                </c:pt>
                <c:pt idx="634">
                  <c:v>1.0016711606644</c:v>
                </c:pt>
                <c:pt idx="635">
                  <c:v>1.0130571295641999</c:v>
                </c:pt>
                <c:pt idx="636">
                  <c:v>0.98876799623675593</c:v>
                </c:pt>
                <c:pt idx="637">
                  <c:v>0.99848738420288097</c:v>
                </c:pt>
                <c:pt idx="638">
                  <c:v>0.99069133333668102</c:v>
                </c:pt>
                <c:pt idx="639">
                  <c:v>1.0032397074255099</c:v>
                </c:pt>
                <c:pt idx="640">
                  <c:v>1.0065822058807101</c:v>
                </c:pt>
                <c:pt idx="641">
                  <c:v>1.00700702062851</c:v>
                </c:pt>
                <c:pt idx="642">
                  <c:v>1.0153301597189299</c:v>
                </c:pt>
                <c:pt idx="643">
                  <c:v>1.01194686960449</c:v>
                </c:pt>
                <c:pt idx="644">
                  <c:v>1.02530791500388</c:v>
                </c:pt>
                <c:pt idx="645">
                  <c:v>1.0206306952981601</c:v>
                </c:pt>
                <c:pt idx="646">
                  <c:v>1.02130005623061</c:v>
                </c:pt>
                <c:pt idx="647">
                  <c:v>1.0295359093251499</c:v>
                </c:pt>
                <c:pt idx="648">
                  <c:v>1.01290138561196</c:v>
                </c:pt>
                <c:pt idx="649">
                  <c:v>1.00767313400445</c:v>
                </c:pt>
                <c:pt idx="650">
                  <c:v>0.99610856708367701</c:v>
                </c:pt>
                <c:pt idx="651">
                  <c:v>0.98380679859540698</c:v>
                </c:pt>
                <c:pt idx="652">
                  <c:v>0.981409762823795</c:v>
                </c:pt>
                <c:pt idx="653">
                  <c:v>0.96567073549321403</c:v>
                </c:pt>
                <c:pt idx="654">
                  <c:v>0.97091707793674098</c:v>
                </c:pt>
                <c:pt idx="655">
                  <c:v>0.96692352588705599</c:v>
                </c:pt>
                <c:pt idx="656">
                  <c:v>0.97834336611973405</c:v>
                </c:pt>
                <c:pt idx="657">
                  <c:v>0.95861530944847095</c:v>
                </c:pt>
                <c:pt idx="658">
                  <c:v>0.95649415892604495</c:v>
                </c:pt>
                <c:pt idx="659">
                  <c:v>0.96035655241464102</c:v>
                </c:pt>
                <c:pt idx="660">
                  <c:v>0.9623827260480029</c:v>
                </c:pt>
                <c:pt idx="661">
                  <c:v>0.97765591435127208</c:v>
                </c:pt>
                <c:pt idx="662">
                  <c:v>0.97827100277568502</c:v>
                </c:pt>
                <c:pt idx="663">
                  <c:v>0.97357190812152605</c:v>
                </c:pt>
                <c:pt idx="664">
                  <c:v>0.97357190812152605</c:v>
                </c:pt>
                <c:pt idx="665">
                  <c:v>0.97075878312163499</c:v>
                </c:pt>
                <c:pt idx="666">
                  <c:v>0.92232509240807303</c:v>
                </c:pt>
                <c:pt idx="667">
                  <c:v>0.89711551242512499</c:v>
                </c:pt>
                <c:pt idx="668">
                  <c:v>0.88777159562484298</c:v>
                </c:pt>
                <c:pt idx="669">
                  <c:v>0.8823714810752129</c:v>
                </c:pt>
                <c:pt idx="670">
                  <c:v>0.85157635547350896</c:v>
                </c:pt>
                <c:pt idx="671">
                  <c:v>0.85160801443653</c:v>
                </c:pt>
                <c:pt idx="672">
                  <c:v>0.86929632934742196</c:v>
                </c:pt>
                <c:pt idx="673">
                  <c:v>0.84691796520037699</c:v>
                </c:pt>
                <c:pt idx="674">
                  <c:v>0.83592325961398606</c:v>
                </c:pt>
                <c:pt idx="675">
                  <c:v>0.85650158557782008</c:v>
                </c:pt>
                <c:pt idx="676">
                  <c:v>0.87905181266698107</c:v>
                </c:pt>
                <c:pt idx="677">
                  <c:v>0.8675731772172639</c:v>
                </c:pt>
                <c:pt idx="678">
                  <c:v>0.85679556166301807</c:v>
                </c:pt>
                <c:pt idx="679">
                  <c:v>0.84242239245135497</c:v>
                </c:pt>
                <c:pt idx="680">
                  <c:v>0.86006095756321299</c:v>
                </c:pt>
                <c:pt idx="681">
                  <c:v>0.85705787878519402</c:v>
                </c:pt>
                <c:pt idx="682">
                  <c:v>0.87157125197595198</c:v>
                </c:pt>
                <c:pt idx="683">
                  <c:v>0.87091093646150797</c:v>
                </c:pt>
                <c:pt idx="684">
                  <c:v>0.88111869068137005</c:v>
                </c:pt>
                <c:pt idx="685">
                  <c:v>0.87032298429111199</c:v>
                </c:pt>
                <c:pt idx="686">
                  <c:v>0.86652268493854001</c:v>
                </c:pt>
                <c:pt idx="687">
                  <c:v>0.85252370464011695</c:v>
                </c:pt>
                <c:pt idx="688">
                  <c:v>0.85006257054611201</c:v>
                </c:pt>
                <c:pt idx="689">
                  <c:v>0.83575792833629603</c:v>
                </c:pt>
                <c:pt idx="690">
                  <c:v>0.84158460521129996</c:v>
                </c:pt>
                <c:pt idx="691">
                  <c:v>0.85246076212478605</c:v>
                </c:pt>
                <c:pt idx="692">
                  <c:v>0.83853560223724499</c:v>
                </c:pt>
                <c:pt idx="693">
                  <c:v>0.83665009511905097</c:v>
                </c:pt>
                <c:pt idx="694">
                  <c:v>0.82727314630442195</c:v>
                </c:pt>
                <c:pt idx="695">
                  <c:v>0.82889652194520902</c:v>
                </c:pt>
                <c:pt idx="696">
                  <c:v>0.83356890056005106</c:v>
                </c:pt>
                <c:pt idx="697">
                  <c:v>0.83078662786125201</c:v>
                </c:pt>
                <c:pt idx="698">
                  <c:v>0.83060267594728199</c:v>
                </c:pt>
                <c:pt idx="699">
                  <c:v>0.82941618610217493</c:v>
                </c:pt>
                <c:pt idx="700">
                  <c:v>0.818448053231704</c:v>
                </c:pt>
                <c:pt idx="701">
                  <c:v>0.8161164627221329</c:v>
                </c:pt>
                <c:pt idx="702">
                  <c:v>0.81480120653724597</c:v>
                </c:pt>
                <c:pt idx="703">
                  <c:v>0.81395042893513403</c:v>
                </c:pt>
                <c:pt idx="704">
                  <c:v>0.81114976104493808</c:v>
                </c:pt>
                <c:pt idx="705">
                  <c:v>0.80231547037652196</c:v>
                </c:pt>
                <c:pt idx="706">
                  <c:v>0.78983433301364703</c:v>
                </c:pt>
                <c:pt idx="707">
                  <c:v>0.77891678691951804</c:v>
                </c:pt>
                <c:pt idx="708">
                  <c:v>0.77266242184453304</c:v>
                </c:pt>
                <c:pt idx="709">
                  <c:v>0.77337523551116705</c:v>
                </c:pt>
                <c:pt idx="710">
                  <c:v>0.74554790972533203</c:v>
                </c:pt>
                <c:pt idx="711">
                  <c:v>0.753214105740038</c:v>
                </c:pt>
                <c:pt idx="712">
                  <c:v>0.75187585556590497</c:v>
                </c:pt>
                <c:pt idx="713">
                  <c:v>0.75406488334214994</c:v>
                </c:pt>
                <c:pt idx="714">
                  <c:v>0.74800366777683402</c:v>
                </c:pt>
                <c:pt idx="715">
                  <c:v>0.749415498716555</c:v>
                </c:pt>
                <c:pt idx="716">
                  <c:v>0.765387123647013</c:v>
                </c:pt>
                <c:pt idx="717">
                  <c:v>0.76089409814829201</c:v>
                </c:pt>
                <c:pt idx="718">
                  <c:v>0.76689552934156802</c:v>
                </c:pt>
                <c:pt idx="719">
                  <c:v>0.76841773142967096</c:v>
                </c:pt>
                <c:pt idx="720">
                  <c:v>0.76071934383001993</c:v>
                </c:pt>
                <c:pt idx="721">
                  <c:v>0.78023664190225395</c:v>
                </c:pt>
                <c:pt idx="722">
                  <c:v>0.78088507239899896</c:v>
                </c:pt>
                <c:pt idx="723">
                  <c:v>0.78526312795148789</c:v>
                </c:pt>
                <c:pt idx="724">
                  <c:v>0.78801780786319098</c:v>
                </c:pt>
                <c:pt idx="725">
                  <c:v>0.78430657799884296</c:v>
                </c:pt>
                <c:pt idx="726">
                  <c:v>0.80083465746906202</c:v>
                </c:pt>
                <c:pt idx="727">
                  <c:v>0.80139571080667094</c:v>
                </c:pt>
                <c:pt idx="728">
                  <c:v>0.805916329092487</c:v>
                </c:pt>
                <c:pt idx="729">
                  <c:v>0.81901370536716189</c:v>
                </c:pt>
                <c:pt idx="730">
                  <c:v>0.82179137926811097</c:v>
                </c:pt>
                <c:pt idx="731">
                  <c:v>0.82657872782918507</c:v>
                </c:pt>
                <c:pt idx="732">
                  <c:v>0.81737193453497803</c:v>
                </c:pt>
                <c:pt idx="733">
                  <c:v>0.83474619280945894</c:v>
                </c:pt>
                <c:pt idx="734">
                  <c:v>0.84576031365842197</c:v>
                </c:pt>
                <c:pt idx="735">
                  <c:v>0.82686845209368698</c:v>
                </c:pt>
                <c:pt idx="736">
                  <c:v>0.82948516806991301</c:v>
                </c:pt>
                <c:pt idx="737">
                  <c:v>0.82630739875607795</c:v>
                </c:pt>
                <c:pt idx="738">
                  <c:v>0.83403337914282494</c:v>
                </c:pt>
                <c:pt idx="739">
                  <c:v>0.8384482250781079</c:v>
                </c:pt>
                <c:pt idx="740">
                  <c:v>0.83011520337526001</c:v>
                </c:pt>
                <c:pt idx="741">
                  <c:v>0.82655113504208899</c:v>
                </c:pt>
                <c:pt idx="742">
                  <c:v>0.83039573004406497</c:v>
                </c:pt>
                <c:pt idx="743">
                  <c:v>0.83705019053193497</c:v>
                </c:pt>
                <c:pt idx="744">
                  <c:v>0.84443585987783698</c:v>
                </c:pt>
                <c:pt idx="745">
                  <c:v>0.84815168854003398</c:v>
                </c:pt>
                <c:pt idx="746">
                  <c:v>0.850979949217325</c:v>
                </c:pt>
                <c:pt idx="747">
                  <c:v>0.84631676819818202</c:v>
                </c:pt>
                <c:pt idx="748">
                  <c:v>0.85442444880641599</c:v>
                </c:pt>
                <c:pt idx="749">
                  <c:v>0.86328173346407899</c:v>
                </c:pt>
                <c:pt idx="750">
                  <c:v>0.8613732323566391</c:v>
                </c:pt>
                <c:pt idx="751">
                  <c:v>0.86368642767481396</c:v>
                </c:pt>
                <c:pt idx="752">
                  <c:v>0.863405901006009</c:v>
                </c:pt>
                <c:pt idx="753">
                  <c:v>0.86559032998440499</c:v>
                </c:pt>
                <c:pt idx="754">
                  <c:v>0.85900485146427297</c:v>
                </c:pt>
                <c:pt idx="755">
                  <c:v>0.85158258819675703</c:v>
                </c:pt>
                <c:pt idx="756">
                  <c:v>0.83154157686658903</c:v>
                </c:pt>
                <c:pt idx="757">
                  <c:v>0.83244058645860297</c:v>
                </c:pt>
                <c:pt idx="758">
                  <c:v>0.83721761912635095</c:v>
                </c:pt>
                <c:pt idx="759">
                  <c:v>0.83821011335346496</c:v>
                </c:pt>
                <c:pt idx="760">
                  <c:v>0.83803731301927997</c:v>
                </c:pt>
                <c:pt idx="761">
                  <c:v>0.83663275645680202</c:v>
                </c:pt>
                <c:pt idx="762">
                  <c:v>0.83406267409519297</c:v>
                </c:pt>
                <c:pt idx="763">
                  <c:v>0.81985722493161806</c:v>
                </c:pt>
                <c:pt idx="764">
                  <c:v>0.82185968708931501</c:v>
                </c:pt>
                <c:pt idx="765">
                  <c:v>0.82202686078676401</c:v>
                </c:pt>
                <c:pt idx="766">
                  <c:v>0.82975104531293098</c:v>
                </c:pt>
                <c:pt idx="767">
                  <c:v>0.83344618834273998</c:v>
                </c:pt>
                <c:pt idx="768">
                  <c:v>0.83074383675346997</c:v>
                </c:pt>
                <c:pt idx="769">
                  <c:v>0.83738173826846396</c:v>
                </c:pt>
                <c:pt idx="770">
                  <c:v>0.83771563673501304</c:v>
                </c:pt>
                <c:pt idx="771">
                  <c:v>0.83686085666064802</c:v>
                </c:pt>
                <c:pt idx="772">
                  <c:v>0.83305886612154301</c:v>
                </c:pt>
                <c:pt idx="773">
                  <c:v>0.83941629292463593</c:v>
                </c:pt>
                <c:pt idx="774">
                  <c:v>0.84900140490436904</c:v>
                </c:pt>
                <c:pt idx="775">
                  <c:v>0.85617799594539601</c:v>
                </c:pt>
                <c:pt idx="776">
                  <c:v>0.85535883170746196</c:v>
                </c:pt>
                <c:pt idx="777">
                  <c:v>0.86065668737670709</c:v>
                </c:pt>
                <c:pt idx="778">
                  <c:v>0.86379533296226707</c:v>
                </c:pt>
                <c:pt idx="779">
                  <c:v>0.87420406115948801</c:v>
                </c:pt>
                <c:pt idx="780">
                  <c:v>0.87007262413338804</c:v>
                </c:pt>
                <c:pt idx="781">
                  <c:v>0.86958735836200396</c:v>
                </c:pt>
                <c:pt idx="782">
                  <c:v>0.86476586450503601</c:v>
                </c:pt>
                <c:pt idx="783">
                  <c:v>0.86145359171687008</c:v>
                </c:pt>
                <c:pt idx="784">
                  <c:v>0.85181950796204298</c:v>
                </c:pt>
                <c:pt idx="785">
                  <c:v>0.85369824333382494</c:v>
                </c:pt>
                <c:pt idx="786">
                  <c:v>0.86277582964440402</c:v>
                </c:pt>
                <c:pt idx="787">
                  <c:v>0.86019813348264595</c:v>
                </c:pt>
                <c:pt idx="788">
                  <c:v>0.862962812785672</c:v>
                </c:pt>
                <c:pt idx="789">
                  <c:v>0.86870141443075999</c:v>
                </c:pt>
                <c:pt idx="790">
                  <c:v>0.87023734737688596</c:v>
                </c:pt>
                <c:pt idx="791">
                  <c:v>0.87682627711678596</c:v>
                </c:pt>
                <c:pt idx="792">
                  <c:v>0.87977348758152507</c:v>
                </c:pt>
                <c:pt idx="793">
                  <c:v>0.87850912538819292</c:v>
                </c:pt>
                <c:pt idx="794">
                  <c:v>0.87204930305535799</c:v>
                </c:pt>
                <c:pt idx="795">
                  <c:v>0.87146164175423202</c:v>
                </c:pt>
                <c:pt idx="796">
                  <c:v>0.87606944059260794</c:v>
                </c:pt>
                <c:pt idx="797">
                  <c:v>0.88030327314845003</c:v>
                </c:pt>
                <c:pt idx="798">
                  <c:v>0.86696514240470501</c:v>
                </c:pt>
                <c:pt idx="799">
                  <c:v>0.85545232327809595</c:v>
                </c:pt>
                <c:pt idx="800">
                  <c:v>0.86177858622431092</c:v>
                </c:pt>
                <c:pt idx="801">
                  <c:v>0.86312753602916903</c:v>
                </c:pt>
                <c:pt idx="802">
                  <c:v>0.86228611189346493</c:v>
                </c:pt>
                <c:pt idx="803">
                  <c:v>0.83817419062907295</c:v>
                </c:pt>
                <c:pt idx="804">
                  <c:v>0.83849473315695999</c:v>
                </c:pt>
                <c:pt idx="805">
                  <c:v>0.84249261079644</c:v>
                </c:pt>
                <c:pt idx="806">
                  <c:v>0.84990070477427404</c:v>
                </c:pt>
                <c:pt idx="807">
                  <c:v>0.86297616872433303</c:v>
                </c:pt>
                <c:pt idx="808">
                  <c:v>0.857673861075535</c:v>
                </c:pt>
                <c:pt idx="809">
                  <c:v>0.86269124203287795</c:v>
                </c:pt>
                <c:pt idx="810">
                  <c:v>0.86303404445853504</c:v>
                </c:pt>
                <c:pt idx="811">
                  <c:v>0.86145804369642409</c:v>
                </c:pt>
                <c:pt idx="812">
                  <c:v>0.85005652405866394</c:v>
                </c:pt>
                <c:pt idx="813">
                  <c:v>0.85306161025760507</c:v>
                </c:pt>
                <c:pt idx="814">
                  <c:v>0.85884027971867893</c:v>
                </c:pt>
                <c:pt idx="815">
                  <c:v>0.85918308214433603</c:v>
                </c:pt>
                <c:pt idx="816">
                  <c:v>0.87333147316690596</c:v>
                </c:pt>
                <c:pt idx="817">
                  <c:v>0.86790451009059599</c:v>
                </c:pt>
                <c:pt idx="818">
                  <c:v>0.87213389066688396</c:v>
                </c:pt>
                <c:pt idx="819">
                  <c:v>0.87695093254429701</c:v>
                </c:pt>
                <c:pt idx="820">
                  <c:v>0.8757533500442749</c:v>
                </c:pt>
                <c:pt idx="821">
                  <c:v>0.87622080789744305</c:v>
                </c:pt>
                <c:pt idx="822">
                  <c:v>0.874546863585144</c:v>
                </c:pt>
                <c:pt idx="823">
                  <c:v>0.87379002706096698</c:v>
                </c:pt>
                <c:pt idx="824">
                  <c:v>0.87415954136394802</c:v>
                </c:pt>
                <c:pt idx="825">
                  <c:v>0.884136427544432</c:v>
                </c:pt>
                <c:pt idx="826">
                  <c:v>0.89274655600184205</c:v>
                </c:pt>
                <c:pt idx="827">
                  <c:v>0.89598314513759003</c:v>
                </c:pt>
                <c:pt idx="828">
                  <c:v>0.89392633058364801</c:v>
                </c:pt>
                <c:pt idx="829">
                  <c:v>0.89943342929193004</c:v>
                </c:pt>
                <c:pt idx="830">
                  <c:v>0.89480782253533797</c:v>
                </c:pt>
                <c:pt idx="831">
                  <c:v>0.89255244969328806</c:v>
                </c:pt>
                <c:pt idx="832">
                  <c:v>0.89471226251497604</c:v>
                </c:pt>
                <c:pt idx="833">
                  <c:v>0.89351133278581996</c:v>
                </c:pt>
                <c:pt idx="834">
                  <c:v>0.89250405772487207</c:v>
                </c:pt>
                <c:pt idx="835">
                  <c:v>0.87920292708146996</c:v>
                </c:pt>
                <c:pt idx="836">
                  <c:v>0.87815748094630897</c:v>
                </c:pt>
                <c:pt idx="837">
                  <c:v>0.88106078892821094</c:v>
                </c:pt>
                <c:pt idx="838">
                  <c:v>0.88310863562813702</c:v>
                </c:pt>
                <c:pt idx="839">
                  <c:v>0.88296629650773906</c:v>
                </c:pt>
                <c:pt idx="840">
                  <c:v>0.87408617202868799</c:v>
                </c:pt>
                <c:pt idx="841">
                  <c:v>0.87420096164191208</c:v>
                </c:pt>
                <c:pt idx="842">
                  <c:v>0.87458206315781795</c:v>
                </c:pt>
                <c:pt idx="843">
                  <c:v>0.875991679608215</c:v>
                </c:pt>
                <c:pt idx="844">
                  <c:v>0.881556680057341</c:v>
                </c:pt>
                <c:pt idx="845">
                  <c:v>0.88148780628940593</c:v>
                </c:pt>
                <c:pt idx="846">
                  <c:v>0.88131332607730495</c:v>
                </c:pt>
                <c:pt idx="847">
                  <c:v>0.8855697249356711</c:v>
                </c:pt>
                <c:pt idx="848">
                  <c:v>0.89008325252765996</c:v>
                </c:pt>
                <c:pt idx="849">
                  <c:v>0.88408664313280994</c:v>
                </c:pt>
                <c:pt idx="850">
                  <c:v>0.87495398150466497</c:v>
                </c:pt>
                <c:pt idx="851">
                  <c:v>0.873998931922637</c:v>
                </c:pt>
                <c:pt idx="852">
                  <c:v>0.85994409167942298</c:v>
                </c:pt>
                <c:pt idx="853">
                  <c:v>0.86072006946482105</c:v>
                </c:pt>
                <c:pt idx="854">
                  <c:v>0.86870024337619201</c:v>
                </c:pt>
                <c:pt idx="855">
                  <c:v>0.87251125853524691</c:v>
                </c:pt>
                <c:pt idx="856">
                  <c:v>0.86905838696945203</c:v>
                </c:pt>
                <c:pt idx="857">
                  <c:v>0.87184088719401498</c:v>
                </c:pt>
                <c:pt idx="858">
                  <c:v>0.86608763177920101</c:v>
                </c:pt>
                <c:pt idx="859">
                  <c:v>0.86319493352594301</c:v>
                </c:pt>
                <c:pt idx="860">
                  <c:v>0.87098226088709596</c:v>
                </c:pt>
                <c:pt idx="861">
                  <c:v>0.87059197620213191</c:v>
                </c:pt>
                <c:pt idx="862">
                  <c:v>0.86949917908423502</c:v>
                </c:pt>
                <c:pt idx="863">
                  <c:v>0.87288776846662297</c:v>
                </c:pt>
                <c:pt idx="864">
                  <c:v>0.87299337491078999</c:v>
                </c:pt>
                <c:pt idx="865">
                  <c:v>0.87014200091829197</c:v>
                </c:pt>
                <c:pt idx="866">
                  <c:v>0.87271787983905091</c:v>
                </c:pt>
                <c:pt idx="867">
                  <c:v>0.87352140713162307</c:v>
                </c:pt>
                <c:pt idx="868">
                  <c:v>0.87309438977042808</c:v>
                </c:pt>
                <c:pt idx="869">
                  <c:v>0.88370095003237603</c:v>
                </c:pt>
                <c:pt idx="870">
                  <c:v>0.8948340239787379</c:v>
                </c:pt>
                <c:pt idx="871">
                  <c:v>0.89256853533191394</c:v>
                </c:pt>
                <c:pt idx="872">
                  <c:v>0.895618408148664</c:v>
                </c:pt>
                <c:pt idx="873">
                  <c:v>0.88715810826045094</c:v>
                </c:pt>
                <c:pt idx="874">
                  <c:v>0.88368194958649993</c:v>
                </c:pt>
                <c:pt idx="875">
                  <c:v>0.88920046673864794</c:v>
                </c:pt>
                <c:pt idx="876">
                  <c:v>0.89101231071591902</c:v>
                </c:pt>
                <c:pt idx="877">
                  <c:v>0.89489878520151689</c:v>
                </c:pt>
                <c:pt idx="878">
                  <c:v>0.906317388126748</c:v>
                </c:pt>
                <c:pt idx="879">
                  <c:v>0.90096129017512994</c:v>
                </c:pt>
                <c:pt idx="880">
                  <c:v>0.88750952090616397</c:v>
                </c:pt>
                <c:pt idx="881">
                  <c:v>0.8915821998692931</c:v>
                </c:pt>
                <c:pt idx="882">
                  <c:v>0.87930946303540602</c:v>
                </c:pt>
                <c:pt idx="883">
                  <c:v>0.88072502953217502</c:v>
                </c:pt>
                <c:pt idx="884">
                  <c:v>0.88556042493065901</c:v>
                </c:pt>
                <c:pt idx="885">
                  <c:v>0.90320782059037108</c:v>
                </c:pt>
                <c:pt idx="886">
                  <c:v>0.90224164028305298</c:v>
                </c:pt>
                <c:pt idx="887">
                  <c:v>0.90172035230329006</c:v>
                </c:pt>
                <c:pt idx="888">
                  <c:v>0.90470427660124009</c:v>
                </c:pt>
                <c:pt idx="889">
                  <c:v>0.91247416381683499</c:v>
                </c:pt>
                <c:pt idx="890">
                  <c:v>0.90763876841835001</c:v>
                </c:pt>
                <c:pt idx="891">
                  <c:v>0.90540082519488796</c:v>
                </c:pt>
                <c:pt idx="892">
                  <c:v>0.89156422442171501</c:v>
                </c:pt>
                <c:pt idx="893">
                  <c:v>0.89461106278618696</c:v>
                </c:pt>
                <c:pt idx="894">
                  <c:v>0.89033290626262096</c:v>
                </c:pt>
                <c:pt idx="895">
                  <c:v>0.88598284794874205</c:v>
                </c:pt>
                <c:pt idx="896">
                  <c:v>0.88922741623657309</c:v>
                </c:pt>
                <c:pt idx="897">
                  <c:v>0.89091261444701197</c:v>
                </c:pt>
                <c:pt idx="898">
                  <c:v>0.89046322825756097</c:v>
                </c:pt>
                <c:pt idx="899">
                  <c:v>0.885519980173609</c:v>
                </c:pt>
                <c:pt idx="900">
                  <c:v>0.87832081341861601</c:v>
                </c:pt>
                <c:pt idx="901">
                  <c:v>0.88083737607953694</c:v>
                </c:pt>
                <c:pt idx="902">
                  <c:v>0.89111933209415894</c:v>
                </c:pt>
                <c:pt idx="903">
                  <c:v>0.89077330472828198</c:v>
                </c:pt>
                <c:pt idx="904">
                  <c:v>0.89401787301611291</c:v>
                </c:pt>
                <c:pt idx="905">
                  <c:v>0.89115528298931501</c:v>
                </c:pt>
                <c:pt idx="906">
                  <c:v>0.88828819910062207</c:v>
                </c:pt>
                <c:pt idx="907">
                  <c:v>0.885699734649388</c:v>
                </c:pt>
                <c:pt idx="908">
                  <c:v>0.87845113541355602</c:v>
                </c:pt>
                <c:pt idx="909">
                  <c:v>0.87606489474757498</c:v>
                </c:pt>
                <c:pt idx="910">
                  <c:v>0.86940049755802795</c:v>
                </c:pt>
                <c:pt idx="911">
                  <c:v>0.87271696763617101</c:v>
                </c:pt>
                <c:pt idx="912">
                  <c:v>0.87458192032238902</c:v>
                </c:pt>
                <c:pt idx="913">
                  <c:v>0.88019924769051705</c:v>
                </c:pt>
                <c:pt idx="914">
                  <c:v>0.88722315383162509</c:v>
                </c:pt>
                <c:pt idx="915">
                  <c:v>0.89393248964011696</c:v>
                </c:pt>
                <c:pt idx="916">
                  <c:v>0.89627828554904709</c:v>
                </c:pt>
                <c:pt idx="917">
                  <c:v>0.89661981905302901</c:v>
                </c:pt>
                <c:pt idx="918">
                  <c:v>0.89679957352881001</c:v>
                </c:pt>
                <c:pt idx="919">
                  <c:v>0.90108222391427106</c:v>
                </c:pt>
                <c:pt idx="920">
                  <c:v>0.89997673388822297</c:v>
                </c:pt>
                <c:pt idx="921">
                  <c:v>0.89732086150857193</c:v>
                </c:pt>
                <c:pt idx="922">
                  <c:v>0.898493759463037</c:v>
                </c:pt>
                <c:pt idx="923">
                  <c:v>0.90125299066626197</c:v>
                </c:pt>
                <c:pt idx="924">
                  <c:v>0.90252924744430096</c:v>
                </c:pt>
                <c:pt idx="925">
                  <c:v>0.89714560089468598</c:v>
                </c:pt>
                <c:pt idx="926">
                  <c:v>0.891483334907613</c:v>
                </c:pt>
                <c:pt idx="927">
                  <c:v>0.89045424053377198</c:v>
                </c:pt>
                <c:pt idx="928">
                  <c:v>0.89266072672397301</c:v>
                </c:pt>
                <c:pt idx="929">
                  <c:v>0.89128111112236108</c:v>
                </c:pt>
                <c:pt idx="930">
                  <c:v>0.89521324028004989</c:v>
                </c:pt>
                <c:pt idx="931">
                  <c:v>0.89593225818317102</c:v>
                </c:pt>
                <c:pt idx="932">
                  <c:v>0.89524020345141697</c:v>
                </c:pt>
                <c:pt idx="933">
                  <c:v>0.89468745843839392</c:v>
                </c:pt>
                <c:pt idx="934">
                  <c:v>0.89434143107251707</c:v>
                </c:pt>
                <c:pt idx="935">
                  <c:v>0.89748713439866801</c:v>
                </c:pt>
                <c:pt idx="936">
                  <c:v>0.90460541163955999</c:v>
                </c:pt>
                <c:pt idx="937">
                  <c:v>0.90594458248412191</c:v>
                </c:pt>
                <c:pt idx="938">
                  <c:v>0.91074402698745094</c:v>
                </c:pt>
                <c:pt idx="939">
                  <c:v>0.91268088146398196</c:v>
                </c:pt>
                <c:pt idx="940">
                  <c:v>0.91319767558184906</c:v>
                </c:pt>
                <c:pt idx="941">
                  <c:v>0.914608748216723</c:v>
                </c:pt>
                <c:pt idx="942">
                  <c:v>0.91819934387043101</c:v>
                </c:pt>
                <c:pt idx="943">
                  <c:v>0.92126415768248104</c:v>
                </c:pt>
                <c:pt idx="944">
                  <c:v>0.92848449395834198</c:v>
                </c:pt>
                <c:pt idx="945">
                  <c:v>0.93029719941781797</c:v>
                </c:pt>
                <c:pt idx="946">
                  <c:v>0.93006437650279594</c:v>
                </c:pt>
                <c:pt idx="947">
                  <c:v>0.93610305692553197</c:v>
                </c:pt>
                <c:pt idx="948">
                  <c:v>0.92410254848946793</c:v>
                </c:pt>
                <c:pt idx="949">
                  <c:v>0.93317764996338204</c:v>
                </c:pt>
                <c:pt idx="950">
                  <c:v>0.93766538726909598</c:v>
                </c:pt>
                <c:pt idx="951">
                  <c:v>0.93731669325038691</c:v>
                </c:pt>
                <c:pt idx="952">
                  <c:v>0.93550982424435303</c:v>
                </c:pt>
                <c:pt idx="953">
                  <c:v>0.93557322315684599</c:v>
                </c:pt>
                <c:pt idx="954">
                  <c:v>0.94221199499355202</c:v>
                </c:pt>
                <c:pt idx="955">
                  <c:v>0.94218029553730498</c:v>
                </c:pt>
                <c:pt idx="956">
                  <c:v>0.93652420684423199</c:v>
                </c:pt>
                <c:pt idx="957">
                  <c:v>0.93326821983837205</c:v>
                </c:pt>
                <c:pt idx="958">
                  <c:v>0.93312783653213793</c:v>
                </c:pt>
                <c:pt idx="959">
                  <c:v>0.92972240923254601</c:v>
                </c:pt>
                <c:pt idx="960">
                  <c:v>0.93587210374431007</c:v>
                </c:pt>
                <c:pt idx="961">
                  <c:v>0.93931375899389802</c:v>
                </c:pt>
                <c:pt idx="962">
                  <c:v>0.94035531255627403</c:v>
                </c:pt>
                <c:pt idx="963">
                  <c:v>0.93288329786966806</c:v>
                </c:pt>
                <c:pt idx="964">
                  <c:v>0.93361238536332991</c:v>
                </c:pt>
                <c:pt idx="965">
                  <c:v>0.93204552652601802</c:v>
                </c:pt>
                <c:pt idx="966">
                  <c:v>0.92849518742644199</c:v>
                </c:pt>
                <c:pt idx="967">
                  <c:v>0.931343609994852</c:v>
                </c:pt>
                <c:pt idx="968">
                  <c:v>0.93217685284475205</c:v>
                </c:pt>
                <c:pt idx="969">
                  <c:v>0.93840806024400691</c:v>
                </c:pt>
                <c:pt idx="970">
                  <c:v>0.94140139461239802</c:v>
                </c:pt>
                <c:pt idx="971">
                  <c:v>0.93814892900171398</c:v>
                </c:pt>
                <c:pt idx="972">
                  <c:v>0.94069429153387607</c:v>
                </c:pt>
                <c:pt idx="973">
                  <c:v>0.9491601309085741</c:v>
                </c:pt>
                <c:pt idx="974">
                  <c:v>0.95127512159515404</c:v>
                </c:pt>
                <c:pt idx="975">
                  <c:v>0.95649350482293694</c:v>
                </c:pt>
                <c:pt idx="976">
                  <c:v>0.95155719636422309</c:v>
                </c:pt>
                <c:pt idx="977">
                  <c:v>0.949952896115141</c:v>
                </c:pt>
                <c:pt idx="978">
                  <c:v>0.95628635616440205</c:v>
                </c:pt>
                <c:pt idx="979">
                  <c:v>0.94886867122152996</c:v>
                </c:pt>
                <c:pt idx="980">
                  <c:v>0.93281685389417601</c:v>
                </c:pt>
                <c:pt idx="981">
                  <c:v>0.93654552974781202</c:v>
                </c:pt>
                <c:pt idx="982">
                  <c:v>0.93559352740220303</c:v>
                </c:pt>
                <c:pt idx="983">
                  <c:v>0.93674386356981398</c:v>
                </c:pt>
                <c:pt idx="984">
                  <c:v>0.93941916645770696</c:v>
                </c:pt>
                <c:pt idx="985">
                  <c:v>0.93424044999432299</c:v>
                </c:pt>
                <c:pt idx="986">
                  <c:v>0.93322674379297998</c:v>
                </c:pt>
                <c:pt idx="987">
                  <c:v>0.92790258252679603</c:v>
                </c:pt>
                <c:pt idx="988">
                  <c:v>0.92630268969597995</c:v>
                </c:pt>
                <c:pt idx="989">
                  <c:v>0.92156030764100105</c:v>
                </c:pt>
                <c:pt idx="990">
                  <c:v>0.92054219402139092</c:v>
                </c:pt>
                <c:pt idx="991">
                  <c:v>0.91265291532398207</c:v>
                </c:pt>
                <c:pt idx="992">
                  <c:v>0.911978580329176</c:v>
                </c:pt>
                <c:pt idx="993">
                  <c:v>0.90427000578070205</c:v>
                </c:pt>
                <c:pt idx="994">
                  <c:v>0.90143162841694091</c:v>
                </c:pt>
                <c:pt idx="995">
                  <c:v>0.90712601281752903</c:v>
                </c:pt>
                <c:pt idx="996">
                  <c:v>0.90241448269041702</c:v>
                </c:pt>
                <c:pt idx="997">
                  <c:v>0.90295218771895502</c:v>
                </c:pt>
                <c:pt idx="998">
                  <c:v>0.90680867870232595</c:v>
                </c:pt>
                <c:pt idx="999">
                  <c:v>0.90579056508271594</c:v>
                </c:pt>
                <c:pt idx="1000">
                  <c:v>0.90657508553418997</c:v>
                </c:pt>
                <c:pt idx="1001">
                  <c:v>0.91212402513197699</c:v>
                </c:pt>
                <c:pt idx="1002">
                  <c:v>0.91171854265143992</c:v>
                </c:pt>
                <c:pt idx="1003">
                  <c:v>0.91672977722068805</c:v>
                </c:pt>
                <c:pt idx="1004">
                  <c:v>0.92441190725956202</c:v>
                </c:pt>
                <c:pt idx="1005">
                  <c:v>0.92495401970636704</c:v>
                </c:pt>
                <c:pt idx="1006">
                  <c:v>0.92353483102448697</c:v>
                </c:pt>
                <c:pt idx="1007">
                  <c:v>0.92008382252165299</c:v>
                </c:pt>
                <c:pt idx="1008">
                  <c:v>0.92539916895130503</c:v>
                </c:pt>
                <c:pt idx="1009">
                  <c:v>0.92268860671727893</c:v>
                </c:pt>
                <c:pt idx="1010">
                  <c:v>0.92248586547700995</c:v>
                </c:pt>
                <c:pt idx="1011">
                  <c:v>0.91690166653308991</c:v>
                </c:pt>
                <c:pt idx="1012">
                  <c:v>0.91094283703649903</c:v>
                </c:pt>
                <c:pt idx="1013">
                  <c:v>0.91524447726480695</c:v>
                </c:pt>
                <c:pt idx="1014">
                  <c:v>0.91731155643189299</c:v>
                </c:pt>
                <c:pt idx="1015">
                  <c:v>0.91768618698456395</c:v>
                </c:pt>
                <c:pt idx="1016">
                  <c:v>0.91792418757096594</c:v>
                </c:pt>
                <c:pt idx="1017">
                  <c:v>0.91532821821187393</c:v>
                </c:pt>
                <c:pt idx="1018">
                  <c:v>0.91967393262284891</c:v>
                </c:pt>
                <c:pt idx="1019">
                  <c:v>0.923631794226354</c:v>
                </c:pt>
                <c:pt idx="1020">
                  <c:v>0.92796428638252904</c:v>
                </c:pt>
                <c:pt idx="1021">
                  <c:v>0.92599857783557693</c:v>
                </c:pt>
                <c:pt idx="1022">
                  <c:v>0.93229677853870396</c:v>
                </c:pt>
                <c:pt idx="1023">
                  <c:v>0.93531586005139999</c:v>
                </c:pt>
                <c:pt idx="1024">
                  <c:v>0.93572134253193706</c:v>
                </c:pt>
                <c:pt idx="1025">
                  <c:v>0.93219981533683594</c:v>
                </c:pt>
                <c:pt idx="1026">
                  <c:v>0.93426689450392297</c:v>
                </c:pt>
                <c:pt idx="1027">
                  <c:v>0.93424044999432299</c:v>
                </c:pt>
                <c:pt idx="1028">
                  <c:v>0.94166254235546099</c:v>
                </c:pt>
                <c:pt idx="1029">
                  <c:v>0.94548818141096402</c:v>
                </c:pt>
                <c:pt idx="1030">
                  <c:v>0.94433343782508594</c:v>
                </c:pt>
                <c:pt idx="1031">
                  <c:v>0.94082072546651896</c:v>
                </c:pt>
                <c:pt idx="1032">
                  <c:v>0.94159643108145996</c:v>
                </c:pt>
                <c:pt idx="1033">
                  <c:v>0.94505625442082597</c:v>
                </c:pt>
                <c:pt idx="1034">
                  <c:v>0.94250876666266903</c:v>
                </c:pt>
                <c:pt idx="1035">
                  <c:v>0.93626345497874197</c:v>
                </c:pt>
                <c:pt idx="1036">
                  <c:v>0.93307689157191098</c:v>
                </c:pt>
                <c:pt idx="1037">
                  <c:v>0.93344270728804801</c:v>
                </c:pt>
                <c:pt idx="1038">
                  <c:v>0.93581830573380398</c:v>
                </c:pt>
                <c:pt idx="1039">
                  <c:v>0.94018605723611304</c:v>
                </c:pt>
                <c:pt idx="1040">
                  <c:v>0.939101832342502</c:v>
                </c:pt>
                <c:pt idx="1041">
                  <c:v>0.941367245331591</c:v>
                </c:pt>
                <c:pt idx="1042">
                  <c:v>0.94246028506173507</c:v>
                </c:pt>
                <c:pt idx="1043">
                  <c:v>0.94632118346337202</c:v>
                </c:pt>
                <c:pt idx="1044">
                  <c:v>0.94614929415097004</c:v>
                </c:pt>
                <c:pt idx="1045">
                  <c:v>0.94625066477110398</c:v>
                </c:pt>
                <c:pt idx="1046">
                  <c:v>0.94871881900046195</c:v>
                </c:pt>
                <c:pt idx="1047">
                  <c:v>0.94820315106325703</c:v>
                </c:pt>
                <c:pt idx="1048">
                  <c:v>0.94912430148099891</c:v>
                </c:pt>
                <c:pt idx="1049">
                  <c:v>0.94770952021738508</c:v>
                </c:pt>
                <c:pt idx="1050">
                  <c:v>0.94499014314682594</c:v>
                </c:pt>
                <c:pt idx="1051">
                  <c:v>0.94543088497349692</c:v>
                </c:pt>
                <c:pt idx="1052">
                  <c:v>0.94556751493976499</c:v>
                </c:pt>
                <c:pt idx="1053">
                  <c:v>0.94853507932002201</c:v>
                </c:pt>
                <c:pt idx="1054">
                  <c:v>0.94682297777769997</c:v>
                </c:pt>
                <c:pt idx="1055">
                  <c:v>0.94133110200442294</c:v>
                </c:pt>
                <c:pt idx="1056">
                  <c:v>0.94892378072613892</c:v>
                </c:pt>
                <c:pt idx="1057">
                  <c:v>0.95024334933678489</c:v>
                </c:pt>
                <c:pt idx="1058">
                  <c:v>0.952706544076659</c:v>
                </c:pt>
                <c:pt idx="1059">
                  <c:v>0.95009819678961405</c:v>
                </c:pt>
                <c:pt idx="1060">
                  <c:v>0.95007180541740099</c:v>
                </c:pt>
                <c:pt idx="1061">
                  <c:v>0.94118671010571409</c:v>
                </c:pt>
                <c:pt idx="1062">
                  <c:v>0.94734469695539802</c:v>
                </c:pt>
                <c:pt idx="1063">
                  <c:v>0.94945160817039698</c:v>
                </c:pt>
                <c:pt idx="1064">
                  <c:v>0.95591749436256501</c:v>
                </c:pt>
                <c:pt idx="1065">
                  <c:v>0.955244514371136</c:v>
                </c:pt>
                <c:pt idx="1066">
                  <c:v>0.95666085134656309</c:v>
                </c:pt>
                <c:pt idx="1067">
                  <c:v>0.95013338528589808</c:v>
                </c:pt>
                <c:pt idx="1068">
                  <c:v>0.95023455221271402</c:v>
                </c:pt>
                <c:pt idx="1069">
                  <c:v>0.94989586293598205</c:v>
                </c:pt>
                <c:pt idx="1070">
                  <c:v>0.94488150221552492</c:v>
                </c:pt>
                <c:pt idx="1071">
                  <c:v>0.94086561507712307</c:v>
                </c:pt>
                <c:pt idx="1072">
                  <c:v>0.94083482514287509</c:v>
                </c:pt>
                <c:pt idx="1073">
                  <c:v>0.93666938689526702</c:v>
                </c:pt>
                <c:pt idx="1074">
                  <c:v>0.93636148755278303</c:v>
                </c:pt>
                <c:pt idx="1075">
                  <c:v>0.93977477169232204</c:v>
                </c:pt>
                <c:pt idx="1076">
                  <c:v>0.93312414589466297</c:v>
                </c:pt>
                <c:pt idx="1077">
                  <c:v>0.93004075390778596</c:v>
                </c:pt>
                <c:pt idx="1078">
                  <c:v>0.92523752416503202</c:v>
                </c:pt>
                <c:pt idx="1079">
                  <c:v>0.92648671578311093</c:v>
                </c:pt>
                <c:pt idx="1080">
                  <c:v>0.92784587145207698</c:v>
                </c:pt>
                <c:pt idx="1081">
                  <c:v>0.930546588541867</c:v>
                </c:pt>
                <c:pt idx="1082">
                  <c:v>0.92861122124625195</c:v>
                </c:pt>
                <c:pt idx="1083">
                  <c:v>0.93492315776717805</c:v>
                </c:pt>
                <c:pt idx="1084">
                  <c:v>0.93509030312452701</c:v>
                </c:pt>
                <c:pt idx="1085">
                  <c:v>0.93447890300159397</c:v>
                </c:pt>
                <c:pt idx="1086">
                  <c:v>0.93631549441582795</c:v>
                </c:pt>
                <c:pt idx="1087">
                  <c:v>0.93823247201828497</c:v>
                </c:pt>
                <c:pt idx="1088">
                  <c:v>0.93634846035835906</c:v>
                </c:pt>
                <c:pt idx="1089">
                  <c:v>0.93102538367801402</c:v>
                </c:pt>
                <c:pt idx="1090">
                  <c:v>0.92917024263887593</c:v>
                </c:pt>
                <c:pt idx="1091">
                  <c:v>0.93503589389547404</c:v>
                </c:pt>
                <c:pt idx="1092">
                  <c:v>0.93741083290692995</c:v>
                </c:pt>
                <c:pt idx="1093">
                  <c:v>0.93879098614377698</c:v>
                </c:pt>
                <c:pt idx="1094">
                  <c:v>0.93917187258901003</c:v>
                </c:pt>
                <c:pt idx="1095">
                  <c:v>0.94216967296384901</c:v>
                </c:pt>
                <c:pt idx="1096">
                  <c:v>0.94795018489739402</c:v>
                </c:pt>
                <c:pt idx="1097">
                  <c:v>0.95401300090211305</c:v>
                </c:pt>
                <c:pt idx="1098">
                  <c:v>0.96322149084275999</c:v>
                </c:pt>
                <c:pt idx="1099">
                  <c:v>0.95746338399422903</c:v>
                </c:pt>
                <c:pt idx="1100">
                  <c:v>0.95518702735683303</c:v>
                </c:pt>
                <c:pt idx="1101">
                  <c:v>0.954765811758574</c:v>
                </c:pt>
                <c:pt idx="1102">
                  <c:v>0.96458372001159598</c:v>
                </c:pt>
                <c:pt idx="1103">
                  <c:v>0.96710205156714091</c:v>
                </c:pt>
                <c:pt idx="1104">
                  <c:v>0.966004202401467</c:v>
                </c:pt>
                <c:pt idx="1105">
                  <c:v>0.968693788243434</c:v>
                </c:pt>
                <c:pt idx="1106">
                  <c:v>0.96541544089510301</c:v>
                </c:pt>
                <c:pt idx="1107">
                  <c:v>0.96712780690127209</c:v>
                </c:pt>
                <c:pt idx="1108">
                  <c:v>0.96995064642826601</c:v>
                </c:pt>
                <c:pt idx="1109">
                  <c:v>0.96554051421668596</c:v>
                </c:pt>
                <c:pt idx="1110">
                  <c:v>0.96709438972096995</c:v>
                </c:pt>
                <c:pt idx="1111">
                  <c:v>0.97022908654753093</c:v>
                </c:pt>
                <c:pt idx="1112">
                  <c:v>0.97097458751201393</c:v>
                </c:pt>
                <c:pt idx="1113">
                  <c:v>0.9862618482535791</c:v>
                </c:pt>
                <c:pt idx="1114">
                  <c:v>0.98789207024217796</c:v>
                </c:pt>
                <c:pt idx="1115">
                  <c:v>0.99093245670576091</c:v>
                </c:pt>
                <c:pt idx="1116">
                  <c:v>0.99014653701428801</c:v>
                </c:pt>
                <c:pt idx="1117">
                  <c:v>0.988525296965022</c:v>
                </c:pt>
                <c:pt idx="1118">
                  <c:v>0.99427822910660402</c:v>
                </c:pt>
                <c:pt idx="1119">
                  <c:v>0.99131418912733393</c:v>
                </c:pt>
                <c:pt idx="1120">
                  <c:v>0.98927528889917005</c:v>
                </c:pt>
                <c:pt idx="1121">
                  <c:v>0.98810314581645897</c:v>
                </c:pt>
                <c:pt idx="1122">
                  <c:v>0.99500127522275894</c:v>
                </c:pt>
                <c:pt idx="1123">
                  <c:v>1.0046074593373899</c:v>
                </c:pt>
                <c:pt idx="1124">
                  <c:v>1.0042706366124698</c:v>
                </c:pt>
                <c:pt idx="1125">
                  <c:v>1.0052317041209</c:v>
                </c:pt>
                <c:pt idx="1126">
                  <c:v>1.0010955210589201</c:v>
                </c:pt>
                <c:pt idx="1127">
                  <c:v>0.99343841777914399</c:v>
                </c:pt>
                <c:pt idx="1128">
                  <c:v>0.99399080704800702</c:v>
                </c:pt>
                <c:pt idx="1129">
                  <c:v>0.990981857372083</c:v>
                </c:pt>
                <c:pt idx="1130">
                  <c:v>0.9844205506907</c:v>
                </c:pt>
                <c:pt idx="1131">
                  <c:v>0.98597442619498299</c:v>
                </c:pt>
                <c:pt idx="1132">
                  <c:v>0.99166897573091295</c:v>
                </c:pt>
                <c:pt idx="1133">
                  <c:v>0.99889243060156896</c:v>
                </c:pt>
                <c:pt idx="1134">
                  <c:v>0.98847283503021999</c:v>
                </c:pt>
                <c:pt idx="1135">
                  <c:v>0.98970460788919901</c:v>
                </c:pt>
                <c:pt idx="1136">
                  <c:v>0.98817007094071097</c:v>
                </c:pt>
                <c:pt idx="1137">
                  <c:v>0.99060001180386403</c:v>
                </c:pt>
                <c:pt idx="1138">
                  <c:v>1.0012458870192</c:v>
                </c:pt>
                <c:pt idx="1139">
                  <c:v>1.0030054993683799</c:v>
                </c:pt>
                <c:pt idx="1140">
                  <c:v>1.0125400404684399</c:v>
                </c:pt>
                <c:pt idx="1141">
                  <c:v>1.00016542329602</c:v>
                </c:pt>
                <c:pt idx="1142">
                  <c:v>1.0015237205480101</c:v>
                </c:pt>
                <c:pt idx="1143">
                  <c:v>0.999830259039033</c:v>
                </c:pt>
                <c:pt idx="1144">
                  <c:v>1.0009460032103099</c:v>
                </c:pt>
                <c:pt idx="1145">
                  <c:v>1.0088752839216499</c:v>
                </c:pt>
                <c:pt idx="1146">
                  <c:v>1.01035706274201</c:v>
                </c:pt>
                <c:pt idx="1147">
                  <c:v>1.0149082405474099</c:v>
                </c:pt>
                <c:pt idx="1148">
                  <c:v>1.0431458291985301</c:v>
                </c:pt>
                <c:pt idx="1149">
                  <c:v>1.0369938010604201</c:v>
                </c:pt>
                <c:pt idx="1150">
                  <c:v>1.04843348635809</c:v>
                </c:pt>
                <c:pt idx="1151">
                  <c:v>1.03880192402574</c:v>
                </c:pt>
                <c:pt idx="1152">
                  <c:v>1.0263346956770498</c:v>
                </c:pt>
                <c:pt idx="1153">
                  <c:v>1.0282971706028199</c:v>
                </c:pt>
                <c:pt idx="1154">
                  <c:v>1.02864997508386</c:v>
                </c:pt>
                <c:pt idx="1155">
                  <c:v>1.0680185451117399</c:v>
                </c:pt>
                <c:pt idx="1156">
                  <c:v>1.0661310411381901</c:v>
                </c:pt>
                <c:pt idx="1157">
                  <c:v>1.0698222580210499</c:v>
                </c:pt>
                <c:pt idx="1158">
                  <c:v>1.07178473294683</c:v>
                </c:pt>
                <c:pt idx="1159">
                  <c:v>1.07107471392874</c:v>
                </c:pt>
                <c:pt idx="1160">
                  <c:v>1.06909459877891</c:v>
                </c:pt>
                <c:pt idx="1161">
                  <c:v>1.07245065140479</c:v>
                </c:pt>
                <c:pt idx="1162">
                  <c:v>1.07090272174423</c:v>
                </c:pt>
                <c:pt idx="1163">
                  <c:v>1.0939673146921201</c:v>
                </c:pt>
                <c:pt idx="1164">
                  <c:v>1.08685389434319</c:v>
                </c:pt>
                <c:pt idx="1165">
                  <c:v>1.0996763120862398</c:v>
                </c:pt>
                <c:pt idx="1166">
                  <c:v>1.0930136928169099</c:v>
                </c:pt>
                <c:pt idx="1167">
                  <c:v>1.08277953983697</c:v>
                </c:pt>
                <c:pt idx="1168">
                  <c:v>1.0817353335750399</c:v>
                </c:pt>
                <c:pt idx="1169">
                  <c:v>1.0805508173280001</c:v>
                </c:pt>
                <c:pt idx="1170">
                  <c:v>1.0930013992135601</c:v>
                </c:pt>
                <c:pt idx="1171">
                  <c:v>1.08676294697915</c:v>
                </c:pt>
                <c:pt idx="1172">
                  <c:v>1.08457378547073</c:v>
                </c:pt>
                <c:pt idx="1173">
                  <c:v>1.08693404377039</c:v>
                </c:pt>
                <c:pt idx="1174">
                  <c:v>1.1108393364745499</c:v>
                </c:pt>
                <c:pt idx="1175">
                  <c:v>1.11087443325224</c:v>
                </c:pt>
                <c:pt idx="1176">
                  <c:v>1.11637146605795</c:v>
                </c:pt>
                <c:pt idx="1177">
                  <c:v>1.1240488861776601</c:v>
                </c:pt>
                <c:pt idx="1178">
                  <c:v>1.1172050145280901</c:v>
                </c:pt>
                <c:pt idx="1179">
                  <c:v>1.0880966245313701</c:v>
                </c:pt>
                <c:pt idx="1180">
                  <c:v>1.0977438512989399</c:v>
                </c:pt>
                <c:pt idx="1181">
                  <c:v>1.09815185133958</c:v>
                </c:pt>
                <c:pt idx="1182">
                  <c:v>1.0634711004416499</c:v>
                </c:pt>
                <c:pt idx="1183">
                  <c:v>1.06357728482198</c:v>
                </c:pt>
                <c:pt idx="1184">
                  <c:v>1.06890972751236</c:v>
                </c:pt>
                <c:pt idx="1185">
                  <c:v>1.0631253484275101</c:v>
                </c:pt>
                <c:pt idx="1186">
                  <c:v>1.0546144749087101</c:v>
                </c:pt>
                <c:pt idx="1187">
                  <c:v>1.0580137633408999</c:v>
                </c:pt>
                <c:pt idx="1188">
                  <c:v>1.0654449621219402</c:v>
                </c:pt>
                <c:pt idx="1189">
                  <c:v>1.0517929811603999</c:v>
                </c:pt>
                <c:pt idx="1190">
                  <c:v>1.0446317010638</c:v>
                </c:pt>
                <c:pt idx="1191">
                  <c:v>1.0468374428132299</c:v>
                </c:pt>
                <c:pt idx="1192">
                  <c:v>1.04965471908209</c:v>
                </c:pt>
                <c:pt idx="1193">
                  <c:v>1.05927900717422</c:v>
                </c:pt>
                <c:pt idx="1194">
                  <c:v>1.05593454597481</c:v>
                </c:pt>
                <c:pt idx="1195">
                  <c:v>1.0619318017447499</c:v>
                </c:pt>
                <c:pt idx="1196">
                  <c:v>1.0611895253625301</c:v>
                </c:pt>
                <c:pt idx="1197">
                  <c:v>1.0593464868453299</c:v>
                </c:pt>
                <c:pt idx="1198">
                  <c:v>1.06668068359915</c:v>
                </c:pt>
                <c:pt idx="1199">
                  <c:v>1.06609867143582</c:v>
                </c:pt>
                <c:pt idx="1200">
                  <c:v>1.0708306833724401</c:v>
                </c:pt>
                <c:pt idx="1201">
                  <c:v>1.08188047951678</c:v>
                </c:pt>
                <c:pt idx="1202">
                  <c:v>1.08081345721734</c:v>
                </c:pt>
                <c:pt idx="1203">
                  <c:v>1.07779374193515</c:v>
                </c:pt>
                <c:pt idx="1204">
                  <c:v>1.0796072580962399</c:v>
                </c:pt>
                <c:pt idx="1205">
                  <c:v>1.0847314956211902</c:v>
                </c:pt>
                <c:pt idx="1206">
                  <c:v>1.0841452659784199</c:v>
                </c:pt>
                <c:pt idx="1207">
                  <c:v>1.08489175984008</c:v>
                </c:pt>
                <c:pt idx="1208">
                  <c:v>1.0884934872856</c:v>
                </c:pt>
                <c:pt idx="1209">
                  <c:v>1.0931875419072201</c:v>
                </c:pt>
                <c:pt idx="1210">
                  <c:v>1.08939181040726</c:v>
                </c:pt>
                <c:pt idx="1211">
                  <c:v>1.0925591374700101</c:v>
                </c:pt>
                <c:pt idx="1212">
                  <c:v>1.0842591379234199</c:v>
                </c:pt>
                <c:pt idx="1213">
                  <c:v>1.08468088586786</c:v>
                </c:pt>
                <c:pt idx="1214">
                  <c:v>1.09024795873447</c:v>
                </c:pt>
                <c:pt idx="1215">
                  <c:v>1.09268566185334</c:v>
                </c:pt>
                <c:pt idx="1216">
                  <c:v>1.0855918614278501</c:v>
                </c:pt>
                <c:pt idx="1217">
                  <c:v>1.0898979079405899</c:v>
                </c:pt>
                <c:pt idx="1218">
                  <c:v>1.0800753983145701</c:v>
                </c:pt>
                <c:pt idx="1219">
                  <c:v>1.0793879491651301</c:v>
                </c:pt>
                <c:pt idx="1220">
                  <c:v>1.0783124919068101</c:v>
                </c:pt>
                <c:pt idx="1221">
                  <c:v>1.0795144735484701</c:v>
                </c:pt>
                <c:pt idx="1222">
                  <c:v>1.0922807838266799</c:v>
                </c:pt>
                <c:pt idx="1223">
                  <c:v>1.0963337815727501</c:v>
                </c:pt>
                <c:pt idx="1224">
                  <c:v>1.1035245840254599</c:v>
                </c:pt>
                <c:pt idx="1225">
                  <c:v>1.10651477695154</c:v>
                </c:pt>
                <c:pt idx="1226">
                  <c:v>1.11089673809428</c:v>
                </c:pt>
                <c:pt idx="1227">
                  <c:v>1.1005807833732599</c:v>
                </c:pt>
                <c:pt idx="1228">
                  <c:v>1.1001927752643801</c:v>
                </c:pt>
                <c:pt idx="1229">
                  <c:v>1.1041782933393398</c:v>
                </c:pt>
                <c:pt idx="1230">
                  <c:v>1.10295100682102</c:v>
                </c:pt>
                <c:pt idx="1231">
                  <c:v>1.0888266681617098</c:v>
                </c:pt>
                <c:pt idx="1232">
                  <c:v>1.0952456718760899</c:v>
                </c:pt>
                <c:pt idx="1233">
                  <c:v>1.0967344421199701</c:v>
                </c:pt>
                <c:pt idx="1234">
                  <c:v>1.10150019389214</c:v>
                </c:pt>
                <c:pt idx="1235">
                  <c:v>1.1119468904759302</c:v>
                </c:pt>
                <c:pt idx="1236">
                  <c:v>1.1307610662774201</c:v>
                </c:pt>
                <c:pt idx="1237">
                  <c:v>1.1374415537173499</c:v>
                </c:pt>
                <c:pt idx="1238">
                  <c:v>1.1374204663201299</c:v>
                </c:pt>
                <c:pt idx="1239">
                  <c:v>1.1436581184183998</c:v>
                </c:pt>
                <c:pt idx="1240">
                  <c:v>1.1381205679079001</c:v>
                </c:pt>
                <c:pt idx="1241">
                  <c:v>1.1236925707286001</c:v>
                </c:pt>
                <c:pt idx="1242">
                  <c:v>1.1284625399802202</c:v>
                </c:pt>
                <c:pt idx="1243">
                  <c:v>1.1311532918657499</c:v>
                </c:pt>
                <c:pt idx="1244">
                  <c:v>1.12463728612414</c:v>
                </c:pt>
                <c:pt idx="1245">
                  <c:v>1.12690629006523</c:v>
                </c:pt>
                <c:pt idx="1246">
                  <c:v>1.10149175893325</c:v>
                </c:pt>
                <c:pt idx="1247">
                  <c:v>1.0995517183888301</c:v>
                </c:pt>
                <c:pt idx="1248">
                  <c:v>1.1044144721882301</c:v>
                </c:pt>
                <c:pt idx="1249">
                  <c:v>1.1184502437792001</c:v>
                </c:pt>
                <c:pt idx="1250">
                  <c:v>1.11974922744808</c:v>
                </c:pt>
                <c:pt idx="1251">
                  <c:v>1.12061802821363</c:v>
                </c:pt>
                <c:pt idx="1252">
                  <c:v>1.12087529445973</c:v>
                </c:pt>
                <c:pt idx="1253">
                  <c:v>1.12226706267639</c:v>
                </c:pt>
                <c:pt idx="1254">
                  <c:v>1.12412275363192</c:v>
                </c:pt>
                <c:pt idx="1255">
                  <c:v>1.1204071542414098</c:v>
                </c:pt>
                <c:pt idx="1256">
                  <c:v>1.11648618833402</c:v>
                </c:pt>
                <c:pt idx="1257">
                  <c:v>1.11027004355766</c:v>
                </c:pt>
                <c:pt idx="1258">
                  <c:v>1.10644975156395</c:v>
                </c:pt>
                <c:pt idx="1259">
                  <c:v>1.1015255371532702</c:v>
                </c:pt>
                <c:pt idx="1260">
                  <c:v>1.09974028549337</c:v>
                </c:pt>
                <c:pt idx="1261">
                  <c:v>1.0901024528294299</c:v>
                </c:pt>
                <c:pt idx="1262">
                  <c:v>1.0947045284527102</c:v>
                </c:pt>
                <c:pt idx="1263">
                  <c:v>1.1042539406334999</c:v>
                </c:pt>
                <c:pt idx="1264">
                  <c:v>1.10470025354847</c:v>
                </c:pt>
                <c:pt idx="1265">
                  <c:v>1.1015550106476601</c:v>
                </c:pt>
                <c:pt idx="1266">
                  <c:v>1.10475077953885</c:v>
                </c:pt>
                <c:pt idx="1267">
                  <c:v>1.1038749957056899</c:v>
                </c:pt>
                <c:pt idx="1268">
                  <c:v>1.1079802324236201</c:v>
                </c:pt>
                <c:pt idx="1269">
                  <c:v>1.1036055237570199</c:v>
                </c:pt>
                <c:pt idx="1270">
                  <c:v>1.1012686967022001</c:v>
                </c:pt>
                <c:pt idx="1271">
                  <c:v>1.1031760528388399</c:v>
                </c:pt>
                <c:pt idx="1272">
                  <c:v>1.10165185212921</c:v>
                </c:pt>
                <c:pt idx="1273">
                  <c:v>1.1091296987046402</c:v>
                </c:pt>
                <c:pt idx="1274">
                  <c:v>1.10855286031453</c:v>
                </c:pt>
                <c:pt idx="1275">
                  <c:v>1.1048223580252099</c:v>
                </c:pt>
                <c:pt idx="1276">
                  <c:v>1.10233395299926</c:v>
                </c:pt>
                <c:pt idx="1277">
                  <c:v>1.1110707388348602</c:v>
                </c:pt>
                <c:pt idx="1278">
                  <c:v>1.1036644707457899</c:v>
                </c:pt>
                <c:pt idx="1279">
                  <c:v>1.0983297682620801</c:v>
                </c:pt>
                <c:pt idx="1280">
                  <c:v>1.0986245032059401</c:v>
                </c:pt>
                <c:pt idx="1281">
                  <c:v>1.0952266303532499</c:v>
                </c:pt>
                <c:pt idx="1282">
                  <c:v>1.0949697899021802</c:v>
                </c:pt>
                <c:pt idx="1283">
                  <c:v>1.0969445140259799</c:v>
                </c:pt>
                <c:pt idx="1284">
                  <c:v>1.0987845021754499</c:v>
                </c:pt>
                <c:pt idx="1285">
                  <c:v>1.0963508336390801</c:v>
                </c:pt>
                <c:pt idx="1286">
                  <c:v>1.09618241367117</c:v>
                </c:pt>
                <c:pt idx="1287">
                  <c:v>1.0987087131898901</c:v>
                </c:pt>
                <c:pt idx="1288">
                  <c:v>1.09648135911422</c:v>
                </c:pt>
                <c:pt idx="1289">
                  <c:v>1.0946329499663501</c:v>
                </c:pt>
                <c:pt idx="1290">
                  <c:v>1.0942076895473598</c:v>
                </c:pt>
                <c:pt idx="1291">
                  <c:v>1.08288144670508</c:v>
                </c:pt>
                <c:pt idx="1292">
                  <c:v>1.0864098450329001</c:v>
                </c:pt>
                <c:pt idx="1293">
                  <c:v>1.08563932367968</c:v>
                </c:pt>
                <c:pt idx="1294">
                  <c:v>1.08528143124786</c:v>
                </c:pt>
                <c:pt idx="1295">
                  <c:v>1.07881410447993</c:v>
                </c:pt>
                <c:pt idx="1296">
                  <c:v>1.08393407150454</c:v>
                </c:pt>
                <c:pt idx="1297">
                  <c:v>1.0879778167385401</c:v>
                </c:pt>
                <c:pt idx="1298">
                  <c:v>1.0894983613346301</c:v>
                </c:pt>
                <c:pt idx="1299">
                  <c:v>1.0849768652159</c:v>
                </c:pt>
                <c:pt idx="1300">
                  <c:v>1.0883303342738799</c:v>
                </c:pt>
                <c:pt idx="1301">
                  <c:v>1.0890720976650701</c:v>
                </c:pt>
                <c:pt idx="1302">
                  <c:v>1.0825387127674901</c:v>
                </c:pt>
                <c:pt idx="1303">
                  <c:v>1.08498611288307</c:v>
                </c:pt>
                <c:pt idx="1304">
                  <c:v>1.08988091311423</c:v>
                </c:pt>
                <c:pt idx="1305">
                  <c:v>1.0914859717516698</c:v>
                </c:pt>
                <c:pt idx="1306">
                  <c:v>1.0987066402433601</c:v>
                </c:pt>
                <c:pt idx="1307">
                  <c:v>1.0984845303013602</c:v>
                </c:pt>
                <c:pt idx="1308">
                  <c:v>1.0985809176346799</c:v>
                </c:pt>
                <c:pt idx="1309">
                  <c:v>1.1039283192570799</c:v>
                </c:pt>
                <c:pt idx="1310">
                  <c:v>1.1040247065904001</c:v>
                </c:pt>
                <c:pt idx="1311">
                  <c:v>1.1069288988508399</c:v>
                </c:pt>
                <c:pt idx="1312">
                  <c:v>1.1032871339528201</c:v>
                </c:pt>
                <c:pt idx="1313">
                  <c:v>1.10215563047473</c:v>
                </c:pt>
                <c:pt idx="1314">
                  <c:v>1.10440606517005</c:v>
                </c:pt>
                <c:pt idx="1315">
                  <c:v>1.10904522943023</c:v>
                </c:pt>
                <c:pt idx="1316">
                  <c:v>1.10114984960531</c:v>
                </c:pt>
                <c:pt idx="1317">
                  <c:v>1.10134262427195</c:v>
                </c:pt>
                <c:pt idx="1318">
                  <c:v>1.1033416137499201</c:v>
                </c:pt>
                <c:pt idx="1319">
                  <c:v>1.1024447924746901</c:v>
                </c:pt>
                <c:pt idx="1320">
                  <c:v>1.1048586665612901</c:v>
                </c:pt>
                <c:pt idx="1321">
                  <c:v>1.10347152711222</c:v>
                </c:pt>
                <c:pt idx="1322">
                  <c:v>1.1019586650544699</c:v>
                </c:pt>
                <c:pt idx="1323">
                  <c:v>1.0976338073159799</c:v>
                </c:pt>
                <c:pt idx="1324">
                  <c:v>1.08661631604224</c:v>
                </c:pt>
                <c:pt idx="1325">
                  <c:v>1.0833642912311299</c:v>
                </c:pt>
                <c:pt idx="1326">
                  <c:v>1.08626429273795</c:v>
                </c:pt>
                <c:pt idx="1327">
                  <c:v>1.0863271540422901</c:v>
                </c:pt>
                <c:pt idx="1328">
                  <c:v>1.07694405668136</c:v>
                </c:pt>
                <c:pt idx="1329">
                  <c:v>1.0806780181590701</c:v>
                </c:pt>
                <c:pt idx="1330">
                  <c:v>1.0700754114939701</c:v>
                </c:pt>
                <c:pt idx="1331">
                  <c:v>1.0625236734661001</c:v>
                </c:pt>
                <c:pt idx="1332">
                  <c:v>1.06680662366836</c:v>
                </c:pt>
                <c:pt idx="1333">
                  <c:v>1.0633492519297398</c:v>
                </c:pt>
                <c:pt idx="1334">
                  <c:v>1.0486774234971299</c:v>
                </c:pt>
                <c:pt idx="1335">
                  <c:v>1.0534800271485898</c:v>
                </c:pt>
                <c:pt idx="1336">
                  <c:v>1.0525790151197401</c:v>
                </c:pt>
                <c:pt idx="1337">
                  <c:v>1.0545193340469901</c:v>
                </c:pt>
                <c:pt idx="1338">
                  <c:v>1.0560864319913001</c:v>
                </c:pt>
                <c:pt idx="1339">
                  <c:v>1.06168954484258</c:v>
                </c:pt>
                <c:pt idx="1340">
                  <c:v>1.0614828320426599</c:v>
                </c:pt>
                <c:pt idx="1341">
                  <c:v>1.0541968477155002</c:v>
                </c:pt>
                <c:pt idx="1342">
                  <c:v>1.0679725524671602</c:v>
                </c:pt>
                <c:pt idx="1343">
                  <c:v>1.07692781213624</c:v>
                </c:pt>
                <c:pt idx="1344">
                  <c:v>1.0751779821586298</c:v>
                </c:pt>
                <c:pt idx="1345">
                  <c:v>1.0796745404424501</c:v>
                </c:pt>
                <c:pt idx="1346">
                  <c:v>1.0781897087547199</c:v>
                </c:pt>
                <c:pt idx="1347">
                  <c:v>1.08054945543126</c:v>
                </c:pt>
                <c:pt idx="1348">
                  <c:v>1.0787323243006599</c:v>
                </c:pt>
                <c:pt idx="1349">
                  <c:v>1.08015406115747</c:v>
                </c:pt>
                <c:pt idx="1350">
                  <c:v>1.07595615174002</c:v>
                </c:pt>
                <c:pt idx="1351">
                  <c:v>1.0784168501460398</c:v>
                </c:pt>
                <c:pt idx="1352">
                  <c:v>1.0874352046460498</c:v>
                </c:pt>
                <c:pt idx="1353">
                  <c:v>1.0846253815089202</c:v>
                </c:pt>
                <c:pt idx="1354">
                  <c:v>1.0839818142335</c:v>
                </c:pt>
                <c:pt idx="1355">
                  <c:v>1.0827535681915199</c:v>
                </c:pt>
                <c:pt idx="1356">
                  <c:v>1.0828208693445098</c:v>
                </c:pt>
                <c:pt idx="1357">
                  <c:v>1.0860260867554301</c:v>
                </c:pt>
                <c:pt idx="1358">
                  <c:v>1.0805662807195</c:v>
                </c:pt>
                <c:pt idx="1359">
                  <c:v>1.0643467028500799</c:v>
                </c:pt>
                <c:pt idx="1360">
                  <c:v>1.06580629660545</c:v>
                </c:pt>
                <c:pt idx="1361">
                  <c:v>1.0584452329976901</c:v>
                </c:pt>
                <c:pt idx="1362">
                  <c:v>1.06790322267036</c:v>
                </c:pt>
                <c:pt idx="1363">
                  <c:v>1.0721096197147999</c:v>
                </c:pt>
                <c:pt idx="1364">
                  <c:v>1.0779557671781899</c:v>
                </c:pt>
                <c:pt idx="1365">
                  <c:v>1.0803076146792201</c:v>
                </c:pt>
                <c:pt idx="1366">
                  <c:v>1.0789146743927198</c:v>
                </c:pt>
                <c:pt idx="1367">
                  <c:v>1.0774846439802599</c:v>
                </c:pt>
                <c:pt idx="1368">
                  <c:v>1.07446798040122</c:v>
                </c:pt>
                <c:pt idx="1369">
                  <c:v>1.0708867226823899</c:v>
                </c:pt>
                <c:pt idx="1370">
                  <c:v>1.0770931370949999</c:v>
                </c:pt>
                <c:pt idx="1371">
                  <c:v>1.07727446659975</c:v>
                </c:pt>
                <c:pt idx="1372">
                  <c:v>1.0738456905099099</c:v>
                </c:pt>
                <c:pt idx="1373">
                  <c:v>1.06956796264784</c:v>
                </c:pt>
                <c:pt idx="1374">
                  <c:v>1.06956796264784</c:v>
                </c:pt>
                <c:pt idx="1375">
                  <c:v>1.0783335957525</c:v>
                </c:pt>
                <c:pt idx="1376">
                  <c:v>1.0823269659821202</c:v>
                </c:pt>
                <c:pt idx="1377">
                  <c:v>1.08584228569923</c:v>
                </c:pt>
                <c:pt idx="1378">
                  <c:v>1.0838188132712101</c:v>
                </c:pt>
                <c:pt idx="1379">
                  <c:v>1.0825865968639301</c:v>
                </c:pt>
                <c:pt idx="1380">
                  <c:v>1.0869591106034899</c:v>
                </c:pt>
                <c:pt idx="1381">
                  <c:v>1.0827555629933499</c:v>
                </c:pt>
                <c:pt idx="1382">
                  <c:v>1.0840825652781201</c:v>
                </c:pt>
                <c:pt idx="1383">
                  <c:v>1.0822775124808299</c:v>
                </c:pt>
                <c:pt idx="1384">
                  <c:v>1.0827225939924898</c:v>
                </c:pt>
                <c:pt idx="1385">
                  <c:v>1.07747640173004</c:v>
                </c:pt>
                <c:pt idx="1386">
                  <c:v>1.0706023650499401</c:v>
                </c:pt>
                <c:pt idx="1387">
                  <c:v>1.0682285969877501</c:v>
                </c:pt>
                <c:pt idx="1388">
                  <c:v>1.06528611366065</c:v>
                </c:pt>
                <c:pt idx="1389">
                  <c:v>1.06104547592455</c:v>
                </c:pt>
                <c:pt idx="1390">
                  <c:v>1.0642475901334401</c:v>
                </c:pt>
                <c:pt idx="1391">
                  <c:v>1.05905085137229</c:v>
                </c:pt>
                <c:pt idx="1392">
                  <c:v>1.0498071677551</c:v>
                </c:pt>
                <c:pt idx="1393">
                  <c:v>1.02797756805816</c:v>
                </c:pt>
                <c:pt idx="1394">
                  <c:v>1.0115590056279899</c:v>
                </c:pt>
                <c:pt idx="1395">
                  <c:v>1.0208109314954001</c:v>
                </c:pt>
                <c:pt idx="1396">
                  <c:v>1.01378029206119</c:v>
                </c:pt>
                <c:pt idx="1397">
                  <c:v>0.99518165444890894</c:v>
                </c:pt>
                <c:pt idx="1398">
                  <c:v>1.01131173812152</c:v>
                </c:pt>
                <c:pt idx="1399">
                  <c:v>0.999945675073727</c:v>
                </c:pt>
                <c:pt idx="1400">
                  <c:v>0.99001376356350901</c:v>
                </c:pt>
                <c:pt idx="1401">
                  <c:v>0.99323648339794501</c:v>
                </c:pt>
                <c:pt idx="1402">
                  <c:v>0.99462118143422407</c:v>
                </c:pt>
                <c:pt idx="1403">
                  <c:v>1.0069227398815199</c:v>
                </c:pt>
                <c:pt idx="1404">
                  <c:v>1.0112705268704301</c:v>
                </c:pt>
                <c:pt idx="1405">
                  <c:v>0.99970664981746404</c:v>
                </c:pt>
                <c:pt idx="1406">
                  <c:v>1.0000528243265299</c:v>
                </c:pt>
                <c:pt idx="1407">
                  <c:v>0.98710012811217096</c:v>
                </c:pt>
                <c:pt idx="1408">
                  <c:v>0.99790159702017101</c:v>
                </c:pt>
                <c:pt idx="1409">
                  <c:v>0.99989210044732291</c:v>
                </c:pt>
                <c:pt idx="1410">
                  <c:v>1.00385250167608</c:v>
                </c:pt>
                <c:pt idx="1411">
                  <c:v>1.0026202852688</c:v>
                </c:pt>
                <c:pt idx="1412">
                  <c:v>1.00394728755356</c:v>
                </c:pt>
                <c:pt idx="1413">
                  <c:v>1.00714940176246</c:v>
                </c:pt>
                <c:pt idx="1414">
                  <c:v>0.99523935020041998</c:v>
                </c:pt>
                <c:pt idx="1415">
                  <c:v>0.99444809417968894</c:v>
                </c:pt>
                <c:pt idx="1416">
                  <c:v>0.99280376526160707</c:v>
                </c:pt>
                <c:pt idx="1417">
                  <c:v>0.99105640821582597</c:v>
                </c:pt>
                <c:pt idx="1418">
                  <c:v>0.99361562690787797</c:v>
                </c:pt>
                <c:pt idx="1419">
                  <c:v>0.98407522228291799</c:v>
                </c:pt>
                <c:pt idx="1420">
                  <c:v>0.98563712869884001</c:v>
                </c:pt>
                <c:pt idx="1421">
                  <c:v>0.98792023200865797</c:v>
                </c:pt>
                <c:pt idx="1422">
                  <c:v>0.97978925217062496</c:v>
                </c:pt>
                <c:pt idx="1423">
                  <c:v>0.97931532278320799</c:v>
                </c:pt>
                <c:pt idx="1424">
                  <c:v>0.98038681531128102</c:v>
                </c:pt>
                <c:pt idx="1425">
                  <c:v>0.97613793532496007</c:v>
                </c:pt>
                <c:pt idx="1426">
                  <c:v>0.977217670103249</c:v>
                </c:pt>
                <c:pt idx="1427">
                  <c:v>0.97576291294013406</c:v>
                </c:pt>
                <c:pt idx="1428">
                  <c:v>0.96993564203745908</c:v>
                </c:pt>
                <c:pt idx="1429">
                  <c:v>0.96371686424952596</c:v>
                </c:pt>
                <c:pt idx="1430">
                  <c:v>0.95355004860815407</c:v>
                </c:pt>
                <c:pt idx="1431">
                  <c:v>0.9523508012017341</c:v>
                </c:pt>
                <c:pt idx="1432">
                  <c:v>0.945353130768394</c:v>
                </c:pt>
                <c:pt idx="1433">
                  <c:v>0.94548088564674093</c:v>
                </c:pt>
                <c:pt idx="1434">
                  <c:v>0.95327805435102797</c:v>
                </c:pt>
                <c:pt idx="1435">
                  <c:v>0.95612987292574603</c:v>
                </c:pt>
                <c:pt idx="1436">
                  <c:v>0.95473693263925097</c:v>
                </c:pt>
                <c:pt idx="1437">
                  <c:v>0.96474714552651997</c:v>
                </c:pt>
                <c:pt idx="1438">
                  <c:v>0.95884981549700898</c:v>
                </c:pt>
                <c:pt idx="1439">
                  <c:v>0.9619571438284209</c:v>
                </c:pt>
                <c:pt idx="1440">
                  <c:v>0.95949271101385292</c:v>
                </c:pt>
                <c:pt idx="1441">
                  <c:v>0.96212198883274003</c:v>
                </c:pt>
                <c:pt idx="1442">
                  <c:v>0.95984300664803091</c:v>
                </c:pt>
                <c:pt idx="1443">
                  <c:v>0.96834488774578098</c:v>
                </c:pt>
                <c:pt idx="1444">
                  <c:v>0.97035036958056609</c:v>
                </c:pt>
                <c:pt idx="1445">
                  <c:v>0.96914799248372596</c:v>
                </c:pt>
                <c:pt idx="1446">
                  <c:v>0.96981127351717</c:v>
                </c:pt>
                <c:pt idx="1447">
                  <c:v>0.96974975069768898</c:v>
                </c:pt>
                <c:pt idx="1448">
                  <c:v>0.973152683501189</c:v>
                </c:pt>
                <c:pt idx="1449">
                  <c:v>0.98096712919211804</c:v>
                </c:pt>
                <c:pt idx="1450">
                  <c:v>0.98039724044550802</c:v>
                </c:pt>
                <c:pt idx="1451">
                  <c:v>0.97726900221771196</c:v>
                </c:pt>
                <c:pt idx="1452">
                  <c:v>0.97636522285071392</c:v>
                </c:pt>
                <c:pt idx="1453">
                  <c:v>0.97973949007268701</c:v>
                </c:pt>
                <c:pt idx="1454">
                  <c:v>0.98066069539141099</c:v>
                </c:pt>
                <c:pt idx="1455">
                  <c:v>0.97954741728012795</c:v>
                </c:pt>
                <c:pt idx="1456">
                  <c:v>0.9871668907081359</c:v>
                </c:pt>
                <c:pt idx="1457">
                  <c:v>0.98964546539774001</c:v>
                </c:pt>
                <c:pt idx="1458">
                  <c:v>0.991250209801388</c:v>
                </c:pt>
                <c:pt idx="1459">
                  <c:v>0.99715060589113602</c:v>
                </c:pt>
                <c:pt idx="1460">
                  <c:v>0.99617877594694193</c:v>
                </c:pt>
                <c:pt idx="1461">
                  <c:v>0.99423919937764804</c:v>
                </c:pt>
                <c:pt idx="1462">
                  <c:v>0.99719552240116194</c:v>
                </c:pt>
                <c:pt idx="1463">
                  <c:v>1.00343483397565</c:v>
                </c:pt>
                <c:pt idx="1464">
                  <c:v>1.0023690876923099</c:v>
                </c:pt>
                <c:pt idx="1465">
                  <c:v>0.99999259598003898</c:v>
                </c:pt>
                <c:pt idx="1466">
                  <c:v>0.99437394890772501</c:v>
                </c:pt>
                <c:pt idx="1467">
                  <c:v>0.98715872406994898</c:v>
                </c:pt>
                <c:pt idx="1468">
                  <c:v>0.99211995676824993</c:v>
                </c:pt>
                <c:pt idx="1469">
                  <c:v>0.99412894976212995</c:v>
                </c:pt>
                <c:pt idx="1470">
                  <c:v>0.99368795130005905</c:v>
                </c:pt>
                <c:pt idx="1471">
                  <c:v>0.99883293335755607</c:v>
                </c:pt>
                <c:pt idx="1472">
                  <c:v>1.0072813205614901</c:v>
                </c:pt>
                <c:pt idx="1473">
                  <c:v>1.0093311467463</c:v>
                </c:pt>
                <c:pt idx="1474">
                  <c:v>1.01258963538272</c:v>
                </c:pt>
                <c:pt idx="1475">
                  <c:v>1.01308780031209</c:v>
                </c:pt>
                <c:pt idx="1476">
                  <c:v>1.0178367004175399</c:v>
                </c:pt>
                <c:pt idx="1477">
                  <c:v>1.0273467505857299</c:v>
                </c:pt>
                <c:pt idx="1478">
                  <c:v>1.0295762428106401</c:v>
                </c:pt>
                <c:pt idx="1479">
                  <c:v>1.0339780607931701</c:v>
                </c:pt>
                <c:pt idx="1480">
                  <c:v>1.0329735642962301</c:v>
                </c:pt>
                <c:pt idx="1481">
                  <c:v>1.0283961635926901</c:v>
                </c:pt>
                <c:pt idx="1482">
                  <c:v>1.03382697798672</c:v>
                </c:pt>
                <c:pt idx="1483">
                  <c:v>1.03466405840083</c:v>
                </c:pt>
                <c:pt idx="1484">
                  <c:v>1.0313647365734901</c:v>
                </c:pt>
                <c:pt idx="1485">
                  <c:v>1.02731408403298</c:v>
                </c:pt>
                <c:pt idx="1486">
                  <c:v>1.0333043131427802</c:v>
                </c:pt>
                <c:pt idx="1487">
                  <c:v>1.03823287928834</c:v>
                </c:pt>
                <c:pt idx="1488">
                  <c:v>1.0369466337739599</c:v>
                </c:pt>
                <c:pt idx="1489">
                  <c:v>1.03487230767459</c:v>
                </c:pt>
                <c:pt idx="1490">
                  <c:v>1.03490497422734</c:v>
                </c:pt>
                <c:pt idx="1491">
                  <c:v>1.03760404814797</c:v>
                </c:pt>
                <c:pt idx="1492">
                  <c:v>1.0430021959892499</c:v>
                </c:pt>
                <c:pt idx="1493">
                  <c:v>1.0498785053422901</c:v>
                </c:pt>
                <c:pt idx="1494">
                  <c:v>1.0536147423126099</c:v>
                </c:pt>
                <c:pt idx="1495">
                  <c:v>1.0544967392367601</c:v>
                </c:pt>
                <c:pt idx="1496">
                  <c:v>1.0540189909028499</c:v>
                </c:pt>
                <c:pt idx="1497">
                  <c:v>1.0560810670449401</c:v>
                </c:pt>
                <c:pt idx="1498">
                  <c:v>1.0530634942350301</c:v>
                </c:pt>
                <c:pt idx="1499">
                  <c:v>1.05300224444863</c:v>
                </c:pt>
                <c:pt idx="1500">
                  <c:v>1.05197324803713</c:v>
                </c:pt>
                <c:pt idx="1501">
                  <c:v>1.06073605081125</c:v>
                </c:pt>
                <c:pt idx="1502">
                  <c:v>1.0631615423526399</c:v>
                </c:pt>
                <c:pt idx="1503">
                  <c:v>1.0685637735130098</c:v>
                </c:pt>
                <c:pt idx="1504">
                  <c:v>1.0694008539271298</c:v>
                </c:pt>
                <c:pt idx="1505">
                  <c:v>1.0727655088599599</c:v>
                </c:pt>
                <c:pt idx="1506">
                  <c:v>1.08207139307349</c:v>
                </c:pt>
                <c:pt idx="1507">
                  <c:v>1.0820060599679899</c:v>
                </c:pt>
                <c:pt idx="1508">
                  <c:v>1.0754482495042301</c:v>
                </c:pt>
                <c:pt idx="1509">
                  <c:v>1.0752971666977802</c:v>
                </c:pt>
                <c:pt idx="1510">
                  <c:v>1.07368833897504</c:v>
                </c:pt>
                <c:pt idx="1511">
                  <c:v>1.0767222450613301</c:v>
                </c:pt>
                <c:pt idx="1512">
                  <c:v>1.0763629129811199</c:v>
                </c:pt>
                <c:pt idx="1513">
                  <c:v>1.07660791212671</c:v>
                </c:pt>
                <c:pt idx="1514">
                  <c:v>1.0796214016175301</c:v>
                </c:pt>
                <c:pt idx="1515">
                  <c:v>1.07490925138392</c:v>
                </c:pt>
                <c:pt idx="1516">
                  <c:v>1.0680043587972301</c:v>
                </c:pt>
                <c:pt idx="1517">
                  <c:v>1.0870122091763201</c:v>
                </c:pt>
                <c:pt idx="1518">
                  <c:v>1.09083011252851</c:v>
                </c:pt>
                <c:pt idx="1519">
                  <c:v>1.09133236077698</c:v>
                </c:pt>
                <c:pt idx="1520">
                  <c:v>1.08712245879184</c:v>
                </c:pt>
                <c:pt idx="1521">
                  <c:v>1.08015631641875</c:v>
                </c:pt>
                <c:pt idx="1522">
                  <c:v>1.0794662354919899</c:v>
                </c:pt>
                <c:pt idx="1523">
                  <c:v>1.0832882221632698</c:v>
                </c:pt>
                <c:pt idx="1524">
                  <c:v>1.0729615081764401</c:v>
                </c:pt>
                <c:pt idx="1525">
                  <c:v>1.07757157543272</c:v>
                </c:pt>
                <c:pt idx="1526">
                  <c:v>1.07635066302384</c:v>
                </c:pt>
                <c:pt idx="1527">
                  <c:v>1.0787761545652299</c:v>
                </c:pt>
                <c:pt idx="1528">
                  <c:v>1.08043806543619</c:v>
                </c:pt>
                <c:pt idx="1529">
                  <c:v>1.08173656090784</c:v>
                </c:pt>
                <c:pt idx="1530">
                  <c:v>1.0779145742365599</c:v>
                </c:pt>
                <c:pt idx="1531">
                  <c:v>1.07718366011886</c:v>
                </c:pt>
                <c:pt idx="1532">
                  <c:v>1.0776981583246099</c:v>
                </c:pt>
                <c:pt idx="1533">
                  <c:v>1.0827631730962</c:v>
                </c:pt>
                <c:pt idx="1534">
                  <c:v>1.0855202635116601</c:v>
                </c:pt>
                <c:pt idx="1535">
                  <c:v>1.0807078142937001</c:v>
                </c:pt>
                <c:pt idx="1536">
                  <c:v>1.0818770207830402</c:v>
                </c:pt>
                <c:pt idx="1537">
                  <c:v>1.07967052565712</c:v>
                </c:pt>
                <c:pt idx="1538">
                  <c:v>1.08008552753369</c:v>
                </c:pt>
                <c:pt idx="1539">
                  <c:v>1.0712800916773499</c:v>
                </c:pt>
                <c:pt idx="1540">
                  <c:v>1.0692543894481501</c:v>
                </c:pt>
                <c:pt idx="1541">
                  <c:v>1.06587274049352</c:v>
                </c:pt>
                <c:pt idx="1542">
                  <c:v>1.0532583270175702</c:v>
                </c:pt>
                <c:pt idx="1543">
                  <c:v>1.0499177673576601</c:v>
                </c:pt>
                <c:pt idx="1544">
                  <c:v>1.0483070670050298</c:v>
                </c:pt>
                <c:pt idx="1545">
                  <c:v>1.0518407463500801</c:v>
                </c:pt>
                <c:pt idx="1546">
                  <c:v>1.0514955962745201</c:v>
                </c:pt>
                <c:pt idx="1547">
                  <c:v>1.05917518545581</c:v>
                </c:pt>
                <c:pt idx="1548">
                  <c:v>1.05728096896968</c:v>
                </c:pt>
                <c:pt idx="1549">
                  <c:v>1.04594854148868</c:v>
                </c:pt>
                <c:pt idx="1550">
                  <c:v>1.0495438547757998</c:v>
                </c:pt>
                <c:pt idx="1551">
                  <c:v>1.0400193562620299</c:v>
                </c:pt>
                <c:pt idx="1552">
                  <c:v>1.0422258513879599</c:v>
                </c:pt>
                <c:pt idx="1553">
                  <c:v>1.0458540361108402</c:v>
                </c:pt>
                <c:pt idx="1554">
                  <c:v>1.04537329136274</c:v>
                </c:pt>
                <c:pt idx="1555">
                  <c:v>1.0466758220050398</c:v>
                </c:pt>
                <c:pt idx="1556">
                  <c:v>1.0425792193224599</c:v>
                </c:pt>
                <c:pt idx="1557">
                  <c:v>1.03952217579604</c:v>
                </c:pt>
                <c:pt idx="1558">
                  <c:v>1.05424857902008</c:v>
                </c:pt>
                <c:pt idx="1559">
                  <c:v>1.0612830662744199</c:v>
                </c:pt>
                <c:pt idx="1560">
                  <c:v>1.0659179387177</c:v>
                </c:pt>
                <c:pt idx="1561">
                  <c:v>1.0627211915892698</c:v>
                </c:pt>
                <c:pt idx="1562">
                  <c:v>1.07104999162698</c:v>
                </c:pt>
                <c:pt idx="1563">
                  <c:v>1.0714896470803701</c:v>
                </c:pt>
                <c:pt idx="1564">
                  <c:v>1.07294831704257</c:v>
                </c:pt>
                <c:pt idx="1565">
                  <c:v>1.0686955750400999</c:v>
                </c:pt>
                <c:pt idx="1566">
                  <c:v>1.0705528111609899</c:v>
                </c:pt>
                <c:pt idx="1567">
                  <c:v>1.0744727298763102</c:v>
                </c:pt>
                <c:pt idx="1568">
                  <c:v>1.08611332706764</c:v>
                </c:pt>
                <c:pt idx="1569">
                  <c:v>1.0937477180247399</c:v>
                </c:pt>
                <c:pt idx="1570">
                  <c:v>1.09422024491391</c:v>
                </c:pt>
                <c:pt idx="1571">
                  <c:v>1.1069291637676899</c:v>
                </c:pt>
                <c:pt idx="1572">
                  <c:v>1.106460745808</c:v>
                </c:pt>
                <c:pt idx="1573">
                  <c:v>1.1040241506316999</c:v>
                </c:pt>
                <c:pt idx="1574">
                  <c:v>1.10030146053098</c:v>
                </c:pt>
                <c:pt idx="1575">
                  <c:v>1.09998507296171</c:v>
                </c:pt>
                <c:pt idx="1576">
                  <c:v>1.1042789042588999</c:v>
                </c:pt>
                <c:pt idx="1577">
                  <c:v>1.1020683002035001</c:v>
                </c:pt>
                <c:pt idx="1578">
                  <c:v>1.1081823872563401</c:v>
                </c:pt>
                <c:pt idx="1579">
                  <c:v>1.1155291531504798</c:v>
                </c:pt>
                <c:pt idx="1580">
                  <c:v>1.1220335885030599</c:v>
                </c:pt>
                <c:pt idx="1581">
                  <c:v>1.12991451522842</c:v>
                </c:pt>
                <c:pt idx="1582">
                  <c:v>1.13436037691604</c:v>
                </c:pt>
                <c:pt idx="1583">
                  <c:v>1.1370205334625501</c:v>
                </c:pt>
                <c:pt idx="1584">
                  <c:v>1.1272195078726299</c:v>
                </c:pt>
                <c:pt idx="1585">
                  <c:v>1.1360067403396699</c:v>
                </c:pt>
                <c:pt idx="1586">
                  <c:v>1.1642100853962098</c:v>
                </c:pt>
                <c:pt idx="1587">
                  <c:v>1.1587714162260399</c:v>
                </c:pt>
                <c:pt idx="1588">
                  <c:v>1.1578812209604701</c:v>
                </c:pt>
                <c:pt idx="1589">
                  <c:v>1.16399389511743</c:v>
                </c:pt>
                <c:pt idx="1590">
                  <c:v>1.1670459931708299</c:v>
                </c:pt>
                <c:pt idx="1591">
                  <c:v>1.16473996353048</c:v>
                </c:pt>
                <c:pt idx="1592">
                  <c:v>1.14661389231331</c:v>
                </c:pt>
                <c:pt idx="1593">
                  <c:v>1.1482501559919498</c:v>
                </c:pt>
                <c:pt idx="1594">
                  <c:v>1.1460712971038198</c:v>
                </c:pt>
                <c:pt idx="1595">
                  <c:v>1.14518957988839</c:v>
                </c:pt>
                <c:pt idx="1596">
                  <c:v>1.16504093431075</c:v>
                </c:pt>
                <c:pt idx="1597">
                  <c:v>1.1686101934231998</c:v>
                </c:pt>
                <c:pt idx="1598">
                  <c:v>1.17714335089751</c:v>
                </c:pt>
                <c:pt idx="1599">
                  <c:v>1.16554961731965</c:v>
                </c:pt>
                <c:pt idx="1600">
                  <c:v>1.1621923094609001</c:v>
                </c:pt>
                <c:pt idx="1601">
                  <c:v>1.1524976591162699</c:v>
                </c:pt>
                <c:pt idx="1602">
                  <c:v>1.1532140543538001</c:v>
                </c:pt>
                <c:pt idx="1603">
                  <c:v>1.15158626872532</c:v>
                </c:pt>
                <c:pt idx="1604">
                  <c:v>1.1545535862772398</c:v>
                </c:pt>
                <c:pt idx="1605">
                  <c:v>1.1627221875951701</c:v>
                </c:pt>
                <c:pt idx="1606">
                  <c:v>1.16822020311638</c:v>
                </c:pt>
                <c:pt idx="1607">
                  <c:v>1.1664440516103001</c:v>
                </c:pt>
                <c:pt idx="1608">
                  <c:v>1.1748076480816401</c:v>
                </c:pt>
                <c:pt idx="1609">
                  <c:v>1.1712468670193401</c:v>
                </c:pt>
                <c:pt idx="1610">
                  <c:v>1.16746565665318</c:v>
                </c:pt>
                <c:pt idx="1611">
                  <c:v>1.1730569307260099</c:v>
                </c:pt>
                <c:pt idx="1612">
                  <c:v>1.18577400594853</c:v>
                </c:pt>
                <c:pt idx="1613">
                  <c:v>1.1898265139194399</c:v>
                </c:pt>
                <c:pt idx="1614">
                  <c:v>1.19118724096825</c:v>
                </c:pt>
                <c:pt idx="1615">
                  <c:v>1.18573161569779</c:v>
                </c:pt>
                <c:pt idx="1616">
                  <c:v>1.1960070124775901</c:v>
                </c:pt>
                <c:pt idx="1617">
                  <c:v>1.1883216600181099</c:v>
                </c:pt>
                <c:pt idx="1618">
                  <c:v>1.19190363620579</c:v>
                </c:pt>
                <c:pt idx="1619">
                  <c:v>1.19561278314569</c:v>
                </c:pt>
                <c:pt idx="1620">
                  <c:v>1.19111941656707</c:v>
                </c:pt>
                <c:pt idx="1621">
                  <c:v>1.19996202287179</c:v>
                </c:pt>
                <c:pt idx="1622">
                  <c:v>1.2061170872794902</c:v>
                </c:pt>
                <c:pt idx="1623">
                  <c:v>1.1969565540942002</c:v>
                </c:pt>
                <c:pt idx="1624">
                  <c:v>1.1840656788436399</c:v>
                </c:pt>
                <c:pt idx="1625">
                  <c:v>1.18526956196471</c:v>
                </c:pt>
                <c:pt idx="1626">
                  <c:v>1.18406991786872</c:v>
                </c:pt>
                <c:pt idx="1627">
                  <c:v>1.1773637802013699</c:v>
                </c:pt>
                <c:pt idx="1628">
                  <c:v>1.1767109703399501</c:v>
                </c:pt>
                <c:pt idx="1629">
                  <c:v>1.1854645571181199</c:v>
                </c:pt>
                <c:pt idx="1630">
                  <c:v>1.1870287573704901</c:v>
                </c:pt>
                <c:pt idx="1631">
                  <c:v>1.17065764253403</c:v>
                </c:pt>
                <c:pt idx="1632">
                  <c:v>1.1576862258070602</c:v>
                </c:pt>
                <c:pt idx="1633">
                  <c:v>1.1608146263118002</c:v>
                </c:pt>
                <c:pt idx="1634">
                  <c:v>1.16635927110882</c:v>
                </c:pt>
                <c:pt idx="1635">
                  <c:v>1.1606662604342</c:v>
                </c:pt>
                <c:pt idx="1636">
                  <c:v>1.1511284540173101</c:v>
                </c:pt>
                <c:pt idx="1637">
                  <c:v>1.15707580619638</c:v>
                </c:pt>
                <c:pt idx="1638">
                  <c:v>1.1529724299245701</c:v>
                </c:pt>
                <c:pt idx="1639">
                  <c:v>1.1462239020064902</c:v>
                </c:pt>
                <c:pt idx="1640">
                  <c:v>1.1464485703354201</c:v>
                </c:pt>
                <c:pt idx="1641">
                  <c:v>1.1395220033642199</c:v>
                </c:pt>
                <c:pt idx="1642">
                  <c:v>1.1344648464507299</c:v>
                </c:pt>
                <c:pt idx="1643">
                  <c:v>1.13014951892522</c:v>
                </c:pt>
                <c:pt idx="1644">
                  <c:v>1.1330829242765501</c:v>
                </c:pt>
                <c:pt idx="1645">
                  <c:v>1.1311668849430201</c:v>
                </c:pt>
                <c:pt idx="1646">
                  <c:v>1.1160038922527</c:v>
                </c:pt>
                <c:pt idx="1647">
                  <c:v>1.1185854585228798</c:v>
                </c:pt>
                <c:pt idx="1648">
                  <c:v>1.1204209563799901</c:v>
                </c:pt>
                <c:pt idx="1649">
                  <c:v>1.13057766045771</c:v>
                </c:pt>
                <c:pt idx="1650">
                  <c:v>1.1321672948605301</c:v>
                </c:pt>
                <c:pt idx="1651">
                  <c:v>1.1360211629675001</c:v>
                </c:pt>
                <c:pt idx="1652">
                  <c:v>1.1334101133336401</c:v>
                </c:pt>
                <c:pt idx="1653">
                  <c:v>1.13507813418978</c:v>
                </c:pt>
                <c:pt idx="1654">
                  <c:v>1.13951935547311</c:v>
                </c:pt>
                <c:pt idx="1655">
                  <c:v>1.13856296773639</c:v>
                </c:pt>
                <c:pt idx="1656">
                  <c:v>1.13272068612729</c:v>
                </c:pt>
                <c:pt idx="1657">
                  <c:v>1.12965192895468</c:v>
                </c:pt>
                <c:pt idx="1658">
                  <c:v>1.1341594259399201</c:v>
                </c:pt>
                <c:pt idx="1659">
                  <c:v>1.1401514030208599</c:v>
                </c:pt>
                <c:pt idx="1660">
                  <c:v>1.1392573883974</c:v>
                </c:pt>
                <c:pt idx="1661">
                  <c:v>1.1382843678304702</c:v>
                </c:pt>
                <c:pt idx="1662">
                  <c:v>1.13814714698129</c:v>
                </c:pt>
                <c:pt idx="1663">
                  <c:v>1.1390453198123001</c:v>
                </c:pt>
                <c:pt idx="1664">
                  <c:v>1.1359516133943801</c:v>
                </c:pt>
                <c:pt idx="1665">
                  <c:v>1.13332778442973</c:v>
                </c:pt>
                <c:pt idx="1666">
                  <c:v>1.1195849084737999</c:v>
                </c:pt>
                <c:pt idx="1667">
                  <c:v>1.11012914450291</c:v>
                </c:pt>
                <c:pt idx="1668">
                  <c:v>1.11207102742921</c:v>
                </c:pt>
                <c:pt idx="1669">
                  <c:v>1.11418743209618</c:v>
                </c:pt>
                <c:pt idx="1670">
                  <c:v>1.10977602218636</c:v>
                </c:pt>
                <c:pt idx="1671">
                  <c:v>1.1156543734459301</c:v>
                </c:pt>
                <c:pt idx="1672">
                  <c:v>1.1142097310202401</c:v>
                </c:pt>
                <c:pt idx="1673">
                  <c:v>1.1167461000772401</c:v>
                </c:pt>
                <c:pt idx="1674">
                  <c:v>1.11826362258084</c:v>
                </c:pt>
                <c:pt idx="1675">
                  <c:v>1.12394680884078</c:v>
                </c:pt>
                <c:pt idx="1676">
                  <c:v>1.1280135971931999</c:v>
                </c:pt>
                <c:pt idx="1677">
                  <c:v>1.12757940520208</c:v>
                </c:pt>
                <c:pt idx="1678">
                  <c:v>1.1287616111184799</c:v>
                </c:pt>
                <c:pt idx="1679">
                  <c:v>1.1266465372607799</c:v>
                </c:pt>
                <c:pt idx="1680">
                  <c:v>1.1260231923230399</c:v>
                </c:pt>
                <c:pt idx="1681">
                  <c:v>1.13235981603495</c:v>
                </c:pt>
                <c:pt idx="1682">
                  <c:v>1.1299481159654898</c:v>
                </c:pt>
                <c:pt idx="1683">
                  <c:v>1.1356957861845001</c:v>
                </c:pt>
                <c:pt idx="1684">
                  <c:v>1.1451061452790501</c:v>
                </c:pt>
                <c:pt idx="1685">
                  <c:v>1.145063155973</c:v>
                </c:pt>
                <c:pt idx="1686">
                  <c:v>1.14248379760994</c:v>
                </c:pt>
                <c:pt idx="1687">
                  <c:v>1.1474963506954901</c:v>
                </c:pt>
                <c:pt idx="1688">
                  <c:v>1.1445214907167598</c:v>
                </c:pt>
                <c:pt idx="1689">
                  <c:v>1.14359722063666</c:v>
                </c:pt>
                <c:pt idx="1690">
                  <c:v>1.14729000202644</c:v>
                </c:pt>
                <c:pt idx="1691">
                  <c:v>1.15616299479536</c:v>
                </c:pt>
                <c:pt idx="1692">
                  <c:v>1.1531967326778398</c:v>
                </c:pt>
                <c:pt idx="1693">
                  <c:v>1.1474275678057999</c:v>
                </c:pt>
                <c:pt idx="1694">
                  <c:v>1.14122850987326</c:v>
                </c:pt>
                <c:pt idx="1695">
                  <c:v>1.1399732221365699</c:v>
                </c:pt>
                <c:pt idx="1696">
                  <c:v>1.1390059627504199</c:v>
                </c:pt>
                <c:pt idx="1697">
                  <c:v>1.1344533952396301</c:v>
                </c:pt>
                <c:pt idx="1698">
                  <c:v>1.1351799145118902</c:v>
                </c:pt>
                <c:pt idx="1699">
                  <c:v>1.1366673445012501</c:v>
                </c:pt>
                <c:pt idx="1700">
                  <c:v>1.13769048998526</c:v>
                </c:pt>
                <c:pt idx="1701">
                  <c:v>1.13310782996023</c:v>
                </c:pt>
                <c:pt idx="1702">
                  <c:v>1.1291313191505201</c:v>
                </c:pt>
                <c:pt idx="1703">
                  <c:v>1.1306488416541198</c:v>
                </c:pt>
                <c:pt idx="1704">
                  <c:v>1.1355367257521101</c:v>
                </c:pt>
                <c:pt idx="1705">
                  <c:v>1.1378452514870501</c:v>
                </c:pt>
                <c:pt idx="1706">
                  <c:v>1.13229533207587</c:v>
                </c:pt>
                <c:pt idx="1707">
                  <c:v>1.1307778095722698</c:v>
                </c:pt>
                <c:pt idx="1708">
                  <c:v>1.1357430744211598</c:v>
                </c:pt>
                <c:pt idx="1709">
                  <c:v>1.1395992151739298</c:v>
                </c:pt>
                <c:pt idx="1710">
                  <c:v>1.1399603253447499</c:v>
                </c:pt>
                <c:pt idx="1711">
                  <c:v>1.1406782467558101</c:v>
                </c:pt>
                <c:pt idx="1712">
                  <c:v>1.1399603253447499</c:v>
                </c:pt>
                <c:pt idx="1713">
                  <c:v>1.13975827560631</c:v>
                </c:pt>
                <c:pt idx="1714">
                  <c:v>1.1402483536953001</c:v>
                </c:pt>
                <c:pt idx="1715">
                  <c:v>1.1420925949248799</c:v>
                </c:pt>
                <c:pt idx="1716">
                  <c:v>1.13463395032504</c:v>
                </c:pt>
                <c:pt idx="1717">
                  <c:v>1.1351928113037</c:v>
                </c:pt>
                <c:pt idx="1718">
                  <c:v>1.1386534504408101</c:v>
                </c:pt>
                <c:pt idx="1719">
                  <c:v>1.1394487526027499</c:v>
                </c:pt>
                <c:pt idx="1720">
                  <c:v>1.1442291634356099</c:v>
                </c:pt>
                <c:pt idx="1721">
                  <c:v>1.1498349689446601</c:v>
                </c:pt>
                <c:pt idx="1722">
                  <c:v>1.14772419401756</c:v>
                </c:pt>
                <c:pt idx="1723">
                  <c:v>1.14996823579341</c:v>
                </c:pt>
                <c:pt idx="1724">
                  <c:v>1.1465892763378098</c:v>
                </c:pt>
                <c:pt idx="1725">
                  <c:v>1.1471780456679901</c:v>
                </c:pt>
                <c:pt idx="1726">
                  <c:v>1.1441925670884501</c:v>
                </c:pt>
                <c:pt idx="1727">
                  <c:v>1.1468966908107501</c:v>
                </c:pt>
                <c:pt idx="1728">
                  <c:v>1.1354889601323601</c:v>
                </c:pt>
                <c:pt idx="1729">
                  <c:v>1.13859511601392</c:v>
                </c:pt>
                <c:pt idx="1730">
                  <c:v>1.1448536529537701</c:v>
                </c:pt>
                <c:pt idx="1731">
                  <c:v>1.1416913622307501</c:v>
                </c:pt>
                <c:pt idx="1732">
                  <c:v>1.1537806489320102</c:v>
                </c:pt>
                <c:pt idx="1733">
                  <c:v>1.14516141904707</c:v>
                </c:pt>
                <c:pt idx="1734">
                  <c:v>1.1429677473128199</c:v>
                </c:pt>
                <c:pt idx="1735">
                  <c:v>1.14167659013066</c:v>
                </c:pt>
                <c:pt idx="1736">
                  <c:v>1.1438313976018901</c:v>
                </c:pt>
                <c:pt idx="1737">
                  <c:v>1.14538596812222</c:v>
                </c:pt>
                <c:pt idx="1738">
                  <c:v>1.14196159472605</c:v>
                </c:pt>
                <c:pt idx="1739">
                  <c:v>1.14630143742864</c:v>
                </c:pt>
                <c:pt idx="1740">
                  <c:v>1.1461762081367302</c:v>
                </c:pt>
                <c:pt idx="1741">
                  <c:v>1.1480373745096799</c:v>
                </c:pt>
                <c:pt idx="1742">
                  <c:v>1.1514185653914</c:v>
                </c:pt>
                <c:pt idx="1743">
                  <c:v>1.1519885745821801</c:v>
                </c:pt>
                <c:pt idx="1744">
                  <c:v>1.14665553404716</c:v>
                </c:pt>
                <c:pt idx="1745">
                  <c:v>1.14540324112801</c:v>
                </c:pt>
                <c:pt idx="1746">
                  <c:v>1.1390424567489899</c:v>
                </c:pt>
                <c:pt idx="1747">
                  <c:v>1.14239773812203</c:v>
                </c:pt>
                <c:pt idx="1748">
                  <c:v>1.1345212474856901</c:v>
                </c:pt>
                <c:pt idx="1749">
                  <c:v>1.1367796929916201</c:v>
                </c:pt>
                <c:pt idx="1750">
                  <c:v>1.1383644912720698</c:v>
                </c:pt>
                <c:pt idx="1751">
                  <c:v>1.14263524195153</c:v>
                </c:pt>
                <c:pt idx="1752">
                  <c:v>1.1433347986856799</c:v>
                </c:pt>
                <c:pt idx="1753">
                  <c:v>1.1419788677318299</c:v>
                </c:pt>
                <c:pt idx="1754">
                  <c:v>1.14240637462492</c:v>
                </c:pt>
                <c:pt idx="1755">
                  <c:v>1.1436975318070899</c:v>
                </c:pt>
                <c:pt idx="1756">
                  <c:v>1.1483137426021799</c:v>
                </c:pt>
                <c:pt idx="1757">
                  <c:v>1.1382738079917101</c:v>
                </c:pt>
                <c:pt idx="1758">
                  <c:v>1.1322584837283201</c:v>
                </c:pt>
                <c:pt idx="1759">
                  <c:v>1.1288038825720301</c:v>
                </c:pt>
                <c:pt idx="1760">
                  <c:v>1.1203185184819</c:v>
                </c:pt>
                <c:pt idx="1761">
                  <c:v>1.10936743281646</c:v>
                </c:pt>
                <c:pt idx="1762">
                  <c:v>1.109285386039</c:v>
                </c:pt>
                <c:pt idx="1763">
                  <c:v>1.1134049979178702</c:v>
                </c:pt>
                <c:pt idx="1764">
                  <c:v>1.1125499841316902</c:v>
                </c:pt>
                <c:pt idx="1765">
                  <c:v>1.11656163972443</c:v>
                </c:pt>
                <c:pt idx="1766">
                  <c:v>1.1107838192905399</c:v>
                </c:pt>
                <c:pt idx="1767">
                  <c:v>1.1068628469781499</c:v>
                </c:pt>
                <c:pt idx="1768">
                  <c:v>1.1124636191027801</c:v>
                </c:pt>
                <c:pt idx="1769">
                  <c:v>1.11474797411738</c:v>
                </c:pt>
                <c:pt idx="1770">
                  <c:v>1.11796075319273</c:v>
                </c:pt>
                <c:pt idx="1771">
                  <c:v>1.1071737610822099</c:v>
                </c:pt>
                <c:pt idx="1772">
                  <c:v>1.0999665994198999</c:v>
                </c:pt>
                <c:pt idx="1773">
                  <c:v>1.0992109054169701</c:v>
                </c:pt>
                <c:pt idx="1774">
                  <c:v>1.10230277345185</c:v>
                </c:pt>
                <c:pt idx="1775">
                  <c:v>1.1101619910823999</c:v>
                </c:pt>
                <c:pt idx="1776">
                  <c:v>1.1185005346234</c:v>
                </c:pt>
                <c:pt idx="1777">
                  <c:v>1.1226503742623899</c:v>
                </c:pt>
                <c:pt idx="1778">
                  <c:v>1.1222876411409799</c:v>
                </c:pt>
                <c:pt idx="1779">
                  <c:v>1.1235226610543601</c:v>
                </c:pt>
                <c:pt idx="1780">
                  <c:v>1.1316150642629601</c:v>
                </c:pt>
                <c:pt idx="1781">
                  <c:v>1.13068232195077</c:v>
                </c:pt>
                <c:pt idx="1782">
                  <c:v>1.1339987390608</c:v>
                </c:pt>
                <c:pt idx="1783">
                  <c:v>1.1328371294220001</c:v>
                </c:pt>
                <c:pt idx="1784">
                  <c:v>1.13389941927756</c:v>
                </c:pt>
                <c:pt idx="1785">
                  <c:v>1.1336014599278301</c:v>
                </c:pt>
                <c:pt idx="1786">
                  <c:v>1.1342362428902999</c:v>
                </c:pt>
                <c:pt idx="1787">
                  <c:v>1.13960814768833</c:v>
                </c:pt>
                <c:pt idx="1788">
                  <c:v>1.13919791380102</c:v>
                </c:pt>
                <c:pt idx="1789">
                  <c:v>1.1363996868644299</c:v>
                </c:pt>
                <c:pt idx="1790">
                  <c:v>1.1371985633818198</c:v>
                </c:pt>
                <c:pt idx="1791">
                  <c:v>1.1412102189745599</c:v>
                </c:pt>
                <c:pt idx="1792">
                  <c:v>1.1393879168646199</c:v>
                </c:pt>
                <c:pt idx="1793">
                  <c:v>1.1396599667056702</c:v>
                </c:pt>
                <c:pt idx="1794">
                  <c:v>1.14105476192253</c:v>
                </c:pt>
                <c:pt idx="1795">
                  <c:v>1.1502655922554801</c:v>
                </c:pt>
                <c:pt idx="1796">
                  <c:v>1.1496696735560199</c:v>
                </c:pt>
                <c:pt idx="1797">
                  <c:v>1.15268381306489</c:v>
                </c:pt>
                <c:pt idx="1798">
                  <c:v>1.1621882844961302</c:v>
                </c:pt>
                <c:pt idx="1799">
                  <c:v>1.16065098698158</c:v>
                </c:pt>
                <c:pt idx="1800">
                  <c:v>1.1644208204933799</c:v>
                </c:pt>
                <c:pt idx="1801">
                  <c:v>1.16136781672151</c:v>
                </c:pt>
                <c:pt idx="1802">
                  <c:v>1.1585371062241199</c:v>
                </c:pt>
                <c:pt idx="1803">
                  <c:v>1.1574577685743199</c:v>
                </c:pt>
                <c:pt idx="1804">
                  <c:v>1.1556856782115699</c:v>
                </c:pt>
                <c:pt idx="1805">
                  <c:v>1.15519306647284</c:v>
                </c:pt>
                <c:pt idx="1806">
                  <c:v>1.1592128577574099</c:v>
                </c:pt>
                <c:pt idx="1807">
                  <c:v>1.1564531334980199</c:v>
                </c:pt>
                <c:pt idx="1808">
                  <c:v>1.15747361031419</c:v>
                </c:pt>
                <c:pt idx="1809">
                  <c:v>1.14936747490922</c:v>
                </c:pt>
                <c:pt idx="1810">
                  <c:v>1.1442650908283598</c:v>
                </c:pt>
                <c:pt idx="1811">
                  <c:v>1.1475661114858899</c:v>
                </c:pt>
                <c:pt idx="1812">
                  <c:v>1.1471534839036999</c:v>
                </c:pt>
                <c:pt idx="1813">
                  <c:v>1.1477613331376799</c:v>
                </c:pt>
                <c:pt idx="1814">
                  <c:v>1.14909682671014</c:v>
                </c:pt>
                <c:pt idx="1815">
                  <c:v>1.14272993874838</c:v>
                </c:pt>
                <c:pt idx="1816">
                  <c:v>1.1460043382715701</c:v>
                </c:pt>
                <c:pt idx="1817">
                  <c:v>1.1503302726009998</c:v>
                </c:pt>
                <c:pt idx="1818">
                  <c:v>1.1551398242041702</c:v>
                </c:pt>
                <c:pt idx="1819">
                  <c:v>1.1562312907119001</c:v>
                </c:pt>
                <c:pt idx="1820">
                  <c:v>1.14869750969512</c:v>
                </c:pt>
                <c:pt idx="1821">
                  <c:v>1.1569203876298499</c:v>
                </c:pt>
                <c:pt idx="1822">
                  <c:v>1.1600702177840798</c:v>
                </c:pt>
                <c:pt idx="1823">
                  <c:v>1.1618245123103099</c:v>
                </c:pt>
                <c:pt idx="1824">
                  <c:v>1.1622993165822899</c:v>
                </c:pt>
                <c:pt idx="1825">
                  <c:v>1.1534506126436799</c:v>
                </c:pt>
                <c:pt idx="1826">
                  <c:v>1.1575599039437601</c:v>
                </c:pt>
                <c:pt idx="1827">
                  <c:v>1.16087254183735</c:v>
                </c:pt>
                <c:pt idx="1828">
                  <c:v>1.1578974689465</c:v>
                </c:pt>
                <c:pt idx="1829">
                  <c:v>1.15990485549615</c:v>
                </c:pt>
                <c:pt idx="1830">
                  <c:v>1.15315805630797</c:v>
                </c:pt>
                <c:pt idx="1831">
                  <c:v>1.1577804464122201</c:v>
                </c:pt>
                <c:pt idx="1832">
                  <c:v>1.15376567331291</c:v>
                </c:pt>
                <c:pt idx="1833">
                  <c:v>1.14982741494756</c:v>
                </c:pt>
                <c:pt idx="1834">
                  <c:v>1.13857074732272</c:v>
                </c:pt>
                <c:pt idx="1835">
                  <c:v>1.13126584066333</c:v>
                </c:pt>
                <c:pt idx="1836">
                  <c:v>1.1337908268838601</c:v>
                </c:pt>
                <c:pt idx="1837">
                  <c:v>1.13331823588002</c:v>
                </c:pt>
                <c:pt idx="1838">
                  <c:v>1.13500606089374</c:v>
                </c:pt>
                <c:pt idx="1839">
                  <c:v>1.1286688405755498</c:v>
                </c:pt>
                <c:pt idx="1840">
                  <c:v>1.1307212357922398</c:v>
                </c:pt>
                <c:pt idx="1841">
                  <c:v>1.13033866212246</c:v>
                </c:pt>
                <c:pt idx="1842">
                  <c:v>1.1272555684307299</c:v>
                </c:pt>
                <c:pt idx="1843">
                  <c:v>1.1287003466424701</c:v>
                </c:pt>
                <c:pt idx="1844">
                  <c:v>1.1339528580851699</c:v>
                </c:pt>
                <c:pt idx="1845">
                  <c:v>1.1324945772733199</c:v>
                </c:pt>
                <c:pt idx="1846">
                  <c:v>1.1437197388312399</c:v>
                </c:pt>
                <c:pt idx="1847">
                  <c:v>1.1401505515355601</c:v>
                </c:pt>
                <c:pt idx="1848">
                  <c:v>1.14733393479396</c:v>
                </c:pt>
                <c:pt idx="1849">
                  <c:v>1.1540762331154399</c:v>
                </c:pt>
                <c:pt idx="1850">
                  <c:v>1.1567677514039798</c:v>
                </c:pt>
                <c:pt idx="1851">
                  <c:v>1.15769492994485</c:v>
                </c:pt>
                <c:pt idx="1852">
                  <c:v>1.1568667704714501</c:v>
                </c:pt>
                <c:pt idx="1853">
                  <c:v>1.1602559230990099</c:v>
                </c:pt>
                <c:pt idx="1854">
                  <c:v>1.1600488832306601</c:v>
                </c:pt>
                <c:pt idx="1855">
                  <c:v>1.17887600865038</c:v>
                </c:pt>
                <c:pt idx="1856">
                  <c:v>1.1883998425944702</c:v>
                </c:pt>
                <c:pt idx="1857">
                  <c:v>1.1881838009927101</c:v>
                </c:pt>
                <c:pt idx="1858">
                  <c:v>1.1805053223969602</c:v>
                </c:pt>
                <c:pt idx="1859">
                  <c:v>1.1717016271253899</c:v>
                </c:pt>
                <c:pt idx="1860">
                  <c:v>1.1815810295390399</c:v>
                </c:pt>
                <c:pt idx="1861">
                  <c:v>1.1841735287601101</c:v>
                </c:pt>
                <c:pt idx="1862">
                  <c:v>1.1782323847118101</c:v>
                </c:pt>
                <c:pt idx="1863">
                  <c:v>1.17601795829381</c:v>
                </c:pt>
                <c:pt idx="1864">
                  <c:v>1.18019476259443</c:v>
                </c:pt>
                <c:pt idx="1865">
                  <c:v>1.18240468814573</c:v>
                </c:pt>
                <c:pt idx="1866">
                  <c:v>1.17459568441558</c:v>
                </c:pt>
                <c:pt idx="1867">
                  <c:v>1.1771206706361099</c:v>
                </c:pt>
                <c:pt idx="1868">
                  <c:v>1.1813694888039799</c:v>
                </c:pt>
                <c:pt idx="1869">
                  <c:v>1.1899616433404998</c:v>
                </c:pt>
                <c:pt idx="1870">
                  <c:v>1.18510520816769</c:v>
                </c:pt>
                <c:pt idx="1871">
                  <c:v>1.1819320971418898</c:v>
                </c:pt>
                <c:pt idx="1872">
                  <c:v>1.1840790105593402</c:v>
                </c:pt>
                <c:pt idx="1873">
                  <c:v>1.1804243067963001</c:v>
                </c:pt>
                <c:pt idx="1874">
                  <c:v>1.18432205736132</c:v>
                </c:pt>
                <c:pt idx="1875">
                  <c:v>1.18448408856264</c:v>
                </c:pt>
                <c:pt idx="1876">
                  <c:v>1.18562280783856</c:v>
                </c:pt>
                <c:pt idx="1877">
                  <c:v>1.1861314057760302</c:v>
                </c:pt>
                <c:pt idx="1878">
                  <c:v>1.1847046310311</c:v>
                </c:pt>
                <c:pt idx="1879">
                  <c:v>1.1943769935764001</c:v>
                </c:pt>
                <c:pt idx="1880">
                  <c:v>1.1934498150355199</c:v>
                </c:pt>
                <c:pt idx="1881">
                  <c:v>1.1958082691880298</c:v>
                </c:pt>
                <c:pt idx="1882">
                  <c:v>1.19032621354346</c:v>
                </c:pt>
                <c:pt idx="1883">
                  <c:v>1.1894075645101501</c:v>
                </c:pt>
                <c:pt idx="1884">
                  <c:v>1.1869895339430401</c:v>
                </c:pt>
                <c:pt idx="1885">
                  <c:v>1.1839858828291698</c:v>
                </c:pt>
                <c:pt idx="1886">
                  <c:v>1.1834038954895401</c:v>
                </c:pt>
                <c:pt idx="1887">
                  <c:v>1.18418925318063</c:v>
                </c:pt>
                <c:pt idx="1888">
                  <c:v>1.1822640048978899</c:v>
                </c:pt>
                <c:pt idx="1889">
                  <c:v>1.1819498618214499</c:v>
                </c:pt>
                <c:pt idx="1890">
                  <c:v>1.18102089586685</c:v>
                </c:pt>
                <c:pt idx="1891">
                  <c:v>1.1817030351185398</c:v>
                </c:pt>
                <c:pt idx="1892">
                  <c:v>1.1831839953360299</c:v>
                </c:pt>
                <c:pt idx="1893">
                  <c:v>1.1718434302766401</c:v>
                </c:pt>
                <c:pt idx="1894">
                  <c:v>1.1672838679100601</c:v>
                </c:pt>
                <c:pt idx="1895">
                  <c:v>1.16918218964339</c:v>
                </c:pt>
                <c:pt idx="1896">
                  <c:v>1.16811859094173</c:v>
                </c:pt>
                <c:pt idx="1897">
                  <c:v>1.1682577114470101</c:v>
                </c:pt>
                <c:pt idx="1898">
                  <c:v>1.16798238676011</c:v>
                </c:pt>
                <c:pt idx="1899">
                  <c:v>1.1731443705656499</c:v>
                </c:pt>
                <c:pt idx="1900">
                  <c:v>1.17751813386947</c:v>
                </c:pt>
                <c:pt idx="1901">
                  <c:v>1.17742894069809</c:v>
                </c:pt>
                <c:pt idx="1902">
                  <c:v>1.17906684199018</c:v>
                </c:pt>
                <c:pt idx="1903">
                  <c:v>1.18623844369281</c:v>
                </c:pt>
                <c:pt idx="1904">
                  <c:v>1.1855305372021601</c:v>
                </c:pt>
                <c:pt idx="1905">
                  <c:v>1.1887970861067099</c:v>
                </c:pt>
                <c:pt idx="1906">
                  <c:v>1.1866317250765002</c:v>
                </c:pt>
                <c:pt idx="1907">
                  <c:v>1.18791335970336</c:v>
                </c:pt>
                <c:pt idx="1908">
                  <c:v>1.1819123484721898</c:v>
                </c:pt>
                <c:pt idx="1909">
                  <c:v>1.18013101514605</c:v>
                </c:pt>
                <c:pt idx="1910">
                  <c:v>1.18202339262758</c:v>
                </c:pt>
                <c:pt idx="1911">
                  <c:v>1.18714993113501</c:v>
                </c:pt>
                <c:pt idx="1912">
                  <c:v>1.1893152921652299</c:v>
                </c:pt>
                <c:pt idx="1913">
                  <c:v>1.1922209475647401</c:v>
                </c:pt>
                <c:pt idx="1914">
                  <c:v>1.19200811293357</c:v>
                </c:pt>
                <c:pt idx="1915">
                  <c:v>1.1950942150855999</c:v>
                </c:pt>
                <c:pt idx="1916">
                  <c:v>1.19495078305155</c:v>
                </c:pt>
                <c:pt idx="1917">
                  <c:v>1.1966164453824899</c:v>
                </c:pt>
                <c:pt idx="1918">
                  <c:v>1.2001652315153402</c:v>
                </c:pt>
                <c:pt idx="1919">
                  <c:v>1.2001698583551399</c:v>
                </c:pt>
                <c:pt idx="1920">
                  <c:v>1.2004520955834401</c:v>
                </c:pt>
                <c:pt idx="1921">
                  <c:v>1.2013358219868</c:v>
                </c:pt>
                <c:pt idx="1922">
                  <c:v>1.1969680852079101</c:v>
                </c:pt>
                <c:pt idx="1923">
                  <c:v>1.1996655328160599</c:v>
                </c:pt>
                <c:pt idx="1924">
                  <c:v>1.2017568644093402</c:v>
                </c:pt>
                <c:pt idx="1925">
                  <c:v>1.1984533007863198</c:v>
                </c:pt>
                <c:pt idx="1926">
                  <c:v>1.1963203276347598</c:v>
                </c:pt>
                <c:pt idx="1927">
                  <c:v>1.18928290428657</c:v>
                </c:pt>
                <c:pt idx="1928">
                  <c:v>1.1884870878395699</c:v>
                </c:pt>
                <c:pt idx="1929">
                  <c:v>1.1910040886952</c:v>
                </c:pt>
                <c:pt idx="1930">
                  <c:v>1.1927437804630698</c:v>
                </c:pt>
                <c:pt idx="1931">
                  <c:v>1.1885472367570702</c:v>
                </c:pt>
                <c:pt idx="1932">
                  <c:v>1.1912585648846501</c:v>
                </c:pt>
                <c:pt idx="1933">
                  <c:v>1.1926096021086301</c:v>
                </c:pt>
                <c:pt idx="1934">
                  <c:v>1.18653456144053</c:v>
                </c:pt>
                <c:pt idx="1935">
                  <c:v>1.1848920333086401</c:v>
                </c:pt>
                <c:pt idx="1936">
                  <c:v>1.1896530514712198</c:v>
                </c:pt>
                <c:pt idx="1937">
                  <c:v>1.1885518635968799</c:v>
                </c:pt>
                <c:pt idx="1938">
                  <c:v>1.1933869111963999</c:v>
                </c:pt>
                <c:pt idx="1939">
                  <c:v>1.19250781163285</c:v>
                </c:pt>
                <c:pt idx="1940">
                  <c:v>1.19052289735515</c:v>
                </c:pt>
                <c:pt idx="1941">
                  <c:v>1.1866085908774602</c:v>
                </c:pt>
                <c:pt idx="1942">
                  <c:v>1.18931066532542</c:v>
                </c:pt>
                <c:pt idx="1943">
                  <c:v>1.1900370791753001</c:v>
                </c:pt>
                <c:pt idx="1944">
                  <c:v>1.19218393284628</c:v>
                </c:pt>
                <c:pt idx="1945">
                  <c:v>1.1953764523139001</c:v>
                </c:pt>
                <c:pt idx="1946">
                  <c:v>1.19545048175083</c:v>
                </c:pt>
                <c:pt idx="1947">
                  <c:v>1.19392825145395</c:v>
                </c:pt>
                <c:pt idx="1948">
                  <c:v>1.1958021215762502</c:v>
                </c:pt>
                <c:pt idx="1949">
                  <c:v>1.1984209129076602</c:v>
                </c:pt>
                <c:pt idx="1950">
                  <c:v>1.19976732329184</c:v>
                </c:pt>
                <c:pt idx="1951">
                  <c:v>1.19966090597625</c:v>
                </c:pt>
                <c:pt idx="1952">
                  <c:v>1.2003364245882402</c:v>
                </c:pt>
                <c:pt idx="1953">
                  <c:v>1.19863374753884</c:v>
                </c:pt>
                <c:pt idx="1954">
                  <c:v>1.19167960730719</c:v>
                </c:pt>
                <c:pt idx="1955">
                  <c:v>1.1929612419340498</c:v>
                </c:pt>
                <c:pt idx="1956">
                  <c:v>1.19061543415132</c:v>
                </c:pt>
                <c:pt idx="1957">
                  <c:v>1.1947379484203799</c:v>
                </c:pt>
                <c:pt idx="1958">
                  <c:v>1.19466854582326</c:v>
                </c:pt>
                <c:pt idx="1959">
                  <c:v>1.1940300419297301</c:v>
                </c:pt>
                <c:pt idx="1960">
                  <c:v>1.19179065146259</c:v>
                </c:pt>
                <c:pt idx="1961">
                  <c:v>1.2022565631086199</c:v>
                </c:pt>
                <c:pt idx="1962">
                  <c:v>1.1980091241647399</c:v>
                </c:pt>
                <c:pt idx="1963">
                  <c:v>1.1943492938764901</c:v>
                </c:pt>
                <c:pt idx="1964">
                  <c:v>1.1970050999263699</c:v>
                </c:pt>
                <c:pt idx="1965">
                  <c:v>1.19725957611582</c:v>
                </c:pt>
                <c:pt idx="1966">
                  <c:v>1.2003456782678499</c:v>
                </c:pt>
                <c:pt idx="1967">
                  <c:v>1.1988882237282901</c:v>
                </c:pt>
                <c:pt idx="1968">
                  <c:v>1.19811091464052</c:v>
                </c:pt>
                <c:pt idx="1969">
                  <c:v>1.1991010583594599</c:v>
                </c:pt>
                <c:pt idx="1970">
                  <c:v>1.19885583584963</c:v>
                </c:pt>
                <c:pt idx="1971">
                  <c:v>1.1978333042520302</c:v>
                </c:pt>
                <c:pt idx="1972">
                  <c:v>1.1974400228683402</c:v>
                </c:pt>
                <c:pt idx="1973">
                  <c:v>1.19456212850767</c:v>
                </c:pt>
                <c:pt idx="1974">
                  <c:v>1.1929476061213</c:v>
                </c:pt>
                <c:pt idx="1975">
                  <c:v>1.1925310391503299</c:v>
                </c:pt>
                <c:pt idx="1976">
                  <c:v>1.18821128405905</c:v>
                </c:pt>
                <c:pt idx="1977">
                  <c:v>1.19545438791022</c:v>
                </c:pt>
                <c:pt idx="1978">
                  <c:v>1.1944952344739699</c:v>
                </c:pt>
                <c:pt idx="1979">
                  <c:v>1.1967487794406799</c:v>
                </c:pt>
                <c:pt idx="1980">
                  <c:v>1.1958129064276499</c:v>
                </c:pt>
                <c:pt idx="1981">
                  <c:v>1.1997845466272499</c:v>
                </c:pt>
                <c:pt idx="1982">
                  <c:v>1.19476994346785</c:v>
                </c:pt>
                <c:pt idx="1983">
                  <c:v>1.19226962601511</c:v>
                </c:pt>
                <c:pt idx="1984">
                  <c:v>1.1963530122461199</c:v>
                </c:pt>
                <c:pt idx="1985">
                  <c:v>1.19744253605234</c:v>
                </c:pt>
                <c:pt idx="1986">
                  <c:v>1.20035258895357</c:v>
                </c:pt>
                <c:pt idx="1987">
                  <c:v>1.19405756251763</c:v>
                </c:pt>
                <c:pt idx="1988">
                  <c:v>1.1970281445191999</c:v>
                </c:pt>
                <c:pt idx="1989">
                  <c:v>1.2018052873618601</c:v>
                </c:pt>
                <c:pt idx="1990">
                  <c:v>1.20712253602299</c:v>
                </c:pt>
                <c:pt idx="1991">
                  <c:v>1.2053671921129701</c:v>
                </c:pt>
                <c:pt idx="1992">
                  <c:v>1.20547428205973</c:v>
                </c:pt>
                <c:pt idx="1993">
                  <c:v>1.2125468746308801</c:v>
                </c:pt>
                <c:pt idx="1994">
                  <c:v>1.21011174236313</c:v>
                </c:pt>
                <c:pt idx="1995">
                  <c:v>1.2149401021368602</c:v>
                </c:pt>
                <c:pt idx="1996">
                  <c:v>1.2127970843047799</c:v>
                </c:pt>
                <c:pt idx="1997">
                  <c:v>1.2131162392220101</c:v>
                </c:pt>
                <c:pt idx="1998">
                  <c:v>1.22335383024969</c:v>
                </c:pt>
                <c:pt idx="1999">
                  <c:v>1.2219723565684901</c:v>
                </c:pt>
                <c:pt idx="2000">
                  <c:v>1.21889037061066</c:v>
                </c:pt>
                <c:pt idx="2001">
                  <c:v>1.22277208281855</c:v>
                </c:pt>
                <c:pt idx="2002">
                  <c:v>1.22285158776739</c:v>
                </c:pt>
                <c:pt idx="2003">
                  <c:v>1.2253957461301499</c:v>
                </c:pt>
                <c:pt idx="2004">
                  <c:v>1.2237121119195</c:v>
                </c:pt>
                <c:pt idx="2005">
                  <c:v>1.2187921586150401</c:v>
                </c:pt>
                <c:pt idx="2006">
                  <c:v>1.2208779943315702</c:v>
                </c:pt>
                <c:pt idx="2007">
                  <c:v>1.2233940921241599</c:v>
                </c:pt>
                <c:pt idx="2008">
                  <c:v>1.226583643601</c:v>
                </c:pt>
                <c:pt idx="2009">
                  <c:v>1.2311388094931599</c:v>
                </c:pt>
                <c:pt idx="2010">
                  <c:v>1.2314568292885002</c:v>
                </c:pt>
                <c:pt idx="2011">
                  <c:v>1.22839822713915</c:v>
                </c:pt>
                <c:pt idx="2012">
                  <c:v>1.2309236784551298</c:v>
                </c:pt>
                <c:pt idx="2013">
                  <c:v>1.2305308304726501</c:v>
                </c:pt>
                <c:pt idx="2014">
                  <c:v>1.23031569943462</c:v>
                </c:pt>
                <c:pt idx="2015">
                  <c:v>1.2347679765694499</c:v>
                </c:pt>
                <c:pt idx="2016">
                  <c:v>1.2456414475132598</c:v>
                </c:pt>
                <c:pt idx="2017">
                  <c:v>1.2443132471915201</c:v>
                </c:pt>
                <c:pt idx="2018">
                  <c:v>1.24848024186288</c:v>
                </c:pt>
                <c:pt idx="2019">
                  <c:v>1.24414956053215</c:v>
                </c:pt>
                <c:pt idx="2020">
                  <c:v>1.2415258972205498</c:v>
                </c:pt>
                <c:pt idx="2021">
                  <c:v>1.2400901313797998</c:v>
                </c:pt>
                <c:pt idx="2022">
                  <c:v>1.2398703235800699</c:v>
                </c:pt>
                <c:pt idx="2023">
                  <c:v>1.2402959088944301</c:v>
                </c:pt>
                <c:pt idx="2024">
                  <c:v>1.2425220474618499</c:v>
                </c:pt>
                <c:pt idx="2025">
                  <c:v>1.24205904805392</c:v>
                </c:pt>
                <c:pt idx="2026">
                  <c:v>1.2452065086755</c:v>
                </c:pt>
                <c:pt idx="2027">
                  <c:v>1.24595011378521</c:v>
                </c:pt>
                <c:pt idx="2028">
                  <c:v>1.2440794091067</c:v>
                </c:pt>
                <c:pt idx="2029">
                  <c:v>1.2453327812413</c:v>
                </c:pt>
                <c:pt idx="2030">
                  <c:v>1.25050060291567</c:v>
                </c:pt>
                <c:pt idx="2031">
                  <c:v>1.2508607135662801</c:v>
                </c:pt>
                <c:pt idx="2032">
                  <c:v>1.2632120412060999</c:v>
                </c:pt>
                <c:pt idx="2033">
                  <c:v>1.2652183719737899</c:v>
                </c:pt>
                <c:pt idx="2034">
                  <c:v>1.2660040679387601</c:v>
                </c:pt>
                <c:pt idx="2035">
                  <c:v>1.26102331673225</c:v>
                </c:pt>
                <c:pt idx="2036">
                  <c:v>1.2608455997877899</c:v>
                </c:pt>
                <c:pt idx="2037">
                  <c:v>1.2718500200590899</c:v>
                </c:pt>
                <c:pt idx="2038">
                  <c:v>1.2742164614773901</c:v>
                </c:pt>
                <c:pt idx="2039">
                  <c:v>1.2704376380268199</c:v>
                </c:pt>
                <c:pt idx="2040">
                  <c:v>1.26692538999293</c:v>
                </c:pt>
                <c:pt idx="2041">
                  <c:v>1.2639088786988399</c:v>
                </c:pt>
                <c:pt idx="2042">
                  <c:v>1.25684229177579</c:v>
                </c:pt>
                <c:pt idx="2043">
                  <c:v>1.2594566015640001</c:v>
                </c:pt>
                <c:pt idx="2044">
                  <c:v>1.26082689274101</c:v>
                </c:pt>
                <c:pt idx="2045">
                  <c:v>1.2631485270655101</c:v>
                </c:pt>
                <c:pt idx="2046">
                  <c:v>1.26506356110925</c:v>
                </c:pt>
                <c:pt idx="2047">
                  <c:v>1.2617825472879398</c:v>
                </c:pt>
                <c:pt idx="2048">
                  <c:v>1.2675717675645701</c:v>
                </c:pt>
                <c:pt idx="2049">
                  <c:v>1.27033357003007</c:v>
                </c:pt>
                <c:pt idx="2050">
                  <c:v>1.26504887534696</c:v>
                </c:pt>
                <c:pt idx="2051">
                  <c:v>1.26764821884389</c:v>
                </c:pt>
                <c:pt idx="2052">
                  <c:v>1.26778678678767</c:v>
                </c:pt>
                <c:pt idx="2053">
                  <c:v>1.2729950301914601</c:v>
                </c:pt>
                <c:pt idx="2054">
                  <c:v>1.27068715719693</c:v>
                </c:pt>
                <c:pt idx="2055">
                  <c:v>1.2718673738214599</c:v>
                </c:pt>
                <c:pt idx="2056">
                  <c:v>1.27149945203973</c:v>
                </c:pt>
                <c:pt idx="2057">
                  <c:v>1.2743568186043799</c:v>
                </c:pt>
                <c:pt idx="2058">
                  <c:v>1.2683123893329999</c:v>
                </c:pt>
                <c:pt idx="2059">
                  <c:v>1.2510869604608199</c:v>
                </c:pt>
                <c:pt idx="2060">
                  <c:v>1.2479381233937599</c:v>
                </c:pt>
                <c:pt idx="2061">
                  <c:v>1.25010265023955</c:v>
                </c:pt>
                <c:pt idx="2062">
                  <c:v>1.2471258285509601</c:v>
                </c:pt>
                <c:pt idx="2063">
                  <c:v>1.24041722879048</c:v>
                </c:pt>
                <c:pt idx="2064">
                  <c:v>1.2412629710679801</c:v>
                </c:pt>
                <c:pt idx="2065">
                  <c:v>1.2407278121127199</c:v>
                </c:pt>
                <c:pt idx="2066">
                  <c:v>1.24279677485937</c:v>
                </c:pt>
                <c:pt idx="2067">
                  <c:v>1.24472716966224</c:v>
                </c:pt>
                <c:pt idx="2068">
                  <c:v>1.2477469951954498</c:v>
                </c:pt>
                <c:pt idx="2069">
                  <c:v>1.25008831562468</c:v>
                </c:pt>
                <c:pt idx="2070">
                  <c:v>1.25134074888072</c:v>
                </c:pt>
                <c:pt idx="2071">
                  <c:v>1.25704978143487</c:v>
                </c:pt>
                <c:pt idx="2072">
                  <c:v>1.25555329941421</c:v>
                </c:pt>
                <c:pt idx="2073">
                  <c:v>1.2499340712515801</c:v>
                </c:pt>
                <c:pt idx="2074">
                  <c:v>1.2524536505230799</c:v>
                </c:pt>
                <c:pt idx="2075">
                  <c:v>1.2495677669960001</c:v>
                </c:pt>
                <c:pt idx="2076">
                  <c:v>1.2526368026508701</c:v>
                </c:pt>
                <c:pt idx="2077">
                  <c:v>1.25427527168597</c:v>
                </c:pt>
                <c:pt idx="2078">
                  <c:v>1.2610694215059399</c:v>
                </c:pt>
                <c:pt idx="2079">
                  <c:v>1.27029272151682</c:v>
                </c:pt>
                <c:pt idx="2080">
                  <c:v>1.26797566290736</c:v>
                </c:pt>
                <c:pt idx="2081">
                  <c:v>1.2737337739666901</c:v>
                </c:pt>
                <c:pt idx="2082">
                  <c:v>1.2718131665902899</c:v>
                </c:pt>
                <c:pt idx="2083">
                  <c:v>1.28019263114897</c:v>
                </c:pt>
                <c:pt idx="2084">
                  <c:v>1.27952568393993</c:v>
                </c:pt>
                <c:pt idx="2085">
                  <c:v>1.27782572075298</c:v>
                </c:pt>
                <c:pt idx="2086">
                  <c:v>1.28105514934411</c:v>
                </c:pt>
                <c:pt idx="2087">
                  <c:v>1.2817872868818598</c:v>
                </c:pt>
                <c:pt idx="2088">
                  <c:v>1.2870677035068099</c:v>
                </c:pt>
                <c:pt idx="2089">
                  <c:v>1.28674175186329</c:v>
                </c:pt>
                <c:pt idx="2090">
                  <c:v>1.2881358219693999</c:v>
                </c:pt>
                <c:pt idx="2091">
                  <c:v>1.2820580774780101</c:v>
                </c:pt>
                <c:pt idx="2092">
                  <c:v>1.28734350874363</c:v>
                </c:pt>
                <c:pt idx="2093">
                  <c:v>1.2860697900135798</c:v>
                </c:pt>
                <c:pt idx="2094">
                  <c:v>1.2788787952935701</c:v>
                </c:pt>
                <c:pt idx="2095">
                  <c:v>1.27907436627967</c:v>
                </c:pt>
                <c:pt idx="2096">
                  <c:v>1.27541869323163</c:v>
                </c:pt>
                <c:pt idx="2097">
                  <c:v>1.28089468084269</c:v>
                </c:pt>
                <c:pt idx="2098">
                  <c:v>1.27881360496486</c:v>
                </c:pt>
                <c:pt idx="2099">
                  <c:v>1.2738140082174001</c:v>
                </c:pt>
                <c:pt idx="2100">
                  <c:v>1.27720390530996</c:v>
                </c:pt>
                <c:pt idx="2101">
                  <c:v>1.2728862996935499</c:v>
                </c:pt>
                <c:pt idx="2102">
                  <c:v>1.27060463818894</c:v>
                </c:pt>
                <c:pt idx="2103">
                  <c:v>1.2667483795141199</c:v>
                </c:pt>
                <c:pt idx="2104">
                  <c:v>1.27210903038978</c:v>
                </c:pt>
                <c:pt idx="2105">
                  <c:v>1.27284116792753</c:v>
                </c:pt>
                <c:pt idx="2106">
                  <c:v>1.2695816514923699</c:v>
                </c:pt>
                <c:pt idx="2107">
                  <c:v>1.2602243320031501</c:v>
                </c:pt>
                <c:pt idx="2108">
                  <c:v>1.2586096177075798</c:v>
                </c:pt>
                <c:pt idx="2109">
                  <c:v>1.2507917929038799</c:v>
                </c:pt>
                <c:pt idx="2110">
                  <c:v>1.24758743751609</c:v>
                </c:pt>
                <c:pt idx="2111">
                  <c:v>1.2507115586531699</c:v>
                </c:pt>
                <c:pt idx="2112">
                  <c:v>1.2521407312439701</c:v>
                </c:pt>
                <c:pt idx="2113">
                  <c:v>1.2540212214950199</c:v>
                </c:pt>
                <c:pt idx="2114">
                  <c:v>1.2514737840349301</c:v>
                </c:pt>
                <c:pt idx="2115">
                  <c:v>1.24981393797333</c:v>
                </c:pt>
                <c:pt idx="2116">
                  <c:v>1.2431996269303098</c:v>
                </c:pt>
                <c:pt idx="2117">
                  <c:v>1.2310391233068498</c:v>
                </c:pt>
                <c:pt idx="2118">
                  <c:v>1.2304223225045001</c:v>
                </c:pt>
                <c:pt idx="2119">
                  <c:v>1.23038722001982</c:v>
                </c:pt>
                <c:pt idx="2120">
                  <c:v>1.22900317919504</c:v>
                </c:pt>
                <c:pt idx="2121">
                  <c:v>1.2228502150936098</c:v>
                </c:pt>
                <c:pt idx="2122">
                  <c:v>1.22282012724959</c:v>
                </c:pt>
                <c:pt idx="2123">
                  <c:v>1.22489618848675</c:v>
                </c:pt>
                <c:pt idx="2124">
                  <c:v>1.22796514857646</c:v>
                </c:pt>
                <c:pt idx="2125">
                  <c:v>1.22622005362349</c:v>
                </c:pt>
                <c:pt idx="2126">
                  <c:v>1.2214009839401299</c:v>
                </c:pt>
                <c:pt idx="2127">
                  <c:v>1.2239484214002201</c:v>
                </c:pt>
                <c:pt idx="2128">
                  <c:v>1.2311795332455899</c:v>
                </c:pt>
                <c:pt idx="2129">
                  <c:v>1.23568474190043</c:v>
                </c:pt>
                <c:pt idx="2130">
                  <c:v>1.2373433415403898</c:v>
                </c:pt>
                <c:pt idx="2131">
                  <c:v>1.2400234737370299</c:v>
                </c:pt>
                <c:pt idx="2132">
                  <c:v>1.2380806554270001</c:v>
                </c:pt>
                <c:pt idx="2133">
                  <c:v>1.2372998394855899</c:v>
                </c:pt>
                <c:pt idx="2134">
                  <c:v>1.2376728407314899</c:v>
                </c:pt>
                <c:pt idx="2135">
                  <c:v>1.2368422912906301</c:v>
                </c:pt>
                <c:pt idx="2136">
                  <c:v>1.2483705164637799</c:v>
                </c:pt>
                <c:pt idx="2137">
                  <c:v>1.2450532920502801</c:v>
                </c:pt>
                <c:pt idx="2138">
                  <c:v>1.2560841822289002</c:v>
                </c:pt>
                <c:pt idx="2139">
                  <c:v>1.25658151722343</c:v>
                </c:pt>
                <c:pt idx="2140">
                  <c:v>1.2638724482432</c:v>
                </c:pt>
                <c:pt idx="2141">
                  <c:v>1.25760105396221</c:v>
                </c:pt>
                <c:pt idx="2142">
                  <c:v>1.25737227986473</c:v>
                </c:pt>
                <c:pt idx="2143">
                  <c:v>1.25028525619271</c:v>
                </c:pt>
                <c:pt idx="2144">
                  <c:v>1.2464309099851201</c:v>
                </c:pt>
                <c:pt idx="2145">
                  <c:v>1.2481516890661901</c:v>
                </c:pt>
                <c:pt idx="2146">
                  <c:v>1.2555172203351401</c:v>
                </c:pt>
                <c:pt idx="2147">
                  <c:v>1.2577751212103001</c:v>
                </c:pt>
                <c:pt idx="2148">
                  <c:v>1.25480105794302</c:v>
                </c:pt>
                <c:pt idx="2149">
                  <c:v>1.26372822109479</c:v>
                </c:pt>
                <c:pt idx="2150">
                  <c:v>1.26117191922292</c:v>
                </c:pt>
                <c:pt idx="2151">
                  <c:v>1.2605005169803101</c:v>
                </c:pt>
                <c:pt idx="2152">
                  <c:v>1.25860069730121</c:v>
                </c:pt>
                <c:pt idx="2153">
                  <c:v>1.25570123428312</c:v>
                </c:pt>
                <c:pt idx="2154">
                  <c:v>1.25181207462591</c:v>
                </c:pt>
                <c:pt idx="2155">
                  <c:v>1.2490618121061701</c:v>
                </c:pt>
                <c:pt idx="2156">
                  <c:v>1.2501658957940198</c:v>
                </c:pt>
                <c:pt idx="2157">
                  <c:v>1.2495094136012499</c:v>
                </c:pt>
                <c:pt idx="2158">
                  <c:v>1.2457246942928901</c:v>
                </c:pt>
                <c:pt idx="2159">
                  <c:v>1.2511555924331301</c:v>
                </c:pt>
                <c:pt idx="2160">
                  <c:v>1.25058365718943</c:v>
                </c:pt>
                <c:pt idx="2161">
                  <c:v>1.2548607381423602</c:v>
                </c:pt>
                <c:pt idx="2162">
                  <c:v>1.24546608009574</c:v>
                </c:pt>
                <c:pt idx="2163">
                  <c:v>1.2482113692655301</c:v>
                </c:pt>
                <c:pt idx="2164">
                  <c:v>1.2437900611641801</c:v>
                </c:pt>
                <c:pt idx="2165">
                  <c:v>1.24619716253769</c:v>
                </c:pt>
                <c:pt idx="2166">
                  <c:v>1.2471570190771299</c:v>
                </c:pt>
                <c:pt idx="2167">
                  <c:v>1.2564024766253998</c:v>
                </c:pt>
                <c:pt idx="2168">
                  <c:v>1.25862059070099</c:v>
                </c:pt>
                <c:pt idx="2169">
                  <c:v>1.26590157502088</c:v>
                </c:pt>
                <c:pt idx="2170">
                  <c:v>1.2618482948154799</c:v>
                </c:pt>
                <c:pt idx="2171">
                  <c:v>1.25716837251697</c:v>
                </c:pt>
                <c:pt idx="2172">
                  <c:v>1.25613391572835</c:v>
                </c:pt>
                <c:pt idx="2173">
                  <c:v>1.2519761951741</c:v>
                </c:pt>
                <c:pt idx="2174">
                  <c:v>1.24491403825181</c:v>
                </c:pt>
                <c:pt idx="2175">
                  <c:v>1.2452174125984701</c:v>
                </c:pt>
                <c:pt idx="2176">
                  <c:v>1.24540639989639</c:v>
                </c:pt>
                <c:pt idx="2177">
                  <c:v>1.2356884741033201</c:v>
                </c:pt>
                <c:pt idx="2178">
                  <c:v>1.2325105034882899</c:v>
                </c:pt>
                <c:pt idx="2179">
                  <c:v>1.2330973587818301</c:v>
                </c:pt>
                <c:pt idx="2180">
                  <c:v>1.2324110364893799</c:v>
                </c:pt>
                <c:pt idx="2181">
                  <c:v>1.23611618219862</c:v>
                </c:pt>
                <c:pt idx="2182">
                  <c:v>1.24382984796374</c:v>
                </c:pt>
                <c:pt idx="2183">
                  <c:v>1.2463960965354999</c:v>
                </c:pt>
                <c:pt idx="2184">
                  <c:v>1.2436060472162001</c:v>
                </c:pt>
                <c:pt idx="2185">
                  <c:v>1.2316153004981401</c:v>
                </c:pt>
                <c:pt idx="2186">
                  <c:v>1.24101990524466</c:v>
                </c:pt>
                <c:pt idx="2187">
                  <c:v>1.2438845548131401</c:v>
                </c:pt>
                <c:pt idx="2188">
                  <c:v>1.2463364163361601</c:v>
                </c:pt>
                <c:pt idx="2189">
                  <c:v>1.2449289583016501</c:v>
                </c:pt>
                <c:pt idx="2190">
                  <c:v>1.24627176278687</c:v>
                </c:pt>
                <c:pt idx="2191">
                  <c:v>1.2409303849456401</c:v>
                </c:pt>
                <c:pt idx="2192">
                  <c:v>1.23632008954637</c:v>
                </c:pt>
                <c:pt idx="2193">
                  <c:v>1.2346440706148101</c:v>
                </c:pt>
                <c:pt idx="2194">
                  <c:v>1.2328884780841298</c:v>
                </c:pt>
                <c:pt idx="2195">
                  <c:v>1.2314859933995599</c:v>
                </c:pt>
                <c:pt idx="2196">
                  <c:v>1.2285517169318501</c:v>
                </c:pt>
                <c:pt idx="2197">
                  <c:v>1.23237124968982</c:v>
                </c:pt>
                <c:pt idx="2198">
                  <c:v>1.2340472686213799</c:v>
                </c:pt>
                <c:pt idx="2199">
                  <c:v>1.2316451405978099</c:v>
                </c:pt>
                <c:pt idx="2200">
                  <c:v>1.23355988032674</c:v>
                </c:pt>
                <c:pt idx="2201">
                  <c:v>1.23692186488975</c:v>
                </c:pt>
                <c:pt idx="2202">
                  <c:v>1.23451931980991</c:v>
                </c:pt>
                <c:pt idx="2203">
                  <c:v>1.23532043424323</c:v>
                </c:pt>
                <c:pt idx="2204">
                  <c:v>1.2374050753180699</c:v>
                </c:pt>
                <c:pt idx="2205">
                  <c:v>1.2317765570192101</c:v>
                </c:pt>
                <c:pt idx="2206">
                  <c:v>1.2360345040821601</c:v>
                </c:pt>
                <c:pt idx="2207">
                  <c:v>1.24684351584381</c:v>
                </c:pt>
                <c:pt idx="2208">
                  <c:v>1.25246851380499</c:v>
                </c:pt>
                <c:pt idx="2209">
                  <c:v>1.24902883735138</c:v>
                </c:pt>
                <c:pt idx="2210">
                  <c:v>1.25419815167982</c:v>
                </c:pt>
                <c:pt idx="2211">
                  <c:v>1.2587549880072599</c:v>
                </c:pt>
                <c:pt idx="2212">
                  <c:v>1.2572850408048601</c:v>
                </c:pt>
                <c:pt idx="2213">
                  <c:v>1.2566431638598101</c:v>
                </c:pt>
                <c:pt idx="2214">
                  <c:v>1.2597986505209602</c:v>
                </c:pt>
                <c:pt idx="2215">
                  <c:v>1.26298843595017</c:v>
                </c:pt>
                <c:pt idx="2216">
                  <c:v>1.26253765214143</c:v>
                </c:pt>
                <c:pt idx="2217">
                  <c:v>1.2727782843181501</c:v>
                </c:pt>
                <c:pt idx="2218">
                  <c:v>1.26956889959291</c:v>
                </c:pt>
                <c:pt idx="2219">
                  <c:v>1.2793587479609001</c:v>
                </c:pt>
                <c:pt idx="2220">
                  <c:v>1.2848165789988599</c:v>
                </c:pt>
                <c:pt idx="2221">
                  <c:v>1.28127665247038</c:v>
                </c:pt>
                <c:pt idx="2222">
                  <c:v>1.28363624176914</c:v>
                </c:pt>
                <c:pt idx="2223">
                  <c:v>1.2791781976207202</c:v>
                </c:pt>
                <c:pt idx="2224">
                  <c:v>1.27845902962803</c:v>
                </c:pt>
                <c:pt idx="2225">
                  <c:v>1.2760700126660298</c:v>
                </c:pt>
                <c:pt idx="2226">
                  <c:v>1.2851285738889702</c:v>
                </c:pt>
                <c:pt idx="2227">
                  <c:v>1.2901676756459401</c:v>
                </c:pt>
                <c:pt idx="2228">
                  <c:v>1.2911774663205999</c:v>
                </c:pt>
                <c:pt idx="2229">
                  <c:v>1.28943865603692</c:v>
                </c:pt>
                <c:pt idx="2230">
                  <c:v>1.2825523762165401</c:v>
                </c:pt>
                <c:pt idx="2231">
                  <c:v>1.2838774186140198</c:v>
                </c:pt>
                <c:pt idx="2232">
                  <c:v>1.2767596258097</c:v>
                </c:pt>
                <c:pt idx="2233">
                  <c:v>1.2766808128790001</c:v>
                </c:pt>
                <c:pt idx="2234">
                  <c:v>1.2744839024355898</c:v>
                </c:pt>
                <c:pt idx="2235">
                  <c:v>1.2843305929655802</c:v>
                </c:pt>
                <c:pt idx="2236">
                  <c:v>1.2881924265701401</c:v>
                </c:pt>
                <c:pt idx="2237">
                  <c:v>1.2839463799283899</c:v>
                </c:pt>
                <c:pt idx="2238">
                  <c:v>1.2760256803925099</c:v>
                </c:pt>
                <c:pt idx="2239">
                  <c:v>1.2758828319556101</c:v>
                </c:pt>
                <c:pt idx="2240">
                  <c:v>1.27281405346627</c:v>
                </c:pt>
                <c:pt idx="2241">
                  <c:v>1.26910491991495</c:v>
                </c:pt>
                <c:pt idx="2242">
                  <c:v>1.2721589209797801</c:v>
                </c:pt>
                <c:pt idx="2243">
                  <c:v>1.2752621801263002</c:v>
                </c:pt>
                <c:pt idx="2244">
                  <c:v>1.26969601689524</c:v>
                </c:pt>
                <c:pt idx="2245">
                  <c:v>1.2675779193825298</c:v>
                </c:pt>
                <c:pt idx="2246">
                  <c:v>1.26481454099968</c:v>
                </c:pt>
                <c:pt idx="2247">
                  <c:v>1.2615290269509001</c:v>
                </c:pt>
                <c:pt idx="2248">
                  <c:v>1.2602187619779199</c:v>
                </c:pt>
                <c:pt idx="2249">
                  <c:v>1.2639771536109299</c:v>
                </c:pt>
                <c:pt idx="2250">
                  <c:v>1.2563914090305499</c:v>
                </c:pt>
                <c:pt idx="2251">
                  <c:v>1.2538398403989599</c:v>
                </c:pt>
                <c:pt idx="2252">
                  <c:v>1.2493672065814401</c:v>
                </c:pt>
                <c:pt idx="2253">
                  <c:v>1.25699235762718</c:v>
                </c:pt>
                <c:pt idx="2254">
                  <c:v>1.2579725934528201</c:v>
                </c:pt>
                <c:pt idx="2255">
                  <c:v>1.2544801954609399</c:v>
                </c:pt>
                <c:pt idx="2256">
                  <c:v>1.25406642757474</c:v>
                </c:pt>
                <c:pt idx="2257">
                  <c:v>1.2581991806286001</c:v>
                </c:pt>
                <c:pt idx="2258">
                  <c:v>1.2586819098291702</c:v>
                </c:pt>
                <c:pt idx="2259">
                  <c:v>1.2591006035235401</c:v>
                </c:pt>
                <c:pt idx="2260">
                  <c:v>1.25874594533537</c:v>
                </c:pt>
                <c:pt idx="2261">
                  <c:v>1.25381521135812</c:v>
                </c:pt>
                <c:pt idx="2262">
                  <c:v>1.2572287964192899</c:v>
                </c:pt>
                <c:pt idx="2263">
                  <c:v>1.2568642866147799</c:v>
                </c:pt>
                <c:pt idx="2264">
                  <c:v>1.2552683247679999</c:v>
                </c:pt>
                <c:pt idx="2265">
                  <c:v>1.25773122885254</c:v>
                </c:pt>
                <c:pt idx="2266">
                  <c:v>1.2592434519604501</c:v>
                </c:pt>
                <c:pt idx="2267">
                  <c:v>1.25667218009619</c:v>
                </c:pt>
                <c:pt idx="2268">
                  <c:v>1.25735686743169</c:v>
                </c:pt>
                <c:pt idx="2269">
                  <c:v>1.2531600788716299</c:v>
                </c:pt>
                <c:pt idx="2270">
                  <c:v>1.2575686771829602</c:v>
                </c:pt>
                <c:pt idx="2271">
                  <c:v>1.2546920052122099</c:v>
                </c:pt>
                <c:pt idx="2272">
                  <c:v>1.2563224477161801</c:v>
                </c:pt>
                <c:pt idx="2273">
                  <c:v>1.2539383565623501</c:v>
                </c:pt>
                <c:pt idx="2274">
                  <c:v>1.2549579988533501</c:v>
                </c:pt>
                <c:pt idx="2275">
                  <c:v>1.2468698218397101</c:v>
                </c:pt>
                <c:pt idx="2276">
                  <c:v>1.24426406931827</c:v>
                </c:pt>
                <c:pt idx="2277">
                  <c:v>1.23937766761454</c:v>
                </c:pt>
                <c:pt idx="2278">
                  <c:v>1.2327524556271201</c:v>
                </c:pt>
                <c:pt idx="2279">
                  <c:v>1.2258563241904101</c:v>
                </c:pt>
                <c:pt idx="2280">
                  <c:v>1.2188419733576399</c:v>
                </c:pt>
                <c:pt idx="2281">
                  <c:v>1.2216004259323199</c:v>
                </c:pt>
                <c:pt idx="2282">
                  <c:v>1.22418154941292</c:v>
                </c:pt>
                <c:pt idx="2283">
                  <c:v>1.2213836903728801</c:v>
                </c:pt>
                <c:pt idx="2284">
                  <c:v>1.2216102775486599</c:v>
                </c:pt>
                <c:pt idx="2285">
                  <c:v>1.2223540745821899</c:v>
                </c:pt>
                <c:pt idx="2286">
                  <c:v>1.20400051334419</c:v>
                </c:pt>
                <c:pt idx="2287">
                  <c:v>1.19390753240574</c:v>
                </c:pt>
                <c:pt idx="2288">
                  <c:v>1.1872379881448101</c:v>
                </c:pt>
                <c:pt idx="2289">
                  <c:v>1.19258249000826</c:v>
                </c:pt>
                <c:pt idx="2290">
                  <c:v>1.1906860538631598</c:v>
                </c:pt>
                <c:pt idx="2291">
                  <c:v>1.19045946668739</c:v>
                </c:pt>
                <c:pt idx="2292">
                  <c:v>1.1818737830486801</c:v>
                </c:pt>
                <c:pt idx="2293">
                  <c:v>1.1737018672961699</c:v>
                </c:pt>
                <c:pt idx="2294">
                  <c:v>1.1772336717534</c:v>
                </c:pt>
                <c:pt idx="2295">
                  <c:v>1.1879817851783401</c:v>
                </c:pt>
                <c:pt idx="2296">
                  <c:v>1.19040528279753</c:v>
                </c:pt>
                <c:pt idx="2297">
                  <c:v>1.1903609505239998</c:v>
                </c:pt>
                <c:pt idx="2298">
                  <c:v>1.20284294842446</c:v>
                </c:pt>
                <c:pt idx="2299">
                  <c:v>1.19602562991845</c:v>
                </c:pt>
                <c:pt idx="2300">
                  <c:v>1.1936400868683399</c:v>
                </c:pt>
                <c:pt idx="2301">
                  <c:v>1.19432823024672</c:v>
                </c:pt>
                <c:pt idx="2302">
                  <c:v>1.1906657236262199</c:v>
                </c:pt>
                <c:pt idx="2303">
                  <c:v>1.17846223177714</c:v>
                </c:pt>
                <c:pt idx="2304">
                  <c:v>1.1949581202250499</c:v>
                </c:pt>
                <c:pt idx="2305">
                  <c:v>1.200214058909</c:v>
                </c:pt>
                <c:pt idx="2306">
                  <c:v>1.2094026514110798</c:v>
                </c:pt>
                <c:pt idx="2307">
                  <c:v>1.2020847266711401</c:v>
                </c:pt>
                <c:pt idx="2308">
                  <c:v>1.1905790570546</c:v>
                </c:pt>
                <c:pt idx="2309">
                  <c:v>1.1595217206855299</c:v>
                </c:pt>
                <c:pt idx="2310">
                  <c:v>1.1729086868582999</c:v>
                </c:pt>
                <c:pt idx="2311">
                  <c:v>1.1923009216992901</c:v>
                </c:pt>
                <c:pt idx="2312">
                  <c:v>1.1870928125888098</c:v>
                </c:pt>
                <c:pt idx="2313">
                  <c:v>1.1821557377279501</c:v>
                </c:pt>
                <c:pt idx="2314">
                  <c:v>1.1817040139785699</c:v>
                </c:pt>
                <c:pt idx="2315">
                  <c:v>1.1923168648904501</c:v>
                </c:pt>
                <c:pt idx="2316">
                  <c:v>1.1914187317887399</c:v>
                </c:pt>
                <c:pt idx="2317">
                  <c:v>1.18187407468422</c:v>
                </c:pt>
                <c:pt idx="2318">
                  <c:v>1.1784781749683</c:v>
                </c:pt>
                <c:pt idx="2319">
                  <c:v>1.18207070737512</c:v>
                </c:pt>
                <c:pt idx="2320">
                  <c:v>1.18218762411025</c:v>
                </c:pt>
                <c:pt idx="2321">
                  <c:v>1.17063650217502</c:v>
                </c:pt>
                <c:pt idx="2322">
                  <c:v>1.14206775509999</c:v>
                </c:pt>
                <c:pt idx="2323">
                  <c:v>1.13938514555184</c:v>
                </c:pt>
                <c:pt idx="2324">
                  <c:v>1.1475840506996999</c:v>
                </c:pt>
                <c:pt idx="2325">
                  <c:v>1.14496993991577</c:v>
                </c:pt>
                <c:pt idx="2326">
                  <c:v>1.1502246200948001</c:v>
                </c:pt>
                <c:pt idx="2327">
                  <c:v>1.14571078102863</c:v>
                </c:pt>
                <c:pt idx="2328">
                  <c:v>1.15133059004185</c:v>
                </c:pt>
                <c:pt idx="2329">
                  <c:v>1.1478909705893099</c:v>
                </c:pt>
                <c:pt idx="2330">
                  <c:v>1.1497219064825099</c:v>
                </c:pt>
                <c:pt idx="2331">
                  <c:v>1.14194836651978</c:v>
                </c:pt>
                <c:pt idx="2332">
                  <c:v>1.1513782155419598</c:v>
                </c:pt>
                <c:pt idx="2333">
                  <c:v>1.1619457848446</c:v>
                </c:pt>
                <c:pt idx="2334">
                  <c:v>1.1580352021131801</c:v>
                </c:pt>
                <c:pt idx="2335">
                  <c:v>1.1580140352242398</c:v>
                </c:pt>
                <c:pt idx="2336">
                  <c:v>1.1583156633916101</c:v>
                </c:pt>
                <c:pt idx="2337">
                  <c:v>1.1579558262796499</c:v>
                </c:pt>
                <c:pt idx="2338">
                  <c:v>1.1622315378452699</c:v>
                </c:pt>
                <c:pt idx="2339">
                  <c:v>1.1540664104371698</c:v>
                </c:pt>
                <c:pt idx="2340">
                  <c:v>1.1482402242567999</c:v>
                </c:pt>
                <c:pt idx="2341">
                  <c:v>1.1445677690259399</c:v>
                </c:pt>
                <c:pt idx="2342">
                  <c:v>1.1318782191072001</c:v>
                </c:pt>
                <c:pt idx="2343">
                  <c:v>1.1415303204632401</c:v>
                </c:pt>
                <c:pt idx="2344">
                  <c:v>1.1501452442612798</c:v>
                </c:pt>
                <c:pt idx="2345">
                  <c:v>1.1484730600351198</c:v>
                </c:pt>
                <c:pt idx="2346">
                  <c:v>1.1537965326032</c:v>
                </c:pt>
                <c:pt idx="2347">
                  <c:v>1.1357993852830901</c:v>
                </c:pt>
                <c:pt idx="2348">
                  <c:v>1.11609301168117</c:v>
                </c:pt>
                <c:pt idx="2349">
                  <c:v>1.11686560312743</c:v>
                </c:pt>
                <c:pt idx="2350">
                  <c:v>1.11659043357123</c:v>
                </c:pt>
                <c:pt idx="2351">
                  <c:v>1.1186647886872199</c:v>
                </c:pt>
                <c:pt idx="2352">
                  <c:v>1.1261254884446201</c:v>
                </c:pt>
                <c:pt idx="2353">
                  <c:v>1.12416103101322</c:v>
                </c:pt>
                <c:pt idx="2354">
                  <c:v>1.1295447364158799</c:v>
                </c:pt>
                <c:pt idx="2355">
                  <c:v>1.1278810039210401</c:v>
                </c:pt>
                <c:pt idx="2356">
                  <c:v>1.12989618069151</c:v>
                </c:pt>
                <c:pt idx="2357">
                  <c:v>1.13176089092979</c:v>
                </c:pt>
                <c:pt idx="2358">
                  <c:v>1.12667189785876</c:v>
                </c:pt>
                <c:pt idx="2359">
                  <c:v>1.1054131263814599</c:v>
                </c:pt>
                <c:pt idx="2360">
                  <c:v>1.0968687768746599</c:v>
                </c:pt>
                <c:pt idx="2361">
                  <c:v>1.0933489347822398</c:v>
                </c:pt>
                <c:pt idx="2362">
                  <c:v>1.0882653155159301</c:v>
                </c:pt>
                <c:pt idx="2363">
                  <c:v>1.09012465194949</c:v>
                </c:pt>
                <c:pt idx="2364">
                  <c:v>1.0935585131663699</c:v>
                </c:pt>
                <c:pt idx="2365">
                  <c:v>1.0882169512734399</c:v>
                </c:pt>
                <c:pt idx="2366">
                  <c:v>1.07507262492525</c:v>
                </c:pt>
                <c:pt idx="2367">
                  <c:v>1.0751478581913401</c:v>
                </c:pt>
                <c:pt idx="2368">
                  <c:v>1.0736163238457801</c:v>
                </c:pt>
                <c:pt idx="2369">
                  <c:v>1.07548640788878</c:v>
                </c:pt>
                <c:pt idx="2370">
                  <c:v>1.06886588047219</c:v>
                </c:pt>
                <c:pt idx="2371">
                  <c:v>1.06186918672512</c:v>
                </c:pt>
                <c:pt idx="2372">
                  <c:v>1.0716602589272499</c:v>
                </c:pt>
                <c:pt idx="2373">
                  <c:v>1.0787321859404202</c:v>
                </c:pt>
                <c:pt idx="2374">
                  <c:v>1.07799060088889</c:v>
                </c:pt>
                <c:pt idx="2375">
                  <c:v>1.0769265875540801</c:v>
                </c:pt>
                <c:pt idx="2376">
                  <c:v>1.06862405925974</c:v>
                </c:pt>
                <c:pt idx="2377">
                  <c:v>1.0692957848498901</c:v>
                </c:pt>
                <c:pt idx="2378">
                  <c:v>1.0685541997983601</c:v>
                </c:pt>
                <c:pt idx="2379">
                  <c:v>1.0655878595922299</c:v>
                </c:pt>
                <c:pt idx="2380">
                  <c:v>1.07246632963544</c:v>
                </c:pt>
                <c:pt idx="2381">
                  <c:v>1.0743740303114802</c:v>
                </c:pt>
                <c:pt idx="2382">
                  <c:v>1.07469645859476</c:v>
                </c:pt>
                <c:pt idx="2383">
                  <c:v>1.0701502198005701</c:v>
                </c:pt>
                <c:pt idx="2384">
                  <c:v>1.0674257008069001</c:v>
                </c:pt>
                <c:pt idx="2385">
                  <c:v>1.06817265966315</c:v>
                </c:pt>
                <c:pt idx="2386">
                  <c:v>1.0688497590580299</c:v>
                </c:pt>
                <c:pt idx="2387">
                  <c:v>1.0729499720603501</c:v>
                </c:pt>
                <c:pt idx="2388">
                  <c:v>1.0699782580494901</c:v>
                </c:pt>
                <c:pt idx="2389">
                  <c:v>1.0670978987189002</c:v>
                </c:pt>
                <c:pt idx="2390">
                  <c:v>1.0877494302626902</c:v>
                </c:pt>
                <c:pt idx="2391">
                  <c:v>1.0733530074144402</c:v>
                </c:pt>
                <c:pt idx="2392">
                  <c:v>1.06793083845069</c:v>
                </c:pt>
                <c:pt idx="2393">
                  <c:v>1.07661490688025</c:v>
                </c:pt>
                <c:pt idx="2394">
                  <c:v>1.0794791447966801</c:v>
                </c:pt>
                <c:pt idx="2395">
                  <c:v>1.07634621664418</c:v>
                </c:pt>
                <c:pt idx="2396">
                  <c:v>1.06866167589278</c:v>
                </c:pt>
                <c:pt idx="2397">
                  <c:v>1.07424505899817</c:v>
                </c:pt>
                <c:pt idx="2398">
                  <c:v>1.0676728958240702</c:v>
                </c:pt>
                <c:pt idx="2399">
                  <c:v>1.0592467700211401</c:v>
                </c:pt>
                <c:pt idx="2400">
                  <c:v>1.0554636114973801</c:v>
                </c:pt>
                <c:pt idx="2401">
                  <c:v>1.06038617668998</c:v>
                </c:pt>
                <c:pt idx="2402">
                  <c:v>1.0636644816779202</c:v>
                </c:pt>
                <c:pt idx="2403">
                  <c:v>1.0734292781475898</c:v>
                </c:pt>
                <c:pt idx="2404">
                  <c:v>1.07911578934428</c:v>
                </c:pt>
                <c:pt idx="2405">
                  <c:v>1.0829177812544599</c:v>
                </c:pt>
                <c:pt idx="2406">
                  <c:v>1.0816991941037599</c:v>
                </c:pt>
                <c:pt idx="2407">
                  <c:v>1.0854036990418798</c:v>
                </c:pt>
                <c:pt idx="2408">
                  <c:v>1.08420677566275</c:v>
                </c:pt>
                <c:pt idx="2409">
                  <c:v>1.0809247142701999</c:v>
                </c:pt>
                <c:pt idx="2410">
                  <c:v>1.0745284857147601</c:v>
                </c:pt>
                <c:pt idx="2411">
                  <c:v>1.0665832974922</c:v>
                </c:pt>
                <c:pt idx="2412">
                  <c:v>1.0672602903536998</c:v>
                </c:pt>
                <c:pt idx="2413">
                  <c:v>1.0684734615615101</c:v>
                </c:pt>
                <c:pt idx="2414">
                  <c:v>1.0750105046321401</c:v>
                </c:pt>
                <c:pt idx="2415">
                  <c:v>1.0816721143893</c:v>
                </c:pt>
                <c:pt idx="2416">
                  <c:v>1.08479169749509</c:v>
                </c:pt>
                <c:pt idx="2417">
                  <c:v>1.0840009698328599</c:v>
                </c:pt>
                <c:pt idx="2418">
                  <c:v>1.0862594180188201</c:v>
                </c:pt>
                <c:pt idx="2419">
                  <c:v>1.08980144467018</c:v>
                </c:pt>
                <c:pt idx="2420">
                  <c:v>1.1002867101090901</c:v>
                </c:pt>
                <c:pt idx="2421">
                  <c:v>1.10506898768272</c:v>
                </c:pt>
                <c:pt idx="2422">
                  <c:v>1.0948166077881698</c:v>
                </c:pt>
                <c:pt idx="2423">
                  <c:v>1.09469745704455</c:v>
                </c:pt>
                <c:pt idx="2424">
                  <c:v>1.09028346358757</c:v>
                </c:pt>
                <c:pt idx="2425">
                  <c:v>1.0739056522821799</c:v>
                </c:pt>
                <c:pt idx="2426">
                  <c:v>1.07528130177674</c:v>
                </c:pt>
                <c:pt idx="2427">
                  <c:v>1.0837843321171798</c:v>
                </c:pt>
                <c:pt idx="2428">
                  <c:v>1.0842825988632401</c:v>
                </c:pt>
                <c:pt idx="2429">
                  <c:v>1.0795003212896099</c:v>
                </c:pt>
                <c:pt idx="2430">
                  <c:v>1.0837572524027201</c:v>
                </c:pt>
                <c:pt idx="2431">
                  <c:v>1.09176201599708</c:v>
                </c:pt>
                <c:pt idx="2432">
                  <c:v>1.09454039470068</c:v>
                </c:pt>
                <c:pt idx="2433">
                  <c:v>1.0956127513932901</c:v>
                </c:pt>
                <c:pt idx="2434">
                  <c:v>1.0921086363421699</c:v>
                </c:pt>
                <c:pt idx="2435">
                  <c:v>1.0924065132012299</c:v>
                </c:pt>
                <c:pt idx="2436">
                  <c:v>1.0932351524637098</c:v>
                </c:pt>
                <c:pt idx="2437">
                  <c:v>1.09302393069092</c:v>
                </c:pt>
                <c:pt idx="2438">
                  <c:v>1.09402046418305</c:v>
                </c:pt>
                <c:pt idx="2439">
                  <c:v>1.10209563503501</c:v>
                </c:pt>
                <c:pt idx="2440">
                  <c:v>1.10224728143599</c:v>
                </c:pt>
                <c:pt idx="2441">
                  <c:v>1.10041669273849</c:v>
                </c:pt>
                <c:pt idx="2442">
                  <c:v>1.0974650038623599</c:v>
                </c:pt>
                <c:pt idx="2443">
                  <c:v>1.10263181338132</c:v>
                </c:pt>
                <c:pt idx="2444">
                  <c:v>1.1033413019001701</c:v>
                </c:pt>
                <c:pt idx="2445">
                  <c:v>1.1040941179621599</c:v>
                </c:pt>
                <c:pt idx="2446">
                  <c:v>1.1110156929781299</c:v>
                </c:pt>
                <c:pt idx="2447">
                  <c:v>1.1139727977971599</c:v>
                </c:pt>
                <c:pt idx="2448">
                  <c:v>1.1088980593073601</c:v>
                </c:pt>
                <c:pt idx="2449">
                  <c:v>1.1117685090401201</c:v>
                </c:pt>
                <c:pt idx="2450">
                  <c:v>1.1124292540729399</c:v>
                </c:pt>
                <c:pt idx="2451">
                  <c:v>1.11509931391869</c:v>
                </c:pt>
                <c:pt idx="2452">
                  <c:v>1.12164718887512</c:v>
                </c:pt>
                <c:pt idx="2453">
                  <c:v>1.1198599277207599</c:v>
                </c:pt>
                <c:pt idx="2454">
                  <c:v>1.1207806380123999</c:v>
                </c:pt>
                <c:pt idx="2455">
                  <c:v>1.12432808060665</c:v>
                </c:pt>
                <c:pt idx="2456">
                  <c:v>1.1122884395577501</c:v>
                </c:pt>
                <c:pt idx="2457">
                  <c:v>1.1098350174276699</c:v>
                </c:pt>
                <c:pt idx="2458">
                  <c:v>1.1089576346791701</c:v>
                </c:pt>
                <c:pt idx="2459">
                  <c:v>1.0961922572827401</c:v>
                </c:pt>
                <c:pt idx="2460">
                  <c:v>1.09181184214756</c:v>
                </c:pt>
                <c:pt idx="2461">
                  <c:v>1.07723346555307</c:v>
                </c:pt>
                <c:pt idx="2462">
                  <c:v>1.06770135424554</c:v>
                </c:pt>
                <c:pt idx="2463">
                  <c:v>1.06045164870944</c:v>
                </c:pt>
                <c:pt idx="2464">
                  <c:v>1.03437230416099</c:v>
                </c:pt>
                <c:pt idx="2465">
                  <c:v>1.0529625663875799</c:v>
                </c:pt>
                <c:pt idx="2466">
                  <c:v>1.06542430304855</c:v>
                </c:pt>
                <c:pt idx="2467">
                  <c:v>1.06815745688626</c:v>
                </c:pt>
                <c:pt idx="2468">
                  <c:v>1.07561486502134</c:v>
                </c:pt>
                <c:pt idx="2469">
                  <c:v>1.0684637618753501</c:v>
                </c:pt>
                <c:pt idx="2470">
                  <c:v>1.0631757638031198</c:v>
                </c:pt>
                <c:pt idx="2471">
                  <c:v>1.05933525523714</c:v>
                </c:pt>
                <c:pt idx="2472">
                  <c:v>1.04972971191686</c:v>
                </c:pt>
                <c:pt idx="2473">
                  <c:v>1.0492292347695999</c:v>
                </c:pt>
                <c:pt idx="2474">
                  <c:v>1.05181603833796</c:v>
                </c:pt>
                <c:pt idx="2475">
                  <c:v>1.0464796253822501</c:v>
                </c:pt>
                <c:pt idx="2476">
                  <c:v>1.04360941909195</c:v>
                </c:pt>
                <c:pt idx="2477">
                  <c:v>1.0417039880252801</c:v>
                </c:pt>
                <c:pt idx="2478">
                  <c:v>1.0628627146485401</c:v>
                </c:pt>
                <c:pt idx="2479">
                  <c:v>1.07600174722536</c:v>
                </c:pt>
                <c:pt idx="2480">
                  <c:v>1.0823598928968599</c:v>
                </c:pt>
                <c:pt idx="2481">
                  <c:v>1.08140027882492</c:v>
                </c:pt>
                <c:pt idx="2482">
                  <c:v>1.07458275209496</c:v>
                </c:pt>
                <c:pt idx="2483">
                  <c:v>1.0732705813846102</c:v>
                </c:pt>
                <c:pt idx="2484">
                  <c:v>1.0556323185158301</c:v>
                </c:pt>
                <c:pt idx="2485">
                  <c:v>1.03840527770102</c:v>
                </c:pt>
                <c:pt idx="2486">
                  <c:v>1.04342218675946</c:v>
                </c:pt>
                <c:pt idx="2487">
                  <c:v>1.03670977754003</c:v>
                </c:pt>
                <c:pt idx="2488">
                  <c:v>1.03447019896917</c:v>
                </c:pt>
                <c:pt idx="2489">
                  <c:v>1.0390948654530601</c:v>
                </c:pt>
                <c:pt idx="2490">
                  <c:v>1.0380699735646999</c:v>
                </c:pt>
                <c:pt idx="2491">
                  <c:v>1.03831670679708</c:v>
                </c:pt>
                <c:pt idx="2492">
                  <c:v>1.03603284277426</c:v>
                </c:pt>
                <c:pt idx="2493">
                  <c:v>1.0413787294758798</c:v>
                </c:pt>
                <c:pt idx="2494">
                  <c:v>1.04866684957087</c:v>
                </c:pt>
                <c:pt idx="2495">
                  <c:v>1.06305329496672</c:v>
                </c:pt>
                <c:pt idx="2496">
                  <c:v>1.0775979026910099</c:v>
                </c:pt>
                <c:pt idx="2497">
                  <c:v>1.0750166934906999</c:v>
                </c:pt>
                <c:pt idx="2498">
                  <c:v>1.08756845587652</c:v>
                </c:pt>
                <c:pt idx="2499">
                  <c:v>1.0910163946367399</c:v>
                </c:pt>
                <c:pt idx="2500">
                  <c:v>1.1149431916847099</c:v>
                </c:pt>
                <c:pt idx="2501">
                  <c:v>1.1518772586244299</c:v>
                </c:pt>
                <c:pt idx="2502">
                  <c:v>1.14091977250939</c:v>
                </c:pt>
                <c:pt idx="2503">
                  <c:v>1.1202511194275</c:v>
                </c:pt>
                <c:pt idx="2504">
                  <c:v>1.13041779390029</c:v>
                </c:pt>
                <c:pt idx="2505">
                  <c:v>1.13001289833945</c:v>
                </c:pt>
                <c:pt idx="2506">
                  <c:v>1.11774582814485</c:v>
                </c:pt>
                <c:pt idx="2507">
                  <c:v>1.1266408774968899</c:v>
                </c:pt>
                <c:pt idx="2508">
                  <c:v>1.1395659029778502</c:v>
                </c:pt>
                <c:pt idx="2509">
                  <c:v>1.1340681804409201</c:v>
                </c:pt>
                <c:pt idx="2510">
                  <c:v>1.1355296003558002</c:v>
                </c:pt>
                <c:pt idx="2511">
                  <c:v>1.12060540304323</c:v>
                </c:pt>
                <c:pt idx="2512">
                  <c:v>1.1232308976955001</c:v>
                </c:pt>
                <c:pt idx="2513">
                  <c:v>1.1205041791530199</c:v>
                </c:pt>
                <c:pt idx="2514">
                  <c:v>1.1472652451268199</c:v>
                </c:pt>
                <c:pt idx="2515">
                  <c:v>1.1632649462728499</c:v>
                </c:pt>
                <c:pt idx="2516">
                  <c:v>1.15562254256213</c:v>
                </c:pt>
                <c:pt idx="2517">
                  <c:v>1.1621451569874299</c:v>
                </c:pt>
                <c:pt idx="2518">
                  <c:v>1.1635053530121</c:v>
                </c:pt>
                <c:pt idx="2519">
                  <c:v>1.17676568262937</c:v>
                </c:pt>
                <c:pt idx="2520">
                  <c:v>1.16582717599375</c:v>
                </c:pt>
                <c:pt idx="2521">
                  <c:v>1.1650996292828799</c:v>
                </c:pt>
                <c:pt idx="2522">
                  <c:v>1.16761757355181</c:v>
                </c:pt>
                <c:pt idx="2523">
                  <c:v>1.1465313719228101</c:v>
                </c:pt>
                <c:pt idx="2524">
                  <c:v>1.1465376984159499</c:v>
                </c:pt>
                <c:pt idx="2525">
                  <c:v>1.1653337095289802</c:v>
                </c:pt>
                <c:pt idx="2526">
                  <c:v>1.17740465843631</c:v>
                </c:pt>
                <c:pt idx="2527">
                  <c:v>1.20396960312283</c:v>
                </c:pt>
                <c:pt idx="2528">
                  <c:v>1.21822951865592</c:v>
                </c:pt>
                <c:pt idx="2529">
                  <c:v>1.2065128533643201</c:v>
                </c:pt>
                <c:pt idx="2530">
                  <c:v>1.2219748025936201</c:v>
                </c:pt>
                <c:pt idx="2531">
                  <c:v>1.2241258102605499</c:v>
                </c:pt>
                <c:pt idx="2532">
                  <c:v>1.23763919960334</c:v>
                </c:pt>
                <c:pt idx="2533">
                  <c:v>1.2449146667120599</c:v>
                </c:pt>
                <c:pt idx="2534">
                  <c:v>1.24553466303958</c:v>
                </c:pt>
                <c:pt idx="2535">
                  <c:v>1.2906741915793101</c:v>
                </c:pt>
                <c:pt idx="2536">
                  <c:v>1.28761849539365</c:v>
                </c:pt>
                <c:pt idx="2537">
                  <c:v>1.2650898533291799</c:v>
                </c:pt>
                <c:pt idx="2538">
                  <c:v>1.24915974360767</c:v>
                </c:pt>
                <c:pt idx="2539">
                  <c:v>1.23692430587875</c:v>
                </c:pt>
                <c:pt idx="2540">
                  <c:v>1.2471226128172299</c:v>
                </c:pt>
                <c:pt idx="2541">
                  <c:v>1.24619261832594</c:v>
                </c:pt>
                <c:pt idx="2542">
                  <c:v>1.2323755573125199</c:v>
                </c:pt>
                <c:pt idx="2543">
                  <c:v>1.23625369760612</c:v>
                </c:pt>
                <c:pt idx="2544">
                  <c:v>1.22414478973996</c:v>
                </c:pt>
                <c:pt idx="2545">
                  <c:v>1.2256441686136701</c:v>
                </c:pt>
                <c:pt idx="2546">
                  <c:v>1.2494381093057401</c:v>
                </c:pt>
                <c:pt idx="2547">
                  <c:v>1.2548282814593299</c:v>
                </c:pt>
                <c:pt idx="2548">
                  <c:v>1.2593137650941801</c:v>
                </c:pt>
                <c:pt idx="2549">
                  <c:v>1.26331843525054</c:v>
                </c:pt>
                <c:pt idx="2550">
                  <c:v>1.2734281712850899</c:v>
                </c:pt>
                <c:pt idx="2551">
                  <c:v>1.242757332552</c:v>
                </c:pt>
                <c:pt idx="2552">
                  <c:v>1.2188874739422699</c:v>
                </c:pt>
                <c:pt idx="2553">
                  <c:v>1.2049628625455</c:v>
                </c:pt>
                <c:pt idx="2554">
                  <c:v>1.1899690738084101</c:v>
                </c:pt>
                <c:pt idx="2555">
                  <c:v>1.20271695748151</c:v>
                </c:pt>
                <c:pt idx="2556">
                  <c:v>1.20191349285298</c:v>
                </c:pt>
                <c:pt idx="2557">
                  <c:v>1.22003256920025</c:v>
                </c:pt>
                <c:pt idx="2558">
                  <c:v>1.2275864020070402</c:v>
                </c:pt>
                <c:pt idx="2559">
                  <c:v>1.20975834434412</c:v>
                </c:pt>
                <c:pt idx="2560">
                  <c:v>1.1873873102827199</c:v>
                </c:pt>
                <c:pt idx="2561">
                  <c:v>1.1809293357763899</c:v>
                </c:pt>
                <c:pt idx="2562">
                  <c:v>1.1694805767857299</c:v>
                </c:pt>
                <c:pt idx="2563">
                  <c:v>1.16903092068444</c:v>
                </c:pt>
                <c:pt idx="2564">
                  <c:v>1.1609723202004401</c:v>
                </c:pt>
                <c:pt idx="2565">
                  <c:v>1.15454704804798</c:v>
                </c:pt>
                <c:pt idx="2566">
                  <c:v>1.1548902376585</c:v>
                </c:pt>
                <c:pt idx="2567">
                  <c:v>1.1563456158216199</c:v>
                </c:pt>
                <c:pt idx="2568">
                  <c:v>1.1561295334742598</c:v>
                </c:pt>
                <c:pt idx="2569">
                  <c:v>1.14327898916934</c:v>
                </c:pt>
                <c:pt idx="2570">
                  <c:v>1.1429357995588201</c:v>
                </c:pt>
                <c:pt idx="2571">
                  <c:v>1.1339175392380101</c:v>
                </c:pt>
                <c:pt idx="2572">
                  <c:v>1.1342162413064201</c:v>
                </c:pt>
                <c:pt idx="2573">
                  <c:v>1.1373049478010802</c:v>
                </c:pt>
                <c:pt idx="2574">
                  <c:v>1.1493165841691799</c:v>
                </c:pt>
                <c:pt idx="2575">
                  <c:v>1.14860478349551</c:v>
                </c:pt>
                <c:pt idx="2576">
                  <c:v>1.1446390368850901</c:v>
                </c:pt>
                <c:pt idx="2577">
                  <c:v>1.1488780641112901</c:v>
                </c:pt>
                <c:pt idx="2578">
                  <c:v>1.15000296339021</c:v>
                </c:pt>
                <c:pt idx="2579">
                  <c:v>1.1521955636796199</c:v>
                </c:pt>
                <c:pt idx="2580">
                  <c:v>1.1594915205846901</c:v>
                </c:pt>
                <c:pt idx="2581">
                  <c:v>1.1707214472843901</c:v>
                </c:pt>
                <c:pt idx="2582">
                  <c:v>1.1707278026475501</c:v>
                </c:pt>
                <c:pt idx="2583">
                  <c:v>1.17028928258967</c:v>
                </c:pt>
                <c:pt idx="2584">
                  <c:v>1.1574006061058</c:v>
                </c:pt>
                <c:pt idx="2585">
                  <c:v>1.1576421099057901</c:v>
                </c:pt>
                <c:pt idx="2586">
                  <c:v>1.15454704804798</c:v>
                </c:pt>
                <c:pt idx="2587">
                  <c:v>1.14760699147975</c:v>
                </c:pt>
                <c:pt idx="2588">
                  <c:v>1.14239559369041</c:v>
                </c:pt>
                <c:pt idx="2589">
                  <c:v>1.13888743322735</c:v>
                </c:pt>
                <c:pt idx="2590">
                  <c:v>1.14369208777459</c:v>
                </c:pt>
                <c:pt idx="2591">
                  <c:v>1.1451601766640198</c:v>
                </c:pt>
                <c:pt idx="2592">
                  <c:v>1.1343687700222098</c:v>
                </c:pt>
                <c:pt idx="2593">
                  <c:v>1.1303648912328399</c:v>
                </c:pt>
                <c:pt idx="2594">
                  <c:v>1.13500430633798</c:v>
                </c:pt>
                <c:pt idx="2595">
                  <c:v>1.1253123775224501</c:v>
                </c:pt>
                <c:pt idx="2596">
                  <c:v>1.1171457358647798</c:v>
                </c:pt>
                <c:pt idx="2597">
                  <c:v>1.1268630861329401</c:v>
                </c:pt>
                <c:pt idx="2598">
                  <c:v>1.1339810928695899</c:v>
                </c:pt>
                <c:pt idx="2599">
                  <c:v>1.13515683505377</c:v>
                </c:pt>
                <c:pt idx="2600">
                  <c:v>1.1314389476065001</c:v>
                </c:pt>
                <c:pt idx="2601">
                  <c:v>1.1394657712747001</c:v>
                </c:pt>
                <c:pt idx="2602">
                  <c:v>1.1308860310117801</c:v>
                </c:pt>
                <c:pt idx="2603">
                  <c:v>1.1476260575692199</c:v>
                </c:pt>
                <c:pt idx="2604">
                  <c:v>1.1511469287586</c:v>
                </c:pt>
                <c:pt idx="2605">
                  <c:v>1.1481471973481501</c:v>
                </c:pt>
                <c:pt idx="2606">
                  <c:v>1.1349534634327199</c:v>
                </c:pt>
                <c:pt idx="2607">
                  <c:v>1.1267042020539899</c:v>
                </c:pt>
                <c:pt idx="2608">
                  <c:v>1.11733639675951</c:v>
                </c:pt>
                <c:pt idx="2609">
                  <c:v>1.1079113931966</c:v>
                </c:pt>
                <c:pt idx="2610">
                  <c:v>1.0987723809757899</c:v>
                </c:pt>
                <c:pt idx="2611">
                  <c:v>1.10085694009153</c:v>
                </c:pt>
                <c:pt idx="2612">
                  <c:v>1.10012607332839</c:v>
                </c:pt>
                <c:pt idx="2613">
                  <c:v>1.10958285370708</c:v>
                </c:pt>
                <c:pt idx="2614">
                  <c:v>1.11671992653321</c:v>
                </c:pt>
                <c:pt idx="2615">
                  <c:v>1.112722403107</c:v>
                </c:pt>
                <c:pt idx="2616">
                  <c:v>1.1098052914176</c:v>
                </c:pt>
                <c:pt idx="2617">
                  <c:v>1.1126080065701598</c:v>
                </c:pt>
                <c:pt idx="2618">
                  <c:v>1.1201200458225902</c:v>
                </c:pt>
                <c:pt idx="2619">
                  <c:v>1.1210415734804602</c:v>
                </c:pt>
                <c:pt idx="2620">
                  <c:v>1.12935438849076</c:v>
                </c:pt>
                <c:pt idx="2621">
                  <c:v>1.1417791234641199</c:v>
                </c:pt>
                <c:pt idx="2622">
                  <c:v>1.1400568200483698</c:v>
                </c:pt>
                <c:pt idx="2623">
                  <c:v>1.15066392115861</c:v>
                </c:pt>
                <c:pt idx="2624">
                  <c:v>1.1468888354429301</c:v>
                </c:pt>
                <c:pt idx="2625">
                  <c:v>1.1508990695954502</c:v>
                </c:pt>
                <c:pt idx="2626">
                  <c:v>1.17587564680531</c:v>
                </c:pt>
                <c:pt idx="2627">
                  <c:v>1.17875462631575</c:v>
                </c:pt>
                <c:pt idx="2628">
                  <c:v>1.1716302642159502</c:v>
                </c:pt>
                <c:pt idx="2629">
                  <c:v>1.1649889097161199</c:v>
                </c:pt>
                <c:pt idx="2630">
                  <c:v>1.1533713058638</c:v>
                </c:pt>
                <c:pt idx="2631">
                  <c:v>1.1552080058163898</c:v>
                </c:pt>
                <c:pt idx="2632">
                  <c:v>1.1568731109637098</c:v>
                </c:pt>
                <c:pt idx="2633">
                  <c:v>1.1646838522845502</c:v>
                </c:pt>
                <c:pt idx="2634">
                  <c:v>1.1858027240576701</c:v>
                </c:pt>
                <c:pt idx="2635">
                  <c:v>1.19328298649431</c:v>
                </c:pt>
                <c:pt idx="2636">
                  <c:v>1.21581274888845</c:v>
                </c:pt>
                <c:pt idx="2637">
                  <c:v>1.2361308449036901</c:v>
                </c:pt>
                <c:pt idx="2638">
                  <c:v>1.2285044091144199</c:v>
                </c:pt>
                <c:pt idx="2639">
                  <c:v>1.2324729914771499</c:v>
                </c:pt>
                <c:pt idx="2640">
                  <c:v>1.2250443069972201</c:v>
                </c:pt>
                <c:pt idx="2641">
                  <c:v>1.2235371741823602</c:v>
                </c:pt>
                <c:pt idx="2642">
                  <c:v>1.22212335667225</c:v>
                </c:pt>
                <c:pt idx="2643">
                  <c:v>1.22389222730019</c:v>
                </c:pt>
                <c:pt idx="2644">
                  <c:v>1.24719344038413</c:v>
                </c:pt>
                <c:pt idx="2645">
                  <c:v>1.2514161202666401</c:v>
                </c:pt>
                <c:pt idx="2646">
                  <c:v>1.2466481494386801</c:v>
                </c:pt>
                <c:pt idx="2647">
                  <c:v>1.23037586963947</c:v>
                </c:pt>
                <c:pt idx="2648">
                  <c:v>1.2389010280794301</c:v>
                </c:pt>
                <c:pt idx="2649">
                  <c:v>1.24954085140543</c:v>
                </c:pt>
                <c:pt idx="2650">
                  <c:v>1.24414779095707</c:v>
                </c:pt>
                <c:pt idx="2651">
                  <c:v>1.24916180769944</c:v>
                </c:pt>
                <c:pt idx="2652">
                  <c:v>1.2441743905153801</c:v>
                </c:pt>
                <c:pt idx="2653">
                  <c:v>1.25077773086708</c:v>
                </c:pt>
                <c:pt idx="2654">
                  <c:v>1.25265299972829</c:v>
                </c:pt>
                <c:pt idx="2655">
                  <c:v>1.2517752143038898</c:v>
                </c:pt>
                <c:pt idx="2656">
                  <c:v>1.2384222360297599</c:v>
                </c:pt>
                <c:pt idx="2657">
                  <c:v>1.2290325919445699</c:v>
                </c:pt>
                <c:pt idx="2658">
                  <c:v>1.23038916941863</c:v>
                </c:pt>
                <c:pt idx="2659">
                  <c:v>1.23304247536055</c:v>
                </c:pt>
                <c:pt idx="2660">
                  <c:v>1.2310009592598798</c:v>
                </c:pt>
                <c:pt idx="2661">
                  <c:v>1.2296377318962299</c:v>
                </c:pt>
                <c:pt idx="2662">
                  <c:v>1.24140138656104</c:v>
                </c:pt>
                <c:pt idx="2663">
                  <c:v>1.2365336673894001</c:v>
                </c:pt>
                <c:pt idx="2664">
                  <c:v>1.2128068613724199</c:v>
                </c:pt>
                <c:pt idx="2665">
                  <c:v>1.2034105673976401</c:v>
                </c:pt>
                <c:pt idx="2666">
                  <c:v>1.1996799793439601</c:v>
                </c:pt>
                <c:pt idx="2667">
                  <c:v>1.19626193610049</c:v>
                </c:pt>
                <c:pt idx="2668">
                  <c:v>1.2027788278876601</c:v>
                </c:pt>
                <c:pt idx="2669">
                  <c:v>1.2091693717728398</c:v>
                </c:pt>
                <c:pt idx="2670">
                  <c:v>1.2138043448092302</c:v>
                </c:pt>
                <c:pt idx="2671">
                  <c:v>1.21324575408461</c:v>
                </c:pt>
                <c:pt idx="2672">
                  <c:v>1.2078792931945599</c:v>
                </c:pt>
                <c:pt idx="2673">
                  <c:v>1.20507968968191</c:v>
                </c:pt>
                <c:pt idx="2674">
                  <c:v>1.2101535554305001</c:v>
                </c:pt>
                <c:pt idx="2675">
                  <c:v>1.21239456821853</c:v>
                </c:pt>
                <c:pt idx="2676">
                  <c:v>1.2052858362588499</c:v>
                </c:pt>
                <c:pt idx="2677">
                  <c:v>1.1971995705310901</c:v>
                </c:pt>
                <c:pt idx="2678">
                  <c:v>1.1956168968113501</c:v>
                </c:pt>
                <c:pt idx="2679">
                  <c:v>1.2024529832983</c:v>
                </c:pt>
                <c:pt idx="2680">
                  <c:v>1.2019874910277899</c:v>
                </c:pt>
                <c:pt idx="2681">
                  <c:v>1.2140437408340599</c:v>
                </c:pt>
                <c:pt idx="2682">
                  <c:v>1.2233934855817898</c:v>
                </c:pt>
                <c:pt idx="2683">
                  <c:v>1.2306418652226201</c:v>
                </c:pt>
                <c:pt idx="2684">
                  <c:v>1.23939311990826</c:v>
                </c:pt>
                <c:pt idx="2685">
                  <c:v>1.2510038271127601</c:v>
                </c:pt>
                <c:pt idx="2686">
                  <c:v>1.2481909238209401</c:v>
                </c:pt>
                <c:pt idx="2687">
                  <c:v>1.2508641794316</c:v>
                </c:pt>
                <c:pt idx="2688">
                  <c:v>1.25234710480766</c:v>
                </c:pt>
                <c:pt idx="2689">
                  <c:v>1.23838898658187</c:v>
                </c:pt>
                <c:pt idx="2690">
                  <c:v>1.2430439092869898</c:v>
                </c:pt>
                <c:pt idx="2691">
                  <c:v>1.2442342395215902</c:v>
                </c:pt>
                <c:pt idx="2692">
                  <c:v>1.26603257756073</c:v>
                </c:pt>
                <c:pt idx="2693">
                  <c:v>1.26295367868577</c:v>
                </c:pt>
                <c:pt idx="2694">
                  <c:v>1.2687789819567499</c:v>
                </c:pt>
                <c:pt idx="2695">
                  <c:v>1.27761668520691</c:v>
                </c:pt>
                <c:pt idx="2696">
                  <c:v>1.2753091735230901</c:v>
                </c:pt>
                <c:pt idx="2697">
                  <c:v>1.28404712842956</c:v>
                </c:pt>
                <c:pt idx="2698">
                  <c:v>1.2683932883611899</c:v>
                </c:pt>
                <c:pt idx="2699">
                  <c:v>1.25581834716777</c:v>
                </c:pt>
                <c:pt idx="2700">
                  <c:v>1.2601607250626901</c:v>
                </c:pt>
                <c:pt idx="2701">
                  <c:v>1.2491684575890198</c:v>
                </c:pt>
                <c:pt idx="2702">
                  <c:v>1.25338448758195</c:v>
                </c:pt>
                <c:pt idx="2703">
                  <c:v>1.26662441773324</c:v>
                </c:pt>
                <c:pt idx="2704">
                  <c:v>1.26243498729863</c:v>
                </c:pt>
                <c:pt idx="2705">
                  <c:v>1.2577933643726602</c:v>
                </c:pt>
                <c:pt idx="2706">
                  <c:v>1.2481377247043199</c:v>
                </c:pt>
                <c:pt idx="2707">
                  <c:v>1.2610850597141401</c:v>
                </c:pt>
                <c:pt idx="2708">
                  <c:v>1.2629270791274601</c:v>
                </c:pt>
                <c:pt idx="2709">
                  <c:v>1.2647025996449799</c:v>
                </c:pt>
                <c:pt idx="2710">
                  <c:v>1.2735469527847199</c:v>
                </c:pt>
                <c:pt idx="2711">
                  <c:v>1.27293516294347</c:v>
                </c:pt>
                <c:pt idx="2712">
                  <c:v>1.29258558664868</c:v>
                </c:pt>
                <c:pt idx="2713">
                  <c:v>1.29375596721454</c:v>
                </c:pt>
                <c:pt idx="2714">
                  <c:v>1.2821053606725701</c:v>
                </c:pt>
                <c:pt idx="2715">
                  <c:v>1.26814059255719</c:v>
                </c:pt>
                <c:pt idx="2716">
                  <c:v>1.2576190232800699</c:v>
                </c:pt>
                <c:pt idx="2717">
                  <c:v>1.2519097804871899</c:v>
                </c:pt>
                <c:pt idx="2718">
                  <c:v>1.2510600006319401</c:v>
                </c:pt>
                <c:pt idx="2719">
                  <c:v>1.2456696245321</c:v>
                </c:pt>
                <c:pt idx="2720">
                  <c:v>1.2462105956082501</c:v>
                </c:pt>
                <c:pt idx="2721">
                  <c:v>1.2440194685489101</c:v>
                </c:pt>
                <c:pt idx="2722">
                  <c:v>1.25650956184551</c:v>
                </c:pt>
                <c:pt idx="2723">
                  <c:v>1.2595097601993601</c:v>
                </c:pt>
                <c:pt idx="2724">
                  <c:v>1.2646408739416399</c:v>
                </c:pt>
                <c:pt idx="2725">
                  <c:v>1.26119148548829</c:v>
                </c:pt>
                <c:pt idx="2726">
                  <c:v>1.25661157121039</c:v>
                </c:pt>
                <c:pt idx="2727">
                  <c:v>1.2571190231430001</c:v>
                </c:pt>
                <c:pt idx="2728">
                  <c:v>1.2590460557984999</c:v>
                </c:pt>
                <c:pt idx="2729">
                  <c:v>1.2470277954703599</c:v>
                </c:pt>
                <c:pt idx="2730">
                  <c:v>1.2385295814596</c:v>
                </c:pt>
                <c:pt idx="2731">
                  <c:v>1.2382854906565699</c:v>
                </c:pt>
                <c:pt idx="2732">
                  <c:v>1.2350930398906201</c:v>
                </c:pt>
                <c:pt idx="2733">
                  <c:v>1.2361786016198801</c:v>
                </c:pt>
                <c:pt idx="2734">
                  <c:v>1.23332016984756</c:v>
                </c:pt>
                <c:pt idx="2735">
                  <c:v>1.2339047030863901</c:v>
                </c:pt>
                <c:pt idx="2736">
                  <c:v>1.22440443209477</c:v>
                </c:pt>
                <c:pt idx="2737">
                  <c:v>1.21825719792372</c:v>
                </c:pt>
                <c:pt idx="2738">
                  <c:v>1.22219476798313</c:v>
                </c:pt>
                <c:pt idx="2739">
                  <c:v>1.2294982217474801</c:v>
                </c:pt>
                <c:pt idx="2740">
                  <c:v>1.2281171816777001</c:v>
                </c:pt>
                <c:pt idx="2741">
                  <c:v>1.22332529380769</c:v>
                </c:pt>
                <c:pt idx="2742">
                  <c:v>1.21491700798752</c:v>
                </c:pt>
                <c:pt idx="2743">
                  <c:v>1.22123767509756</c:v>
                </c:pt>
                <c:pt idx="2744">
                  <c:v>1.2267811057032199</c:v>
                </c:pt>
                <c:pt idx="2745">
                  <c:v>1.2331017728132698</c:v>
                </c:pt>
                <c:pt idx="2746">
                  <c:v>1.22997997991135</c:v>
                </c:pt>
                <c:pt idx="2747">
                  <c:v>1.2276225766294599</c:v>
                </c:pt>
                <c:pt idx="2748">
                  <c:v>1.21665776081965</c:v>
                </c:pt>
                <c:pt idx="2749">
                  <c:v>1.2162659308463701</c:v>
                </c:pt>
                <c:pt idx="2750">
                  <c:v>1.23517012119684</c:v>
                </c:pt>
                <c:pt idx="2751">
                  <c:v>1.23333944017411</c:v>
                </c:pt>
                <c:pt idx="2752">
                  <c:v>1.2347718677813699</c:v>
                </c:pt>
                <c:pt idx="2753">
                  <c:v>1.23398178439261</c:v>
                </c:pt>
                <c:pt idx="2754">
                  <c:v>1.2330054211804899</c:v>
                </c:pt>
                <c:pt idx="2755">
                  <c:v>1.2213982611521899</c:v>
                </c:pt>
                <c:pt idx="2756">
                  <c:v>1.2224773994392699</c:v>
                </c:pt>
                <c:pt idx="2757">
                  <c:v>1.2254964172662202</c:v>
                </c:pt>
                <c:pt idx="2758">
                  <c:v>1.2258561300285802</c:v>
                </c:pt>
                <c:pt idx="2759">
                  <c:v>1.2253743718646999</c:v>
                </c:pt>
                <c:pt idx="2760">
                  <c:v>1.2155400818794602</c:v>
                </c:pt>
                <c:pt idx="2761">
                  <c:v>1.22259944484078</c:v>
                </c:pt>
                <c:pt idx="2762">
                  <c:v>1.22008787894645</c:v>
                </c:pt>
                <c:pt idx="2763">
                  <c:v>1.2180323774472399</c:v>
                </c:pt>
                <c:pt idx="2764">
                  <c:v>1.20808888894486</c:v>
                </c:pt>
                <c:pt idx="2765">
                  <c:v>1.2063095954596099</c:v>
                </c:pt>
                <c:pt idx="2766">
                  <c:v>1.20478723966176</c:v>
                </c:pt>
                <c:pt idx="2767">
                  <c:v>1.2040421203683001</c:v>
                </c:pt>
                <c:pt idx="2768">
                  <c:v>1.2000531627714099</c:v>
                </c:pt>
                <c:pt idx="2769">
                  <c:v>1.18758526149032</c:v>
                </c:pt>
                <c:pt idx="2770">
                  <c:v>1.18828541668848</c:v>
                </c:pt>
                <c:pt idx="2771">
                  <c:v>1.19574945650746</c:v>
                </c:pt>
                <c:pt idx="2772">
                  <c:v>1.2014213559568199</c:v>
                </c:pt>
                <c:pt idx="2773">
                  <c:v>1.1999889283495599</c:v>
                </c:pt>
                <c:pt idx="2774">
                  <c:v>1.2043311752666299</c:v>
                </c:pt>
                <c:pt idx="2775">
                  <c:v>1.2054617010911899</c:v>
                </c:pt>
                <c:pt idx="2776">
                  <c:v>1.21593833529493</c:v>
                </c:pt>
                <c:pt idx="2777">
                  <c:v>1.2237620878762701</c:v>
                </c:pt>
                <c:pt idx="2778">
                  <c:v>1.2203640869604</c:v>
                </c:pt>
                <c:pt idx="2779">
                  <c:v>1.2243080804619899</c:v>
                </c:pt>
                <c:pt idx="2780">
                  <c:v>1.2236721596856801</c:v>
                </c:pt>
                <c:pt idx="2781">
                  <c:v>1.2258882472395001</c:v>
                </c:pt>
                <c:pt idx="2782">
                  <c:v>1.22498254189142</c:v>
                </c:pt>
                <c:pt idx="2783">
                  <c:v>1.22117344067571</c:v>
                </c:pt>
                <c:pt idx="2784">
                  <c:v>1.22236820092212</c:v>
                </c:pt>
                <c:pt idx="2785">
                  <c:v>1.2185719465907801</c:v>
                </c:pt>
                <c:pt idx="2786">
                  <c:v>1.2169082750648699</c:v>
                </c:pt>
                <c:pt idx="2787">
                  <c:v>1.2293697529037799</c:v>
                </c:pt>
                <c:pt idx="2788">
                  <c:v>1.2303525395580801</c:v>
                </c:pt>
                <c:pt idx="2789">
                  <c:v>1.23411025323631</c:v>
                </c:pt>
                <c:pt idx="2790">
                  <c:v>1.2286695977056099</c:v>
                </c:pt>
                <c:pt idx="2791">
                  <c:v>1.2291128152163802</c:v>
                </c:pt>
                <c:pt idx="2792">
                  <c:v>1.2411760396398199</c:v>
                </c:pt>
                <c:pt idx="2793">
                  <c:v>1.2433278927717899</c:v>
                </c:pt>
                <c:pt idx="2794">
                  <c:v>1.2452549254273</c:v>
                </c:pt>
                <c:pt idx="2795">
                  <c:v>1.24440060761669</c:v>
                </c:pt>
                <c:pt idx="2796">
                  <c:v>1.24399593075903</c:v>
                </c:pt>
                <c:pt idx="2797">
                  <c:v>1.2587955415532899</c:v>
                </c:pt>
                <c:pt idx="2798">
                  <c:v>1.2596627062482602</c:v>
                </c:pt>
                <c:pt idx="2799">
                  <c:v>1.2628808507829499</c:v>
                </c:pt>
                <c:pt idx="2800">
                  <c:v>1.2494558566162901</c:v>
                </c:pt>
                <c:pt idx="2801">
                  <c:v>1.2386130862079998</c:v>
                </c:pt>
                <c:pt idx="2802">
                  <c:v>1.2437068758607099</c:v>
                </c:pt>
                <c:pt idx="2803">
                  <c:v>1.2519609990684402</c:v>
                </c:pt>
                <c:pt idx="2804">
                  <c:v>1.2512094563328</c:v>
                </c:pt>
                <c:pt idx="2805">
                  <c:v>1.2526418839400502</c:v>
                </c:pt>
                <c:pt idx="2806">
                  <c:v>1.2535668596146901</c:v>
                </c:pt>
                <c:pt idx="2807">
                  <c:v>1.2416256805927701</c:v>
                </c:pt>
                <c:pt idx="2808">
                  <c:v>1.2433921271936399</c:v>
                </c:pt>
                <c:pt idx="2809">
                  <c:v>1.23746971349907</c:v>
                </c:pt>
                <c:pt idx="2810">
                  <c:v>1.2332103343266101</c:v>
                </c:pt>
                <c:pt idx="2811">
                  <c:v>1.2395053281119699</c:v>
                </c:pt>
                <c:pt idx="2812">
                  <c:v>1.2350884957966199</c:v>
                </c:pt>
                <c:pt idx="2813">
                  <c:v>1.2347638884810102</c:v>
                </c:pt>
                <c:pt idx="2814">
                  <c:v>1.2265913597440998</c:v>
                </c:pt>
                <c:pt idx="2815">
                  <c:v>1.22749019597715</c:v>
                </c:pt>
                <c:pt idx="2816">
                  <c:v>1.2261748895864801</c:v>
                </c:pt>
                <c:pt idx="2817">
                  <c:v>1.2273954150772199</c:v>
                </c:pt>
                <c:pt idx="2818">
                  <c:v>1.23474401123765</c:v>
                </c:pt>
                <c:pt idx="2819">
                  <c:v>1.2477860498087601</c:v>
                </c:pt>
                <c:pt idx="2820">
                  <c:v>1.2553870034068699</c:v>
                </c:pt>
                <c:pt idx="2821">
                  <c:v>1.24712980653918</c:v>
                </c:pt>
                <c:pt idx="2822">
                  <c:v>1.24597660234701</c:v>
                </c:pt>
                <c:pt idx="2823">
                  <c:v>1.2473018314739199</c:v>
                </c:pt>
                <c:pt idx="2824">
                  <c:v>1.2426507869419701</c:v>
                </c:pt>
                <c:pt idx="2825">
                  <c:v>1.2500542304298201</c:v>
                </c:pt>
                <c:pt idx="2826">
                  <c:v>1.2497547796174899</c:v>
                </c:pt>
                <c:pt idx="2827">
                  <c:v>1.24784339145367</c:v>
                </c:pt>
                <c:pt idx="2828">
                  <c:v>1.2474037721759901</c:v>
                </c:pt>
                <c:pt idx="2829">
                  <c:v>1.2518127075405301</c:v>
                </c:pt>
                <c:pt idx="2830">
                  <c:v>1.2446577445139801</c:v>
                </c:pt>
                <c:pt idx="2831">
                  <c:v>1.24401424383216</c:v>
                </c:pt>
                <c:pt idx="2832">
                  <c:v>1.2446450019262199</c:v>
                </c:pt>
                <c:pt idx="2833">
                  <c:v>1.2383246783978701</c:v>
                </c:pt>
                <c:pt idx="2834">
                  <c:v>1.2297489168362099</c:v>
                </c:pt>
                <c:pt idx="2835">
                  <c:v>1.2250978723042598</c:v>
                </c:pt>
                <c:pt idx="2836">
                  <c:v>1.2269073197660001</c:v>
                </c:pt>
                <c:pt idx="2837">
                  <c:v>1.2349478926417901</c:v>
                </c:pt>
                <c:pt idx="2838">
                  <c:v>1.23915931789607</c:v>
                </c:pt>
                <c:pt idx="2839">
                  <c:v>1.2451865619059699</c:v>
                </c:pt>
                <c:pt idx="2840">
                  <c:v>1.2453331016651901</c:v>
                </c:pt>
                <c:pt idx="2841">
                  <c:v>1.23371186162919</c:v>
                </c:pt>
                <c:pt idx="2842">
                  <c:v>1.22670343836186</c:v>
                </c:pt>
                <c:pt idx="2843">
                  <c:v>1.22635938849237</c:v>
                </c:pt>
                <c:pt idx="2844">
                  <c:v>1.2244034012714</c:v>
                </c:pt>
                <c:pt idx="2845">
                  <c:v>1.2352983138051601</c:v>
                </c:pt>
                <c:pt idx="2846">
                  <c:v>1.23317030164944</c:v>
                </c:pt>
                <c:pt idx="2847">
                  <c:v>1.2306217840976899</c:v>
                </c:pt>
                <c:pt idx="2848">
                  <c:v>1.2341960799640201</c:v>
                </c:pt>
                <c:pt idx="2849">
                  <c:v>1.2344509317192001</c:v>
                </c:pt>
                <c:pt idx="2850">
                  <c:v>1.23635594858913</c:v>
                </c:pt>
                <c:pt idx="2851">
                  <c:v>1.24727634629841</c:v>
                </c:pt>
                <c:pt idx="2852">
                  <c:v>1.2506403894667202</c:v>
                </c:pt>
                <c:pt idx="2853">
                  <c:v>1.25447590838211</c:v>
                </c:pt>
                <c:pt idx="2854">
                  <c:v>1.24835309496402</c:v>
                </c:pt>
                <c:pt idx="2855">
                  <c:v>1.2410452208843601</c:v>
                </c:pt>
                <c:pt idx="2856">
                  <c:v>1.23320852941272</c:v>
                </c:pt>
                <c:pt idx="2857">
                  <c:v>1.22837908865214</c:v>
                </c:pt>
                <c:pt idx="2858">
                  <c:v>1.2273023399865202</c:v>
                </c:pt>
                <c:pt idx="2859">
                  <c:v>1.2277483305580799</c:v>
                </c:pt>
                <c:pt idx="2860">
                  <c:v>1.2270156317619501</c:v>
                </c:pt>
                <c:pt idx="2861">
                  <c:v>1.23796788594062</c:v>
                </c:pt>
                <c:pt idx="2862">
                  <c:v>1.2407457700720299</c:v>
                </c:pt>
                <c:pt idx="2863">
                  <c:v>1.24065020066384</c:v>
                </c:pt>
                <c:pt idx="2864">
                  <c:v>1.23781497488751</c:v>
                </c:pt>
                <c:pt idx="2865">
                  <c:v>1.2358462450787799</c:v>
                </c:pt>
                <c:pt idx="2866">
                  <c:v>1.2372160732628499</c:v>
                </c:pt>
                <c:pt idx="2867">
                  <c:v>1.2324630880288301</c:v>
                </c:pt>
                <c:pt idx="2868">
                  <c:v>1.23217637980426</c:v>
                </c:pt>
                <c:pt idx="2869">
                  <c:v>1.2347312686498899</c:v>
                </c:pt>
                <c:pt idx="2870">
                  <c:v>1.2347312686498899</c:v>
                </c:pt>
                <c:pt idx="2871">
                  <c:v>1.2299336843587101</c:v>
                </c:pt>
                <c:pt idx="2872">
                  <c:v>1.2234604497772501</c:v>
                </c:pt>
                <c:pt idx="2873">
                  <c:v>1.22199505218499</c:v>
                </c:pt>
                <c:pt idx="2874">
                  <c:v>1.22444800032856</c:v>
                </c:pt>
                <c:pt idx="2875">
                  <c:v>1.22743613715799</c:v>
                </c:pt>
                <c:pt idx="2876">
                  <c:v>1.23140545324485</c:v>
                </c:pt>
                <c:pt idx="2877">
                  <c:v>1.2305835563344101</c:v>
                </c:pt>
                <c:pt idx="2878">
                  <c:v>1.23278802401668</c:v>
                </c:pt>
                <c:pt idx="2879">
                  <c:v>1.2353365415684301</c:v>
                </c:pt>
                <c:pt idx="2880">
                  <c:v>1.2363113495319802</c:v>
                </c:pt>
                <c:pt idx="2881">
                  <c:v>1.23562962108688</c:v>
                </c:pt>
                <c:pt idx="2882">
                  <c:v>1.23915294660219</c:v>
                </c:pt>
                <c:pt idx="2883">
                  <c:v>1.2437593920769801</c:v>
                </c:pt>
                <c:pt idx="2884">
                  <c:v>1.24356188196672</c:v>
                </c:pt>
                <c:pt idx="2885">
                  <c:v>1.24644170680021</c:v>
                </c:pt>
                <c:pt idx="2886">
                  <c:v>1.24275909893792</c:v>
                </c:pt>
                <c:pt idx="2887">
                  <c:v>1.2496592102093</c:v>
                </c:pt>
                <c:pt idx="2888">
                  <c:v>1.2557246819824699</c:v>
                </c:pt>
                <c:pt idx="2889">
                  <c:v>1.2581776301260399</c:v>
                </c:pt>
                <c:pt idx="2890">
                  <c:v>1.2625504207847</c:v>
                </c:pt>
                <c:pt idx="2891">
                  <c:v>1.26121284868115</c:v>
                </c:pt>
                <c:pt idx="2892">
                  <c:v>1.2615292088822101</c:v>
                </c:pt>
                <c:pt idx="2893">
                  <c:v>1.26149200804284</c:v>
                </c:pt>
                <c:pt idx="2894">
                  <c:v>1.2656034671227701</c:v>
                </c:pt>
                <c:pt idx="2895">
                  <c:v>1.2660981270433198</c:v>
                </c:pt>
                <c:pt idx="2896">
                  <c:v>1.25775314994204</c:v>
                </c:pt>
                <c:pt idx="2897">
                  <c:v>1.27019031365881</c:v>
                </c:pt>
                <c:pt idx="2898">
                  <c:v>1.2747771601948501</c:v>
                </c:pt>
                <c:pt idx="2899">
                  <c:v>1.2814503546304499</c:v>
                </c:pt>
                <c:pt idx="2900">
                  <c:v>1.27533133710262</c:v>
                </c:pt>
                <c:pt idx="2901">
                  <c:v>1.2692017333488901</c:v>
                </c:pt>
                <c:pt idx="2902">
                  <c:v>1.26784913571462</c:v>
                </c:pt>
                <c:pt idx="2903">
                  <c:v>1.2649578965587001</c:v>
                </c:pt>
                <c:pt idx="2904">
                  <c:v>1.26621850191736</c:v>
                </c:pt>
                <c:pt idx="2905">
                  <c:v>1.27042051977954</c:v>
                </c:pt>
                <c:pt idx="2906">
                  <c:v>1.26946722617498</c:v>
                </c:pt>
                <c:pt idx="2907">
                  <c:v>1.2811576161676701</c:v>
                </c:pt>
                <c:pt idx="2908">
                  <c:v>1.2858864541797299</c:v>
                </c:pt>
                <c:pt idx="2909">
                  <c:v>1.2845882188103701</c:v>
                </c:pt>
                <c:pt idx="2910">
                  <c:v>1.28734775292882</c:v>
                </c:pt>
                <c:pt idx="2911">
                  <c:v>1.28329625510947</c:v>
                </c:pt>
                <c:pt idx="2912">
                  <c:v>1.2765792981984301</c:v>
                </c:pt>
                <c:pt idx="2913">
                  <c:v>1.27903152056278</c:v>
                </c:pt>
                <c:pt idx="2914">
                  <c:v>1.28453177379432</c:v>
                </c:pt>
                <c:pt idx="2915">
                  <c:v>1.28149628626402</c:v>
                </c:pt>
                <c:pt idx="2916">
                  <c:v>1.27654166818772</c:v>
                </c:pt>
                <c:pt idx="2917">
                  <c:v>1.28157154628544</c:v>
                </c:pt>
                <c:pt idx="2918">
                  <c:v>1.29257832441697</c:v>
                </c:pt>
                <c:pt idx="2919">
                  <c:v>1.2896369119134399</c:v>
                </c:pt>
                <c:pt idx="2920">
                  <c:v>1.2948047667170799</c:v>
                </c:pt>
                <c:pt idx="2921">
                  <c:v>1.28712197286458</c:v>
                </c:pt>
                <c:pt idx="2922">
                  <c:v>1.2802607675791802</c:v>
                </c:pt>
                <c:pt idx="2923">
                  <c:v>1.28186004303418</c:v>
                </c:pt>
                <c:pt idx="2924">
                  <c:v>1.27728172506494</c:v>
                </c:pt>
                <c:pt idx="2925">
                  <c:v>1.2737194173847699</c:v>
                </c:pt>
                <c:pt idx="2926">
                  <c:v>1.2806684260284902</c:v>
                </c:pt>
                <c:pt idx="2927">
                  <c:v>1.2779088919100501</c:v>
                </c:pt>
                <c:pt idx="2928">
                  <c:v>1.2765040381770201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38096"/>
        <c:axId val="233938656"/>
      </c:lineChart>
      <c:dateAx>
        <c:axId val="2339380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3938656"/>
        <c:crosses val="autoZero"/>
        <c:auto val="1"/>
        <c:lblOffset val="100"/>
        <c:baseTimeUnit val="days"/>
      </c:dateAx>
      <c:valAx>
        <c:axId val="233938656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393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7D875-BFFF-4ED8-B735-E136BF8689FE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736FD-9224-44B0-A1D5-969A28E91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99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强制展仓时间需不需要调整？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736FD-9224-44B0-A1D5-969A28E916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36</a:t>
            </a:r>
            <a:r>
              <a:rPr lang="zh-CN" altLang="en-US" dirty="0" smtClean="0"/>
              <a:t>次，两次小于</a:t>
            </a:r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736FD-9224-44B0-A1D5-969A28E916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37</a:t>
            </a:r>
            <a:r>
              <a:rPr lang="zh-CN" altLang="en-US" dirty="0" smtClean="0"/>
              <a:t>次，没有小于</a:t>
            </a:r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736FD-9224-44B0-A1D5-969A28E916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2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736FD-9224-44B0-A1D5-969A28E916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5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080D-5A02-4B8C-8A2F-0E74C61A821E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AC8-BDD0-4C1D-BDC3-032674B2C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3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080D-5A02-4B8C-8A2F-0E74C61A821E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AC8-BDD0-4C1D-BDC3-032674B2C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54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080D-5A02-4B8C-8A2F-0E74C61A821E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AC8-BDD0-4C1D-BDC3-032674B2C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080D-5A02-4B8C-8A2F-0E74C61A821E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AC8-BDD0-4C1D-BDC3-032674B2C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4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080D-5A02-4B8C-8A2F-0E74C61A821E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AC8-BDD0-4C1D-BDC3-032674B2C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8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080D-5A02-4B8C-8A2F-0E74C61A821E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AC8-BDD0-4C1D-BDC3-032674B2C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07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080D-5A02-4B8C-8A2F-0E74C61A821E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AC8-BDD0-4C1D-BDC3-032674B2C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080D-5A02-4B8C-8A2F-0E74C61A821E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AC8-BDD0-4C1D-BDC3-032674B2C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2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080D-5A02-4B8C-8A2F-0E74C61A821E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AC8-BDD0-4C1D-BDC3-032674B2C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1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080D-5A02-4B8C-8A2F-0E74C61A821E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AC8-BDD0-4C1D-BDC3-032674B2C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2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080D-5A02-4B8C-8A2F-0E74C61A821E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AC8-BDD0-4C1D-BDC3-032674B2C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8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080D-5A02-4B8C-8A2F-0E74C61A821E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24AC8-BDD0-4C1D-BDC3-032674B2C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1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864242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72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775795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815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55015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55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24857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44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94886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45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7336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64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893810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924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91</Words>
  <Application>Microsoft Office PowerPoint</Application>
  <PresentationFormat>宽屏</PresentationFormat>
  <Paragraphs>16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</cp:revision>
  <dcterms:created xsi:type="dcterms:W3CDTF">2018-01-22T06:27:50Z</dcterms:created>
  <dcterms:modified xsi:type="dcterms:W3CDTF">2018-01-23T02:27:35Z</dcterms:modified>
</cp:coreProperties>
</file>