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&#27169;&#25311;&#30424;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/>
              <a:t>净值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stat!$C$47</c:f>
              <c:strCache>
                <c:ptCount val="1"/>
                <c:pt idx="0">
                  <c:v>净值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stat!$A$48:$A$52</c:f>
              <c:numCache>
                <c:formatCode>m/d/yyyy</c:formatCode>
                <c:ptCount val="5"/>
                <c:pt idx="0">
                  <c:v>43115</c:v>
                </c:pt>
                <c:pt idx="1">
                  <c:v>43116</c:v>
                </c:pt>
                <c:pt idx="2">
                  <c:v>43117</c:v>
                </c:pt>
                <c:pt idx="3">
                  <c:v>43118</c:v>
                </c:pt>
                <c:pt idx="4">
                  <c:v>43119</c:v>
                </c:pt>
              </c:numCache>
            </c:numRef>
          </c:cat>
          <c:val>
            <c:numRef>
              <c:f>stat!$C$48:$C$52</c:f>
              <c:numCache>
                <c:formatCode>0.0000</c:formatCode>
                <c:ptCount val="5"/>
                <c:pt idx="0">
                  <c:v>0.98367360000000004</c:v>
                </c:pt>
                <c:pt idx="1">
                  <c:v>0.9743676</c:v>
                </c:pt>
                <c:pt idx="2">
                  <c:v>0.96859209999999996</c:v>
                </c:pt>
                <c:pt idx="3">
                  <c:v>0.97040610000000005</c:v>
                </c:pt>
                <c:pt idx="4">
                  <c:v>0.97298989999999996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198144"/>
        <c:axId val="131198704"/>
      </c:lineChart>
      <c:dateAx>
        <c:axId val="131198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98704"/>
        <c:crosses val="autoZero"/>
        <c:auto val="1"/>
        <c:lblOffset val="100"/>
        <c:baseTimeUnit val="days"/>
      </c:dateAx>
      <c:valAx>
        <c:axId val="13119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9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6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6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4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0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1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F864-08CB-4588-A0EC-531315FB4BF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D2CB-2D40-4776-AF6D-B3F426371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66754"/>
              </p:ext>
            </p:extLst>
          </p:nvPr>
        </p:nvGraphicFramePr>
        <p:xfrm>
          <a:off x="3078843" y="446311"/>
          <a:ext cx="5760356" cy="1807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631"/>
                <a:gridCol w="2286327"/>
                <a:gridCol w="1603398"/>
              </a:tblGrid>
              <a:tr h="301172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权益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净值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3011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2018/1/15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  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9,836,736 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0.9837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3011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2018/1/16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  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9,743,676 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0.9744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3011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2018/1/17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  </a:t>
                      </a:r>
                      <a:r>
                        <a:rPr lang="en-US" altLang="zh-CN" sz="1600" b="1" u="none" strike="noStrike">
                          <a:effectLst/>
                        </a:rPr>
                        <a:t>9,685,921 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0.9686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3011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2018/1/18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  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9,704,061 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0.9704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3011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2018/1/19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  </a:t>
                      </a:r>
                      <a:r>
                        <a:rPr lang="en-US" altLang="zh-CN" sz="1600" b="1" u="none" strike="noStrike">
                          <a:effectLst/>
                        </a:rPr>
                        <a:t>9,729,899 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0.9730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953635"/>
              </p:ext>
            </p:extLst>
          </p:nvPr>
        </p:nvGraphicFramePr>
        <p:xfrm>
          <a:off x="2286001" y="2786741"/>
          <a:ext cx="7783285" cy="3243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836239" y="343878"/>
            <a:ext cx="10054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净值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3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25110" y="173043"/>
            <a:ext cx="34336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亏损代表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2" y="234175"/>
            <a:ext cx="9568544" cy="63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304364"/>
            <a:ext cx="10107436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78536"/>
            <a:ext cx="9314089" cy="67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9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1047417"/>
            <a:ext cx="1010743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1" y="1897515"/>
            <a:ext cx="11839575" cy="3629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34585" y="409192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期末持仓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98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8375" y="0"/>
            <a:ext cx="34336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成交和持仓收益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62574"/>
              </p:ext>
            </p:extLst>
          </p:nvPr>
        </p:nvGraphicFramePr>
        <p:xfrm>
          <a:off x="751112" y="0"/>
          <a:ext cx="8007263" cy="6885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176"/>
                <a:gridCol w="1174429"/>
                <a:gridCol w="823627"/>
                <a:gridCol w="823627"/>
                <a:gridCol w="823627"/>
                <a:gridCol w="960896"/>
                <a:gridCol w="823627"/>
                <a:gridCol w="823627"/>
                <a:gridCol w="823627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开仓日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合约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开仓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开仓价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平仓价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平仓日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盈亏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收盘价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持仓盈亏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2018/1/16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CU1803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54880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53710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29250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2018/1/19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RB1805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3874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3926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13520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2018/1/17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AG1806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3886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3836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13500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2018/1/18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NI1805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97244.17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96830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4970.04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2825.125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2800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4020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CS1805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2122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2097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1500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RM805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84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2293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2294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840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RU1805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-17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14055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14065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-1700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HC1805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-8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3847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3923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-6080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FG805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38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1494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1485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-6840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539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543.5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7200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RM805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2269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2270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720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RU1805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14180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14170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2018/1/19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BU1805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2738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2734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2018/1/17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2761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2762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-330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BU1806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2768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2764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2018/1/18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BU1805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2732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2726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-540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PP1805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9389.917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9385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-885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-34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6570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6575.588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-950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FG805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1478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1477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-1220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RU1805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14244.17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14215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-1750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RU1805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14229.17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14190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-2350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CU1803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55030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54950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-2400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-34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6570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6585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-2550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RU1805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14200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14240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-2800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PP1805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9438.139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9421.944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-2915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AU1806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281.65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281.15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-3500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AG1806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3880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3895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-3825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RM805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2271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2265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-3840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RU1805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14155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14185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-5100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RB1805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-31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3804.935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3826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-6530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SF805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-51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6444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6472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-7140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RU1805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14129.69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14175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-7250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CS1805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89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2150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2137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-11570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CS1805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2132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2123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-11970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ZC805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-12000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CU1803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54520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54826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-15300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RB1805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3781.333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3834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-15800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FG805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1491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1472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-19000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IC1803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6293.6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6196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-19520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TA805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76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5680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5624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-21280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AG1806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3927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3879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2018/1/17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-23040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3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2018/1/12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V1805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6795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6640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2018/1/17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-31000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3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2018/1/15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NI1805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99620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97180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2018/1/17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-46360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199" marR="5199" marT="51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25110" y="173043"/>
            <a:ext cx="34336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盈利代表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81" y="173043"/>
            <a:ext cx="8835477" cy="64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8" y="0"/>
            <a:ext cx="9373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4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18" y="0"/>
            <a:ext cx="9384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5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15" y="0"/>
            <a:ext cx="914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33" y="0"/>
            <a:ext cx="9437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1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1" y="0"/>
            <a:ext cx="9470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1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406</Words>
  <Application>Microsoft Office PowerPoint</Application>
  <PresentationFormat>宽屏</PresentationFormat>
  <Paragraphs>329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2018-01-19T07:12:41Z</dcterms:created>
  <dcterms:modified xsi:type="dcterms:W3CDTF">2018-01-19T08:04:49Z</dcterms:modified>
</cp:coreProperties>
</file>