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42BC-3E7A-4C66-B89F-F45159637BB0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55F7-3FAF-4AB4-A408-A94095008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426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42BC-3E7A-4C66-B89F-F45159637BB0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55F7-3FAF-4AB4-A408-A94095008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47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42BC-3E7A-4C66-B89F-F45159637BB0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55F7-3FAF-4AB4-A408-A94095008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34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42BC-3E7A-4C66-B89F-F45159637BB0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55F7-3FAF-4AB4-A408-A94095008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93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42BC-3E7A-4C66-B89F-F45159637BB0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55F7-3FAF-4AB4-A408-A94095008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035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42BC-3E7A-4C66-B89F-F45159637BB0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55F7-3FAF-4AB4-A408-A94095008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613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42BC-3E7A-4C66-B89F-F45159637BB0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55F7-3FAF-4AB4-A408-A94095008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11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42BC-3E7A-4C66-B89F-F45159637BB0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55F7-3FAF-4AB4-A408-A94095008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04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42BC-3E7A-4C66-B89F-F45159637BB0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55F7-3FAF-4AB4-A408-A94095008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30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42BC-3E7A-4C66-B89F-F45159637BB0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55F7-3FAF-4AB4-A408-A94095008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95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42BC-3E7A-4C66-B89F-F45159637BB0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55F7-3FAF-4AB4-A408-A94095008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4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A42BC-3E7A-4C66-B89F-F45159637BB0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455F7-3FAF-4AB4-A408-A94095008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95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13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70" y="1084808"/>
            <a:ext cx="10191747" cy="482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77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13" y="935665"/>
            <a:ext cx="10736282" cy="508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36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35" y="634532"/>
            <a:ext cx="11482175" cy="543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13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70" y="714703"/>
            <a:ext cx="11339625" cy="536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034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03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0</Words>
  <Application>Microsoft Office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</cp:revision>
  <dcterms:created xsi:type="dcterms:W3CDTF">2018-04-13T05:56:20Z</dcterms:created>
  <dcterms:modified xsi:type="dcterms:W3CDTF">2018-04-13T08:19:53Z</dcterms:modified>
</cp:coreProperties>
</file>