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基差策略权益曲线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净值!$A$5:$A$28</c:f>
              <c:numCache>
                <c:formatCode>m/d/yyyy</c:formatCode>
                <c:ptCount val="24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  <c:pt idx="16">
                  <c:v>43160</c:v>
                </c:pt>
                <c:pt idx="17">
                  <c:v>43161</c:v>
                </c:pt>
                <c:pt idx="18">
                  <c:v>43164</c:v>
                </c:pt>
                <c:pt idx="19">
                  <c:v>43165</c:v>
                </c:pt>
                <c:pt idx="20">
                  <c:v>43166</c:v>
                </c:pt>
                <c:pt idx="21">
                  <c:v>43167</c:v>
                </c:pt>
                <c:pt idx="22">
                  <c:v>43168</c:v>
                </c:pt>
                <c:pt idx="23">
                  <c:v>43171</c:v>
                </c:pt>
              </c:numCache>
            </c:numRef>
          </c:cat>
          <c:val>
            <c:numRef>
              <c:f>净值!$B$5:$B$28</c:f>
              <c:numCache>
                <c:formatCode>_ * #,##0_ ;_ * \-#,##0_ ;_ * "-"??_ ;_ @_ </c:formatCode>
                <c:ptCount val="24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  <c:pt idx="11">
                  <c:v>5511469</c:v>
                </c:pt>
                <c:pt idx="12">
                  <c:v>5519409</c:v>
                </c:pt>
                <c:pt idx="13">
                  <c:v>5512178</c:v>
                </c:pt>
                <c:pt idx="14">
                  <c:v>5493539</c:v>
                </c:pt>
                <c:pt idx="15">
                  <c:v>5502709</c:v>
                </c:pt>
                <c:pt idx="16">
                  <c:v>5455160</c:v>
                </c:pt>
                <c:pt idx="17">
                  <c:v>5528341</c:v>
                </c:pt>
                <c:pt idx="18">
                  <c:v>5594705</c:v>
                </c:pt>
                <c:pt idx="19">
                  <c:v>5574198</c:v>
                </c:pt>
                <c:pt idx="20">
                  <c:v>5604871</c:v>
                </c:pt>
                <c:pt idx="21">
                  <c:v>5725125</c:v>
                </c:pt>
                <c:pt idx="22">
                  <c:v>5787555</c:v>
                </c:pt>
                <c:pt idx="23">
                  <c:v>5823430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916848"/>
        <c:axId val="247917408"/>
      </c:lineChart>
      <c:dateAx>
        <c:axId val="2479168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917408"/>
        <c:crosses val="autoZero"/>
        <c:auto val="1"/>
        <c:lblOffset val="100"/>
        <c:baseTimeUnit val="days"/>
      </c:dateAx>
      <c:valAx>
        <c:axId val="2479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91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20473"/>
              </p:ext>
            </p:extLst>
          </p:nvPr>
        </p:nvGraphicFramePr>
        <p:xfrm>
          <a:off x="261907" y="1155970"/>
          <a:ext cx="3870145" cy="4680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83"/>
                <a:gridCol w="1749979"/>
                <a:gridCol w="1060083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5,558,068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5,556,305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5,551,055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5,546,532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2018/2/9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5,554,791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5,550,851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5,537,479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5,517,289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5,511,469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0.9834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5,519,409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0.9848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5,512,178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5,493,539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0.9802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2018/2/28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5,502,709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0.9818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5,455,160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0.9734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5,528,341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0.9864232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5,594,705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0.9983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5,574,198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0.9946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5,604,871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1.0001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5,725,125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5,787,555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1.0327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2018/3/12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</a:rPr>
                        <a:t>5,823,430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1.0391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400807"/>
              </p:ext>
            </p:extLst>
          </p:nvPr>
        </p:nvGraphicFramePr>
        <p:xfrm>
          <a:off x="4204929" y="1092229"/>
          <a:ext cx="7629524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24120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2" y="1578635"/>
            <a:ext cx="11152442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1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31474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1602669"/>
            <a:ext cx="11101670" cy="52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3004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0" y="1576897"/>
            <a:ext cx="11156111" cy="52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3296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8" y="1578635"/>
            <a:ext cx="11152442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43657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1584267"/>
            <a:ext cx="10940090" cy="51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281347"/>
            <a:ext cx="11809820" cy="46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54463"/>
              </p:ext>
            </p:extLst>
          </p:nvPr>
        </p:nvGraphicFramePr>
        <p:xfrm>
          <a:off x="374524" y="1757211"/>
          <a:ext cx="11530936" cy="2604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0632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7" y="1587260"/>
            <a:ext cx="11134223" cy="52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4" y="1595887"/>
            <a:ext cx="11115995" cy="526211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28194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54" y="1582615"/>
            <a:ext cx="9876731" cy="527538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74126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31402"/>
              </p:ext>
            </p:extLst>
          </p:nvPr>
        </p:nvGraphicFramePr>
        <p:xfrm>
          <a:off x="2096218" y="8626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8" y="1578634"/>
            <a:ext cx="11152443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03720"/>
              </p:ext>
            </p:extLst>
          </p:nvPr>
        </p:nvGraphicFramePr>
        <p:xfrm>
          <a:off x="2177504" y="10818"/>
          <a:ext cx="7910258" cy="157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224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" y="1584593"/>
            <a:ext cx="11139855" cy="52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16273"/>
              </p:ext>
            </p:extLst>
          </p:nvPr>
        </p:nvGraphicFramePr>
        <p:xfrm>
          <a:off x="2112890" y="0"/>
          <a:ext cx="7910258" cy="1571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38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  <a:gridCol w="677712"/>
              </a:tblGrid>
              <a:tr h="19894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多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</a:rPr>
                        <a:t>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I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Y 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lt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BU 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TA 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RM 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JM </a:t>
                      </a:r>
                      <a:r>
                        <a:rPr lang="en-US" sz="1400" b="1" u="none" strike="noStrike" dirty="0" smtClean="0">
                          <a:effectLst/>
                          <a:latin typeface="+mn-lt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1" y="1569122"/>
            <a:ext cx="11172536" cy="52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1625</Words>
  <Application>Microsoft Office PowerPoint</Application>
  <PresentationFormat>宽屏</PresentationFormat>
  <Paragraphs>892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</cp:revision>
  <dcterms:created xsi:type="dcterms:W3CDTF">2018-02-22T02:18:44Z</dcterms:created>
  <dcterms:modified xsi:type="dcterms:W3CDTF">2018-03-12T07:45:32Z</dcterms:modified>
</cp:coreProperties>
</file>