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Trend\SimulationTrading_try_vba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三均线策略权益曲线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权益!$A$19:$A$52</c:f>
              <c:numCache>
                <c:formatCode>m/d/yyyy</c:formatCode>
                <c:ptCount val="34"/>
                <c:pt idx="0">
                  <c:v>43117</c:v>
                </c:pt>
                <c:pt idx="1">
                  <c:v>43118</c:v>
                </c:pt>
                <c:pt idx="2">
                  <c:v>43119</c:v>
                </c:pt>
                <c:pt idx="3">
                  <c:v>43122</c:v>
                </c:pt>
                <c:pt idx="4">
                  <c:v>43123</c:v>
                </c:pt>
                <c:pt idx="5">
                  <c:v>43124</c:v>
                </c:pt>
                <c:pt idx="6">
                  <c:v>43125</c:v>
                </c:pt>
                <c:pt idx="7">
                  <c:v>43126</c:v>
                </c:pt>
                <c:pt idx="8">
                  <c:v>43129</c:v>
                </c:pt>
                <c:pt idx="9">
                  <c:v>43130</c:v>
                </c:pt>
                <c:pt idx="10">
                  <c:v>43131</c:v>
                </c:pt>
                <c:pt idx="11">
                  <c:v>43132</c:v>
                </c:pt>
                <c:pt idx="12">
                  <c:v>43133</c:v>
                </c:pt>
                <c:pt idx="13">
                  <c:v>43136</c:v>
                </c:pt>
                <c:pt idx="14">
                  <c:v>43137</c:v>
                </c:pt>
                <c:pt idx="15">
                  <c:v>43138</c:v>
                </c:pt>
                <c:pt idx="16">
                  <c:v>43139</c:v>
                </c:pt>
                <c:pt idx="17">
                  <c:v>43140</c:v>
                </c:pt>
                <c:pt idx="18">
                  <c:v>43143</c:v>
                </c:pt>
                <c:pt idx="19">
                  <c:v>43144</c:v>
                </c:pt>
                <c:pt idx="20">
                  <c:v>43145</c:v>
                </c:pt>
                <c:pt idx="21">
                  <c:v>43153</c:v>
                </c:pt>
                <c:pt idx="22">
                  <c:v>43154</c:v>
                </c:pt>
                <c:pt idx="23">
                  <c:v>43157</c:v>
                </c:pt>
                <c:pt idx="24">
                  <c:v>43158</c:v>
                </c:pt>
                <c:pt idx="25">
                  <c:v>43159</c:v>
                </c:pt>
                <c:pt idx="26">
                  <c:v>43160</c:v>
                </c:pt>
                <c:pt idx="27">
                  <c:v>43161</c:v>
                </c:pt>
                <c:pt idx="28">
                  <c:v>43164</c:v>
                </c:pt>
                <c:pt idx="29">
                  <c:v>43165</c:v>
                </c:pt>
                <c:pt idx="30">
                  <c:v>43166</c:v>
                </c:pt>
                <c:pt idx="31">
                  <c:v>43167</c:v>
                </c:pt>
                <c:pt idx="32">
                  <c:v>43168</c:v>
                </c:pt>
                <c:pt idx="33">
                  <c:v>43171</c:v>
                </c:pt>
              </c:numCache>
            </c:numRef>
          </c:cat>
          <c:val>
            <c:numRef>
              <c:f>权益!$B$19:$B$52</c:f>
              <c:numCache>
                <c:formatCode>_ * #,##0_ ;_ * \-#,##0_ ;_ * "-"??_ ;_ @_ </c:formatCode>
                <c:ptCount val="34"/>
                <c:pt idx="0">
                  <c:v>9685921</c:v>
                </c:pt>
                <c:pt idx="1">
                  <c:v>9704061</c:v>
                </c:pt>
                <c:pt idx="2">
                  <c:v>9729899</c:v>
                </c:pt>
                <c:pt idx="3">
                  <c:v>9715728</c:v>
                </c:pt>
                <c:pt idx="4">
                  <c:v>9756827</c:v>
                </c:pt>
                <c:pt idx="5">
                  <c:v>9739233</c:v>
                </c:pt>
                <c:pt idx="6">
                  <c:v>9796411</c:v>
                </c:pt>
                <c:pt idx="7">
                  <c:v>9748454.8399999999</c:v>
                </c:pt>
                <c:pt idx="8">
                  <c:v>9771011.2799999993</c:v>
                </c:pt>
                <c:pt idx="9">
                  <c:v>9753399.9199999999</c:v>
                </c:pt>
                <c:pt idx="10">
                  <c:v>9712827.9100000001</c:v>
                </c:pt>
                <c:pt idx="11">
                  <c:v>9732130.9100000001</c:v>
                </c:pt>
                <c:pt idx="12">
                  <c:v>9712003</c:v>
                </c:pt>
                <c:pt idx="13">
                  <c:v>9694076.5299999993</c:v>
                </c:pt>
                <c:pt idx="14">
                  <c:v>9708630.9000000004</c:v>
                </c:pt>
                <c:pt idx="15">
                  <c:v>9702242.3900000006</c:v>
                </c:pt>
                <c:pt idx="16">
                  <c:v>9706020.5299999993</c:v>
                </c:pt>
                <c:pt idx="17">
                  <c:v>9795265</c:v>
                </c:pt>
                <c:pt idx="18">
                  <c:v>9699243</c:v>
                </c:pt>
                <c:pt idx="19">
                  <c:v>9678174.1799999997</c:v>
                </c:pt>
                <c:pt idx="20">
                  <c:v>9689418.1799999997</c:v>
                </c:pt>
                <c:pt idx="21">
                  <c:v>9627659</c:v>
                </c:pt>
                <c:pt idx="22">
                  <c:v>9619395.6300000008</c:v>
                </c:pt>
                <c:pt idx="23">
                  <c:v>9634210.25</c:v>
                </c:pt>
                <c:pt idx="24">
                  <c:v>9646383</c:v>
                </c:pt>
                <c:pt idx="25">
                  <c:v>9645561</c:v>
                </c:pt>
                <c:pt idx="26">
                  <c:v>9644799</c:v>
                </c:pt>
                <c:pt idx="27">
                  <c:v>9631738</c:v>
                </c:pt>
                <c:pt idx="28">
                  <c:v>9596808</c:v>
                </c:pt>
                <c:pt idx="29">
                  <c:v>9571733</c:v>
                </c:pt>
                <c:pt idx="30">
                  <c:v>9542127</c:v>
                </c:pt>
                <c:pt idx="31">
                  <c:v>9625546</c:v>
                </c:pt>
                <c:pt idx="32">
                  <c:v>9807634</c:v>
                </c:pt>
                <c:pt idx="33">
                  <c:v>9639849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B35-416B-9AFA-953125FA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699296"/>
        <c:axId val="298324048"/>
      </c:lineChart>
      <c:dateAx>
        <c:axId val="2986992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8324048"/>
        <c:crosses val="autoZero"/>
        <c:auto val="1"/>
        <c:lblOffset val="100"/>
        <c:baseTimeUnit val="days"/>
      </c:dateAx>
      <c:valAx>
        <c:axId val="29832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86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6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8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4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BB9F-2033-465C-9F73-93F89D40A87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55663"/>
              </p:ext>
            </p:extLst>
          </p:nvPr>
        </p:nvGraphicFramePr>
        <p:xfrm>
          <a:off x="4017274" y="234894"/>
          <a:ext cx="4074304" cy="1337310"/>
        </p:xfrm>
        <a:graphic>
          <a:graphicData uri="http://schemas.openxmlformats.org/drawingml/2006/table">
            <a:tbl>
              <a:tblPr/>
              <a:tblGrid>
                <a:gridCol w="1233909"/>
                <a:gridCol w="1766734"/>
                <a:gridCol w="1073661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9,596,808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9,571,733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9,542,127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9,625,546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9,807,634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0.9808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9,639,849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889143"/>
              </p:ext>
            </p:extLst>
          </p:nvPr>
        </p:nvGraphicFramePr>
        <p:xfrm>
          <a:off x="1733549" y="1682151"/>
          <a:ext cx="9342769" cy="5175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892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8" y="1256444"/>
            <a:ext cx="11833055" cy="560155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668298"/>
              </p:ext>
            </p:extLst>
          </p:nvPr>
        </p:nvGraphicFramePr>
        <p:xfrm>
          <a:off x="1845215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6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7" y="1267914"/>
            <a:ext cx="11808825" cy="559008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60012"/>
              </p:ext>
            </p:extLst>
          </p:nvPr>
        </p:nvGraphicFramePr>
        <p:xfrm>
          <a:off x="1819336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6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26"/>
            <a:ext cx="12192000" cy="577147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84371"/>
              </p:ext>
            </p:extLst>
          </p:nvPr>
        </p:nvGraphicFramePr>
        <p:xfrm>
          <a:off x="1819336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14185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4784" y="172528"/>
            <a:ext cx="219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背离入场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4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6" y="1225293"/>
            <a:ext cx="11898861" cy="5632707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64285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4784" y="172528"/>
            <a:ext cx="219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背离入场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1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1353321"/>
            <a:ext cx="11628408" cy="5504679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06173"/>
              </p:ext>
            </p:extLst>
          </p:nvPr>
        </p:nvGraphicFramePr>
        <p:xfrm>
          <a:off x="1819336" y="0"/>
          <a:ext cx="9015441" cy="133731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102650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102690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102450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3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937"/>
            <a:ext cx="12192000" cy="577147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22674"/>
              </p:ext>
            </p:extLst>
          </p:nvPr>
        </p:nvGraphicFramePr>
        <p:xfrm>
          <a:off x="1819336" y="0"/>
          <a:ext cx="9015441" cy="448574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25310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19973"/>
              </p:ext>
            </p:extLst>
          </p:nvPr>
        </p:nvGraphicFramePr>
        <p:xfrm>
          <a:off x="1819336" y="0"/>
          <a:ext cx="9015441" cy="89154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5986.2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6101.6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6057.4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" y="1095555"/>
            <a:ext cx="12172927" cy="57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2694" y="129396"/>
            <a:ext cx="295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</a:t>
            </a:r>
            <a:r>
              <a:rPr lang="zh-CN" altLang="en-US" dirty="0" smtClean="0"/>
              <a:t>日线 </a:t>
            </a:r>
            <a:r>
              <a:rPr lang="en-US" altLang="zh-CN" dirty="0" smtClean="0"/>
              <a:t>(MA 10 20 30)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655"/>
            <a:ext cx="12073430" cy="571534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04525"/>
              </p:ext>
            </p:extLst>
          </p:nvPr>
        </p:nvGraphicFramePr>
        <p:xfrm>
          <a:off x="2595713" y="0"/>
          <a:ext cx="9015441" cy="89154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5986.2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6101.6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6057.4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4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" y="1086928"/>
            <a:ext cx="12191150" cy="577107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53220"/>
              </p:ext>
            </p:extLst>
          </p:nvPr>
        </p:nvGraphicFramePr>
        <p:xfrm>
          <a:off x="1819336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2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1260665"/>
            <a:ext cx="11824138" cy="559733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20257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2870.2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2885.2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93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98339"/>
              </p:ext>
            </p:extLst>
          </p:nvPr>
        </p:nvGraphicFramePr>
        <p:xfrm>
          <a:off x="1337097" y="112144"/>
          <a:ext cx="9903123" cy="6625542"/>
        </p:xfrm>
        <a:graphic>
          <a:graphicData uri="http://schemas.openxmlformats.org/drawingml/2006/table">
            <a:tbl>
              <a:tblPr/>
              <a:tblGrid>
                <a:gridCol w="875236"/>
                <a:gridCol w="891443"/>
                <a:gridCol w="891443"/>
                <a:gridCol w="1037315"/>
                <a:gridCol w="891443"/>
                <a:gridCol w="1021108"/>
                <a:gridCol w="1037315"/>
                <a:gridCol w="1280437"/>
                <a:gridCol w="1069733"/>
                <a:gridCol w="907650"/>
              </a:tblGrid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-18620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3146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-16560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100240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101240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-15000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4069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14075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14185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2059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2068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23:15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5986.2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-10760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101930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102620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-10350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2654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-10000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6101.6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6057.4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-8840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2858.6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2879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-6120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2870.2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2885.2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2866.4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5838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5788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52090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102450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102550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102650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102690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92.54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92.55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6460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0.1%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2181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2197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3200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101010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100560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7000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6272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8960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3982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25310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25100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3870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3744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39060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2.8%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3843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6099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929"/>
            <a:ext cx="12191151" cy="577107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71176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96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08" y="836762"/>
            <a:ext cx="12220098" cy="578477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17843"/>
              </p:ext>
            </p:extLst>
          </p:nvPr>
        </p:nvGraphicFramePr>
        <p:xfrm>
          <a:off x="1819336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2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26"/>
            <a:ext cx="12192000" cy="577147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76429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39060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3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731" y="983412"/>
            <a:ext cx="12409828" cy="587459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26518"/>
              </p:ext>
            </p:extLst>
          </p:nvPr>
        </p:nvGraphicFramePr>
        <p:xfrm>
          <a:off x="1819336" y="8626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8960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11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675"/>
            <a:ext cx="12227598" cy="578832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86537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" y="827140"/>
            <a:ext cx="12155962" cy="575441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766122"/>
              </p:ext>
            </p:extLst>
          </p:nvPr>
        </p:nvGraphicFramePr>
        <p:xfrm>
          <a:off x="1819336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70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27"/>
            <a:ext cx="12192000" cy="577147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77865"/>
              </p:ext>
            </p:extLst>
          </p:nvPr>
        </p:nvGraphicFramePr>
        <p:xfrm>
          <a:off x="1819336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52491" y="646981"/>
            <a:ext cx="175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背离入场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5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1261</Words>
  <Application>Microsoft Office PowerPoint</Application>
  <PresentationFormat>宽屏</PresentationFormat>
  <Paragraphs>821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2018-03-12T03:25:55Z</dcterms:created>
  <dcterms:modified xsi:type="dcterms:W3CDTF">2018-03-12T07:05:40Z</dcterms:modified>
</cp:coreProperties>
</file>