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基差策略权益曲线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净值!$A$5:$A$20</c:f>
              <c:numCache>
                <c:formatCode>m/d/yyyy</c:formatCode>
                <c:ptCount val="16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</c:numCache>
            </c:numRef>
          </c:cat>
          <c:val>
            <c:numRef>
              <c:f>净值!$B$5:$B$20</c:f>
              <c:numCache>
                <c:formatCode>_ * #,##0_ ;_ * \-#,##0_ ;_ * "-"??_ ;_ @_ </c:formatCode>
                <c:ptCount val="16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  <c:pt idx="11">
                  <c:v>5511469</c:v>
                </c:pt>
                <c:pt idx="12">
                  <c:v>5519409</c:v>
                </c:pt>
                <c:pt idx="13">
                  <c:v>5512178</c:v>
                </c:pt>
                <c:pt idx="14">
                  <c:v>5493539</c:v>
                </c:pt>
                <c:pt idx="15">
                  <c:v>5451121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03520"/>
        <c:axId val="159304080"/>
      </c:lineChart>
      <c:dateAx>
        <c:axId val="1593035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304080"/>
        <c:crosses val="autoZero"/>
        <c:auto val="1"/>
        <c:lblOffset val="100"/>
        <c:baseTimeUnit val="days"/>
      </c:dateAx>
      <c:valAx>
        <c:axId val="1593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30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8775"/>
              </p:ext>
            </p:extLst>
          </p:nvPr>
        </p:nvGraphicFramePr>
        <p:xfrm>
          <a:off x="0" y="657225"/>
          <a:ext cx="4783015" cy="4496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75"/>
                <a:gridCol w="1442497"/>
                <a:gridCol w="1685443"/>
              </a:tblGrid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5,579,241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0.9955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5,557,681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5,558,068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5,556,305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5,551,055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5,546,532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0.9897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5,554,791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0.9911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5,550,851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0.9904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5,537,479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0.9881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5,517,289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0.9845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5,511,469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0.9834</a:t>
                      </a:r>
                    </a:p>
                  </a:txBody>
                  <a:tcPr marL="9525" marR="9525" marT="9525" marB="0" anchor="ctr"/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5,519,409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0.9848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5,512,178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0.9835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5,493,539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0.9802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997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2018/2/28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5,451,121 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0.9726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507586"/>
              </p:ext>
            </p:extLst>
          </p:nvPr>
        </p:nvGraphicFramePr>
        <p:xfrm>
          <a:off x="4906107" y="360486"/>
          <a:ext cx="7149978" cy="539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9149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8" y="1518249"/>
            <a:ext cx="11280003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90917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" y="1493530"/>
            <a:ext cx="11332221" cy="53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3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3292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7" y="1501422"/>
            <a:ext cx="11315549" cy="53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17527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6" y="1545288"/>
            <a:ext cx="11222884" cy="53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2039"/>
            <a:ext cx="12194849" cy="22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9507"/>
              </p:ext>
            </p:extLst>
          </p:nvPr>
        </p:nvGraphicFramePr>
        <p:xfrm>
          <a:off x="340018" y="118193"/>
          <a:ext cx="11530936" cy="219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>
                          <a:effectLst/>
                        </a:rPr>
                        <a:t>多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>
                          <a:effectLst/>
                        </a:rPr>
                        <a:t>空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2018/2/23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MA </a:t>
                      </a:r>
                      <a:r>
                        <a:rPr lang="en-US" sz="1800" b="1" u="none" strike="noStrike" dirty="0" smtClean="0"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 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RM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I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2018/2/26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 55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TA 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RU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J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 47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2018/2/27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MA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 67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ZC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TA 84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RU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2018/2/28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800" b="1" u="none" strike="noStrike" dirty="0" smtClean="0">
                          <a:effectLst/>
                        </a:rPr>
                        <a:t>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</a:rPr>
                        <a:t>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ZC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TA 101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RU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RB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I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JM 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01348"/>
              </p:ext>
            </p:extLst>
          </p:nvPr>
        </p:nvGraphicFramePr>
        <p:xfrm>
          <a:off x="340018" y="118195"/>
          <a:ext cx="1153093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179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04413"/>
            <a:ext cx="11309231" cy="53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94689"/>
              </p:ext>
            </p:extLst>
          </p:nvPr>
        </p:nvGraphicFramePr>
        <p:xfrm>
          <a:off x="340018" y="118194"/>
          <a:ext cx="11530936" cy="161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3227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多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790264"/>
            <a:ext cx="10705382" cy="50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6" y="1547446"/>
            <a:ext cx="11218326" cy="531055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11050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多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3096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多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4" y="1570962"/>
            <a:ext cx="11168648" cy="52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6" y="1528513"/>
            <a:ext cx="11240100" cy="53208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2846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3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98359"/>
              </p:ext>
            </p:extLst>
          </p:nvPr>
        </p:nvGraphicFramePr>
        <p:xfrm>
          <a:off x="340018" y="118193"/>
          <a:ext cx="11530936" cy="13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2753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空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ZC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 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RM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JM </a:t>
                      </a:r>
                      <a:r>
                        <a:rPr lang="en-US" sz="1600" b="1" u="none" strike="noStrike" dirty="0" smtClean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ZC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</a:rPr>
                        <a:t>2018/2/28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MA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</a:rPr>
                        <a:t>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ZC 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TA 101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RB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P 46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I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JM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518249"/>
            <a:ext cx="11280003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1011</Words>
  <Application>Microsoft Office PowerPoint</Application>
  <PresentationFormat>宽屏</PresentationFormat>
  <Paragraphs>563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2018-02-22T02:18:44Z</dcterms:created>
  <dcterms:modified xsi:type="dcterms:W3CDTF">2018-03-01T07:51:42Z</dcterms:modified>
</cp:coreProperties>
</file>