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327" r:id="rId30"/>
    <p:sldId id="324" r:id="rId31"/>
    <p:sldId id="325" r:id="rId32"/>
    <p:sldId id="32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权益!$A$26:$A$31</c:f>
              <c:numCache>
                <c:formatCode>m/d/yyyy</c:formatCode>
                <c:ptCount val="6"/>
                <c:pt idx="0">
                  <c:v>43126</c:v>
                </c:pt>
                <c:pt idx="1">
                  <c:v>43129</c:v>
                </c:pt>
                <c:pt idx="2">
                  <c:v>43130</c:v>
                </c:pt>
                <c:pt idx="3">
                  <c:v>43131</c:v>
                </c:pt>
                <c:pt idx="4">
                  <c:v>43132</c:v>
                </c:pt>
                <c:pt idx="5">
                  <c:v>43133</c:v>
                </c:pt>
              </c:numCache>
            </c:numRef>
          </c:cat>
          <c:val>
            <c:numRef>
              <c:f>权益!$B$26:$B$31</c:f>
              <c:numCache>
                <c:formatCode>_ * #,##0_ ;_ * \-#,##0_ ;_ * "-"??_ ;_ @_ </c:formatCode>
                <c:ptCount val="6"/>
                <c:pt idx="0">
                  <c:v>9748454.8399999999</c:v>
                </c:pt>
                <c:pt idx="1">
                  <c:v>9771011.2799999993</c:v>
                </c:pt>
                <c:pt idx="2">
                  <c:v>9753399.9199999999</c:v>
                </c:pt>
                <c:pt idx="3">
                  <c:v>9712827.9100000001</c:v>
                </c:pt>
                <c:pt idx="4">
                  <c:v>9732130.9100000001</c:v>
                </c:pt>
                <c:pt idx="5">
                  <c:v>9712003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909696"/>
        <c:axId val="289912496"/>
      </c:lineChart>
      <c:dateAx>
        <c:axId val="2899096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9912496"/>
        <c:crosses val="autoZero"/>
        <c:auto val="1"/>
        <c:lblOffset val="100"/>
        <c:baseTimeUnit val="days"/>
      </c:dateAx>
      <c:valAx>
        <c:axId val="28991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990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8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4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F565-641C-456C-8563-6E30D27A95A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4544-7AFE-4426-8985-58EBB4F42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98" y="158821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净值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25079"/>
              </p:ext>
            </p:extLst>
          </p:nvPr>
        </p:nvGraphicFramePr>
        <p:xfrm>
          <a:off x="3753757" y="322056"/>
          <a:ext cx="3822702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711"/>
                <a:gridCol w="1657632"/>
                <a:gridCol w="1007359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2018/1/26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       </a:t>
                      </a:r>
                      <a:r>
                        <a:rPr lang="en-US" altLang="zh-CN" sz="1600" u="none" strike="noStrike">
                          <a:effectLst/>
                        </a:rPr>
                        <a:t>9,748,455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0.9748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2018/1/29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       </a:t>
                      </a:r>
                      <a:r>
                        <a:rPr lang="en-US" altLang="zh-CN" sz="1600" u="none" strike="noStrike">
                          <a:effectLst/>
                        </a:rPr>
                        <a:t>9,771,011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2018/1/30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       </a:t>
                      </a:r>
                      <a:r>
                        <a:rPr lang="en-US" altLang="zh-CN" sz="1600" u="none" strike="noStrike" dirty="0">
                          <a:effectLst/>
                        </a:rPr>
                        <a:t>9,753,400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0.9753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2018/1/31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       </a:t>
                      </a:r>
                      <a:r>
                        <a:rPr lang="en-US" altLang="zh-CN" sz="1600" u="none" strike="noStrike" dirty="0">
                          <a:effectLst/>
                        </a:rPr>
                        <a:t>9,712,828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0.9713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2018/2/1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       </a:t>
                      </a:r>
                      <a:r>
                        <a:rPr lang="en-US" altLang="zh-CN" sz="1600" u="none" strike="noStrike" dirty="0">
                          <a:effectLst/>
                        </a:rPr>
                        <a:t>9,732,131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0.9732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2018/2/2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       </a:t>
                      </a:r>
                      <a:r>
                        <a:rPr lang="en-US" altLang="zh-CN" sz="1600" u="none" strike="noStrike">
                          <a:effectLst/>
                        </a:rPr>
                        <a:t>9,712,003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0.9712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422857"/>
              </p:ext>
            </p:extLst>
          </p:nvPr>
        </p:nvGraphicFramePr>
        <p:xfrm>
          <a:off x="1567543" y="2068286"/>
          <a:ext cx="8621486" cy="4484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02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035"/>
              </p:ext>
            </p:extLst>
          </p:nvPr>
        </p:nvGraphicFramePr>
        <p:xfrm>
          <a:off x="1959428" y="0"/>
          <a:ext cx="7930244" cy="130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60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</a:t>
                      </a: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320035"/>
            <a:ext cx="10938815" cy="5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9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5352"/>
              </p:ext>
            </p:extLst>
          </p:nvPr>
        </p:nvGraphicFramePr>
        <p:xfrm>
          <a:off x="1970314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-4480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658.2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-22400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874005"/>
            <a:ext cx="11819829" cy="59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0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18000"/>
              </p:ext>
            </p:extLst>
          </p:nvPr>
        </p:nvGraphicFramePr>
        <p:xfrm>
          <a:off x="2002971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-960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900520"/>
            <a:ext cx="11767457" cy="59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64351"/>
              </p:ext>
            </p:extLst>
          </p:nvPr>
        </p:nvGraphicFramePr>
        <p:xfrm>
          <a:off x="2122715" y="0"/>
          <a:ext cx="7930244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-1950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759"/>
            <a:ext cx="12158082" cy="61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19648"/>
              </p:ext>
            </p:extLst>
          </p:nvPr>
        </p:nvGraphicFramePr>
        <p:xfrm>
          <a:off x="2155371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898571"/>
            <a:ext cx="11771307" cy="5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53534"/>
              </p:ext>
            </p:extLst>
          </p:nvPr>
        </p:nvGraphicFramePr>
        <p:xfrm>
          <a:off x="1948543" y="0"/>
          <a:ext cx="7930244" cy="415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962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" y="514814"/>
            <a:ext cx="12176667" cy="61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7574"/>
              </p:ext>
            </p:extLst>
          </p:nvPr>
        </p:nvGraphicFramePr>
        <p:xfrm>
          <a:off x="1959428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-5920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6" y="894999"/>
            <a:ext cx="5061858" cy="5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83566"/>
              </p:ext>
            </p:extLst>
          </p:nvPr>
        </p:nvGraphicFramePr>
        <p:xfrm>
          <a:off x="1959428" y="0"/>
          <a:ext cx="7930244" cy="108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-5920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-500</a:t>
                      </a:r>
                    </a:p>
                  </a:txBody>
                  <a:tcPr marL="9525" marR="9525" marT="9525" marB="0" anchor="b"/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-300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5664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1" y="1121229"/>
            <a:ext cx="11331504" cy="57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10845"/>
              </p:ext>
            </p:extLst>
          </p:nvPr>
        </p:nvGraphicFramePr>
        <p:xfrm>
          <a:off x="2068285" y="0"/>
          <a:ext cx="7930244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2" y="711102"/>
            <a:ext cx="11702945" cy="59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07017"/>
              </p:ext>
            </p:extLst>
          </p:nvPr>
        </p:nvGraphicFramePr>
        <p:xfrm>
          <a:off x="1926771" y="0"/>
          <a:ext cx="7930244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7410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" y="669074"/>
            <a:ext cx="11916021" cy="60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099" y="10439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期末持仓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6" y="1926771"/>
            <a:ext cx="11473379" cy="31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5276"/>
              </p:ext>
            </p:extLst>
          </p:nvPr>
        </p:nvGraphicFramePr>
        <p:xfrm>
          <a:off x="2013857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-1530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-810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7" y="880946"/>
            <a:ext cx="11806120" cy="59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48888"/>
              </p:ext>
            </p:extLst>
          </p:nvPr>
        </p:nvGraphicFramePr>
        <p:xfrm>
          <a:off x="2009078" y="0"/>
          <a:ext cx="7930244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654295"/>
            <a:ext cx="11974286" cy="60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9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99538"/>
              </p:ext>
            </p:extLst>
          </p:nvPr>
        </p:nvGraphicFramePr>
        <p:xfrm>
          <a:off x="1828800" y="0"/>
          <a:ext cx="7930244" cy="108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384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53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153593"/>
            <a:ext cx="11267578" cy="57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68619"/>
              </p:ext>
            </p:extLst>
          </p:nvPr>
        </p:nvGraphicFramePr>
        <p:xfrm>
          <a:off x="2068285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-6500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915642"/>
            <a:ext cx="11737588" cy="59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93325"/>
              </p:ext>
            </p:extLst>
          </p:nvPr>
        </p:nvGraphicFramePr>
        <p:xfrm>
          <a:off x="2253343" y="0"/>
          <a:ext cx="7930244" cy="152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64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-6300</a:t>
                      </a:r>
                    </a:p>
                  </a:txBody>
                  <a:tcPr marL="9525" marR="9525" marT="9525" marB="0" anchor="b"/>
                </a:tc>
              </a:tr>
              <a:tr h="137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53226.67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2050.05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" y="1581811"/>
            <a:ext cx="10421744" cy="52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9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91595"/>
              </p:ext>
            </p:extLst>
          </p:nvPr>
        </p:nvGraphicFramePr>
        <p:xfrm>
          <a:off x="2057400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48600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11700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" y="943130"/>
            <a:ext cx="11683293" cy="59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33961"/>
              </p:ext>
            </p:extLst>
          </p:nvPr>
        </p:nvGraphicFramePr>
        <p:xfrm>
          <a:off x="1883229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27450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26733.75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" y="892922"/>
            <a:ext cx="11640811" cy="58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0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94125"/>
              </p:ext>
            </p:extLst>
          </p:nvPr>
        </p:nvGraphicFramePr>
        <p:xfrm>
          <a:off x="1785257" y="94797"/>
          <a:ext cx="7930244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641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6316.2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6367.2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6169.4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6160.2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1840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" y="739895"/>
            <a:ext cx="11762943" cy="59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18054"/>
              </p:ext>
            </p:extLst>
          </p:nvPr>
        </p:nvGraphicFramePr>
        <p:xfrm>
          <a:off x="1676400" y="0"/>
          <a:ext cx="7930244" cy="108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384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53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4106.8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4385.8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83700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4406.8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4347.2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-17880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-1740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1132651"/>
            <a:ext cx="7851321" cy="56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8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64538"/>
              </p:ext>
            </p:extLst>
          </p:nvPr>
        </p:nvGraphicFramePr>
        <p:xfrm>
          <a:off x="1676400" y="0"/>
          <a:ext cx="7930244" cy="108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3848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53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4106.8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2018/1/2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4385.8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/>
                        </a:rPr>
                        <a:t>83700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4406.8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4347.2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-17880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11:17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4280.4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4281.2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/>
                        </a:rPr>
                        <a:t>-1740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1086922"/>
            <a:ext cx="5230585" cy="57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4392"/>
            <a:ext cx="19703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仓及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持仓盈亏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38958"/>
              </p:ext>
            </p:extLst>
          </p:nvPr>
        </p:nvGraphicFramePr>
        <p:xfrm>
          <a:off x="2155373" y="-10886"/>
          <a:ext cx="8033656" cy="693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852"/>
                <a:gridCol w="708852"/>
                <a:gridCol w="708852"/>
                <a:gridCol w="826994"/>
                <a:gridCol w="708852"/>
                <a:gridCol w="708852"/>
                <a:gridCol w="708852"/>
                <a:gridCol w="826994"/>
                <a:gridCol w="708852"/>
                <a:gridCol w="708852"/>
                <a:gridCol w="708852"/>
              </a:tblGrid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合约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开仓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开仓价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开仓日期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开仓时间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仓位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平仓价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平仓日期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平仓时间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平仓盈亏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672.2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658.2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-22400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IF1803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4406.8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4347.2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-17880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1998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-8250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1986.5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-7500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2043.5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-6650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2055.5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2044.5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14930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有色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53640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有色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IH1803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1.4%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1295.5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1.3%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-6300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-5920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化工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1.4%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ZC805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667.6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664.8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JD1805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-4160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农产品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IH1803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3128.2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ZN1805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有色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IF1803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4280.4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HC1805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-3360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HC1805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3951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3936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53050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2018/1/31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有色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PP1805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化工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2018/2/1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2025.5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10:40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JM1805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1292.5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22:11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黑色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-1950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化工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ZN1805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26733.75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26685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9:10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-1950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有色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14:09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-1800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化工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-1760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农产品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IF1803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4281.2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-1740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-1650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国债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10:04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-1650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国债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农产品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-1530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农产品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NI1805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102860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102690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-1360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有色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TF1803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95.83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2.0%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95.965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9:40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-1350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国债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T1803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91.825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11:09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91.955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国债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2018/1/31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农产品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  <a:tr h="1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13:35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2018/2/2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14:55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化工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849" marR="5849" marT="584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45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9191"/>
              </p:ext>
            </p:extLst>
          </p:nvPr>
        </p:nvGraphicFramePr>
        <p:xfrm>
          <a:off x="1970314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3197.4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3128.2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-4140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" y="945787"/>
            <a:ext cx="11346898" cy="57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63835"/>
              </p:ext>
            </p:extLst>
          </p:nvPr>
        </p:nvGraphicFramePr>
        <p:xfrm>
          <a:off x="2002972" y="0"/>
          <a:ext cx="7930244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91.965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" y="870478"/>
            <a:ext cx="11826798" cy="59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31022"/>
              </p:ext>
            </p:extLst>
          </p:nvPr>
        </p:nvGraphicFramePr>
        <p:xfrm>
          <a:off x="1992086" y="0"/>
          <a:ext cx="7930244" cy="415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962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TF1803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95.965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34"/>
            <a:ext cx="12167980" cy="61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83383"/>
              </p:ext>
            </p:extLst>
          </p:nvPr>
        </p:nvGraphicFramePr>
        <p:xfrm>
          <a:off x="1698170" y="0"/>
          <a:ext cx="8763000" cy="6857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206"/>
                <a:gridCol w="773206"/>
                <a:gridCol w="773206"/>
                <a:gridCol w="902073"/>
                <a:gridCol w="773206"/>
                <a:gridCol w="773206"/>
                <a:gridCol w="773206"/>
                <a:gridCol w="902073"/>
                <a:gridCol w="773206"/>
                <a:gridCol w="773206"/>
                <a:gridCol w="773206"/>
              </a:tblGrid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BU1806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2896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2872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11:05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-960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AU1806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275.8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276.7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-900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贵金属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RB1805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3937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3932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-850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2804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-810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IH1803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3197.4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3195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11:09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-720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指数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SF805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13:37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14:09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-720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53420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53490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-700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SF805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6670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6662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11:09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-520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CS1805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2088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2093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-500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TA805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5694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5684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9:34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-500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P1805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5186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5194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-480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2783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2788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-450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BU1806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2918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2914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-360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TA805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5696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5690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11:09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-300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SF805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6664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9:34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-260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2835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2843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-80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JM1805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1292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1292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ZC805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668.6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10:08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2.5%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668.6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CS1805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2089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2088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SF805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BU1806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22:09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2922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2823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2782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820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化工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SF805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6638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6650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840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53510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53420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HC1805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3964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3970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RM805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2287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2295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1280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IC1803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6169.4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13:49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6160.2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1840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指数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53226.67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53090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2050.05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AL1805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14615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11:17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14585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2034.5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2.2%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2038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2450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53490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53140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3500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P1805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5192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5148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2018/2/1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3960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RM805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2305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2329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5280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JD1805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3685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0.8%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3628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14:08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7410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农产品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AL1805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-10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14845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14645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10000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IC1803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6316.2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6367.2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10:30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10200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指数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NI1805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104300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2.1%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105200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11700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JM1805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1306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14400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黑色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ZN1805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26205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26815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27450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NI1805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99710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21:06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1.9%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103760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48600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有色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IF1803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4106.8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14:51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2.6%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4385.8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2018/1/26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9:40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83700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指数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5706" marR="5706" marT="57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37428"/>
              </p:ext>
            </p:extLst>
          </p:nvPr>
        </p:nvGraphicFramePr>
        <p:xfrm>
          <a:off x="1415143" y="152400"/>
          <a:ext cx="8697687" cy="454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</a:tblGrid>
              <a:tr h="23173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合约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开仓日期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仓位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平仓价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平仓日期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平仓盈亏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分类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AU1806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275.8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2018/2/1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21:15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0.6%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276.7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2018/2/2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9:00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-900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贵金属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751949"/>
            <a:ext cx="8098971" cy="59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49963"/>
              </p:ext>
            </p:extLst>
          </p:nvPr>
        </p:nvGraphicFramePr>
        <p:xfrm>
          <a:off x="2024743" y="290739"/>
          <a:ext cx="8697687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</a:tblGrid>
              <a:tr h="579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合约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开仓日期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开仓时间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仓位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平仓日期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平仓盈亏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64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7" y="1230086"/>
            <a:ext cx="11116485" cy="5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27616"/>
              </p:ext>
            </p:extLst>
          </p:nvPr>
        </p:nvGraphicFramePr>
        <p:xfrm>
          <a:off x="1937657" y="0"/>
          <a:ext cx="7930244" cy="1346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91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2055.5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-6600</a:t>
                      </a:r>
                    </a:p>
                  </a:txBody>
                  <a:tcPr marL="9525" marR="9525" marT="9525" marB="0" anchor="b"/>
                </a:tc>
              </a:tr>
              <a:tr h="159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-6650</a:t>
                      </a:r>
                    </a:p>
                  </a:txBody>
                  <a:tcPr marL="9525" marR="9525" marT="9525" marB="0" anchor="b"/>
                </a:tc>
              </a:tr>
              <a:tr h="12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1986.5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2001.5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-7500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2025.5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-8250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367150"/>
            <a:ext cx="11049002" cy="55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94148"/>
              </p:ext>
            </p:extLst>
          </p:nvPr>
        </p:nvGraphicFramePr>
        <p:xfrm>
          <a:off x="1817914" y="0"/>
          <a:ext cx="7930244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60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/>
                </a:tc>
              </a:tr>
              <a:tr h="128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" y="1147584"/>
            <a:ext cx="11741769" cy="59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60583"/>
              </p:ext>
            </p:extLst>
          </p:nvPr>
        </p:nvGraphicFramePr>
        <p:xfrm>
          <a:off x="2209800" y="0"/>
          <a:ext cx="7930244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43"/>
                <a:gridCol w="767443"/>
                <a:gridCol w="767443"/>
                <a:gridCol w="895350"/>
                <a:gridCol w="767443"/>
                <a:gridCol w="767443"/>
                <a:gridCol w="767443"/>
                <a:gridCol w="895350"/>
                <a:gridCol w="767443"/>
                <a:gridCol w="767443"/>
              </a:tblGrid>
              <a:tr h="481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合约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开仓时间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平仓盈亏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</a:tr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-850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" y="746271"/>
            <a:ext cx="12072136" cy="61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9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2849</Words>
  <Application>Microsoft Office PowerPoint</Application>
  <PresentationFormat>宽屏</PresentationFormat>
  <Paragraphs>2064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2018-01-25T06:29:26Z</dcterms:created>
  <dcterms:modified xsi:type="dcterms:W3CDTF">2018-02-02T07:35:03Z</dcterms:modified>
</cp:coreProperties>
</file>