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0" r:id="rId13"/>
    <p:sldId id="281" r:id="rId14"/>
    <p:sldId id="266" r:id="rId15"/>
    <p:sldId id="267" r:id="rId16"/>
    <p:sldId id="268" r:id="rId17"/>
    <p:sldId id="279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Simulation_Trade\Trend\SimulationTrading_try_vba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权益!$A$17:$A$36</c:f>
              <c:numCache>
                <c:formatCode>m/d/yyyy</c:formatCode>
                <c:ptCount val="20"/>
                <c:pt idx="0">
                  <c:v>43115</c:v>
                </c:pt>
                <c:pt idx="1">
                  <c:v>43116</c:v>
                </c:pt>
                <c:pt idx="2">
                  <c:v>43117</c:v>
                </c:pt>
                <c:pt idx="3">
                  <c:v>43118</c:v>
                </c:pt>
                <c:pt idx="4">
                  <c:v>43119</c:v>
                </c:pt>
                <c:pt idx="5">
                  <c:v>43122</c:v>
                </c:pt>
                <c:pt idx="6">
                  <c:v>43123</c:v>
                </c:pt>
                <c:pt idx="7">
                  <c:v>43124</c:v>
                </c:pt>
                <c:pt idx="8">
                  <c:v>43125</c:v>
                </c:pt>
                <c:pt idx="9">
                  <c:v>43126</c:v>
                </c:pt>
                <c:pt idx="10">
                  <c:v>43129</c:v>
                </c:pt>
                <c:pt idx="11">
                  <c:v>43130</c:v>
                </c:pt>
                <c:pt idx="12">
                  <c:v>43131</c:v>
                </c:pt>
                <c:pt idx="13">
                  <c:v>43132</c:v>
                </c:pt>
                <c:pt idx="14">
                  <c:v>43133</c:v>
                </c:pt>
                <c:pt idx="15">
                  <c:v>43136</c:v>
                </c:pt>
                <c:pt idx="16">
                  <c:v>43137</c:v>
                </c:pt>
                <c:pt idx="17">
                  <c:v>43138</c:v>
                </c:pt>
                <c:pt idx="18">
                  <c:v>43139</c:v>
                </c:pt>
                <c:pt idx="19">
                  <c:v>43140</c:v>
                </c:pt>
              </c:numCache>
            </c:numRef>
          </c:cat>
          <c:val>
            <c:numRef>
              <c:f>权益!$B$17:$B$36</c:f>
              <c:numCache>
                <c:formatCode>_ * #,##0_ ;_ * \-#,##0_ ;_ * "-"??_ ;_ @_ </c:formatCode>
                <c:ptCount val="20"/>
                <c:pt idx="0">
                  <c:v>9836736</c:v>
                </c:pt>
                <c:pt idx="1">
                  <c:v>9743676</c:v>
                </c:pt>
                <c:pt idx="2">
                  <c:v>9685921</c:v>
                </c:pt>
                <c:pt idx="3">
                  <c:v>9704061</c:v>
                </c:pt>
                <c:pt idx="4">
                  <c:v>9729899</c:v>
                </c:pt>
                <c:pt idx="5">
                  <c:v>9715728</c:v>
                </c:pt>
                <c:pt idx="6">
                  <c:v>9756827</c:v>
                </c:pt>
                <c:pt idx="7">
                  <c:v>9739233</c:v>
                </c:pt>
                <c:pt idx="8">
                  <c:v>9796411</c:v>
                </c:pt>
                <c:pt idx="9">
                  <c:v>9748454.8399999999</c:v>
                </c:pt>
                <c:pt idx="10">
                  <c:v>9771011.2799999993</c:v>
                </c:pt>
                <c:pt idx="11">
                  <c:v>9753399.9199999999</c:v>
                </c:pt>
                <c:pt idx="12">
                  <c:v>9712827.9100000001</c:v>
                </c:pt>
                <c:pt idx="13">
                  <c:v>9732130.9100000001</c:v>
                </c:pt>
                <c:pt idx="14">
                  <c:v>9712003</c:v>
                </c:pt>
                <c:pt idx="15">
                  <c:v>9694076.5299999993</c:v>
                </c:pt>
                <c:pt idx="16">
                  <c:v>9708630.9000000004</c:v>
                </c:pt>
                <c:pt idx="17">
                  <c:v>9702242.3900000006</c:v>
                </c:pt>
                <c:pt idx="18">
                  <c:v>9706020.5299999993</c:v>
                </c:pt>
                <c:pt idx="19">
                  <c:v>9795265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B35-416B-9AFA-953125FAB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923632"/>
        <c:axId val="157924192"/>
      </c:lineChart>
      <c:dateAx>
        <c:axId val="1579236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7924192"/>
        <c:crosses val="autoZero"/>
        <c:auto val="1"/>
        <c:lblOffset val="100"/>
        <c:baseTimeUnit val="days"/>
      </c:dateAx>
      <c:valAx>
        <c:axId val="157924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7923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36EA5-1B49-40E2-9F4C-4C09CE83CD0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DC956-63B4-48C4-9065-0439E3BE7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269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DC956-63B4-48C4-9065-0439E3BE749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06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6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49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82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4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56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4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43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33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67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01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97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F649D-F2CA-4F84-A3FE-496C8112EE0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411845"/>
              </p:ext>
            </p:extLst>
          </p:nvPr>
        </p:nvGraphicFramePr>
        <p:xfrm>
          <a:off x="696686" y="511632"/>
          <a:ext cx="3570514" cy="5917414"/>
        </p:xfrm>
        <a:graphic>
          <a:graphicData uri="http://schemas.openxmlformats.org/drawingml/2006/table">
            <a:tbl>
              <a:tblPr/>
              <a:tblGrid>
                <a:gridCol w="1937657"/>
                <a:gridCol w="1632857"/>
              </a:tblGrid>
              <a:tr h="36570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9,771,011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0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9,753,400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0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9,712,828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0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9,732,131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0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9,712,003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0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9,694,077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0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9,708,631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0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9,702,242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0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9,706,021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22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9,795,265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03">
                <a:tc>
                  <a:txBody>
                    <a:bodyPr/>
                    <a:lstStyle/>
                    <a:p>
                      <a:pPr algn="ctr" fontAlgn="b"/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961086"/>
              </p:ext>
            </p:extLst>
          </p:nvPr>
        </p:nvGraphicFramePr>
        <p:xfrm>
          <a:off x="4365170" y="664030"/>
          <a:ext cx="7826829" cy="5225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97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882749"/>
              </p:ext>
            </p:extLst>
          </p:nvPr>
        </p:nvGraphicFramePr>
        <p:xfrm>
          <a:off x="152399" y="0"/>
          <a:ext cx="11821886" cy="1114425"/>
        </p:xfrm>
        <a:graphic>
          <a:graphicData uri="http://schemas.openxmlformats.org/drawingml/2006/table">
            <a:tbl>
              <a:tblPr/>
              <a:tblGrid>
                <a:gridCol w="827992"/>
                <a:gridCol w="827992"/>
                <a:gridCol w="827992"/>
                <a:gridCol w="965991"/>
                <a:gridCol w="827992"/>
                <a:gridCol w="827992"/>
                <a:gridCol w="965991"/>
                <a:gridCol w="965991"/>
                <a:gridCol w="827992"/>
                <a:gridCol w="827992"/>
                <a:gridCol w="827992"/>
                <a:gridCol w="1195988"/>
                <a:gridCol w="1103989"/>
              </a:tblGrid>
              <a:tr h="5905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-6660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-13320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-8910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3865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-11590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-23180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-3990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-7980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6" y="1199072"/>
            <a:ext cx="11954251" cy="565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113873"/>
              </p:ext>
            </p:extLst>
          </p:nvPr>
        </p:nvGraphicFramePr>
        <p:xfrm>
          <a:off x="5" y="109946"/>
          <a:ext cx="12191995" cy="1740081"/>
        </p:xfrm>
        <a:graphic>
          <a:graphicData uri="http://schemas.openxmlformats.org/drawingml/2006/table">
            <a:tbl>
              <a:tblPr/>
              <a:tblGrid>
                <a:gridCol w="853914"/>
                <a:gridCol w="853914"/>
                <a:gridCol w="853914"/>
                <a:gridCol w="996233"/>
                <a:gridCol w="853914"/>
                <a:gridCol w="853914"/>
                <a:gridCol w="996233"/>
                <a:gridCol w="996233"/>
                <a:gridCol w="853914"/>
                <a:gridCol w="853914"/>
                <a:gridCol w="853914"/>
                <a:gridCol w="1233432"/>
                <a:gridCol w="1138552"/>
              </a:tblGrid>
              <a:tr h="8858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6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5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6778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-18800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6782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6768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-3010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-3010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6774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6768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583"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12" y="1466491"/>
            <a:ext cx="11389340" cy="539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9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613275"/>
              </p:ext>
            </p:extLst>
          </p:nvPr>
        </p:nvGraphicFramePr>
        <p:xfrm>
          <a:off x="0" y="83089"/>
          <a:ext cx="12191995" cy="448491"/>
        </p:xfrm>
        <a:graphic>
          <a:graphicData uri="http://schemas.openxmlformats.org/drawingml/2006/table">
            <a:tbl>
              <a:tblPr/>
              <a:tblGrid>
                <a:gridCol w="853914"/>
                <a:gridCol w="853914"/>
                <a:gridCol w="853914"/>
                <a:gridCol w="996233"/>
                <a:gridCol w="853914"/>
                <a:gridCol w="853914"/>
                <a:gridCol w="996233"/>
                <a:gridCol w="996233"/>
                <a:gridCol w="853914"/>
                <a:gridCol w="853914"/>
                <a:gridCol w="853914"/>
                <a:gridCol w="1233432"/>
                <a:gridCol w="1138552"/>
              </a:tblGrid>
              <a:tr h="8858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6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BU1806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2708.13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-9880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-6241.5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1221"/>
            <a:ext cx="12240357" cy="579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82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25470"/>
              </p:ext>
            </p:extLst>
          </p:nvPr>
        </p:nvGraphicFramePr>
        <p:xfrm>
          <a:off x="0" y="83089"/>
          <a:ext cx="12191995" cy="448491"/>
        </p:xfrm>
        <a:graphic>
          <a:graphicData uri="http://schemas.openxmlformats.org/drawingml/2006/table">
            <a:tbl>
              <a:tblPr/>
              <a:tblGrid>
                <a:gridCol w="853914"/>
                <a:gridCol w="853914"/>
                <a:gridCol w="853914"/>
                <a:gridCol w="996233"/>
                <a:gridCol w="853914"/>
                <a:gridCol w="853914"/>
                <a:gridCol w="996233"/>
                <a:gridCol w="996233"/>
                <a:gridCol w="853914"/>
                <a:gridCol w="853914"/>
                <a:gridCol w="853914"/>
                <a:gridCol w="1233432"/>
                <a:gridCol w="1138552"/>
              </a:tblGrid>
              <a:tr h="8858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6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L1805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9510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9570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-8700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8" y="1155940"/>
            <a:ext cx="12045366" cy="570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7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860182"/>
              </p:ext>
            </p:extLst>
          </p:nvPr>
        </p:nvGraphicFramePr>
        <p:xfrm>
          <a:off x="195940" y="127454"/>
          <a:ext cx="11767460" cy="1560195"/>
        </p:xfrm>
        <a:graphic>
          <a:graphicData uri="http://schemas.openxmlformats.org/drawingml/2006/table">
            <a:tbl>
              <a:tblPr/>
              <a:tblGrid>
                <a:gridCol w="824180"/>
                <a:gridCol w="824180"/>
                <a:gridCol w="824180"/>
                <a:gridCol w="961544"/>
                <a:gridCol w="824180"/>
                <a:gridCol w="824180"/>
                <a:gridCol w="961544"/>
                <a:gridCol w="961544"/>
                <a:gridCol w="824180"/>
                <a:gridCol w="824180"/>
                <a:gridCol w="824180"/>
                <a:gridCol w="1190482"/>
                <a:gridCol w="1098906"/>
              </a:tblGrid>
              <a:tr h="5905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-1920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-5760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2774.33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9049.5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27148.5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12480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4" y="1712167"/>
            <a:ext cx="10688128" cy="505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4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42" y="892629"/>
            <a:ext cx="11783043" cy="5965371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719845"/>
              </p:ext>
            </p:extLst>
          </p:nvPr>
        </p:nvGraphicFramePr>
        <p:xfrm>
          <a:off x="0" y="83910"/>
          <a:ext cx="12094032" cy="668655"/>
        </p:xfrm>
        <a:graphic>
          <a:graphicData uri="http://schemas.openxmlformats.org/drawingml/2006/table">
            <a:tbl>
              <a:tblPr/>
              <a:tblGrid>
                <a:gridCol w="847053"/>
                <a:gridCol w="847053"/>
                <a:gridCol w="847053"/>
                <a:gridCol w="988228"/>
                <a:gridCol w="847053"/>
                <a:gridCol w="847053"/>
                <a:gridCol w="988228"/>
                <a:gridCol w="988228"/>
                <a:gridCol w="847053"/>
                <a:gridCol w="847053"/>
                <a:gridCol w="847053"/>
                <a:gridCol w="1223520"/>
                <a:gridCol w="1129404"/>
              </a:tblGrid>
              <a:tr h="5905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TA805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5625.82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-1109.9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-3329.7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TA805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325500"/>
              </p:ext>
            </p:extLst>
          </p:nvPr>
        </p:nvGraphicFramePr>
        <p:xfrm>
          <a:off x="217709" y="0"/>
          <a:ext cx="11734804" cy="1114425"/>
        </p:xfrm>
        <a:graphic>
          <a:graphicData uri="http://schemas.openxmlformats.org/drawingml/2006/table">
            <a:tbl>
              <a:tblPr/>
              <a:tblGrid>
                <a:gridCol w="821893"/>
                <a:gridCol w="821893"/>
                <a:gridCol w="821893"/>
                <a:gridCol w="958875"/>
                <a:gridCol w="821893"/>
                <a:gridCol w="821893"/>
                <a:gridCol w="958875"/>
                <a:gridCol w="958875"/>
                <a:gridCol w="821893"/>
                <a:gridCol w="821893"/>
                <a:gridCol w="821893"/>
                <a:gridCol w="1187178"/>
                <a:gridCol w="1095857"/>
              </a:tblGrid>
              <a:tr h="5905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-3240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8760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8760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-2520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17010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9038"/>
            <a:ext cx="12165569" cy="57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8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62217"/>
              </p:ext>
            </p:extLst>
          </p:nvPr>
        </p:nvGraphicFramePr>
        <p:xfrm>
          <a:off x="217709" y="0"/>
          <a:ext cx="11734804" cy="445770"/>
        </p:xfrm>
        <a:graphic>
          <a:graphicData uri="http://schemas.openxmlformats.org/drawingml/2006/table">
            <a:tbl>
              <a:tblPr/>
              <a:tblGrid>
                <a:gridCol w="821893"/>
                <a:gridCol w="821893"/>
                <a:gridCol w="821893"/>
                <a:gridCol w="958875"/>
                <a:gridCol w="821893"/>
                <a:gridCol w="821893"/>
                <a:gridCol w="958875"/>
                <a:gridCol w="958875"/>
                <a:gridCol w="821893"/>
                <a:gridCol w="821893"/>
                <a:gridCol w="821893"/>
                <a:gridCol w="1187178"/>
                <a:gridCol w="1095857"/>
              </a:tblGrid>
              <a:tr h="10524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2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JD1805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3746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3778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6240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9675"/>
            <a:ext cx="12227597" cy="578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235074"/>
              </p:ext>
            </p:extLst>
          </p:nvPr>
        </p:nvGraphicFramePr>
        <p:xfrm>
          <a:off x="-1" y="83911"/>
          <a:ext cx="12191995" cy="1560195"/>
        </p:xfrm>
        <a:graphic>
          <a:graphicData uri="http://schemas.openxmlformats.org/drawingml/2006/table">
            <a:tbl>
              <a:tblPr/>
              <a:tblGrid>
                <a:gridCol w="853914"/>
                <a:gridCol w="853914"/>
                <a:gridCol w="853914"/>
                <a:gridCol w="996233"/>
                <a:gridCol w="853914"/>
                <a:gridCol w="853914"/>
                <a:gridCol w="996233"/>
                <a:gridCol w="996233"/>
                <a:gridCol w="853914"/>
                <a:gridCol w="853914"/>
                <a:gridCol w="853914"/>
                <a:gridCol w="1233432"/>
                <a:gridCol w="1138552"/>
              </a:tblGrid>
              <a:tr h="4429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-4030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-2550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-2550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7980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12180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-4680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35" y="1645454"/>
            <a:ext cx="11011288" cy="52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8" y="1159373"/>
            <a:ext cx="11256162" cy="5698628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148"/>
              </p:ext>
            </p:extLst>
          </p:nvPr>
        </p:nvGraphicFramePr>
        <p:xfrm>
          <a:off x="0" y="0"/>
          <a:ext cx="12191998" cy="891540"/>
        </p:xfrm>
        <a:graphic>
          <a:graphicData uri="http://schemas.openxmlformats.org/drawingml/2006/table">
            <a:tbl>
              <a:tblPr/>
              <a:tblGrid>
                <a:gridCol w="853914"/>
                <a:gridCol w="853914"/>
                <a:gridCol w="853914"/>
                <a:gridCol w="996234"/>
                <a:gridCol w="853914"/>
                <a:gridCol w="853914"/>
                <a:gridCol w="996234"/>
                <a:gridCol w="996234"/>
                <a:gridCol w="853914"/>
                <a:gridCol w="853914"/>
                <a:gridCol w="853914"/>
                <a:gridCol w="1233432"/>
                <a:gridCol w="1138552"/>
              </a:tblGrid>
              <a:tr h="4429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5096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-2660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-7980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5082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-4640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-13920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9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91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55149"/>
              </p:ext>
            </p:extLst>
          </p:nvPr>
        </p:nvGraphicFramePr>
        <p:xfrm>
          <a:off x="152397" y="0"/>
          <a:ext cx="11843659" cy="1337310"/>
        </p:xfrm>
        <a:graphic>
          <a:graphicData uri="http://schemas.openxmlformats.org/drawingml/2006/table">
            <a:tbl>
              <a:tblPr/>
              <a:tblGrid>
                <a:gridCol w="829517"/>
                <a:gridCol w="829517"/>
                <a:gridCol w="829517"/>
                <a:gridCol w="967770"/>
                <a:gridCol w="829517"/>
                <a:gridCol w="829517"/>
                <a:gridCol w="967770"/>
                <a:gridCol w="967770"/>
                <a:gridCol w="829517"/>
                <a:gridCol w="829517"/>
                <a:gridCol w="829517"/>
                <a:gridCol w="1198191"/>
                <a:gridCol w="1106022"/>
              </a:tblGrid>
              <a:tr h="5905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RM805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RM805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RM805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-1650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RM805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2455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2458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RM805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2479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2461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2" y="1357849"/>
            <a:ext cx="11618842" cy="550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676551"/>
              </p:ext>
            </p:extLst>
          </p:nvPr>
        </p:nvGraphicFramePr>
        <p:xfrm>
          <a:off x="-4" y="0"/>
          <a:ext cx="12192004" cy="1337310"/>
        </p:xfrm>
        <a:graphic>
          <a:graphicData uri="http://schemas.openxmlformats.org/drawingml/2006/table">
            <a:tbl>
              <a:tblPr/>
              <a:tblGrid>
                <a:gridCol w="853915"/>
                <a:gridCol w="853915"/>
                <a:gridCol w="853915"/>
                <a:gridCol w="996233"/>
                <a:gridCol w="853915"/>
                <a:gridCol w="853915"/>
                <a:gridCol w="996233"/>
                <a:gridCol w="996233"/>
                <a:gridCol w="853915"/>
                <a:gridCol w="853915"/>
                <a:gridCol w="853915"/>
                <a:gridCol w="1233432"/>
                <a:gridCol w="1138553"/>
              </a:tblGrid>
              <a:tr h="4429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14570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11900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-9375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-2250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14370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-4900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14345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14250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14315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-3250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10" y="1354347"/>
            <a:ext cx="11626239" cy="550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667648"/>
              </p:ext>
            </p:extLst>
          </p:nvPr>
        </p:nvGraphicFramePr>
        <p:xfrm>
          <a:off x="-1" y="127453"/>
          <a:ext cx="12191999" cy="1114425"/>
        </p:xfrm>
        <a:graphic>
          <a:graphicData uri="http://schemas.openxmlformats.org/drawingml/2006/table">
            <a:tbl>
              <a:tblPr/>
              <a:tblGrid>
                <a:gridCol w="853914"/>
                <a:gridCol w="853914"/>
                <a:gridCol w="853914"/>
                <a:gridCol w="996234"/>
                <a:gridCol w="853914"/>
                <a:gridCol w="853914"/>
                <a:gridCol w="996234"/>
                <a:gridCol w="996234"/>
                <a:gridCol w="853914"/>
                <a:gridCol w="853914"/>
                <a:gridCol w="853914"/>
                <a:gridCol w="1233432"/>
                <a:gridCol w="1138553"/>
              </a:tblGrid>
              <a:tr h="4429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53090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52690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52080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51680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51640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53550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53390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7" y="1233577"/>
            <a:ext cx="12081813" cy="57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13274"/>
              </p:ext>
            </p:extLst>
          </p:nvPr>
        </p:nvGraphicFramePr>
        <p:xfrm>
          <a:off x="0" y="0"/>
          <a:ext cx="12191999" cy="1337310"/>
        </p:xfrm>
        <a:graphic>
          <a:graphicData uri="http://schemas.openxmlformats.org/drawingml/2006/table">
            <a:tbl>
              <a:tblPr/>
              <a:tblGrid>
                <a:gridCol w="853914"/>
                <a:gridCol w="853914"/>
                <a:gridCol w="853914"/>
                <a:gridCol w="996234"/>
                <a:gridCol w="853914"/>
                <a:gridCol w="853914"/>
                <a:gridCol w="996234"/>
                <a:gridCol w="996234"/>
                <a:gridCol w="853914"/>
                <a:gridCol w="853914"/>
                <a:gridCol w="853914"/>
                <a:gridCol w="1233433"/>
                <a:gridCol w="1138552"/>
              </a:tblGrid>
              <a:tr h="4429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105220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104320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100340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100874.3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-3740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-7480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100210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99790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-4130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105100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105010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105400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105290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8" y="1345153"/>
            <a:ext cx="11645661" cy="551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66979"/>
              </p:ext>
            </p:extLst>
          </p:nvPr>
        </p:nvGraphicFramePr>
        <p:xfrm>
          <a:off x="0" y="0"/>
          <a:ext cx="12083143" cy="668655"/>
        </p:xfrm>
        <a:graphic>
          <a:graphicData uri="http://schemas.openxmlformats.org/drawingml/2006/table">
            <a:tbl>
              <a:tblPr/>
              <a:tblGrid>
                <a:gridCol w="846290"/>
                <a:gridCol w="846290"/>
                <a:gridCol w="846290"/>
                <a:gridCol w="987339"/>
                <a:gridCol w="846290"/>
                <a:gridCol w="846290"/>
                <a:gridCol w="987339"/>
                <a:gridCol w="987339"/>
                <a:gridCol w="846290"/>
                <a:gridCol w="846290"/>
                <a:gridCol w="846290"/>
                <a:gridCol w="1222419"/>
                <a:gridCol w="1128387"/>
              </a:tblGrid>
              <a:tr h="5905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IF1803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4282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4247.2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-10440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-10440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IF1803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4194.6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3926.4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80460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80460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6763"/>
            <a:ext cx="12209373" cy="577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549916"/>
              </p:ext>
            </p:extLst>
          </p:nvPr>
        </p:nvGraphicFramePr>
        <p:xfrm>
          <a:off x="62960" y="0"/>
          <a:ext cx="11985168" cy="1114425"/>
        </p:xfrm>
        <a:graphic>
          <a:graphicData uri="http://schemas.openxmlformats.org/drawingml/2006/table">
            <a:tbl>
              <a:tblPr/>
              <a:tblGrid>
                <a:gridCol w="839428"/>
                <a:gridCol w="839428"/>
                <a:gridCol w="839428"/>
                <a:gridCol w="979333"/>
                <a:gridCol w="839428"/>
                <a:gridCol w="839428"/>
                <a:gridCol w="979333"/>
                <a:gridCol w="979333"/>
                <a:gridCol w="839428"/>
                <a:gridCol w="839428"/>
                <a:gridCol w="839428"/>
                <a:gridCol w="1212507"/>
                <a:gridCol w="1119238"/>
              </a:tblGrid>
              <a:tr h="4429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3162.8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3175.2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3107.2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-3900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-3900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2846.8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2907.8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-18300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-18300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808"/>
            <a:ext cx="12136481" cy="574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5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30685"/>
              </p:ext>
            </p:extLst>
          </p:nvPr>
        </p:nvGraphicFramePr>
        <p:xfrm>
          <a:off x="3" y="130628"/>
          <a:ext cx="12128472" cy="478971"/>
        </p:xfrm>
        <a:graphic>
          <a:graphicData uri="http://schemas.openxmlformats.org/drawingml/2006/table">
            <a:tbl>
              <a:tblPr/>
              <a:tblGrid>
                <a:gridCol w="849465"/>
                <a:gridCol w="849465"/>
                <a:gridCol w="849465"/>
                <a:gridCol w="991042"/>
                <a:gridCol w="849465"/>
                <a:gridCol w="849465"/>
                <a:gridCol w="991042"/>
                <a:gridCol w="991042"/>
                <a:gridCol w="849465"/>
                <a:gridCol w="849465"/>
                <a:gridCol w="849465"/>
                <a:gridCol w="1227006"/>
                <a:gridCol w="1132620"/>
              </a:tblGrid>
              <a:tr h="8858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IC1803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6119.2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5688.6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86120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86120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78303"/>
            <a:ext cx="12209373" cy="577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906431"/>
              </p:ext>
            </p:extLst>
          </p:nvPr>
        </p:nvGraphicFramePr>
        <p:xfrm>
          <a:off x="1078490" y="208503"/>
          <a:ext cx="10371836" cy="6366479"/>
        </p:xfrm>
        <a:graphic>
          <a:graphicData uri="http://schemas.openxmlformats.org/drawingml/2006/table">
            <a:tbl>
              <a:tblPr/>
              <a:tblGrid>
                <a:gridCol w="844764"/>
                <a:gridCol w="844764"/>
                <a:gridCol w="844764"/>
                <a:gridCol w="985560"/>
                <a:gridCol w="844764"/>
                <a:gridCol w="985560"/>
                <a:gridCol w="985560"/>
                <a:gridCol w="844764"/>
                <a:gridCol w="844764"/>
                <a:gridCol w="1220218"/>
                <a:gridCol w="1126354"/>
              </a:tblGrid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3175.2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3107.2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-20400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-20400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1373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3.3%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-14820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-20280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4032.14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3998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-16860.6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-19801.2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6778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6684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-14000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-18800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527.5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523.5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-12000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-16000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105220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104320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-7200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-14400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5082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-4640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-13920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2157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2122.5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-6900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-13800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4035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3.8%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4012.333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-11200.2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-13600.2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3965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2.2%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3928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-6660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-13320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533.5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2.0%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1.0%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528.5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-6000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-12000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52800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3.0%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53090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-13400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-11600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JD1805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3612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3665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-3710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-11130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IF1803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4282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4247.2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-10440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-10440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518.5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516.5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-4000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-8000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6694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6654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-16000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-8000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5096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5134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-2660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-7980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100340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100874.3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-3740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-7480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ZN1805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26745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3.7%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26665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-3600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-7200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3957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3.3%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3944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-8910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-7020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4008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-3480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-6380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2769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0.5%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2785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-1920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-5760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2148.5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2.5%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2141.5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-4600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-5600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1365.5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-5400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14370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-2450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-4900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TA805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5625.82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0.5%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5646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-1109.9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-3329.7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2121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2.7%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2117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-1080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-3240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2768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2775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-4030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-2730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BU1806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2912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0.4%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0.2%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2878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-1360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2807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2.2%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2802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-2550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-2550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3171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3162.8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-2460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-2460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14430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3.3%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14445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-9375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-2250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2783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0.4%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2789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6696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6688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L1805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9545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9555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RM805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2327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2325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-580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-1160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85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075539"/>
              </p:ext>
            </p:extLst>
          </p:nvPr>
        </p:nvGraphicFramePr>
        <p:xfrm>
          <a:off x="771294" y="799713"/>
          <a:ext cx="10371836" cy="2613444"/>
        </p:xfrm>
        <a:graphic>
          <a:graphicData uri="http://schemas.openxmlformats.org/drawingml/2006/table">
            <a:tbl>
              <a:tblPr/>
              <a:tblGrid>
                <a:gridCol w="844764"/>
                <a:gridCol w="844764"/>
                <a:gridCol w="844764"/>
                <a:gridCol w="985560"/>
                <a:gridCol w="844764"/>
                <a:gridCol w="985560"/>
                <a:gridCol w="985560"/>
                <a:gridCol w="844764"/>
                <a:gridCol w="844764"/>
                <a:gridCol w="1220218"/>
                <a:gridCol w="1126354"/>
              </a:tblGrid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2796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2.2%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2796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RM805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2338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2338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3.9%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630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AU1806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275.75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275.55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2136.5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2.5%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-2600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5132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5102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8100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73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73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8760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8760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AU1806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274.35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9400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518.5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521.5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-4000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12000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52690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2.9%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2.9%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52080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21350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21350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14570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11900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23800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2043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2116.5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29400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58800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540824"/>
              </p:ext>
            </p:extLst>
          </p:nvPr>
        </p:nvGraphicFramePr>
        <p:xfrm>
          <a:off x="771292" y="3429789"/>
          <a:ext cx="10371836" cy="217787"/>
        </p:xfrm>
        <a:graphic>
          <a:graphicData uri="http://schemas.openxmlformats.org/drawingml/2006/table">
            <a:tbl>
              <a:tblPr/>
              <a:tblGrid>
                <a:gridCol w="844764"/>
                <a:gridCol w="844764"/>
                <a:gridCol w="844764"/>
                <a:gridCol w="985560"/>
                <a:gridCol w="844764"/>
                <a:gridCol w="985560"/>
                <a:gridCol w="985560"/>
                <a:gridCol w="844764"/>
                <a:gridCol w="844764"/>
                <a:gridCol w="1220218"/>
                <a:gridCol w="1126354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1299.5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1369.5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46200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92400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660815"/>
              </p:ext>
            </p:extLst>
          </p:nvPr>
        </p:nvGraphicFramePr>
        <p:xfrm>
          <a:off x="760141" y="565537"/>
          <a:ext cx="10371836" cy="217787"/>
        </p:xfrm>
        <a:graphic>
          <a:graphicData uri="http://schemas.openxmlformats.org/drawingml/2006/table">
            <a:tbl>
              <a:tblPr/>
              <a:tblGrid>
                <a:gridCol w="844764"/>
                <a:gridCol w="844764"/>
                <a:gridCol w="844764"/>
                <a:gridCol w="985560"/>
                <a:gridCol w="844764"/>
                <a:gridCol w="985560"/>
                <a:gridCol w="985560"/>
                <a:gridCol w="844764"/>
                <a:gridCol w="844764"/>
                <a:gridCol w="1220218"/>
                <a:gridCol w="1126354"/>
              </a:tblGrid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29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766163"/>
              </p:ext>
            </p:extLst>
          </p:nvPr>
        </p:nvGraphicFramePr>
        <p:xfrm>
          <a:off x="111577" y="121489"/>
          <a:ext cx="11906252" cy="891540"/>
        </p:xfrm>
        <a:graphic>
          <a:graphicData uri="http://schemas.openxmlformats.org/drawingml/2006/table">
            <a:tbl>
              <a:tblPr/>
              <a:tblGrid>
                <a:gridCol w="833901"/>
                <a:gridCol w="833901"/>
                <a:gridCol w="833901"/>
                <a:gridCol w="972884"/>
                <a:gridCol w="833901"/>
                <a:gridCol w="833901"/>
                <a:gridCol w="972884"/>
                <a:gridCol w="972884"/>
                <a:gridCol w="833901"/>
                <a:gridCol w="833901"/>
                <a:gridCol w="833901"/>
                <a:gridCol w="1204524"/>
                <a:gridCol w="1111868"/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AU1806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275.75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275.55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AU1806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274.35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AU1806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272.1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2" y="1114059"/>
            <a:ext cx="12133838" cy="574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1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647860"/>
              </p:ext>
            </p:extLst>
          </p:nvPr>
        </p:nvGraphicFramePr>
        <p:xfrm>
          <a:off x="-5" y="105683"/>
          <a:ext cx="12017833" cy="1337310"/>
        </p:xfrm>
        <a:graphic>
          <a:graphicData uri="http://schemas.openxmlformats.org/drawingml/2006/table">
            <a:tbl>
              <a:tblPr/>
              <a:tblGrid>
                <a:gridCol w="841716"/>
                <a:gridCol w="841716"/>
                <a:gridCol w="841716"/>
                <a:gridCol w="982002"/>
                <a:gridCol w="841716"/>
                <a:gridCol w="841716"/>
                <a:gridCol w="982002"/>
                <a:gridCol w="982002"/>
                <a:gridCol w="841716"/>
                <a:gridCol w="841716"/>
                <a:gridCol w="841716"/>
                <a:gridCol w="1215811"/>
                <a:gridCol w="1122288"/>
              </a:tblGrid>
              <a:tr h="3543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4012.333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-11200.2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-13600.2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-3480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-6380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4032.14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-16860.6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-19801.2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-7200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95" y="1471481"/>
            <a:ext cx="11378799" cy="538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581249"/>
              </p:ext>
            </p:extLst>
          </p:nvPr>
        </p:nvGraphicFramePr>
        <p:xfrm>
          <a:off x="81706" y="0"/>
          <a:ext cx="11838150" cy="1560195"/>
        </p:xfrm>
        <a:graphic>
          <a:graphicData uri="http://schemas.openxmlformats.org/drawingml/2006/table">
            <a:tbl>
              <a:tblPr/>
              <a:tblGrid>
                <a:gridCol w="829131"/>
                <a:gridCol w="829131"/>
                <a:gridCol w="829131"/>
                <a:gridCol w="967320"/>
                <a:gridCol w="829131"/>
                <a:gridCol w="829131"/>
                <a:gridCol w="967320"/>
                <a:gridCol w="967320"/>
                <a:gridCol w="829131"/>
                <a:gridCol w="829131"/>
                <a:gridCol w="829131"/>
                <a:gridCol w="1197634"/>
                <a:gridCol w="1105508"/>
              </a:tblGrid>
              <a:tr h="3543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518.5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516.5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518.5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521.5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527.5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523.5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533.5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528.5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1.0%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534.5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1.0%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11000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64" y="1604513"/>
            <a:ext cx="11097773" cy="525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219422"/>
              </p:ext>
            </p:extLst>
          </p:nvPr>
        </p:nvGraphicFramePr>
        <p:xfrm>
          <a:off x="76203" y="127453"/>
          <a:ext cx="11963396" cy="1337310"/>
        </p:xfrm>
        <a:graphic>
          <a:graphicData uri="http://schemas.openxmlformats.org/drawingml/2006/table">
            <a:tbl>
              <a:tblPr/>
              <a:tblGrid>
                <a:gridCol w="837903"/>
                <a:gridCol w="837903"/>
                <a:gridCol w="837903"/>
                <a:gridCol w="977554"/>
                <a:gridCol w="837903"/>
                <a:gridCol w="837903"/>
                <a:gridCol w="977554"/>
                <a:gridCol w="977554"/>
                <a:gridCol w="837903"/>
                <a:gridCol w="837903"/>
                <a:gridCol w="837903"/>
                <a:gridCol w="1210305"/>
                <a:gridCol w="1117205"/>
              </a:tblGrid>
              <a:tr h="3543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2116.5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2136.5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2148.5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2141.5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2122.5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-6900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2268.5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41400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41400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13" y="1500996"/>
            <a:ext cx="11316449" cy="535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3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112895"/>
              </p:ext>
            </p:extLst>
          </p:nvPr>
        </p:nvGraphicFramePr>
        <p:xfrm>
          <a:off x="5" y="0"/>
          <a:ext cx="12191995" cy="1560195"/>
        </p:xfrm>
        <a:graphic>
          <a:graphicData uri="http://schemas.openxmlformats.org/drawingml/2006/table">
            <a:tbl>
              <a:tblPr/>
              <a:tblGrid>
                <a:gridCol w="853914"/>
                <a:gridCol w="724511"/>
                <a:gridCol w="881742"/>
                <a:gridCol w="1001486"/>
                <a:gridCol w="794657"/>
                <a:gridCol w="816429"/>
                <a:gridCol w="859971"/>
                <a:gridCol w="914400"/>
                <a:gridCol w="794657"/>
                <a:gridCol w="925286"/>
                <a:gridCol w="1077686"/>
                <a:gridCol w="1240971"/>
                <a:gridCol w="1306285"/>
              </a:tblGrid>
              <a:tr h="4429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1299.5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1369.5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15:00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（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平错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46200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92400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-14820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-20280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1365.5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1353.5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-4200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1366.5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-16740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-16740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-10800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10" y="1604513"/>
            <a:ext cx="11097775" cy="525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3037</Words>
  <Application>Microsoft Office PowerPoint</Application>
  <PresentationFormat>宽屏</PresentationFormat>
  <Paragraphs>1945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44</cp:revision>
  <dcterms:created xsi:type="dcterms:W3CDTF">2018-02-09T01:46:56Z</dcterms:created>
  <dcterms:modified xsi:type="dcterms:W3CDTF">2018-03-01T05:55:32Z</dcterms:modified>
</cp:coreProperties>
</file>