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0" r:id="rId13"/>
    <p:sldId id="281" r:id="rId14"/>
    <p:sldId id="266" r:id="rId15"/>
    <p:sldId id="267" r:id="rId16"/>
    <p:sldId id="268" r:id="rId17"/>
    <p:sldId id="279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Simulation_Trade\Trend\SimulationTrading_try_vba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三均线策略权益曲线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权益!$A$19:$A$44</c:f>
              <c:numCache>
                <c:formatCode>m/d/yyyy</c:formatCode>
                <c:ptCount val="26"/>
                <c:pt idx="0">
                  <c:v>43117</c:v>
                </c:pt>
                <c:pt idx="1">
                  <c:v>43118</c:v>
                </c:pt>
                <c:pt idx="2">
                  <c:v>43119</c:v>
                </c:pt>
                <c:pt idx="3">
                  <c:v>43122</c:v>
                </c:pt>
                <c:pt idx="4">
                  <c:v>43123</c:v>
                </c:pt>
                <c:pt idx="5">
                  <c:v>43124</c:v>
                </c:pt>
                <c:pt idx="6">
                  <c:v>43125</c:v>
                </c:pt>
                <c:pt idx="7">
                  <c:v>43126</c:v>
                </c:pt>
                <c:pt idx="8">
                  <c:v>43129</c:v>
                </c:pt>
                <c:pt idx="9">
                  <c:v>43130</c:v>
                </c:pt>
                <c:pt idx="10">
                  <c:v>43131</c:v>
                </c:pt>
                <c:pt idx="11">
                  <c:v>43132</c:v>
                </c:pt>
                <c:pt idx="12">
                  <c:v>43133</c:v>
                </c:pt>
                <c:pt idx="13">
                  <c:v>43136</c:v>
                </c:pt>
                <c:pt idx="14">
                  <c:v>43137</c:v>
                </c:pt>
                <c:pt idx="15">
                  <c:v>43138</c:v>
                </c:pt>
                <c:pt idx="16">
                  <c:v>43139</c:v>
                </c:pt>
                <c:pt idx="17">
                  <c:v>43140</c:v>
                </c:pt>
                <c:pt idx="18">
                  <c:v>43143</c:v>
                </c:pt>
                <c:pt idx="19">
                  <c:v>43144</c:v>
                </c:pt>
                <c:pt idx="20">
                  <c:v>43145</c:v>
                </c:pt>
                <c:pt idx="21">
                  <c:v>43153</c:v>
                </c:pt>
                <c:pt idx="22">
                  <c:v>43154</c:v>
                </c:pt>
                <c:pt idx="23">
                  <c:v>43157</c:v>
                </c:pt>
                <c:pt idx="24">
                  <c:v>43158</c:v>
                </c:pt>
                <c:pt idx="25">
                  <c:v>43159</c:v>
                </c:pt>
              </c:numCache>
            </c:numRef>
          </c:cat>
          <c:val>
            <c:numRef>
              <c:f>权益!$B$19:$B$44</c:f>
              <c:numCache>
                <c:formatCode>_ * #,##0_ ;_ * \-#,##0_ ;_ * "-"??_ ;_ @_ </c:formatCode>
                <c:ptCount val="26"/>
                <c:pt idx="0">
                  <c:v>9685921</c:v>
                </c:pt>
                <c:pt idx="1">
                  <c:v>9704061</c:v>
                </c:pt>
                <c:pt idx="2">
                  <c:v>9729899</c:v>
                </c:pt>
                <c:pt idx="3">
                  <c:v>9715728</c:v>
                </c:pt>
                <c:pt idx="4">
                  <c:v>9756827</c:v>
                </c:pt>
                <c:pt idx="5">
                  <c:v>9739233</c:v>
                </c:pt>
                <c:pt idx="6">
                  <c:v>9796411</c:v>
                </c:pt>
                <c:pt idx="7">
                  <c:v>9748454.8399999999</c:v>
                </c:pt>
                <c:pt idx="8">
                  <c:v>9771011.2799999993</c:v>
                </c:pt>
                <c:pt idx="9">
                  <c:v>9753399.9199999999</c:v>
                </c:pt>
                <c:pt idx="10">
                  <c:v>9712827.9100000001</c:v>
                </c:pt>
                <c:pt idx="11">
                  <c:v>9732130.9100000001</c:v>
                </c:pt>
                <c:pt idx="12">
                  <c:v>9712003</c:v>
                </c:pt>
                <c:pt idx="13">
                  <c:v>9694076.5299999993</c:v>
                </c:pt>
                <c:pt idx="14">
                  <c:v>9708630.9000000004</c:v>
                </c:pt>
                <c:pt idx="15">
                  <c:v>9702242.3900000006</c:v>
                </c:pt>
                <c:pt idx="16">
                  <c:v>9706020.5299999993</c:v>
                </c:pt>
                <c:pt idx="17">
                  <c:v>9795265</c:v>
                </c:pt>
                <c:pt idx="18">
                  <c:v>9699243</c:v>
                </c:pt>
                <c:pt idx="19">
                  <c:v>9678174.1799999997</c:v>
                </c:pt>
                <c:pt idx="20">
                  <c:v>9689418.1799999997</c:v>
                </c:pt>
                <c:pt idx="21">
                  <c:v>9627659</c:v>
                </c:pt>
                <c:pt idx="22">
                  <c:v>9619395.6300000008</c:v>
                </c:pt>
                <c:pt idx="23">
                  <c:v>9634210.25</c:v>
                </c:pt>
                <c:pt idx="24">
                  <c:v>9646383</c:v>
                </c:pt>
                <c:pt idx="25">
                  <c:v>9645561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B35-416B-9AFA-953125FAB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9390752"/>
        <c:axId val="461660640"/>
      </c:lineChart>
      <c:dateAx>
        <c:axId val="57939075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1660640"/>
        <c:crosses val="autoZero"/>
        <c:auto val="1"/>
        <c:lblOffset val="100"/>
        <c:baseTimeUnit val="days"/>
      </c:dateAx>
      <c:valAx>
        <c:axId val="46166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9390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36EA5-1B49-40E2-9F4C-4C09CE83CD0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DC956-63B4-48C4-9065-0439E3BE7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269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DC956-63B4-48C4-9065-0439E3BE749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06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6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49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82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4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56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4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43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33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67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01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49D-F2CA-4F84-A3FE-496C8112EE0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97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F649D-F2CA-4F84-A3FE-496C8112EE0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328E1-EAA5-4692-B729-D4CF83C79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576396"/>
              </p:ext>
            </p:extLst>
          </p:nvPr>
        </p:nvGraphicFramePr>
        <p:xfrm>
          <a:off x="379681" y="1883563"/>
          <a:ext cx="3088138" cy="2897505"/>
        </p:xfrm>
        <a:graphic>
          <a:graphicData uri="http://schemas.openxmlformats.org/drawingml/2006/table">
            <a:tbl>
              <a:tblPr/>
              <a:tblGrid>
                <a:gridCol w="1269888"/>
                <a:gridCol w="1818250"/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9,694,077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9,708,631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9,702,242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9,706,021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9,795,265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9,699,243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9,678,174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9,689,418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9,627,659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9,619,396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9,634,210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9,646,383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9,645,561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202918"/>
              </p:ext>
            </p:extLst>
          </p:nvPr>
        </p:nvGraphicFramePr>
        <p:xfrm>
          <a:off x="3605841" y="992038"/>
          <a:ext cx="8482642" cy="4779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97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882749"/>
              </p:ext>
            </p:extLst>
          </p:nvPr>
        </p:nvGraphicFramePr>
        <p:xfrm>
          <a:off x="152399" y="0"/>
          <a:ext cx="11821886" cy="1114425"/>
        </p:xfrm>
        <a:graphic>
          <a:graphicData uri="http://schemas.openxmlformats.org/drawingml/2006/table">
            <a:tbl>
              <a:tblPr/>
              <a:tblGrid>
                <a:gridCol w="827992"/>
                <a:gridCol w="827992"/>
                <a:gridCol w="827992"/>
                <a:gridCol w="965991"/>
                <a:gridCol w="827992"/>
                <a:gridCol w="827992"/>
                <a:gridCol w="965991"/>
                <a:gridCol w="965991"/>
                <a:gridCol w="827992"/>
                <a:gridCol w="827992"/>
                <a:gridCol w="827992"/>
                <a:gridCol w="1195988"/>
                <a:gridCol w="1103989"/>
              </a:tblGrid>
              <a:tr h="5905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-6660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-13320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-8910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3865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-11590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-23180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-3990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-7980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6" y="1199072"/>
            <a:ext cx="11954251" cy="565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13873"/>
              </p:ext>
            </p:extLst>
          </p:nvPr>
        </p:nvGraphicFramePr>
        <p:xfrm>
          <a:off x="5" y="109946"/>
          <a:ext cx="12191995" cy="1740081"/>
        </p:xfrm>
        <a:graphic>
          <a:graphicData uri="http://schemas.openxmlformats.org/drawingml/2006/table">
            <a:tbl>
              <a:tblPr/>
              <a:tblGrid>
                <a:gridCol w="853914"/>
                <a:gridCol w="853914"/>
                <a:gridCol w="853914"/>
                <a:gridCol w="996233"/>
                <a:gridCol w="853914"/>
                <a:gridCol w="853914"/>
                <a:gridCol w="996233"/>
                <a:gridCol w="996233"/>
                <a:gridCol w="853914"/>
                <a:gridCol w="853914"/>
                <a:gridCol w="853914"/>
                <a:gridCol w="1233432"/>
                <a:gridCol w="1138552"/>
              </a:tblGrid>
              <a:tr h="8858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6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6778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-18800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6782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6768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6774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6768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83"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12" y="1466491"/>
            <a:ext cx="11389340" cy="539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9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613275"/>
              </p:ext>
            </p:extLst>
          </p:nvPr>
        </p:nvGraphicFramePr>
        <p:xfrm>
          <a:off x="0" y="83089"/>
          <a:ext cx="12191995" cy="448491"/>
        </p:xfrm>
        <a:graphic>
          <a:graphicData uri="http://schemas.openxmlformats.org/drawingml/2006/table">
            <a:tbl>
              <a:tblPr/>
              <a:tblGrid>
                <a:gridCol w="853914"/>
                <a:gridCol w="853914"/>
                <a:gridCol w="853914"/>
                <a:gridCol w="996233"/>
                <a:gridCol w="853914"/>
                <a:gridCol w="853914"/>
                <a:gridCol w="996233"/>
                <a:gridCol w="996233"/>
                <a:gridCol w="853914"/>
                <a:gridCol w="853914"/>
                <a:gridCol w="853914"/>
                <a:gridCol w="1233432"/>
                <a:gridCol w="1138552"/>
              </a:tblGrid>
              <a:tr h="8858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6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BU1806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2708.13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-9880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-6241.5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1221"/>
            <a:ext cx="12240357" cy="579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8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25470"/>
              </p:ext>
            </p:extLst>
          </p:nvPr>
        </p:nvGraphicFramePr>
        <p:xfrm>
          <a:off x="0" y="83089"/>
          <a:ext cx="12191995" cy="448491"/>
        </p:xfrm>
        <a:graphic>
          <a:graphicData uri="http://schemas.openxmlformats.org/drawingml/2006/table">
            <a:tbl>
              <a:tblPr/>
              <a:tblGrid>
                <a:gridCol w="853914"/>
                <a:gridCol w="853914"/>
                <a:gridCol w="853914"/>
                <a:gridCol w="996233"/>
                <a:gridCol w="853914"/>
                <a:gridCol w="853914"/>
                <a:gridCol w="996233"/>
                <a:gridCol w="996233"/>
                <a:gridCol w="853914"/>
                <a:gridCol w="853914"/>
                <a:gridCol w="853914"/>
                <a:gridCol w="1233432"/>
                <a:gridCol w="1138552"/>
              </a:tblGrid>
              <a:tr h="8858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6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L1805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9510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9570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-8700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8" y="1155940"/>
            <a:ext cx="12045366" cy="570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7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860182"/>
              </p:ext>
            </p:extLst>
          </p:nvPr>
        </p:nvGraphicFramePr>
        <p:xfrm>
          <a:off x="195940" y="127454"/>
          <a:ext cx="11767460" cy="1560195"/>
        </p:xfrm>
        <a:graphic>
          <a:graphicData uri="http://schemas.openxmlformats.org/drawingml/2006/table">
            <a:tbl>
              <a:tblPr/>
              <a:tblGrid>
                <a:gridCol w="824180"/>
                <a:gridCol w="824180"/>
                <a:gridCol w="824180"/>
                <a:gridCol w="961544"/>
                <a:gridCol w="824180"/>
                <a:gridCol w="824180"/>
                <a:gridCol w="961544"/>
                <a:gridCol w="961544"/>
                <a:gridCol w="824180"/>
                <a:gridCol w="824180"/>
                <a:gridCol w="824180"/>
                <a:gridCol w="1190482"/>
                <a:gridCol w="1098906"/>
              </a:tblGrid>
              <a:tr h="5905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-1920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-5760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2774.33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9049.5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27148.5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12480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4" y="1712167"/>
            <a:ext cx="10688128" cy="505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4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42" y="892629"/>
            <a:ext cx="11783043" cy="5965371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719845"/>
              </p:ext>
            </p:extLst>
          </p:nvPr>
        </p:nvGraphicFramePr>
        <p:xfrm>
          <a:off x="0" y="83910"/>
          <a:ext cx="12094032" cy="668655"/>
        </p:xfrm>
        <a:graphic>
          <a:graphicData uri="http://schemas.openxmlformats.org/drawingml/2006/table">
            <a:tbl>
              <a:tblPr/>
              <a:tblGrid>
                <a:gridCol w="847053"/>
                <a:gridCol w="847053"/>
                <a:gridCol w="847053"/>
                <a:gridCol w="988228"/>
                <a:gridCol w="847053"/>
                <a:gridCol w="847053"/>
                <a:gridCol w="988228"/>
                <a:gridCol w="988228"/>
                <a:gridCol w="847053"/>
                <a:gridCol w="847053"/>
                <a:gridCol w="847053"/>
                <a:gridCol w="1223520"/>
                <a:gridCol w="1129404"/>
              </a:tblGrid>
              <a:tr h="5905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TA805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5625.82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-1109.9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-3329.7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TA805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325500"/>
              </p:ext>
            </p:extLst>
          </p:nvPr>
        </p:nvGraphicFramePr>
        <p:xfrm>
          <a:off x="217709" y="0"/>
          <a:ext cx="11734804" cy="1114425"/>
        </p:xfrm>
        <a:graphic>
          <a:graphicData uri="http://schemas.openxmlformats.org/drawingml/2006/table">
            <a:tbl>
              <a:tblPr/>
              <a:tblGrid>
                <a:gridCol w="821893"/>
                <a:gridCol w="821893"/>
                <a:gridCol w="821893"/>
                <a:gridCol w="958875"/>
                <a:gridCol w="821893"/>
                <a:gridCol w="821893"/>
                <a:gridCol w="958875"/>
                <a:gridCol w="958875"/>
                <a:gridCol w="821893"/>
                <a:gridCol w="821893"/>
                <a:gridCol w="821893"/>
                <a:gridCol w="1187178"/>
                <a:gridCol w="1095857"/>
              </a:tblGrid>
              <a:tr h="5905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-3240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8760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8760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-2520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17010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9038"/>
            <a:ext cx="12165569" cy="57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8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62217"/>
              </p:ext>
            </p:extLst>
          </p:nvPr>
        </p:nvGraphicFramePr>
        <p:xfrm>
          <a:off x="217709" y="0"/>
          <a:ext cx="11734804" cy="445770"/>
        </p:xfrm>
        <a:graphic>
          <a:graphicData uri="http://schemas.openxmlformats.org/drawingml/2006/table">
            <a:tbl>
              <a:tblPr/>
              <a:tblGrid>
                <a:gridCol w="821893"/>
                <a:gridCol w="821893"/>
                <a:gridCol w="821893"/>
                <a:gridCol w="958875"/>
                <a:gridCol w="821893"/>
                <a:gridCol w="821893"/>
                <a:gridCol w="958875"/>
                <a:gridCol w="958875"/>
                <a:gridCol w="821893"/>
                <a:gridCol w="821893"/>
                <a:gridCol w="821893"/>
                <a:gridCol w="1187178"/>
                <a:gridCol w="1095857"/>
              </a:tblGrid>
              <a:tr h="10524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2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JD1805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3746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3778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6240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9675"/>
            <a:ext cx="12227597" cy="578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235074"/>
              </p:ext>
            </p:extLst>
          </p:nvPr>
        </p:nvGraphicFramePr>
        <p:xfrm>
          <a:off x="-1" y="83911"/>
          <a:ext cx="12191995" cy="1560195"/>
        </p:xfrm>
        <a:graphic>
          <a:graphicData uri="http://schemas.openxmlformats.org/drawingml/2006/table">
            <a:tbl>
              <a:tblPr/>
              <a:tblGrid>
                <a:gridCol w="853914"/>
                <a:gridCol w="853914"/>
                <a:gridCol w="853914"/>
                <a:gridCol w="996233"/>
                <a:gridCol w="853914"/>
                <a:gridCol w="853914"/>
                <a:gridCol w="996233"/>
                <a:gridCol w="996233"/>
                <a:gridCol w="853914"/>
                <a:gridCol w="853914"/>
                <a:gridCol w="853914"/>
                <a:gridCol w="1233432"/>
                <a:gridCol w="1138552"/>
              </a:tblGrid>
              <a:tr h="4429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-4030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-2550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-2550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7980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12180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-4680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35" y="1645454"/>
            <a:ext cx="11011288" cy="52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8" y="1159373"/>
            <a:ext cx="11256162" cy="5698628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148"/>
              </p:ext>
            </p:extLst>
          </p:nvPr>
        </p:nvGraphicFramePr>
        <p:xfrm>
          <a:off x="0" y="0"/>
          <a:ext cx="12191998" cy="891540"/>
        </p:xfrm>
        <a:graphic>
          <a:graphicData uri="http://schemas.openxmlformats.org/drawingml/2006/table">
            <a:tbl>
              <a:tblPr/>
              <a:tblGrid>
                <a:gridCol w="853914"/>
                <a:gridCol w="853914"/>
                <a:gridCol w="853914"/>
                <a:gridCol w="996234"/>
                <a:gridCol w="853914"/>
                <a:gridCol w="853914"/>
                <a:gridCol w="996234"/>
                <a:gridCol w="996234"/>
                <a:gridCol w="853914"/>
                <a:gridCol w="853914"/>
                <a:gridCol w="853914"/>
                <a:gridCol w="1233432"/>
                <a:gridCol w="1138552"/>
              </a:tblGrid>
              <a:tr h="4429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5096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-2660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-7980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5082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-4640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-13920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9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1462"/>
            <a:ext cx="12196762" cy="117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55149"/>
              </p:ext>
            </p:extLst>
          </p:nvPr>
        </p:nvGraphicFramePr>
        <p:xfrm>
          <a:off x="152397" y="0"/>
          <a:ext cx="11843659" cy="1337310"/>
        </p:xfrm>
        <a:graphic>
          <a:graphicData uri="http://schemas.openxmlformats.org/drawingml/2006/table">
            <a:tbl>
              <a:tblPr/>
              <a:tblGrid>
                <a:gridCol w="829517"/>
                <a:gridCol w="829517"/>
                <a:gridCol w="829517"/>
                <a:gridCol w="967770"/>
                <a:gridCol w="829517"/>
                <a:gridCol w="829517"/>
                <a:gridCol w="967770"/>
                <a:gridCol w="967770"/>
                <a:gridCol w="829517"/>
                <a:gridCol w="829517"/>
                <a:gridCol w="829517"/>
                <a:gridCol w="1198191"/>
                <a:gridCol w="1106022"/>
              </a:tblGrid>
              <a:tr h="5905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RM805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RM805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RM805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-1650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RM805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2455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2458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RM805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2479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2461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2" y="1357849"/>
            <a:ext cx="11618842" cy="550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676551"/>
              </p:ext>
            </p:extLst>
          </p:nvPr>
        </p:nvGraphicFramePr>
        <p:xfrm>
          <a:off x="-4" y="0"/>
          <a:ext cx="12192004" cy="1337310"/>
        </p:xfrm>
        <a:graphic>
          <a:graphicData uri="http://schemas.openxmlformats.org/drawingml/2006/table">
            <a:tbl>
              <a:tblPr/>
              <a:tblGrid>
                <a:gridCol w="853915"/>
                <a:gridCol w="853915"/>
                <a:gridCol w="853915"/>
                <a:gridCol w="996233"/>
                <a:gridCol w="853915"/>
                <a:gridCol w="853915"/>
                <a:gridCol w="996233"/>
                <a:gridCol w="996233"/>
                <a:gridCol w="853915"/>
                <a:gridCol w="853915"/>
                <a:gridCol w="853915"/>
                <a:gridCol w="1233432"/>
                <a:gridCol w="1138553"/>
              </a:tblGrid>
              <a:tr h="4429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14570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11900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-9375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-2250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14370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-4900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14345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14250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14315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-3250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10" y="1354347"/>
            <a:ext cx="11626239" cy="550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667648"/>
              </p:ext>
            </p:extLst>
          </p:nvPr>
        </p:nvGraphicFramePr>
        <p:xfrm>
          <a:off x="-1" y="127453"/>
          <a:ext cx="12191999" cy="1114425"/>
        </p:xfrm>
        <a:graphic>
          <a:graphicData uri="http://schemas.openxmlformats.org/drawingml/2006/table">
            <a:tbl>
              <a:tblPr/>
              <a:tblGrid>
                <a:gridCol w="853914"/>
                <a:gridCol w="853914"/>
                <a:gridCol w="853914"/>
                <a:gridCol w="996234"/>
                <a:gridCol w="853914"/>
                <a:gridCol w="853914"/>
                <a:gridCol w="996234"/>
                <a:gridCol w="996234"/>
                <a:gridCol w="853914"/>
                <a:gridCol w="853914"/>
                <a:gridCol w="853914"/>
                <a:gridCol w="1233432"/>
                <a:gridCol w="1138553"/>
              </a:tblGrid>
              <a:tr h="4429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53090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52690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52080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51680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51640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53550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53390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7" y="1233577"/>
            <a:ext cx="12081813" cy="57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13274"/>
              </p:ext>
            </p:extLst>
          </p:nvPr>
        </p:nvGraphicFramePr>
        <p:xfrm>
          <a:off x="0" y="0"/>
          <a:ext cx="12191999" cy="1337310"/>
        </p:xfrm>
        <a:graphic>
          <a:graphicData uri="http://schemas.openxmlformats.org/drawingml/2006/table">
            <a:tbl>
              <a:tblPr/>
              <a:tblGrid>
                <a:gridCol w="853914"/>
                <a:gridCol w="853914"/>
                <a:gridCol w="853914"/>
                <a:gridCol w="996234"/>
                <a:gridCol w="853914"/>
                <a:gridCol w="853914"/>
                <a:gridCol w="996234"/>
                <a:gridCol w="996234"/>
                <a:gridCol w="853914"/>
                <a:gridCol w="853914"/>
                <a:gridCol w="853914"/>
                <a:gridCol w="1233433"/>
                <a:gridCol w="1138552"/>
              </a:tblGrid>
              <a:tr h="4429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105220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104320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100340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100874.3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-3740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-7480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100210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99790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-4130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105100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105010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105400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105290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8" y="1345153"/>
            <a:ext cx="11645661" cy="551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66979"/>
              </p:ext>
            </p:extLst>
          </p:nvPr>
        </p:nvGraphicFramePr>
        <p:xfrm>
          <a:off x="0" y="0"/>
          <a:ext cx="12083143" cy="668655"/>
        </p:xfrm>
        <a:graphic>
          <a:graphicData uri="http://schemas.openxmlformats.org/drawingml/2006/table">
            <a:tbl>
              <a:tblPr/>
              <a:tblGrid>
                <a:gridCol w="846290"/>
                <a:gridCol w="846290"/>
                <a:gridCol w="846290"/>
                <a:gridCol w="987339"/>
                <a:gridCol w="846290"/>
                <a:gridCol w="846290"/>
                <a:gridCol w="987339"/>
                <a:gridCol w="987339"/>
                <a:gridCol w="846290"/>
                <a:gridCol w="846290"/>
                <a:gridCol w="846290"/>
                <a:gridCol w="1222419"/>
                <a:gridCol w="1128387"/>
              </a:tblGrid>
              <a:tr h="5905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IF1803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4282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4247.2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-10440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-10440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IF1803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4194.6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3926.4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80460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80460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6763"/>
            <a:ext cx="12209373" cy="577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549916"/>
              </p:ext>
            </p:extLst>
          </p:nvPr>
        </p:nvGraphicFramePr>
        <p:xfrm>
          <a:off x="62960" y="0"/>
          <a:ext cx="11985168" cy="1114425"/>
        </p:xfrm>
        <a:graphic>
          <a:graphicData uri="http://schemas.openxmlformats.org/drawingml/2006/table">
            <a:tbl>
              <a:tblPr/>
              <a:tblGrid>
                <a:gridCol w="839428"/>
                <a:gridCol w="839428"/>
                <a:gridCol w="839428"/>
                <a:gridCol w="979333"/>
                <a:gridCol w="839428"/>
                <a:gridCol w="839428"/>
                <a:gridCol w="979333"/>
                <a:gridCol w="979333"/>
                <a:gridCol w="839428"/>
                <a:gridCol w="839428"/>
                <a:gridCol w="839428"/>
                <a:gridCol w="1212507"/>
                <a:gridCol w="1119238"/>
              </a:tblGrid>
              <a:tr h="4429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3162.8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3175.2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3107.2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-3900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-3900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2846.8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2907.8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-18300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-18300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808"/>
            <a:ext cx="12136481" cy="574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5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30685"/>
              </p:ext>
            </p:extLst>
          </p:nvPr>
        </p:nvGraphicFramePr>
        <p:xfrm>
          <a:off x="3" y="130628"/>
          <a:ext cx="12128472" cy="478971"/>
        </p:xfrm>
        <a:graphic>
          <a:graphicData uri="http://schemas.openxmlformats.org/drawingml/2006/table">
            <a:tbl>
              <a:tblPr/>
              <a:tblGrid>
                <a:gridCol w="849465"/>
                <a:gridCol w="849465"/>
                <a:gridCol w="849465"/>
                <a:gridCol w="991042"/>
                <a:gridCol w="849465"/>
                <a:gridCol w="849465"/>
                <a:gridCol w="991042"/>
                <a:gridCol w="991042"/>
                <a:gridCol w="849465"/>
                <a:gridCol w="849465"/>
                <a:gridCol w="849465"/>
                <a:gridCol w="1227006"/>
                <a:gridCol w="1132620"/>
              </a:tblGrid>
              <a:tr h="8858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IC1803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6119.2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5688.6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86120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86120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78303"/>
            <a:ext cx="12209373" cy="577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40574"/>
              </p:ext>
            </p:extLst>
          </p:nvPr>
        </p:nvGraphicFramePr>
        <p:xfrm>
          <a:off x="448575" y="120758"/>
          <a:ext cx="11222966" cy="6604248"/>
        </p:xfrm>
        <a:graphic>
          <a:graphicData uri="http://schemas.openxmlformats.org/drawingml/2006/table">
            <a:tbl>
              <a:tblPr/>
              <a:tblGrid>
                <a:gridCol w="879594"/>
                <a:gridCol w="895883"/>
                <a:gridCol w="895883"/>
                <a:gridCol w="1042481"/>
                <a:gridCol w="895883"/>
                <a:gridCol w="1026193"/>
                <a:gridCol w="1026193"/>
                <a:gridCol w="928460"/>
                <a:gridCol w="1042481"/>
                <a:gridCol w="1286812"/>
                <a:gridCol w="1303103"/>
              </a:tblGrid>
              <a:tr h="16255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RB1805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-19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3865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2.3%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3926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2018/2/23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-11590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-23180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IH1803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3175.2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3107.2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-20400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-20400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1373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3.30%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-14820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-20280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4032.14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3.60%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3998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-16860.6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-19801.2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6778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6684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-14000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-18800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IH1803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2846.8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2018/2/13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2907.8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-18300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-18300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1382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1366.5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-16740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-16740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527.5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523.5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-12000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-16000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105220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2.60%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16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104320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-7200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-14400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5082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5140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-4640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-13920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2157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2122.5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-6900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-13800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4035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3.80%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4012.333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-11200.2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-13600.2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RB1805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3965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2.20%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36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3928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-6660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-13320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533.5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2.00%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1.00%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24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528.5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-6000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-12000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CU1803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52800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3.00%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53090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-13400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-11600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JD1805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3612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3665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-3710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-11130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1419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2018/2/23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1409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2018/2/26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-5400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-10800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IF1803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4282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4247.2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-10440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-10440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1360.5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1353.5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-4200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-8400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518.5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516.5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-4000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-8000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6694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6654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-16000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-8000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RB1805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4038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2018/2/26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2.7%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4019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2018/2/27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-3990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-7980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5096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-21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5134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-2660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-7980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100340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100874.3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-3740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-7480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4074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2018/2/26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2.6%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4056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2018/2/27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-3600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-7200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ZN1805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26745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3.70%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26665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-3600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-7200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RB1805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3957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3.30%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54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3944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-8910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-7020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14345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2.3%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14415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-3500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-7000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TA805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5622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0.5%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-33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5662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-9020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-6600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14250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2.3%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14315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-3250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-6500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CU1804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53550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2018/2/26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3.1%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53390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2018/2/27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-3200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-6400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4019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3.60%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4008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-3480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-6380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BU1806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2708.13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2722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-9880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-6241.5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2769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0.50%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-36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2785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-1920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-5760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2148.5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2.50%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2141.5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-4600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-5600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L1805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9510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0.5%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9570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-8700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-5400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1365.5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1.20%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1361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-5400</a:t>
                      </a:r>
                    </a:p>
                  </a:txBody>
                  <a:tcPr marL="6156" marR="6156" marT="61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85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292552"/>
              </p:ext>
            </p:extLst>
          </p:nvPr>
        </p:nvGraphicFramePr>
        <p:xfrm>
          <a:off x="285688" y="325679"/>
          <a:ext cx="11670522" cy="6235682"/>
        </p:xfrm>
        <a:graphic>
          <a:graphicData uri="http://schemas.openxmlformats.org/drawingml/2006/table">
            <a:tbl>
              <a:tblPr/>
              <a:tblGrid>
                <a:gridCol w="950539"/>
                <a:gridCol w="950539"/>
                <a:gridCol w="950539"/>
                <a:gridCol w="1108965"/>
                <a:gridCol w="950539"/>
                <a:gridCol w="1108965"/>
                <a:gridCol w="1108965"/>
                <a:gridCol w="950539"/>
                <a:gridCol w="950539"/>
                <a:gridCol w="1373005"/>
                <a:gridCol w="1267388"/>
              </a:tblGrid>
              <a:tr h="10889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4427" marR="4427" marT="44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AU1806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275.75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275.55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RM805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2455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2458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RM805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51680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51420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2136.5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100210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99790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-4130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JD1805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3746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3778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6240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8760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8760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AU1806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274.35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518.5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521.5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12180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12480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534.5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17010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52690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52080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AL1805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14570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11900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2774.33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9049.5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27148.5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2268.5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41400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41400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2116.5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IF1803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4194.6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3926.4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80460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80460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IC1803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6119.2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5688.6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86120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86120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1299.5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2.60%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1369.5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46200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92400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2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66163"/>
              </p:ext>
            </p:extLst>
          </p:nvPr>
        </p:nvGraphicFramePr>
        <p:xfrm>
          <a:off x="111577" y="121489"/>
          <a:ext cx="11906252" cy="891540"/>
        </p:xfrm>
        <a:graphic>
          <a:graphicData uri="http://schemas.openxmlformats.org/drawingml/2006/table">
            <a:tbl>
              <a:tblPr/>
              <a:tblGrid>
                <a:gridCol w="833901"/>
                <a:gridCol w="833901"/>
                <a:gridCol w="833901"/>
                <a:gridCol w="972884"/>
                <a:gridCol w="833901"/>
                <a:gridCol w="833901"/>
                <a:gridCol w="972884"/>
                <a:gridCol w="972884"/>
                <a:gridCol w="833901"/>
                <a:gridCol w="833901"/>
                <a:gridCol w="833901"/>
                <a:gridCol w="1204524"/>
                <a:gridCol w="1111868"/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AU1806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275.75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275.55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AU1806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274.35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AU1806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272.1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2018/3/1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0.6%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2" y="1114059"/>
            <a:ext cx="12133838" cy="574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1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647860"/>
              </p:ext>
            </p:extLst>
          </p:nvPr>
        </p:nvGraphicFramePr>
        <p:xfrm>
          <a:off x="-5" y="105683"/>
          <a:ext cx="12017833" cy="1337310"/>
        </p:xfrm>
        <a:graphic>
          <a:graphicData uri="http://schemas.openxmlformats.org/drawingml/2006/table">
            <a:tbl>
              <a:tblPr/>
              <a:tblGrid>
                <a:gridCol w="841716"/>
                <a:gridCol w="841716"/>
                <a:gridCol w="841716"/>
                <a:gridCol w="982002"/>
                <a:gridCol w="841716"/>
                <a:gridCol w="841716"/>
                <a:gridCol w="982002"/>
                <a:gridCol w="982002"/>
                <a:gridCol w="841716"/>
                <a:gridCol w="841716"/>
                <a:gridCol w="841716"/>
                <a:gridCol w="1215811"/>
                <a:gridCol w="1122288"/>
              </a:tblGrid>
              <a:tr h="3543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4012.333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-11200.2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-13600.2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-3480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-6380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4032.14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3998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-16860.6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-19801.2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-7200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95" y="1471481"/>
            <a:ext cx="11378799" cy="538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581249"/>
              </p:ext>
            </p:extLst>
          </p:nvPr>
        </p:nvGraphicFramePr>
        <p:xfrm>
          <a:off x="81706" y="0"/>
          <a:ext cx="11838150" cy="1560195"/>
        </p:xfrm>
        <a:graphic>
          <a:graphicData uri="http://schemas.openxmlformats.org/drawingml/2006/table">
            <a:tbl>
              <a:tblPr/>
              <a:tblGrid>
                <a:gridCol w="829131"/>
                <a:gridCol w="829131"/>
                <a:gridCol w="829131"/>
                <a:gridCol w="967320"/>
                <a:gridCol w="829131"/>
                <a:gridCol w="829131"/>
                <a:gridCol w="967320"/>
                <a:gridCol w="967320"/>
                <a:gridCol w="829131"/>
                <a:gridCol w="829131"/>
                <a:gridCol w="829131"/>
                <a:gridCol w="1197634"/>
                <a:gridCol w="1105508"/>
              </a:tblGrid>
              <a:tr h="3543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518.5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516.5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518.5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521.5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527.5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523.5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533.5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528.5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1.0%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534.5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1.0%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11000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64" y="1604513"/>
            <a:ext cx="11097773" cy="525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219422"/>
              </p:ext>
            </p:extLst>
          </p:nvPr>
        </p:nvGraphicFramePr>
        <p:xfrm>
          <a:off x="76203" y="127453"/>
          <a:ext cx="11963396" cy="1337310"/>
        </p:xfrm>
        <a:graphic>
          <a:graphicData uri="http://schemas.openxmlformats.org/drawingml/2006/table">
            <a:tbl>
              <a:tblPr/>
              <a:tblGrid>
                <a:gridCol w="837903"/>
                <a:gridCol w="837903"/>
                <a:gridCol w="837903"/>
                <a:gridCol w="977554"/>
                <a:gridCol w="837903"/>
                <a:gridCol w="837903"/>
                <a:gridCol w="977554"/>
                <a:gridCol w="977554"/>
                <a:gridCol w="837903"/>
                <a:gridCol w="837903"/>
                <a:gridCol w="837903"/>
                <a:gridCol w="1210305"/>
                <a:gridCol w="1117205"/>
              </a:tblGrid>
              <a:tr h="3543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2116.5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2018/2/6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29400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2136.5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2148.5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2141.5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2122.5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-6900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2268.5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41400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41400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13" y="1500996"/>
            <a:ext cx="11316449" cy="535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3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112895"/>
              </p:ext>
            </p:extLst>
          </p:nvPr>
        </p:nvGraphicFramePr>
        <p:xfrm>
          <a:off x="5" y="0"/>
          <a:ext cx="12191995" cy="1560195"/>
        </p:xfrm>
        <a:graphic>
          <a:graphicData uri="http://schemas.openxmlformats.org/drawingml/2006/table">
            <a:tbl>
              <a:tblPr/>
              <a:tblGrid>
                <a:gridCol w="853914"/>
                <a:gridCol w="724511"/>
                <a:gridCol w="881742"/>
                <a:gridCol w="1001486"/>
                <a:gridCol w="794657"/>
                <a:gridCol w="816429"/>
                <a:gridCol w="859971"/>
                <a:gridCol w="914400"/>
                <a:gridCol w="794657"/>
                <a:gridCol w="925286"/>
                <a:gridCol w="1077686"/>
                <a:gridCol w="1240971"/>
                <a:gridCol w="1306285"/>
              </a:tblGrid>
              <a:tr h="4429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理论手数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实际平仓盈亏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理论平仓盈亏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1299.5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1369.5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15:00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（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平错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46200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92400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-14820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-20280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1365.5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1353.5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-4200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-8400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1366.5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-16740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-16740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2018/2/26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-10800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10" y="1604513"/>
            <a:ext cx="11097775" cy="525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3268</Words>
  <Application>Microsoft Office PowerPoint</Application>
  <PresentationFormat>宽屏</PresentationFormat>
  <Paragraphs>2117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46</cp:revision>
  <dcterms:created xsi:type="dcterms:W3CDTF">2018-02-09T01:46:56Z</dcterms:created>
  <dcterms:modified xsi:type="dcterms:W3CDTF">2018-03-01T07:51:10Z</dcterms:modified>
</cp:coreProperties>
</file>