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Simulation_Ba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净值!$A$5:$A$12</c:f>
              <c:numCache>
                <c:formatCode>m/d/yyyy</c:formatCode>
                <c:ptCount val="8"/>
                <c:pt idx="0">
                  <c:v>43131</c:v>
                </c:pt>
                <c:pt idx="1">
                  <c:v>43132</c:v>
                </c:pt>
                <c:pt idx="2">
                  <c:v>43133</c:v>
                </c:pt>
                <c:pt idx="3">
                  <c:v>43136</c:v>
                </c:pt>
                <c:pt idx="4">
                  <c:v>43137</c:v>
                </c:pt>
                <c:pt idx="5">
                  <c:v>43138</c:v>
                </c:pt>
                <c:pt idx="6">
                  <c:v>43139</c:v>
                </c:pt>
                <c:pt idx="7">
                  <c:v>43140</c:v>
                </c:pt>
              </c:numCache>
            </c:numRef>
          </c:cat>
          <c:val>
            <c:numRef>
              <c:f>净值!$B$5:$B$12</c:f>
              <c:numCache>
                <c:formatCode>_ * #,##0_ ;_ * \-#,##0_ ;_ * "-"??_ ;_ @_ </c:formatCode>
                <c:ptCount val="8"/>
                <c:pt idx="0">
                  <c:v>5589832</c:v>
                </c:pt>
                <c:pt idx="1">
                  <c:v>5579241</c:v>
                </c:pt>
                <c:pt idx="2">
                  <c:v>5557681</c:v>
                </c:pt>
                <c:pt idx="3">
                  <c:v>5558068</c:v>
                </c:pt>
                <c:pt idx="4">
                  <c:v>5556305</c:v>
                </c:pt>
                <c:pt idx="5">
                  <c:v>5551055</c:v>
                </c:pt>
                <c:pt idx="6">
                  <c:v>5546532</c:v>
                </c:pt>
                <c:pt idx="7">
                  <c:v>5554791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8461104"/>
        <c:axId val="273316320"/>
      </c:lineChart>
      <c:dateAx>
        <c:axId val="2784611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3316320"/>
        <c:crosses val="autoZero"/>
        <c:auto val="1"/>
        <c:lblOffset val="100"/>
        <c:baseTimeUnit val="days"/>
      </c:dateAx>
      <c:valAx>
        <c:axId val="27331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846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4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93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2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3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8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2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0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46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9B57-0871-4DCB-BDE5-8423ACFF4F48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4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9B57-0871-4DCB-BDE5-8423ACFF4F48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EDDC-0267-4670-AB4A-308B78475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07216"/>
              </p:ext>
            </p:extLst>
          </p:nvPr>
        </p:nvGraphicFramePr>
        <p:xfrm>
          <a:off x="4073297" y="893989"/>
          <a:ext cx="7465559" cy="4777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96988"/>
              </p:ext>
            </p:extLst>
          </p:nvPr>
        </p:nvGraphicFramePr>
        <p:xfrm>
          <a:off x="583293" y="1153886"/>
          <a:ext cx="2813050" cy="237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1210"/>
                <a:gridCol w="1751840"/>
              </a:tblGrid>
              <a:tr h="39224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2018/1/31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>
                          <a:effectLst/>
                        </a:rPr>
                        <a:t>      </a:t>
                      </a:r>
                      <a:r>
                        <a:rPr lang="en-US" altLang="zh-CN" sz="1800" b="1" u="none" strike="noStrike">
                          <a:effectLst/>
                        </a:rPr>
                        <a:t>5,589,832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2018/2/1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>
                          <a:effectLst/>
                        </a:rPr>
                        <a:t>      </a:t>
                      </a:r>
                      <a:r>
                        <a:rPr lang="en-US" altLang="zh-CN" sz="1800" b="1" u="none" strike="noStrike">
                          <a:effectLst/>
                        </a:rPr>
                        <a:t>5,579,241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2018/2/2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>
                          <a:effectLst/>
                        </a:rPr>
                        <a:t>      </a:t>
                      </a:r>
                      <a:r>
                        <a:rPr lang="en-US" altLang="zh-CN" sz="1800" b="1" u="none" strike="noStrike">
                          <a:effectLst/>
                        </a:rPr>
                        <a:t>5,557,681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2018/2/5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>
                          <a:effectLst/>
                        </a:rPr>
                        <a:t>      </a:t>
                      </a:r>
                      <a:r>
                        <a:rPr lang="en-US" altLang="zh-CN" sz="1800" b="1" u="none" strike="noStrike">
                          <a:effectLst/>
                        </a:rPr>
                        <a:t>5,558,068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2018/2/6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>
                          <a:effectLst/>
                        </a:rPr>
                        <a:t>      </a:t>
                      </a:r>
                      <a:r>
                        <a:rPr lang="en-US" altLang="zh-CN" sz="1800" b="1" u="none" strike="noStrike">
                          <a:effectLst/>
                        </a:rPr>
                        <a:t>5,556,305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2018/2/7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>
                          <a:effectLst/>
                        </a:rPr>
                        <a:t>      </a:t>
                      </a:r>
                      <a:r>
                        <a:rPr lang="en-US" altLang="zh-CN" sz="1800" b="1" u="none" strike="noStrike">
                          <a:effectLst/>
                        </a:rPr>
                        <a:t>5,551,055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2018/2/8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>
                          <a:effectLst/>
                        </a:rPr>
                        <a:t>      </a:t>
                      </a:r>
                      <a:r>
                        <a:rPr lang="en-US" altLang="zh-CN" sz="1800" b="1" u="none" strike="noStrike">
                          <a:effectLst/>
                        </a:rPr>
                        <a:t>5,546,532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>
                          <a:effectLst/>
                        </a:rPr>
                        <a:t>2018/2/9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800" b="1" u="none" strike="noStrike" dirty="0">
                          <a:effectLst/>
                        </a:rPr>
                        <a:t>5,554,791 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65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8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61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3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80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24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2018-02-02T07:32:24Z</dcterms:created>
  <dcterms:modified xsi:type="dcterms:W3CDTF">2018-02-09T07:30:31Z</dcterms:modified>
</cp:coreProperties>
</file>