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2" r:id="rId27"/>
    <p:sldId id="283" r:id="rId28"/>
    <p:sldId id="281" r:id="rId29"/>
    <p:sldId id="284" r:id="rId30"/>
    <p:sldId id="285" r:id="rId31"/>
    <p:sldId id="286" r:id="rId32"/>
    <p:sldId id="287" r:id="rId33"/>
    <p:sldId id="288" r:id="rId34"/>
    <p:sldId id="291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&#27169;&#25311;&#30424;\SimulationTrad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权益!$A$22:$A$25</c:f>
              <c:numCache>
                <c:formatCode>m/d/yyyy</c:formatCode>
                <c:ptCount val="4"/>
                <c:pt idx="0">
                  <c:v>43122</c:v>
                </c:pt>
                <c:pt idx="1">
                  <c:v>43123</c:v>
                </c:pt>
                <c:pt idx="2">
                  <c:v>43124</c:v>
                </c:pt>
                <c:pt idx="3">
                  <c:v>43125</c:v>
                </c:pt>
              </c:numCache>
            </c:numRef>
          </c:cat>
          <c:val>
            <c:numRef>
              <c:f>权益!$B$22:$B$25</c:f>
              <c:numCache>
                <c:formatCode>_ * #,##0_ ;_ * \-#,##0_ ;_ * "-"??_ ;_ @_ </c:formatCode>
                <c:ptCount val="4"/>
                <c:pt idx="0">
                  <c:v>9715728</c:v>
                </c:pt>
                <c:pt idx="1">
                  <c:v>9756827</c:v>
                </c:pt>
                <c:pt idx="2">
                  <c:v>9739233</c:v>
                </c:pt>
                <c:pt idx="3">
                  <c:v>9796411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814448"/>
        <c:axId val="335815008"/>
      </c:lineChart>
      <c:dateAx>
        <c:axId val="3358144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5815008"/>
        <c:crosses val="autoZero"/>
        <c:auto val="1"/>
        <c:lblOffset val="100"/>
        <c:baseTimeUnit val="days"/>
      </c:dateAx>
      <c:valAx>
        <c:axId val="33581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581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3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7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0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1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3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8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1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3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4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F565-641C-456C-8563-6E30D27A95A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8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798" y="158821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净值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015318"/>
              </p:ext>
            </p:extLst>
          </p:nvPr>
        </p:nvGraphicFramePr>
        <p:xfrm>
          <a:off x="1894115" y="2035629"/>
          <a:ext cx="7630886" cy="458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29877"/>
              </p:ext>
            </p:extLst>
          </p:nvPr>
        </p:nvGraphicFramePr>
        <p:xfrm>
          <a:off x="3764643" y="605470"/>
          <a:ext cx="4051300" cy="1345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6942"/>
                <a:gridCol w="1756759"/>
                <a:gridCol w="1067599"/>
              </a:tblGrid>
              <a:tr h="3363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2018/1/22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       </a:t>
                      </a:r>
                      <a:r>
                        <a:rPr lang="en-US" altLang="zh-CN" sz="1800" u="none" strike="noStrike">
                          <a:effectLst/>
                        </a:rPr>
                        <a:t>9,715,728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0.9716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3363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2018/1/23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       </a:t>
                      </a:r>
                      <a:r>
                        <a:rPr lang="en-US" altLang="zh-CN" sz="1800" u="none" strike="noStrike">
                          <a:effectLst/>
                        </a:rPr>
                        <a:t>9,756,827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0.9757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3363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2018/1/24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       </a:t>
                      </a:r>
                      <a:r>
                        <a:rPr lang="en-US" altLang="zh-CN" sz="1800" u="none" strike="noStrike">
                          <a:effectLst/>
                        </a:rPr>
                        <a:t>9,739,233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0.9739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3363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2018/1/25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       </a:t>
                      </a:r>
                      <a:r>
                        <a:rPr lang="en-US" altLang="zh-CN" sz="1800" u="none" strike="noStrike">
                          <a:effectLst/>
                        </a:rPr>
                        <a:t>9,796,411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0.9796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02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37057"/>
              </p:ext>
            </p:extLst>
          </p:nvPr>
        </p:nvGraphicFramePr>
        <p:xfrm>
          <a:off x="1499507" y="217715"/>
          <a:ext cx="9323612" cy="484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FG805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-20520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" y="821764"/>
            <a:ext cx="11767457" cy="59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9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23315"/>
              </p:ext>
            </p:extLst>
          </p:nvPr>
        </p:nvGraphicFramePr>
        <p:xfrm>
          <a:off x="1499507" y="217715"/>
          <a:ext cx="9323612" cy="484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-4720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061250"/>
            <a:ext cx="10058400" cy="50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0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506079"/>
            <a:ext cx="11320966" cy="57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8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85413"/>
              </p:ext>
            </p:extLst>
          </p:nvPr>
        </p:nvGraphicFramePr>
        <p:xfrm>
          <a:off x="1499507" y="217715"/>
          <a:ext cx="9323612" cy="484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5" y="1006820"/>
            <a:ext cx="11495314" cy="581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7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11691"/>
              </p:ext>
            </p:extLst>
          </p:nvPr>
        </p:nvGraphicFramePr>
        <p:xfrm>
          <a:off x="1499507" y="217715"/>
          <a:ext cx="9323612" cy="484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-11700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41507"/>
            <a:ext cx="11669486" cy="590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8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4" y="560506"/>
            <a:ext cx="11406974" cy="57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34047"/>
              </p:ext>
            </p:extLst>
          </p:nvPr>
        </p:nvGraphicFramePr>
        <p:xfrm>
          <a:off x="1494065" y="0"/>
          <a:ext cx="9323612" cy="1375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5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99360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99150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-4200</a:t>
                      </a:r>
                    </a:p>
                  </a:txBody>
                  <a:tcPr marL="9525" marR="9525" marT="9525" marB="0" anchor="b"/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97244.17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98170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23:17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-11110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99241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98590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-13020</a:t>
                      </a:r>
                    </a:p>
                  </a:txBody>
                  <a:tcPr marL="9525" marR="9525" marT="9525" marB="0" anchor="b"/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98110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99540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-17160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99710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104740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(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持仓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)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60360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" y="1451627"/>
            <a:ext cx="10678887" cy="540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3" y="397220"/>
            <a:ext cx="11901521" cy="60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1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3" y="462534"/>
            <a:ext cx="11966022" cy="60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3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593165"/>
            <a:ext cx="11600488" cy="58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7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099" y="10439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期末持仓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8" y="1881188"/>
            <a:ext cx="11617070" cy="32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6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" y="386335"/>
            <a:ext cx="11987525" cy="60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8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560507"/>
            <a:ext cx="11643495" cy="58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4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" y="440764"/>
            <a:ext cx="11643493" cy="58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66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63672"/>
              </p:ext>
            </p:extLst>
          </p:nvPr>
        </p:nvGraphicFramePr>
        <p:xfrm>
          <a:off x="1499507" y="217715"/>
          <a:ext cx="9323612" cy="707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2822.3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3211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2825.125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-5100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2" y="1093906"/>
            <a:ext cx="11114314" cy="56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1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1" y="424543"/>
            <a:ext cx="11552572" cy="58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63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6" y="331907"/>
            <a:ext cx="11944522" cy="60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22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84968"/>
              </p:ext>
            </p:extLst>
          </p:nvPr>
        </p:nvGraphicFramePr>
        <p:xfrm>
          <a:off x="1499507" y="217715"/>
          <a:ext cx="9323612" cy="929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217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17280</a:t>
                      </a:r>
                    </a:p>
                  </a:txBody>
                  <a:tcPr marL="9525" marR="9525" marT="9525" marB="0" anchor="b"/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-2760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1368962"/>
            <a:ext cx="10842171" cy="54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22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8992"/>
            <a:ext cx="11686498" cy="59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8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021"/>
            <a:ext cx="12052030" cy="61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" y="321021"/>
            <a:ext cx="11901515" cy="60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4392"/>
            <a:ext cx="197031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仓及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持仓盈亏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4563"/>
              </p:ext>
            </p:extLst>
          </p:nvPr>
        </p:nvGraphicFramePr>
        <p:xfrm>
          <a:off x="1970314" y="104400"/>
          <a:ext cx="9905998" cy="6633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645"/>
                <a:gridCol w="958645"/>
                <a:gridCol w="958645"/>
                <a:gridCol w="1118419"/>
                <a:gridCol w="958645"/>
                <a:gridCol w="958645"/>
                <a:gridCol w="958645"/>
                <a:gridCol w="1118419"/>
                <a:gridCol w="958645"/>
                <a:gridCol w="958645"/>
              </a:tblGrid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合约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开仓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开仓价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开仓日期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开仓时间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仓位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平仓价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平仓日期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平仓时间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平仓盈亏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AG1806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3886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2018/1/17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11:14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1.6%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3835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14:53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13770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BU1806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2776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0.2%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2756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13:42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-1000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CS1805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2018/1/17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11:14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0.2%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2094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9:07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1680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CU1803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54880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2018/1/16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22:02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2.3%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52700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14:53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54500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FG805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1494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2018/1/18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14:06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1.8%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1467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22:06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-20520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HC1805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3847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2018/1/19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0.5%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3906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9:06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-4720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I1805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539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2018/1/19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14:18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1.4%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540.5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13:41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2400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IH1803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2929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3168.4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2018/1/25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11:16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71820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JM1805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1294.5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14:07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3.5%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1288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14:53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-11700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M1805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2770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9:13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0.5%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2781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9:07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-660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M1805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2787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21:35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2.3%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2770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9:13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-9010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MA805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2822.3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14:53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0.6%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2847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9:07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3211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MA805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2825.125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2018/1/17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21:09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0.7%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2857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11:14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-5100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NI1805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99360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9:14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3.6%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99150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10:40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-4200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NI1805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97244.17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2018/1/18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21:20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1.8%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98170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23:17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-11110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NI1805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99241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11:07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3.6%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98590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14:53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-13020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NI1805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98110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9:48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1.9%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99540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14:56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-17160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5336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2018/1/10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13:32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1.5%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5228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21:35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17280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5234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9:07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0.4%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5230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13:35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240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-23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5226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14:53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1.9%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5238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21:03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-2760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PP1805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9524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13:38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2.1%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9495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14:53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-4060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PP1805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9538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11:16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2.1%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9486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10:40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-7280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PP1805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9480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9:04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1.5%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9407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9:48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-7665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RB1805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3874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2018/1/19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21:14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1.6%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3933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15340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RM805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84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2293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2018/1/19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3.0%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2285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13:41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-6720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RU1805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14055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2018/1/19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10:34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3.8%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13800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14:53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43350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SF805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6740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14:12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1.4%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6758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14:19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2340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SF805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6650.3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9:48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1.7%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6686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13:42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-5890.5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TA805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5628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23:20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1.9%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5744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21:03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24940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ZN1805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26105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23:20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1.5%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26085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9:06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-700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  <a:tr h="20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ZN1805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26130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21:15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1.5%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26080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2018/1/22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22:06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-1750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11" marR="7311" marT="731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645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8170"/>
              </p:ext>
            </p:extLst>
          </p:nvPr>
        </p:nvGraphicFramePr>
        <p:xfrm>
          <a:off x="1521279" y="155206"/>
          <a:ext cx="9323612" cy="1213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217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PP1805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-4060</a:t>
                      </a:r>
                    </a:p>
                  </a:txBody>
                  <a:tcPr marL="9525" marR="9525" marT="9525" marB="0" anchor="b"/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PP1805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-7280</a:t>
                      </a:r>
                    </a:p>
                  </a:txBody>
                  <a:tcPr marL="9525" marR="9525" marT="9525" marB="0" anchor="b"/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PP1805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-7665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PP1805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6" y="1551107"/>
            <a:ext cx="10058400" cy="50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3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440765"/>
            <a:ext cx="11729501" cy="59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7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" y="342792"/>
            <a:ext cx="11944520" cy="60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71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" y="386335"/>
            <a:ext cx="11794007" cy="59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05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6" y="429879"/>
            <a:ext cx="11600490" cy="58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78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11185"/>
              </p:ext>
            </p:extLst>
          </p:nvPr>
        </p:nvGraphicFramePr>
        <p:xfrm>
          <a:off x="1499507" y="217715"/>
          <a:ext cx="9323612" cy="484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RU1805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43350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821764"/>
            <a:ext cx="11621993" cy="58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67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3" y="212164"/>
            <a:ext cx="11901515" cy="60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32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065"/>
              </p:ext>
            </p:extLst>
          </p:nvPr>
        </p:nvGraphicFramePr>
        <p:xfrm>
          <a:off x="1499507" y="217715"/>
          <a:ext cx="9323612" cy="707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2340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6650.3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-5890.5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3" y="1115677"/>
            <a:ext cx="11016343" cy="5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47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5" y="266593"/>
            <a:ext cx="11535983" cy="58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5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386335"/>
            <a:ext cx="11794007" cy="59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9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84046"/>
              </p:ext>
            </p:extLst>
          </p:nvPr>
        </p:nvGraphicFramePr>
        <p:xfrm>
          <a:off x="1499507" y="217715"/>
          <a:ext cx="9323612" cy="465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4261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开仓时间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仓位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平仓价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AG1806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-18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3886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2018/1/17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11:14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1.6%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3835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2018/1/24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14:53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13770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" y="895963"/>
            <a:ext cx="11625943" cy="58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9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10052"/>
              </p:ext>
            </p:extLst>
          </p:nvPr>
        </p:nvGraphicFramePr>
        <p:xfrm>
          <a:off x="1499507" y="217715"/>
          <a:ext cx="9323612" cy="707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23:20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-1750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" y="930621"/>
            <a:ext cx="11440886" cy="57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13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386336"/>
            <a:ext cx="11880014" cy="60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37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331907"/>
            <a:ext cx="11880012" cy="60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96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69423"/>
              </p:ext>
            </p:extLst>
          </p:nvPr>
        </p:nvGraphicFramePr>
        <p:xfrm>
          <a:off x="1499507" y="217715"/>
          <a:ext cx="9323612" cy="707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23:20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24940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5762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-1280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58" y="1170878"/>
            <a:ext cx="10892928" cy="55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83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50383"/>
              </p:ext>
            </p:extLst>
          </p:nvPr>
        </p:nvGraphicFramePr>
        <p:xfrm>
          <a:off x="1499507" y="217715"/>
          <a:ext cx="9323612" cy="707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3168.4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71820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8" y="1099966"/>
            <a:ext cx="11056168" cy="55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00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39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17566"/>
              </p:ext>
            </p:extLst>
          </p:nvPr>
        </p:nvGraphicFramePr>
        <p:xfrm>
          <a:off x="1499507" y="217715"/>
          <a:ext cx="9323612" cy="484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2" y="867323"/>
            <a:ext cx="11473543" cy="58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359"/>
            <a:ext cx="12192000" cy="617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26950"/>
              </p:ext>
            </p:extLst>
          </p:nvPr>
        </p:nvGraphicFramePr>
        <p:xfrm>
          <a:off x="1499507" y="87086"/>
          <a:ext cx="9323612" cy="707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1680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2083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(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持仓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)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660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941506"/>
            <a:ext cx="11451772" cy="57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2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462535"/>
            <a:ext cx="11858514" cy="60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5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41653"/>
              </p:ext>
            </p:extLst>
          </p:nvPr>
        </p:nvGraphicFramePr>
        <p:xfrm>
          <a:off x="1499507" y="217715"/>
          <a:ext cx="9323612" cy="484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285"/>
                <a:gridCol w="902285"/>
                <a:gridCol w="902285"/>
                <a:gridCol w="1052666"/>
                <a:gridCol w="902285"/>
                <a:gridCol w="902285"/>
                <a:gridCol w="902285"/>
                <a:gridCol w="1052666"/>
                <a:gridCol w="902285"/>
                <a:gridCol w="902285"/>
              </a:tblGrid>
              <a:tr h="2612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合约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开仓时间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仓位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平仓盈亏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54880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52700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54500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778220"/>
            <a:ext cx="11686498" cy="59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3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1210</Words>
  <Application>Microsoft Office PowerPoint</Application>
  <PresentationFormat>宽屏</PresentationFormat>
  <Paragraphs>801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2018-01-25T06:29:26Z</dcterms:created>
  <dcterms:modified xsi:type="dcterms:W3CDTF">2018-01-25T07:47:19Z</dcterms:modified>
</cp:coreProperties>
</file>