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739B-73E0-4313-AA3C-916D839E75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84A4-C93F-4A4A-9460-9B6FA4B83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1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85505"/>
              </p:ext>
            </p:extLst>
          </p:nvPr>
        </p:nvGraphicFramePr>
        <p:xfrm>
          <a:off x="262757" y="168164"/>
          <a:ext cx="11655974" cy="648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601"/>
                <a:gridCol w="1445583"/>
                <a:gridCol w="1445583"/>
                <a:gridCol w="1095601"/>
                <a:gridCol w="1095601"/>
                <a:gridCol w="1095601"/>
                <a:gridCol w="1095601"/>
                <a:gridCol w="1095601"/>
                <a:gridCol w="1095601"/>
                <a:gridCol w="1095601"/>
              </a:tblGrid>
              <a:tr h="273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 err="1">
                          <a:effectLst/>
                        </a:rPr>
                        <a:t>cmt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总交易次数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盈利交易数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亏损交易数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盈利总额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亏损总额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总盈亏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总盈亏比率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胜率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</a:rPr>
                        <a:t>盈亏比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IF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173460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-36240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137220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-479%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119320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-39120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80200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57%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-305%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CU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90850.05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-47450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43400.05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-191%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92150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-56000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36150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-165%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ZN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41100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-11600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29500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-354%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28800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-10540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18260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-273%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RU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-36200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7150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-120%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IH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71820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-69660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2160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-103%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JD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5785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-5790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-100%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AU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5600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-6100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-92%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TF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21700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-26000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-4300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-83%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-4700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-4700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MA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17640.5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-27350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-9709.5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RM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8210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-19350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-11140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JM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60600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-72660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-12060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-83%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CS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19420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-32350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-12930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13770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-26865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-13095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24000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-38825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-14825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-0.1%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24940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-41579.9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-16639.9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-60%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HC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52020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-73821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-21801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-0.2%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RB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58670.5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-81250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-22579.5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-0.2%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-72%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PP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-25325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-25325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-0.3%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11180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-38600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-27420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-0.3%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-29%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-34500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-34500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-0.3%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SF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13780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-49000.5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-35220.5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33%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-28%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7400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-43075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-35675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33%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ZC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-38880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-38880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25%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FG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-41300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-41300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-0.4%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BU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320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-52700.5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-52380.5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-0.5%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8%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NI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78330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-137220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-58890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-0.6%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21%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-57%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01" marR="7101" marT="7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4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522</Words>
  <Application>Microsoft Office PowerPoint</Application>
  <PresentationFormat>宽屏</PresentationFormat>
  <Paragraphs>320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2018-03-29T07:01:35Z</dcterms:created>
  <dcterms:modified xsi:type="dcterms:W3CDTF">2018-03-29T07:25:50Z</dcterms:modified>
</cp:coreProperties>
</file>