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62" r:id="rId9"/>
    <p:sldId id="263"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79" r:id="rId23"/>
    <p:sldId id="281" r:id="rId24"/>
    <p:sldId id="282" r:id="rId25"/>
    <p:sldId id="283" r:id="rId26"/>
    <p:sldId id="28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Work\SpyderNet\output\tot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ITS</c:v>
                </c:pt>
              </c:strCache>
            </c:strRef>
          </c:tx>
          <c:spPr>
            <a:ln w="28575" cap="rnd">
              <a:solidFill>
                <a:schemeClr val="accent1"/>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Sheet1!$B$2:$B$1984</c:f>
              <c:numCache>
                <c:formatCode>General</c:formatCode>
                <c:ptCount val="1983"/>
                <c:pt idx="0">
                  <c:v>1.0034292189200891</c:v>
                </c:pt>
                <c:pt idx="1">
                  <c:v>1.0025274579667081</c:v>
                </c:pt>
                <c:pt idx="2">
                  <c:v>1.0136757917144701</c:v>
                </c:pt>
                <c:pt idx="3">
                  <c:v>1.0132561299277989</c:v>
                </c:pt>
                <c:pt idx="4">
                  <c:v>1.013996269879079</c:v>
                </c:pt>
                <c:pt idx="5">
                  <c:v>1.0154534837549141</c:v>
                </c:pt>
                <c:pt idx="6">
                  <c:v>1.0147991016630229</c:v>
                </c:pt>
                <c:pt idx="7">
                  <c:v>1.013103162082919</c:v>
                </c:pt>
                <c:pt idx="8">
                  <c:v>1.0150085449092821</c:v>
                </c:pt>
                <c:pt idx="9">
                  <c:v>1.0126425219112789</c:v>
                </c:pt>
                <c:pt idx="10">
                  <c:v>1.014279838418163</c:v>
                </c:pt>
                <c:pt idx="11">
                  <c:v>1.0195081717123811</c:v>
                </c:pt>
                <c:pt idx="12">
                  <c:v>1.014639599476604</c:v>
                </c:pt>
                <c:pt idx="13">
                  <c:v>1.0130255961819139</c:v>
                </c:pt>
                <c:pt idx="14">
                  <c:v>1.0137896357784619</c:v>
                </c:pt>
                <c:pt idx="15">
                  <c:v>1.018658870818564</c:v>
                </c:pt>
                <c:pt idx="16">
                  <c:v>1.020534034793444</c:v>
                </c:pt>
                <c:pt idx="17">
                  <c:v>1.020741634038272</c:v>
                </c:pt>
                <c:pt idx="18">
                  <c:v>1.018368887356256</c:v>
                </c:pt>
                <c:pt idx="19">
                  <c:v>1.024631194862667</c:v>
                </c:pt>
                <c:pt idx="20">
                  <c:v>1.0322991079192509</c:v>
                </c:pt>
                <c:pt idx="21">
                  <c:v>1.030708666144178</c:v>
                </c:pt>
                <c:pt idx="22">
                  <c:v>1.030234384178478</c:v>
                </c:pt>
                <c:pt idx="23">
                  <c:v>1.0276179076895879</c:v>
                </c:pt>
                <c:pt idx="24">
                  <c:v>1.0288126898851391</c:v>
                </c:pt>
                <c:pt idx="25">
                  <c:v>1.0287879935276489</c:v>
                </c:pt>
                <c:pt idx="26">
                  <c:v>1.031175952797625</c:v>
                </c:pt>
                <c:pt idx="27">
                  <c:v>1.0292512905818829</c:v>
                </c:pt>
                <c:pt idx="28">
                  <c:v>1.027365979092794</c:v>
                </c:pt>
                <c:pt idx="29">
                  <c:v>1.025619393079531</c:v>
                </c:pt>
                <c:pt idx="30">
                  <c:v>1.023866903933965</c:v>
                </c:pt>
                <c:pt idx="31">
                  <c:v>1.024018983400633</c:v>
                </c:pt>
                <c:pt idx="32">
                  <c:v>1.031240480403562</c:v>
                </c:pt>
                <c:pt idx="33">
                  <c:v>1.031089697798282</c:v>
                </c:pt>
                <c:pt idx="34">
                  <c:v>1.0323832776392461</c:v>
                </c:pt>
                <c:pt idx="35">
                  <c:v>1.037317781096073</c:v>
                </c:pt>
                <c:pt idx="36">
                  <c:v>1.0366337402322721</c:v>
                </c:pt>
                <c:pt idx="37">
                  <c:v>1.0381092515176999</c:v>
                </c:pt>
                <c:pt idx="38">
                  <c:v>1.0368258933344019</c:v>
                </c:pt>
                <c:pt idx="39">
                  <c:v>1.0330697692255939</c:v>
                </c:pt>
                <c:pt idx="40">
                  <c:v>1.0295993841565321</c:v>
                </c:pt>
                <c:pt idx="41">
                  <c:v>1.0278427150773439</c:v>
                </c:pt>
                <c:pt idx="42">
                  <c:v>1.0330295606211839</c:v>
                </c:pt>
                <c:pt idx="43">
                  <c:v>1.032267348701531</c:v>
                </c:pt>
                <c:pt idx="44">
                  <c:v>1.0255157926586549</c:v>
                </c:pt>
                <c:pt idx="45">
                  <c:v>1.0238153591589669</c:v>
                </c:pt>
                <c:pt idx="46">
                  <c:v>1.0285425574499361</c:v>
                </c:pt>
                <c:pt idx="47">
                  <c:v>1.029705744334974</c:v>
                </c:pt>
                <c:pt idx="48">
                  <c:v>1.027896212224084</c:v>
                </c:pt>
                <c:pt idx="49">
                  <c:v>1.0278180308553391</c:v>
                </c:pt>
                <c:pt idx="50">
                  <c:v>1.0298400069373881</c:v>
                </c:pt>
                <c:pt idx="51">
                  <c:v>1.0290840992115251</c:v>
                </c:pt>
                <c:pt idx="52">
                  <c:v>1.026287700670689</c:v>
                </c:pt>
                <c:pt idx="53">
                  <c:v>1.0271504370020219</c:v>
                </c:pt>
                <c:pt idx="54">
                  <c:v>1.027788475221304</c:v>
                </c:pt>
                <c:pt idx="55">
                  <c:v>1.0308656383157</c:v>
                </c:pt>
                <c:pt idx="56">
                  <c:v>1.033511563433946</c:v>
                </c:pt>
                <c:pt idx="57">
                  <c:v>1.033985795064041</c:v>
                </c:pt>
                <c:pt idx="58">
                  <c:v>1.035669835967862</c:v>
                </c:pt>
                <c:pt idx="59">
                  <c:v>1.033250365443966</c:v>
                </c:pt>
                <c:pt idx="60">
                  <c:v>1.030478040029408</c:v>
                </c:pt>
                <c:pt idx="61">
                  <c:v>1.0311222668893181</c:v>
                </c:pt>
                <c:pt idx="62">
                  <c:v>1.0306460041218031</c:v>
                </c:pt>
                <c:pt idx="63">
                  <c:v>1.0321117051178601</c:v>
                </c:pt>
                <c:pt idx="64">
                  <c:v>1.0313683816774359</c:v>
                </c:pt>
                <c:pt idx="65">
                  <c:v>1.032468832675226</c:v>
                </c:pt>
                <c:pt idx="66">
                  <c:v>1.034203073793577</c:v>
                </c:pt>
                <c:pt idx="67">
                  <c:v>1.035585978534779</c:v>
                </c:pt>
                <c:pt idx="68">
                  <c:v>1.038004809153904</c:v>
                </c:pt>
                <c:pt idx="69">
                  <c:v>1.034998913795752</c:v>
                </c:pt>
                <c:pt idx="70">
                  <c:v>1.0372904699404619</c:v>
                </c:pt>
                <c:pt idx="71">
                  <c:v>1.0393073374613111</c:v>
                </c:pt>
                <c:pt idx="72">
                  <c:v>1.0382166959264449</c:v>
                </c:pt>
                <c:pt idx="73">
                  <c:v>1.0389376934528449</c:v>
                </c:pt>
                <c:pt idx="74">
                  <c:v>1.0380633376197801</c:v>
                </c:pt>
                <c:pt idx="75">
                  <c:v>1.039042669743623</c:v>
                </c:pt>
                <c:pt idx="76">
                  <c:v>1.0403896674869839</c:v>
                </c:pt>
                <c:pt idx="77">
                  <c:v>1.0393069334659639</c:v>
                </c:pt>
                <c:pt idx="78">
                  <c:v>1.03718127150998</c:v>
                </c:pt>
                <c:pt idx="79">
                  <c:v>1.034529591040575</c:v>
                </c:pt>
                <c:pt idx="80">
                  <c:v>1.030867551772676</c:v>
                </c:pt>
                <c:pt idx="81">
                  <c:v>1.034312601496528</c:v>
                </c:pt>
                <c:pt idx="82">
                  <c:v>1.035474298264901</c:v>
                </c:pt>
                <c:pt idx="83">
                  <c:v>1.039270147515289</c:v>
                </c:pt>
                <c:pt idx="84">
                  <c:v>1.0399871461421959</c:v>
                </c:pt>
                <c:pt idx="85">
                  <c:v>1.041264736979399</c:v>
                </c:pt>
                <c:pt idx="86">
                  <c:v>1.043574421947483</c:v>
                </c:pt>
                <c:pt idx="87">
                  <c:v>1.0445331674191181</c:v>
                </c:pt>
                <c:pt idx="88">
                  <c:v>1.04134313224944</c:v>
                </c:pt>
                <c:pt idx="89">
                  <c:v>1.0366465696398881</c:v>
                </c:pt>
                <c:pt idx="90">
                  <c:v>1.0350890885523361</c:v>
                </c:pt>
                <c:pt idx="91">
                  <c:v>1.030577342838872</c:v>
                </c:pt>
                <c:pt idx="92">
                  <c:v>1.0284137971389831</c:v>
                </c:pt>
                <c:pt idx="93">
                  <c:v>1.03305585649125</c:v>
                </c:pt>
                <c:pt idx="94">
                  <c:v>1.0327984161033481</c:v>
                </c:pt>
                <c:pt idx="95">
                  <c:v>1.0283674103855831</c:v>
                </c:pt>
                <c:pt idx="96">
                  <c:v>1.029198138727585</c:v>
                </c:pt>
                <c:pt idx="97">
                  <c:v>1.029170307832006</c:v>
                </c:pt>
                <c:pt idx="98">
                  <c:v>1.033232531788433</c:v>
                </c:pt>
                <c:pt idx="99">
                  <c:v>1.0326216999866831</c:v>
                </c:pt>
                <c:pt idx="100">
                  <c:v>1.03363078417817</c:v>
                </c:pt>
                <c:pt idx="101">
                  <c:v>1.0345342031265179</c:v>
                </c:pt>
                <c:pt idx="102">
                  <c:v>1.0345654045814769</c:v>
                </c:pt>
                <c:pt idx="103">
                  <c:v>1.0345818444458761</c:v>
                </c:pt>
                <c:pt idx="104">
                  <c:v>1.0362939999926071</c:v>
                </c:pt>
                <c:pt idx="105">
                  <c:v>1.035807346794863</c:v>
                </c:pt>
                <c:pt idx="106">
                  <c:v>1.0360861687470351</c:v>
                </c:pt>
                <c:pt idx="107">
                  <c:v>1.033330729177939</c:v>
                </c:pt>
                <c:pt idx="108">
                  <c:v>1.030875867551535</c:v>
                </c:pt>
                <c:pt idx="109">
                  <c:v>1.034636382325115</c:v>
                </c:pt>
                <c:pt idx="110">
                  <c:v>1.035288471096443</c:v>
                </c:pt>
                <c:pt idx="111">
                  <c:v>1.0342593785597509</c:v>
                </c:pt>
                <c:pt idx="112">
                  <c:v>1.035119144739729</c:v>
                </c:pt>
                <c:pt idx="113">
                  <c:v>1.0321526546462501</c:v>
                </c:pt>
                <c:pt idx="114">
                  <c:v>1.0344099796279129</c:v>
                </c:pt>
                <c:pt idx="115">
                  <c:v>1.0396456764349311</c:v>
                </c:pt>
                <c:pt idx="116">
                  <c:v>1.04011200498178</c:v>
                </c:pt>
                <c:pt idx="117">
                  <c:v>1.041282771816886</c:v>
                </c:pt>
                <c:pt idx="118">
                  <c:v>1.045888134794158</c:v>
                </c:pt>
                <c:pt idx="119">
                  <c:v>1.0481219670108599</c:v>
                </c:pt>
                <c:pt idx="120">
                  <c:v>1.046133461104733</c:v>
                </c:pt>
                <c:pt idx="121">
                  <c:v>1.0436878036372661</c:v>
                </c:pt>
                <c:pt idx="122">
                  <c:v>1.046308958409508</c:v>
                </c:pt>
                <c:pt idx="123">
                  <c:v>1.046429340904091</c:v>
                </c:pt>
                <c:pt idx="124">
                  <c:v>1.049464671306694</c:v>
                </c:pt>
                <c:pt idx="125">
                  <c:v>1.0541796527508689</c:v>
                </c:pt>
                <c:pt idx="126">
                  <c:v>1.054772122037972</c:v>
                </c:pt>
                <c:pt idx="127">
                  <c:v>1.0570741202595479</c:v>
                </c:pt>
                <c:pt idx="128">
                  <c:v>1.056819138103273</c:v>
                </c:pt>
                <c:pt idx="129">
                  <c:v>1.056785871220338</c:v>
                </c:pt>
                <c:pt idx="130">
                  <c:v>1.05791219603828</c:v>
                </c:pt>
                <c:pt idx="131">
                  <c:v>1.058095632251667</c:v>
                </c:pt>
                <c:pt idx="132">
                  <c:v>1.056870778541025</c:v>
                </c:pt>
                <c:pt idx="133">
                  <c:v>1.057826733980276</c:v>
                </c:pt>
                <c:pt idx="134">
                  <c:v>1.05932618603586</c:v>
                </c:pt>
                <c:pt idx="135">
                  <c:v>1.059695215471004</c:v>
                </c:pt>
                <c:pt idx="136">
                  <c:v>1.0652434988150641</c:v>
                </c:pt>
                <c:pt idx="137">
                  <c:v>1.0665522913535499</c:v>
                </c:pt>
                <c:pt idx="138">
                  <c:v>1.0655099850208689</c:v>
                </c:pt>
                <c:pt idx="139">
                  <c:v>1.069535948199702</c:v>
                </c:pt>
                <c:pt idx="140">
                  <c:v>1.067727607382287</c:v>
                </c:pt>
                <c:pt idx="141">
                  <c:v>1.0668763905564389</c:v>
                </c:pt>
                <c:pt idx="142">
                  <c:v>1.070473386355193</c:v>
                </c:pt>
                <c:pt idx="143">
                  <c:v>1.069806698274562</c:v>
                </c:pt>
                <c:pt idx="144">
                  <c:v>1.0704656978387981</c:v>
                </c:pt>
                <c:pt idx="145">
                  <c:v>1.073861431780865</c:v>
                </c:pt>
                <c:pt idx="146">
                  <c:v>1.074424608604148</c:v>
                </c:pt>
                <c:pt idx="147">
                  <c:v>1.073435407216853</c:v>
                </c:pt>
                <c:pt idx="148">
                  <c:v>1.076761015018084</c:v>
                </c:pt>
                <c:pt idx="149">
                  <c:v>1.0719589531733029</c:v>
                </c:pt>
                <c:pt idx="150">
                  <c:v>1.072255692838902</c:v>
                </c:pt>
                <c:pt idx="151">
                  <c:v>1.0736046718138179</c:v>
                </c:pt>
                <c:pt idx="152">
                  <c:v>1.073505361969286</c:v>
                </c:pt>
                <c:pt idx="153">
                  <c:v>1.0764595439650451</c:v>
                </c:pt>
                <c:pt idx="154">
                  <c:v>1.0774115107520921</c:v>
                </c:pt>
                <c:pt idx="155">
                  <c:v>1.079952171481108</c:v>
                </c:pt>
                <c:pt idx="156">
                  <c:v>1.0775044891685039</c:v>
                </c:pt>
                <c:pt idx="157">
                  <c:v>1.076310557475419</c:v>
                </c:pt>
                <c:pt idx="158">
                  <c:v>1.076027721956148</c:v>
                </c:pt>
                <c:pt idx="159">
                  <c:v>1.080271265731797</c:v>
                </c:pt>
                <c:pt idx="160">
                  <c:v>1.08488547048241</c:v>
                </c:pt>
                <c:pt idx="161">
                  <c:v>1.08420615767552</c:v>
                </c:pt>
                <c:pt idx="162">
                  <c:v>1.0822173206384469</c:v>
                </c:pt>
                <c:pt idx="163">
                  <c:v>1.0830965525381859</c:v>
                </c:pt>
                <c:pt idx="164">
                  <c:v>1.0808687605059351</c:v>
                </c:pt>
                <c:pt idx="165">
                  <c:v>1.0803793638085939</c:v>
                </c:pt>
                <c:pt idx="166">
                  <c:v>1.081605472239723</c:v>
                </c:pt>
                <c:pt idx="167">
                  <c:v>1.080904996433159</c:v>
                </c:pt>
                <c:pt idx="168">
                  <c:v>1.081913584777366</c:v>
                </c:pt>
                <c:pt idx="169">
                  <c:v>1.080431884049315</c:v>
                </c:pt>
                <c:pt idx="170">
                  <c:v>1.0811978184714821</c:v>
                </c:pt>
                <c:pt idx="171">
                  <c:v>1.081846875546767</c:v>
                </c:pt>
                <c:pt idx="172">
                  <c:v>1.085212445203753</c:v>
                </c:pt>
                <c:pt idx="173">
                  <c:v>1.0892402181008709</c:v>
                </c:pt>
                <c:pt idx="174">
                  <c:v>1.0868506277719501</c:v>
                </c:pt>
                <c:pt idx="175">
                  <c:v>1.090023081956742</c:v>
                </c:pt>
                <c:pt idx="176">
                  <c:v>1.0920221172761051</c:v>
                </c:pt>
                <c:pt idx="177">
                  <c:v>1.0920737599871639</c:v>
                </c:pt>
                <c:pt idx="178">
                  <c:v>1.0910277988867609</c:v>
                </c:pt>
                <c:pt idx="179">
                  <c:v>1.093713971686584</c:v>
                </c:pt>
                <c:pt idx="180">
                  <c:v>1.0915098601555779</c:v>
                </c:pt>
                <c:pt idx="181">
                  <c:v>1.089240655302109</c:v>
                </c:pt>
                <c:pt idx="182">
                  <c:v>1.090491043597928</c:v>
                </c:pt>
                <c:pt idx="183">
                  <c:v>1.087189194084123</c:v>
                </c:pt>
                <c:pt idx="184">
                  <c:v>1.0894724560000919</c:v>
                </c:pt>
                <c:pt idx="185">
                  <c:v>1.095787369334791</c:v>
                </c:pt>
                <c:pt idx="186">
                  <c:v>1.0995648218405061</c:v>
                </c:pt>
                <c:pt idx="187">
                  <c:v>1.100511718515242</c:v>
                </c:pt>
                <c:pt idx="188">
                  <c:v>1.095614067458047</c:v>
                </c:pt>
                <c:pt idx="189">
                  <c:v>1.097925094375604</c:v>
                </c:pt>
                <c:pt idx="190">
                  <c:v>1.0989615932931669</c:v>
                </c:pt>
                <c:pt idx="191">
                  <c:v>1.090184187133272</c:v>
                </c:pt>
                <c:pt idx="192">
                  <c:v>1.095897458240211</c:v>
                </c:pt>
                <c:pt idx="193">
                  <c:v>1.102149711546788</c:v>
                </c:pt>
                <c:pt idx="194">
                  <c:v>1.102536395996482</c:v>
                </c:pt>
                <c:pt idx="195">
                  <c:v>1.101862109414093</c:v>
                </c:pt>
                <c:pt idx="196">
                  <c:v>1.099640954452717</c:v>
                </c:pt>
                <c:pt idx="197">
                  <c:v>1.104914774978581</c:v>
                </c:pt>
                <c:pt idx="198">
                  <c:v>1.1100279863162059</c:v>
                </c:pt>
                <c:pt idx="199">
                  <c:v>1.105316797510318</c:v>
                </c:pt>
                <c:pt idx="200">
                  <c:v>1.10237449606496</c:v>
                </c:pt>
                <c:pt idx="201">
                  <c:v>1.094831710157139</c:v>
                </c:pt>
                <c:pt idx="202">
                  <c:v>1.0914034831910491</c:v>
                </c:pt>
                <c:pt idx="203">
                  <c:v>1.089504330538106</c:v>
                </c:pt>
                <c:pt idx="204">
                  <c:v>1.104508348196569</c:v>
                </c:pt>
                <c:pt idx="205">
                  <c:v>1.1140222088055389</c:v>
                </c:pt>
                <c:pt idx="206">
                  <c:v>1.1062824762205581</c:v>
                </c:pt>
                <c:pt idx="207">
                  <c:v>1.1147157890802211</c:v>
                </c:pt>
                <c:pt idx="208">
                  <c:v>1.116570845987384</c:v>
                </c:pt>
                <c:pt idx="209">
                  <c:v>1.1147232995680429</c:v>
                </c:pt>
                <c:pt idx="210">
                  <c:v>1.1164392658149589</c:v>
                </c:pt>
                <c:pt idx="211">
                  <c:v>1.1150108110072201</c:v>
                </c:pt>
                <c:pt idx="212">
                  <c:v>1.1270803483636489</c:v>
                </c:pt>
                <c:pt idx="213">
                  <c:v>1.1269231895800651</c:v>
                </c:pt>
                <c:pt idx="214">
                  <c:v>1.1295689392787009</c:v>
                </c:pt>
                <c:pt idx="215">
                  <c:v>1.1394470647632571</c:v>
                </c:pt>
                <c:pt idx="216">
                  <c:v>1.138286769933154</c:v>
                </c:pt>
                <c:pt idx="217">
                  <c:v>1.1442062959203381</c:v>
                </c:pt>
                <c:pt idx="218">
                  <c:v>1.142328175854747</c:v>
                </c:pt>
                <c:pt idx="219">
                  <c:v>1.1436798918779769</c:v>
                </c:pt>
                <c:pt idx="220">
                  <c:v>1.141740933050547</c:v>
                </c:pt>
                <c:pt idx="221">
                  <c:v>1.1415179369235089</c:v>
                </c:pt>
                <c:pt idx="222">
                  <c:v>1.1410571934874481</c:v>
                </c:pt>
                <c:pt idx="223">
                  <c:v>1.1396128713909759</c:v>
                </c:pt>
                <c:pt idx="224">
                  <c:v>1.138490005467562</c:v>
                </c:pt>
                <c:pt idx="225">
                  <c:v>1.1363191443177201</c:v>
                </c:pt>
                <c:pt idx="226">
                  <c:v>1.127775168967152</c:v>
                </c:pt>
                <c:pt idx="227">
                  <c:v>1.124781005310854</c:v>
                </c:pt>
                <c:pt idx="228">
                  <c:v>1.126583033423495</c:v>
                </c:pt>
                <c:pt idx="229">
                  <c:v>1.128420309074458</c:v>
                </c:pt>
                <c:pt idx="230">
                  <c:v>1.127428670920634</c:v>
                </c:pt>
                <c:pt idx="231">
                  <c:v>1.130767671631387</c:v>
                </c:pt>
                <c:pt idx="232">
                  <c:v>1.12629058223222</c:v>
                </c:pt>
                <c:pt idx="233">
                  <c:v>1.133885588306647</c:v>
                </c:pt>
                <c:pt idx="234">
                  <c:v>1.129029495723624</c:v>
                </c:pt>
                <c:pt idx="235">
                  <c:v>1.128090575434042</c:v>
                </c:pt>
                <c:pt idx="236">
                  <c:v>1.128178023210062</c:v>
                </c:pt>
                <c:pt idx="237">
                  <c:v>1.133695107852186</c:v>
                </c:pt>
                <c:pt idx="238">
                  <c:v>1.133658617668253</c:v>
                </c:pt>
                <c:pt idx="239">
                  <c:v>1.131896219919774</c:v>
                </c:pt>
                <c:pt idx="240">
                  <c:v>1.137104076439623</c:v>
                </c:pt>
                <c:pt idx="241">
                  <c:v>1.134033790634827</c:v>
                </c:pt>
                <c:pt idx="242">
                  <c:v>1.1327569300478679</c:v>
                </c:pt>
                <c:pt idx="243">
                  <c:v>1.131762597976685</c:v>
                </c:pt>
                <c:pt idx="244">
                  <c:v>1.137425946285205</c:v>
                </c:pt>
                <c:pt idx="245">
                  <c:v>1.139567827794794</c:v>
                </c:pt>
                <c:pt idx="246">
                  <c:v>1.141365366184067</c:v>
                </c:pt>
                <c:pt idx="247">
                  <c:v>1.139678739485231</c:v>
                </c:pt>
                <c:pt idx="248">
                  <c:v>1.1445511404603741</c:v>
                </c:pt>
                <c:pt idx="249">
                  <c:v>1.142976962283623</c:v>
                </c:pt>
                <c:pt idx="250">
                  <c:v>1.1499157295500511</c:v>
                </c:pt>
                <c:pt idx="251">
                  <c:v>1.146640560971095</c:v>
                </c:pt>
                <c:pt idx="252">
                  <c:v>1.139544170183425</c:v>
                </c:pt>
                <c:pt idx="253">
                  <c:v>1.142888546633843</c:v>
                </c:pt>
                <c:pt idx="254">
                  <c:v>1.1424752253152219</c:v>
                </c:pt>
                <c:pt idx="255">
                  <c:v>1.140633986876147</c:v>
                </c:pt>
                <c:pt idx="256">
                  <c:v>1.1483973388733619</c:v>
                </c:pt>
                <c:pt idx="257">
                  <c:v>1.1463962156281411</c:v>
                </c:pt>
                <c:pt idx="258">
                  <c:v>1.147516067106751</c:v>
                </c:pt>
                <c:pt idx="259">
                  <c:v>1.143827924674077</c:v>
                </c:pt>
                <c:pt idx="260">
                  <c:v>1.1424334738600039</c:v>
                </c:pt>
                <c:pt idx="261">
                  <c:v>1.1416257250659281</c:v>
                </c:pt>
                <c:pt idx="262">
                  <c:v>1.140855172698382</c:v>
                </c:pt>
                <c:pt idx="263">
                  <c:v>1.1360998952668131</c:v>
                </c:pt>
                <c:pt idx="264">
                  <c:v>1.13676561990091</c:v>
                </c:pt>
                <c:pt idx="265">
                  <c:v>1.1330591895018161</c:v>
                </c:pt>
                <c:pt idx="266">
                  <c:v>1.131521518350558</c:v>
                </c:pt>
                <c:pt idx="267">
                  <c:v>1.1308748583889421</c:v>
                </c:pt>
                <c:pt idx="268">
                  <c:v>1.133015902461066</c:v>
                </c:pt>
                <c:pt idx="269">
                  <c:v>1.1370462144391651</c:v>
                </c:pt>
                <c:pt idx="270">
                  <c:v>1.132942492779798</c:v>
                </c:pt>
                <c:pt idx="271">
                  <c:v>1.1365151050816791</c:v>
                </c:pt>
                <c:pt idx="272">
                  <c:v>1.1365578508619389</c:v>
                </c:pt>
                <c:pt idx="273">
                  <c:v>1.141669955724059</c:v>
                </c:pt>
                <c:pt idx="274">
                  <c:v>1.1380402048957741</c:v>
                </c:pt>
                <c:pt idx="275">
                  <c:v>1.136647421304982</c:v>
                </c:pt>
                <c:pt idx="276">
                  <c:v>1.1389283115886171</c:v>
                </c:pt>
                <c:pt idx="277">
                  <c:v>1.138180454288122</c:v>
                </c:pt>
                <c:pt idx="278">
                  <c:v>1.1403354523181639</c:v>
                </c:pt>
                <c:pt idx="279">
                  <c:v>1.1399307523531521</c:v>
                </c:pt>
                <c:pt idx="280">
                  <c:v>1.137787576648815</c:v>
                </c:pt>
                <c:pt idx="281">
                  <c:v>1.1411912667090089</c:v>
                </c:pt>
                <c:pt idx="282">
                  <c:v>1.1432703950541261</c:v>
                </c:pt>
                <c:pt idx="283">
                  <c:v>1.1460218357672209</c:v>
                </c:pt>
                <c:pt idx="284">
                  <c:v>1.146272577528326</c:v>
                </c:pt>
                <c:pt idx="285">
                  <c:v>1.1428410116929599</c:v>
                </c:pt>
                <c:pt idx="286">
                  <c:v>1.144257234172587</c:v>
                </c:pt>
                <c:pt idx="287">
                  <c:v>1.138832377202609</c:v>
                </c:pt>
                <c:pt idx="288">
                  <c:v>1.1396165376921319</c:v>
                </c:pt>
                <c:pt idx="289">
                  <c:v>1.144751945809346</c:v>
                </c:pt>
                <c:pt idx="290">
                  <c:v>1.1474186198599681</c:v>
                </c:pt>
                <c:pt idx="291">
                  <c:v>1.144344049358365</c:v>
                </c:pt>
                <c:pt idx="292">
                  <c:v>1.1399088659656491</c:v>
                </c:pt>
                <c:pt idx="293">
                  <c:v>1.144524060655858</c:v>
                </c:pt>
                <c:pt idx="294">
                  <c:v>1.144902423940132</c:v>
                </c:pt>
                <c:pt idx="295">
                  <c:v>1.14597318410812</c:v>
                </c:pt>
                <c:pt idx="296">
                  <c:v>1.1474154899101681</c:v>
                </c:pt>
                <c:pt idx="297">
                  <c:v>1.148773098493159</c:v>
                </c:pt>
                <c:pt idx="298">
                  <c:v>1.151034544160946</c:v>
                </c:pt>
                <c:pt idx="299">
                  <c:v>1.155486086928309</c:v>
                </c:pt>
                <c:pt idx="300">
                  <c:v>1.1525502634291289</c:v>
                </c:pt>
                <c:pt idx="301">
                  <c:v>1.152557855409621</c:v>
                </c:pt>
                <c:pt idx="302">
                  <c:v>1.1437122606558949</c:v>
                </c:pt>
                <c:pt idx="303">
                  <c:v>1.146026185983108</c:v>
                </c:pt>
                <c:pt idx="304">
                  <c:v>1.146044521218083</c:v>
                </c:pt>
                <c:pt idx="305">
                  <c:v>1.1395303504590339</c:v>
                </c:pt>
                <c:pt idx="306">
                  <c:v>1.146755209086999</c:v>
                </c:pt>
                <c:pt idx="307">
                  <c:v>1.1472596488169</c:v>
                </c:pt>
                <c:pt idx="308">
                  <c:v>1.1466138986938681</c:v>
                </c:pt>
                <c:pt idx="309">
                  <c:v>1.143566517410916</c:v>
                </c:pt>
                <c:pt idx="310">
                  <c:v>1.1402920125820819</c:v>
                </c:pt>
                <c:pt idx="311">
                  <c:v>1.1408748722226929</c:v>
                </c:pt>
                <c:pt idx="312">
                  <c:v>1.142161381577709</c:v>
                </c:pt>
                <c:pt idx="313">
                  <c:v>1.146693318171969</c:v>
                </c:pt>
                <c:pt idx="314">
                  <c:v>1.148350709463752</c:v>
                </c:pt>
                <c:pt idx="315">
                  <c:v>1.1501529273195299</c:v>
                </c:pt>
                <c:pt idx="316">
                  <c:v>1.148674090916727</c:v>
                </c:pt>
                <c:pt idx="317">
                  <c:v>1.150343846146539</c:v>
                </c:pt>
                <c:pt idx="318">
                  <c:v>1.1493866482838879</c:v>
                </c:pt>
                <c:pt idx="319">
                  <c:v>1.1509720405145529</c:v>
                </c:pt>
                <c:pt idx="320">
                  <c:v>1.153352457989373</c:v>
                </c:pt>
                <c:pt idx="321">
                  <c:v>1.151771305445128</c:v>
                </c:pt>
                <c:pt idx="322">
                  <c:v>1.150196861660703</c:v>
                </c:pt>
                <c:pt idx="323">
                  <c:v>1.147959842952621</c:v>
                </c:pt>
                <c:pt idx="324">
                  <c:v>1.1469515331909861</c:v>
                </c:pt>
                <c:pt idx="325">
                  <c:v>1.148124858056623</c:v>
                </c:pt>
                <c:pt idx="326">
                  <c:v>1.147061154181757</c:v>
                </c:pt>
                <c:pt idx="327">
                  <c:v>1.1485815898504701</c:v>
                </c:pt>
                <c:pt idx="328">
                  <c:v>1.1469591585443371</c:v>
                </c:pt>
                <c:pt idx="329">
                  <c:v>1.1485410922553601</c:v>
                </c:pt>
                <c:pt idx="330">
                  <c:v>1.1517546540547521</c:v>
                </c:pt>
                <c:pt idx="331">
                  <c:v>1.1527640424353149</c:v>
                </c:pt>
                <c:pt idx="332">
                  <c:v>1.1574862580281671</c:v>
                </c:pt>
                <c:pt idx="333">
                  <c:v>1.1613912023719331</c:v>
                </c:pt>
                <c:pt idx="334">
                  <c:v>1.161296703595549</c:v>
                </c:pt>
                <c:pt idx="335">
                  <c:v>1.1604650699489121</c:v>
                </c:pt>
                <c:pt idx="336">
                  <c:v>1.161603538437082</c:v>
                </c:pt>
                <c:pt idx="337">
                  <c:v>1.163090159162357</c:v>
                </c:pt>
                <c:pt idx="338">
                  <c:v>1.159879270783835</c:v>
                </c:pt>
                <c:pt idx="339">
                  <c:v>1.161241054566813</c:v>
                </c:pt>
                <c:pt idx="340">
                  <c:v>1.1626411383276849</c:v>
                </c:pt>
                <c:pt idx="341">
                  <c:v>1.1601613711632399</c:v>
                </c:pt>
                <c:pt idx="342">
                  <c:v>1.159070661029878</c:v>
                </c:pt>
                <c:pt idx="343">
                  <c:v>1.1576588540950781</c:v>
                </c:pt>
                <c:pt idx="344">
                  <c:v>1.161787858028352</c:v>
                </c:pt>
                <c:pt idx="345">
                  <c:v>1.1642363569793941</c:v>
                </c:pt>
                <c:pt idx="346">
                  <c:v>1.1612688760154191</c:v>
                </c:pt>
                <c:pt idx="347">
                  <c:v>1.1589461395796889</c:v>
                </c:pt>
                <c:pt idx="348">
                  <c:v>1.158842019702234</c:v>
                </c:pt>
                <c:pt idx="349">
                  <c:v>1.161084753798896</c:v>
                </c:pt>
                <c:pt idx="350">
                  <c:v>1.1633925576327251</c:v>
                </c:pt>
                <c:pt idx="351">
                  <c:v>1.165027709204409</c:v>
                </c:pt>
                <c:pt idx="352">
                  <c:v>1.166451990439676</c:v>
                </c:pt>
                <c:pt idx="353">
                  <c:v>1.1681840304028159</c:v>
                </c:pt>
                <c:pt idx="354">
                  <c:v>1.1660661979544531</c:v>
                </c:pt>
                <c:pt idx="355">
                  <c:v>1.162848489622369</c:v>
                </c:pt>
                <c:pt idx="356">
                  <c:v>1.168087227932995</c:v>
                </c:pt>
                <c:pt idx="357">
                  <c:v>1.17144204080901</c:v>
                </c:pt>
                <c:pt idx="358">
                  <c:v>1.174275750827348</c:v>
                </c:pt>
                <c:pt idx="359">
                  <c:v>1.1729167706630319</c:v>
                </c:pt>
                <c:pt idx="360">
                  <c:v>1.1731442445333999</c:v>
                </c:pt>
                <c:pt idx="361">
                  <c:v>1.175347315149416</c:v>
                </c:pt>
                <c:pt idx="362">
                  <c:v>1.1768810913089951</c:v>
                </c:pt>
                <c:pt idx="363">
                  <c:v>1.1770119812395641</c:v>
                </c:pt>
                <c:pt idx="364">
                  <c:v>1.178611730468468</c:v>
                </c:pt>
                <c:pt idx="365">
                  <c:v>1.1788701194453</c:v>
                </c:pt>
                <c:pt idx="366">
                  <c:v>1.179668351012521</c:v>
                </c:pt>
                <c:pt idx="367">
                  <c:v>1.180646321536311</c:v>
                </c:pt>
                <c:pt idx="368">
                  <c:v>1.1757956850356679</c:v>
                </c:pt>
                <c:pt idx="369">
                  <c:v>1.17530395214772</c:v>
                </c:pt>
                <c:pt idx="370">
                  <c:v>1.172573854666302</c:v>
                </c:pt>
                <c:pt idx="371">
                  <c:v>1.1748713460661571</c:v>
                </c:pt>
                <c:pt idx="372">
                  <c:v>1.175735477809297</c:v>
                </c:pt>
                <c:pt idx="373">
                  <c:v>1.1747097866678911</c:v>
                </c:pt>
                <c:pt idx="374">
                  <c:v>1.1735419360617221</c:v>
                </c:pt>
                <c:pt idx="375">
                  <c:v>1.1726616892418411</c:v>
                </c:pt>
                <c:pt idx="376">
                  <c:v>1.176705188416185</c:v>
                </c:pt>
                <c:pt idx="377">
                  <c:v>1.1744550735703361</c:v>
                </c:pt>
                <c:pt idx="378">
                  <c:v>1.1752085750409269</c:v>
                </c:pt>
                <c:pt idx="379">
                  <c:v>1.1774705226684701</c:v>
                </c:pt>
                <c:pt idx="380">
                  <c:v>1.1768293012707121</c:v>
                </c:pt>
                <c:pt idx="381">
                  <c:v>1.173117089193062</c:v>
                </c:pt>
                <c:pt idx="382">
                  <c:v>1.171788663590507</c:v>
                </c:pt>
                <c:pt idx="383">
                  <c:v>1.1742048419292219</c:v>
                </c:pt>
                <c:pt idx="384">
                  <c:v>1.1769523523196259</c:v>
                </c:pt>
                <c:pt idx="385">
                  <c:v>1.184022653926819</c:v>
                </c:pt>
                <c:pt idx="386">
                  <c:v>1.1858271567994261</c:v>
                </c:pt>
                <c:pt idx="387">
                  <c:v>1.1853781278546991</c:v>
                </c:pt>
                <c:pt idx="388">
                  <c:v>1.18869907461883</c:v>
                </c:pt>
                <c:pt idx="389">
                  <c:v>1.180655978229364</c:v>
                </c:pt>
                <c:pt idx="390">
                  <c:v>1.184944447705816</c:v>
                </c:pt>
                <c:pt idx="391">
                  <c:v>1.1848642135522229</c:v>
                </c:pt>
                <c:pt idx="392">
                  <c:v>1.192598808460092</c:v>
                </c:pt>
                <c:pt idx="393">
                  <c:v>1.187223363891083</c:v>
                </c:pt>
                <c:pt idx="394">
                  <c:v>1.192533796098191</c:v>
                </c:pt>
                <c:pt idx="395">
                  <c:v>1.1873359062946121</c:v>
                </c:pt>
                <c:pt idx="396">
                  <c:v>1.1944135779934011</c:v>
                </c:pt>
                <c:pt idx="397">
                  <c:v>1.191705329908695</c:v>
                </c:pt>
                <c:pt idx="398">
                  <c:v>1.1940319054641371</c:v>
                </c:pt>
                <c:pt idx="399">
                  <c:v>1.1908269591458229</c:v>
                </c:pt>
                <c:pt idx="400">
                  <c:v>1.1944813240839001</c:v>
                </c:pt>
                <c:pt idx="401">
                  <c:v>1.194066057529463</c:v>
                </c:pt>
                <c:pt idx="402">
                  <c:v>1.193299097788505</c:v>
                </c:pt>
                <c:pt idx="403">
                  <c:v>1.191229662729909</c:v>
                </c:pt>
                <c:pt idx="404">
                  <c:v>1.196325381564197</c:v>
                </c:pt>
                <c:pt idx="405">
                  <c:v>1.1963734926913889</c:v>
                </c:pt>
                <c:pt idx="406">
                  <c:v>1.1992990630570499</c:v>
                </c:pt>
                <c:pt idx="407">
                  <c:v>1.197322484629801</c:v>
                </c:pt>
                <c:pt idx="408">
                  <c:v>1.1907339624618469</c:v>
                </c:pt>
                <c:pt idx="409">
                  <c:v>1.194085883345027</c:v>
                </c:pt>
                <c:pt idx="410">
                  <c:v>1.1945287599893879</c:v>
                </c:pt>
                <c:pt idx="411">
                  <c:v>1.1976272522999201</c:v>
                </c:pt>
                <c:pt idx="412">
                  <c:v>1.2037513622821161</c:v>
                </c:pt>
                <c:pt idx="413">
                  <c:v>1.2050119308550029</c:v>
                </c:pt>
                <c:pt idx="414">
                  <c:v>1.2048231049348319</c:v>
                </c:pt>
                <c:pt idx="415">
                  <c:v>1.2183840047957999</c:v>
                </c:pt>
                <c:pt idx="416">
                  <c:v>1.217235945946086</c:v>
                </c:pt>
                <c:pt idx="417">
                  <c:v>1.213478240316326</c:v>
                </c:pt>
                <c:pt idx="418">
                  <c:v>1.223044083052629</c:v>
                </c:pt>
                <c:pt idx="419">
                  <c:v>1.22230514355256</c:v>
                </c:pt>
                <c:pt idx="420">
                  <c:v>1.2467674036754319</c:v>
                </c:pt>
                <c:pt idx="421">
                  <c:v>1.246746142282863</c:v>
                </c:pt>
                <c:pt idx="422">
                  <c:v>1.257737202511821</c:v>
                </c:pt>
                <c:pt idx="423">
                  <c:v>1.248301320749549</c:v>
                </c:pt>
                <c:pt idx="424">
                  <c:v>1.23986887337256</c:v>
                </c:pt>
                <c:pt idx="425">
                  <c:v>1.2454317024484729</c:v>
                </c:pt>
                <c:pt idx="426">
                  <c:v>1.2515136062517169</c:v>
                </c:pt>
                <c:pt idx="427">
                  <c:v>1.2512285060267581</c:v>
                </c:pt>
                <c:pt idx="428">
                  <c:v>1.2501163972671929</c:v>
                </c:pt>
                <c:pt idx="429">
                  <c:v>1.251320732730594</c:v>
                </c:pt>
                <c:pt idx="430">
                  <c:v>1.2575081458088291</c:v>
                </c:pt>
                <c:pt idx="431">
                  <c:v>1.264145861030324</c:v>
                </c:pt>
                <c:pt idx="432">
                  <c:v>1.265880487786305</c:v>
                </c:pt>
                <c:pt idx="433">
                  <c:v>1.272495624422193</c:v>
                </c:pt>
                <c:pt idx="434">
                  <c:v>1.2756274667167931</c:v>
                </c:pt>
                <c:pt idx="435">
                  <c:v>1.2704935090958891</c:v>
                </c:pt>
                <c:pt idx="436">
                  <c:v>1.2686765430024241</c:v>
                </c:pt>
                <c:pt idx="437">
                  <c:v>1.270717689703863</c:v>
                </c:pt>
                <c:pt idx="438">
                  <c:v>1.2633804075539321</c:v>
                </c:pt>
                <c:pt idx="439">
                  <c:v>1.270177495822731</c:v>
                </c:pt>
                <c:pt idx="440">
                  <c:v>1.2791034823712839</c:v>
                </c:pt>
                <c:pt idx="441">
                  <c:v>1.2680054524811379</c:v>
                </c:pt>
                <c:pt idx="442">
                  <c:v>1.2517821277806209</c:v>
                </c:pt>
                <c:pt idx="443">
                  <c:v>1.2567197533453209</c:v>
                </c:pt>
                <c:pt idx="444">
                  <c:v>1.2597758274786861</c:v>
                </c:pt>
                <c:pt idx="445">
                  <c:v>1.267502080406737</c:v>
                </c:pt>
                <c:pt idx="446">
                  <c:v>1.269905413069401</c:v>
                </c:pt>
                <c:pt idx="447">
                  <c:v>1.2715099299582919</c:v>
                </c:pt>
                <c:pt idx="448">
                  <c:v>1.2713198102272769</c:v>
                </c:pt>
                <c:pt idx="449">
                  <c:v>1.269478054159749</c:v>
                </c:pt>
                <c:pt idx="450">
                  <c:v>1.268054846357404</c:v>
                </c:pt>
                <c:pt idx="451">
                  <c:v>1.263856423564502</c:v>
                </c:pt>
                <c:pt idx="452">
                  <c:v>1.2675274126285649</c:v>
                </c:pt>
                <c:pt idx="453">
                  <c:v>1.2643782830749459</c:v>
                </c:pt>
                <c:pt idx="454">
                  <c:v>1.2611139215628331</c:v>
                </c:pt>
                <c:pt idx="455">
                  <c:v>1.263393004952124</c:v>
                </c:pt>
                <c:pt idx="456">
                  <c:v>1.262279022713672</c:v>
                </c:pt>
                <c:pt idx="457">
                  <c:v>1.2654162749868521</c:v>
                </c:pt>
                <c:pt idx="458">
                  <c:v>1.2670252341919119</c:v>
                </c:pt>
                <c:pt idx="459">
                  <c:v>1.269769399528631</c:v>
                </c:pt>
                <c:pt idx="460">
                  <c:v>1.27218090759623</c:v>
                </c:pt>
                <c:pt idx="461">
                  <c:v>1.270198862323739</c:v>
                </c:pt>
                <c:pt idx="462">
                  <c:v>1.2735271776631789</c:v>
                </c:pt>
                <c:pt idx="463">
                  <c:v>1.2752675607053701</c:v>
                </c:pt>
                <c:pt idx="464">
                  <c:v>1.2751246720248499</c:v>
                </c:pt>
                <c:pt idx="465">
                  <c:v>1.274510250918335</c:v>
                </c:pt>
                <c:pt idx="466">
                  <c:v>1.2742244337258319</c:v>
                </c:pt>
                <c:pt idx="467">
                  <c:v>1.27063312009117</c:v>
                </c:pt>
                <c:pt idx="468">
                  <c:v>1.2727835288173011</c:v>
                </c:pt>
                <c:pt idx="469">
                  <c:v>1.2716294969745769</c:v>
                </c:pt>
                <c:pt idx="470">
                  <c:v>1.2781647013635089</c:v>
                </c:pt>
                <c:pt idx="471">
                  <c:v>1.278302560040941</c:v>
                </c:pt>
                <c:pt idx="472">
                  <c:v>1.276977268101976</c:v>
                </c:pt>
                <c:pt idx="473">
                  <c:v>1.2785387682989111</c:v>
                </c:pt>
                <c:pt idx="474">
                  <c:v>1.2768527913353791</c:v>
                </c:pt>
                <c:pt idx="475">
                  <c:v>1.278663045200114</c:v>
                </c:pt>
                <c:pt idx="476">
                  <c:v>1.2783087705048419</c:v>
                </c:pt>
                <c:pt idx="477">
                  <c:v>1.2814570057465171</c:v>
                </c:pt>
                <c:pt idx="478">
                  <c:v>1.2823653367773189</c:v>
                </c:pt>
                <c:pt idx="479">
                  <c:v>1.2807264933416691</c:v>
                </c:pt>
                <c:pt idx="480">
                  <c:v>1.2843790780576121</c:v>
                </c:pt>
                <c:pt idx="481">
                  <c:v>1.286245297511593</c:v>
                </c:pt>
                <c:pt idx="482">
                  <c:v>1.2868250481471379</c:v>
                </c:pt>
                <c:pt idx="483">
                  <c:v>1.2851234234935589</c:v>
                </c:pt>
                <c:pt idx="484">
                  <c:v>1.281357755192625</c:v>
                </c:pt>
                <c:pt idx="485">
                  <c:v>1.289075600645929</c:v>
                </c:pt>
                <c:pt idx="486">
                  <c:v>1.2914412351565809</c:v>
                </c:pt>
                <c:pt idx="487">
                  <c:v>1.2862567063549859</c:v>
                </c:pt>
                <c:pt idx="488">
                  <c:v>1.2793392197815701</c:v>
                </c:pt>
                <c:pt idx="489">
                  <c:v>1.276862756938056</c:v>
                </c:pt>
                <c:pt idx="490">
                  <c:v>1.276623561894435</c:v>
                </c:pt>
                <c:pt idx="491">
                  <c:v>1.276136722737798</c:v>
                </c:pt>
                <c:pt idx="492">
                  <c:v>1.279646303655303</c:v>
                </c:pt>
                <c:pt idx="493">
                  <c:v>1.279066210753512</c:v>
                </c:pt>
                <c:pt idx="494">
                  <c:v>1.2686005688010891</c:v>
                </c:pt>
                <c:pt idx="495">
                  <c:v>1.269263676153807</c:v>
                </c:pt>
                <c:pt idx="496">
                  <c:v>1.26819832828221</c:v>
                </c:pt>
                <c:pt idx="497">
                  <c:v>1.2599436609127579</c:v>
                </c:pt>
                <c:pt idx="498">
                  <c:v>1.261389660614268</c:v>
                </c:pt>
                <c:pt idx="499">
                  <c:v>1.259142843243416</c:v>
                </c:pt>
                <c:pt idx="500">
                  <c:v>1.259104072045955</c:v>
                </c:pt>
                <c:pt idx="501">
                  <c:v>1.2606340981461011</c:v>
                </c:pt>
                <c:pt idx="502">
                  <c:v>1.2569469789818171</c:v>
                </c:pt>
                <c:pt idx="503">
                  <c:v>1.253389044834829</c:v>
                </c:pt>
                <c:pt idx="504">
                  <c:v>1.256793640970957</c:v>
                </c:pt>
                <c:pt idx="505">
                  <c:v>1.248377874019682</c:v>
                </c:pt>
                <c:pt idx="506">
                  <c:v>1.2496934126096071</c:v>
                </c:pt>
                <c:pt idx="507">
                  <c:v>1.2544891361073289</c:v>
                </c:pt>
                <c:pt idx="508">
                  <c:v>1.251884940728015</c:v>
                </c:pt>
                <c:pt idx="509">
                  <c:v>1.2548768941340911</c:v>
                </c:pt>
                <c:pt idx="510">
                  <c:v>1.254266793883724</c:v>
                </c:pt>
                <c:pt idx="511">
                  <c:v>1.2611708751976101</c:v>
                </c:pt>
                <c:pt idx="512">
                  <c:v>1.263533716577214</c:v>
                </c:pt>
                <c:pt idx="513">
                  <c:v>1.2663262555521131</c:v>
                </c:pt>
                <c:pt idx="514">
                  <c:v>1.2607158071147591</c:v>
                </c:pt>
                <c:pt idx="515">
                  <c:v>1.260577315475889</c:v>
                </c:pt>
                <c:pt idx="516">
                  <c:v>1.259435706395879</c:v>
                </c:pt>
                <c:pt idx="517">
                  <c:v>1.257913810897209</c:v>
                </c:pt>
                <c:pt idx="518">
                  <c:v>1.259216593102586</c:v>
                </c:pt>
                <c:pt idx="519">
                  <c:v>1.2563049006316129</c:v>
                </c:pt>
                <c:pt idx="520">
                  <c:v>1.2550768204441569</c:v>
                </c:pt>
                <c:pt idx="521">
                  <c:v>1.256154464265995</c:v>
                </c:pt>
                <c:pt idx="522">
                  <c:v>1.2545511582409961</c:v>
                </c:pt>
                <c:pt idx="523">
                  <c:v>1.2588369755021109</c:v>
                </c:pt>
                <c:pt idx="524">
                  <c:v>1.2634821496349611</c:v>
                </c:pt>
                <c:pt idx="525">
                  <c:v>1.262783042856332</c:v>
                </c:pt>
                <c:pt idx="526">
                  <c:v>1.2640671181940111</c:v>
                </c:pt>
                <c:pt idx="527">
                  <c:v>1.2611883289471539</c:v>
                </c:pt>
                <c:pt idx="528">
                  <c:v>1.2637849518913411</c:v>
                </c:pt>
                <c:pt idx="529">
                  <c:v>1.261565880834673</c:v>
                </c:pt>
                <c:pt idx="530">
                  <c:v>1.266598489202116</c:v>
                </c:pt>
                <c:pt idx="531">
                  <c:v>1.269114989213693</c:v>
                </c:pt>
                <c:pt idx="532">
                  <c:v>1.270349185322911</c:v>
                </c:pt>
                <c:pt idx="533">
                  <c:v>1.2717000822917039</c:v>
                </c:pt>
                <c:pt idx="534">
                  <c:v>1.2723790308530281</c:v>
                </c:pt>
                <c:pt idx="535">
                  <c:v>1.268709904918744</c:v>
                </c:pt>
                <c:pt idx="536">
                  <c:v>1.2700629102859751</c:v>
                </c:pt>
                <c:pt idx="537">
                  <c:v>1.2690398608383131</c:v>
                </c:pt>
                <c:pt idx="538">
                  <c:v>1.2673872856330519</c:v>
                </c:pt>
                <c:pt idx="539">
                  <c:v>1.2688387704275961</c:v>
                </c:pt>
                <c:pt idx="540">
                  <c:v>1.272312522425856</c:v>
                </c:pt>
                <c:pt idx="541">
                  <c:v>1.276934314545173</c:v>
                </c:pt>
                <c:pt idx="542">
                  <c:v>1.2790798154358869</c:v>
                </c:pt>
                <c:pt idx="543">
                  <c:v>1.2735679090737839</c:v>
                </c:pt>
                <c:pt idx="544">
                  <c:v>1.2730720498129431</c:v>
                </c:pt>
                <c:pt idx="545">
                  <c:v>1.27535183651641</c:v>
                </c:pt>
                <c:pt idx="546">
                  <c:v>1.2754229704921629</c:v>
                </c:pt>
                <c:pt idx="547">
                  <c:v>1.2757787771573379</c:v>
                </c:pt>
                <c:pt idx="548">
                  <c:v>1.2775657772298561</c:v>
                </c:pt>
                <c:pt idx="549">
                  <c:v>1.2795429756949031</c:v>
                </c:pt>
                <c:pt idx="550">
                  <c:v>1.2768675836961609</c:v>
                </c:pt>
                <c:pt idx="551">
                  <c:v>1.2780949619055479</c:v>
                </c:pt>
                <c:pt idx="552">
                  <c:v>1.275550535847676</c:v>
                </c:pt>
                <c:pt idx="553">
                  <c:v>1.274607627421005</c:v>
                </c:pt>
                <c:pt idx="554">
                  <c:v>1.2744183794587931</c:v>
                </c:pt>
                <c:pt idx="555">
                  <c:v>1.2769302492518879</c:v>
                </c:pt>
                <c:pt idx="556">
                  <c:v>1.277016107195875</c:v>
                </c:pt>
                <c:pt idx="557">
                  <c:v>1.2752909461117301</c:v>
                </c:pt>
                <c:pt idx="558">
                  <c:v>1.274428785347081</c:v>
                </c:pt>
                <c:pt idx="559">
                  <c:v>1.274679661808078</c:v>
                </c:pt>
                <c:pt idx="560">
                  <c:v>1.2734324433061111</c:v>
                </c:pt>
                <c:pt idx="561">
                  <c:v>1.2747477511135179</c:v>
                </c:pt>
                <c:pt idx="562">
                  <c:v>1.274051335797699</c:v>
                </c:pt>
                <c:pt idx="563">
                  <c:v>1.2670013067750341</c:v>
                </c:pt>
                <c:pt idx="564">
                  <c:v>1.268164609134169</c:v>
                </c:pt>
                <c:pt idx="565">
                  <c:v>1.268633250305627</c:v>
                </c:pt>
                <c:pt idx="566">
                  <c:v>1.2670682259954069</c:v>
                </c:pt>
                <c:pt idx="567">
                  <c:v>1.2729167506131851</c:v>
                </c:pt>
                <c:pt idx="568">
                  <c:v>1.281689519517659</c:v>
                </c:pt>
                <c:pt idx="569">
                  <c:v>1.2816221909400169</c:v>
                </c:pt>
                <c:pt idx="570">
                  <c:v>1.2731433250687789</c:v>
                </c:pt>
                <c:pt idx="571">
                  <c:v>1.2739680469898791</c:v>
                </c:pt>
                <c:pt idx="572">
                  <c:v>1.2759827156067911</c:v>
                </c:pt>
                <c:pt idx="573">
                  <c:v>1.2748686014463231</c:v>
                </c:pt>
                <c:pt idx="574">
                  <c:v>1.276105219010363</c:v>
                </c:pt>
                <c:pt idx="575">
                  <c:v>1.2793443796109769</c:v>
                </c:pt>
                <c:pt idx="576">
                  <c:v>1.2785586302746661</c:v>
                </c:pt>
                <c:pt idx="577">
                  <c:v>1.2806196298535339</c:v>
                </c:pt>
                <c:pt idx="578">
                  <c:v>1.2800378229226179</c:v>
                </c:pt>
                <c:pt idx="579">
                  <c:v>1.275474481584977</c:v>
                </c:pt>
                <c:pt idx="580">
                  <c:v>1.2774790957000299</c:v>
                </c:pt>
                <c:pt idx="581">
                  <c:v>1.2765277255586911</c:v>
                </c:pt>
                <c:pt idx="582">
                  <c:v>1.279640195394683</c:v>
                </c:pt>
                <c:pt idx="583">
                  <c:v>1.290528808850526</c:v>
                </c:pt>
                <c:pt idx="584">
                  <c:v>1.29101578582614</c:v>
                </c:pt>
                <c:pt idx="585">
                  <c:v>1.287861623927498</c:v>
                </c:pt>
                <c:pt idx="586">
                  <c:v>1.291796301292742</c:v>
                </c:pt>
                <c:pt idx="587">
                  <c:v>1.2965068995698981</c:v>
                </c:pt>
                <c:pt idx="588">
                  <c:v>1.2936320074426899</c:v>
                </c:pt>
                <c:pt idx="589">
                  <c:v>1.2928523745696789</c:v>
                </c:pt>
                <c:pt idx="590">
                  <c:v>1.295168093571788</c:v>
                </c:pt>
                <c:pt idx="591">
                  <c:v>1.295430372182246</c:v>
                </c:pt>
                <c:pt idx="592">
                  <c:v>1.291135025519933</c:v>
                </c:pt>
                <c:pt idx="593">
                  <c:v>1.2930790453338641</c:v>
                </c:pt>
                <c:pt idx="594">
                  <c:v>1.2939027287328</c:v>
                </c:pt>
                <c:pt idx="595">
                  <c:v>1.2926073022697011</c:v>
                </c:pt>
                <c:pt idx="596">
                  <c:v>1.297245913114343</c:v>
                </c:pt>
                <c:pt idx="597">
                  <c:v>1.299464644650095</c:v>
                </c:pt>
                <c:pt idx="598">
                  <c:v>1.2997114438814139</c:v>
                </c:pt>
                <c:pt idx="599">
                  <c:v>1.3019707976202299</c:v>
                </c:pt>
                <c:pt idx="600">
                  <c:v>1.306354842833265</c:v>
                </c:pt>
                <c:pt idx="601">
                  <c:v>1.2974303229872091</c:v>
                </c:pt>
                <c:pt idx="602">
                  <c:v>1.299091812437116</c:v>
                </c:pt>
                <c:pt idx="603">
                  <c:v>1.293676742036264</c:v>
                </c:pt>
                <c:pt idx="604">
                  <c:v>1.295048032526025</c:v>
                </c:pt>
                <c:pt idx="605">
                  <c:v>1.2935708755864941</c:v>
                </c:pt>
                <c:pt idx="606">
                  <c:v>1.292879351377749</c:v>
                </c:pt>
                <c:pt idx="607">
                  <c:v>1.2909947492987579</c:v>
                </c:pt>
                <c:pt idx="608">
                  <c:v>1.2942219591149819</c:v>
                </c:pt>
                <c:pt idx="609">
                  <c:v>1.295247277060136</c:v>
                </c:pt>
                <c:pt idx="610">
                  <c:v>1.2981695715302131</c:v>
                </c:pt>
                <c:pt idx="611">
                  <c:v>1.2927860054998399</c:v>
                </c:pt>
                <c:pt idx="612">
                  <c:v>1.293550302695764</c:v>
                </c:pt>
                <c:pt idx="613">
                  <c:v>1.3021438267801679</c:v>
                </c:pt>
                <c:pt idx="614">
                  <c:v>1.305083309443781</c:v>
                </c:pt>
                <c:pt idx="615">
                  <c:v>1.305406504674214</c:v>
                </c:pt>
                <c:pt idx="616">
                  <c:v>1.3168939661782511</c:v>
                </c:pt>
                <c:pt idx="617">
                  <c:v>1.3291582817448691</c:v>
                </c:pt>
                <c:pt idx="618">
                  <c:v>1.3292288091177671</c:v>
                </c:pt>
                <c:pt idx="619">
                  <c:v>1.3334424365787561</c:v>
                </c:pt>
                <c:pt idx="620">
                  <c:v>1.334695063352531</c:v>
                </c:pt>
                <c:pt idx="621">
                  <c:v>1.3294993224404319</c:v>
                </c:pt>
                <c:pt idx="622">
                  <c:v>1.3351136253104341</c:v>
                </c:pt>
                <c:pt idx="623">
                  <c:v>1.3333257216947809</c:v>
                </c:pt>
                <c:pt idx="624">
                  <c:v>1.3270127322929299</c:v>
                </c:pt>
                <c:pt idx="625">
                  <c:v>1.3286346128085189</c:v>
                </c:pt>
                <c:pt idx="626">
                  <c:v>1.32574844908254</c:v>
                </c:pt>
                <c:pt idx="627">
                  <c:v>1.32223158186074</c:v>
                </c:pt>
                <c:pt idx="628">
                  <c:v>1.3212021239914451</c:v>
                </c:pt>
                <c:pt idx="629">
                  <c:v>1.325907101863699</c:v>
                </c:pt>
                <c:pt idx="630">
                  <c:v>1.319286352418259</c:v>
                </c:pt>
                <c:pt idx="631">
                  <c:v>1.3291814234572941</c:v>
                </c:pt>
                <c:pt idx="632">
                  <c:v>1.336849267082866</c:v>
                </c:pt>
                <c:pt idx="633">
                  <c:v>1.3427470868154641</c:v>
                </c:pt>
                <c:pt idx="634">
                  <c:v>1.340444751213242</c:v>
                </c:pt>
                <c:pt idx="635">
                  <c:v>1.3415193227940529</c:v>
                </c:pt>
                <c:pt idx="636">
                  <c:v>1.3442136460859899</c:v>
                </c:pt>
                <c:pt idx="637">
                  <c:v>1.34911555088882</c:v>
                </c:pt>
                <c:pt idx="638">
                  <c:v>1.35381107174671</c:v>
                </c:pt>
                <c:pt idx="639">
                  <c:v>1.3541590218431001</c:v>
                </c:pt>
                <c:pt idx="640">
                  <c:v>1.350777976126921</c:v>
                </c:pt>
                <c:pt idx="641">
                  <c:v>1.3513504942876871</c:v>
                </c:pt>
                <c:pt idx="642">
                  <c:v>1.3503642785869361</c:v>
                </c:pt>
                <c:pt idx="643">
                  <c:v>1.355935188836725</c:v>
                </c:pt>
                <c:pt idx="644">
                  <c:v>1.353522902187847</c:v>
                </c:pt>
                <c:pt idx="645">
                  <c:v>1.3573871729255089</c:v>
                </c:pt>
                <c:pt idx="646">
                  <c:v>1.359510624260114</c:v>
                </c:pt>
                <c:pt idx="647">
                  <c:v>1.357564604403986</c:v>
                </c:pt>
                <c:pt idx="648">
                  <c:v>1.3669952385629951</c:v>
                </c:pt>
                <c:pt idx="649">
                  <c:v>1.372511653317944</c:v>
                </c:pt>
                <c:pt idx="650">
                  <c:v>1.371069556774057</c:v>
                </c:pt>
                <c:pt idx="651">
                  <c:v>1.3582619729997421</c:v>
                </c:pt>
                <c:pt idx="652">
                  <c:v>1.35882883625919</c:v>
                </c:pt>
                <c:pt idx="653">
                  <c:v>1.355475475587038</c:v>
                </c:pt>
                <c:pt idx="654">
                  <c:v>1.358087717252831</c:v>
                </c:pt>
                <c:pt idx="655">
                  <c:v>1.3589941798870719</c:v>
                </c:pt>
                <c:pt idx="656">
                  <c:v>1.35357714990809</c:v>
                </c:pt>
                <c:pt idx="657">
                  <c:v>1.3565577763826351</c:v>
                </c:pt>
                <c:pt idx="658">
                  <c:v>1.3610973949695599</c:v>
                </c:pt>
                <c:pt idx="659">
                  <c:v>1.359581892832517</c:v>
                </c:pt>
                <c:pt idx="660">
                  <c:v>1.367892234675488</c:v>
                </c:pt>
                <c:pt idx="661">
                  <c:v>1.3698102385971951</c:v>
                </c:pt>
                <c:pt idx="662">
                  <c:v>1.373936630505459</c:v>
                </c:pt>
                <c:pt idx="663">
                  <c:v>1.374103613797875</c:v>
                </c:pt>
                <c:pt idx="664">
                  <c:v>1.3740973981631039</c:v>
                </c:pt>
                <c:pt idx="665">
                  <c:v>1.3680690463745919</c:v>
                </c:pt>
                <c:pt idx="666">
                  <c:v>1.3603073284944209</c:v>
                </c:pt>
                <c:pt idx="667">
                  <c:v>1.3588410169633851</c:v>
                </c:pt>
                <c:pt idx="668">
                  <c:v>1.3489220279762251</c:v>
                </c:pt>
                <c:pt idx="669">
                  <c:v>1.3468865189081349</c:v>
                </c:pt>
                <c:pt idx="670">
                  <c:v>1.3461661853131059</c:v>
                </c:pt>
                <c:pt idx="671">
                  <c:v>1.3468931609145569</c:v>
                </c:pt>
                <c:pt idx="672">
                  <c:v>1.346585527838644</c:v>
                </c:pt>
                <c:pt idx="673">
                  <c:v>1.3443177836708431</c:v>
                </c:pt>
                <c:pt idx="674">
                  <c:v>1.346252236100381</c:v>
                </c:pt>
                <c:pt idx="675">
                  <c:v>1.3478136583559399</c:v>
                </c:pt>
                <c:pt idx="676">
                  <c:v>1.350198302606251</c:v>
                </c:pt>
                <c:pt idx="677">
                  <c:v>1.3442070159717869</c:v>
                </c:pt>
                <c:pt idx="678">
                  <c:v>1.3452814617832689</c:v>
                </c:pt>
                <c:pt idx="679">
                  <c:v>1.339376673208754</c:v>
                </c:pt>
                <c:pt idx="680">
                  <c:v>1.3423142774242589</c:v>
                </c:pt>
                <c:pt idx="681">
                  <c:v>1.348014468693888</c:v>
                </c:pt>
                <c:pt idx="682">
                  <c:v>1.345456110361561</c:v>
                </c:pt>
                <c:pt idx="683">
                  <c:v>1.345728430017699</c:v>
                </c:pt>
                <c:pt idx="684">
                  <c:v>1.3459435295461171</c:v>
                </c:pt>
                <c:pt idx="685">
                  <c:v>1.351009893490736</c:v>
                </c:pt>
                <c:pt idx="686">
                  <c:v>1.355213536018302</c:v>
                </c:pt>
                <c:pt idx="687">
                  <c:v>1.360231695340645</c:v>
                </c:pt>
                <c:pt idx="688">
                  <c:v>1.3605645077974839</c:v>
                </c:pt>
                <c:pt idx="689">
                  <c:v>1.3582615977045449</c:v>
                </c:pt>
                <c:pt idx="690">
                  <c:v>1.3604400786522239</c:v>
                </c:pt>
                <c:pt idx="691">
                  <c:v>1.3607289393298221</c:v>
                </c:pt>
                <c:pt idx="692">
                  <c:v>1.363604005048304</c:v>
                </c:pt>
                <c:pt idx="693">
                  <c:v>1.3654440519439119</c:v>
                </c:pt>
                <c:pt idx="694">
                  <c:v>1.3652231824520049</c:v>
                </c:pt>
                <c:pt idx="695">
                  <c:v>1.363811103267178</c:v>
                </c:pt>
                <c:pt idx="696">
                  <c:v>1.365656883710624</c:v>
                </c:pt>
                <c:pt idx="697">
                  <c:v>1.3626507619859209</c:v>
                </c:pt>
                <c:pt idx="698">
                  <c:v>1.3618416780232261</c:v>
                </c:pt>
                <c:pt idx="699">
                  <c:v>1.3615994837533709</c:v>
                </c:pt>
                <c:pt idx="700">
                  <c:v>1.360207484130294</c:v>
                </c:pt>
                <c:pt idx="701">
                  <c:v>1.3599323527296019</c:v>
                </c:pt>
                <c:pt idx="702">
                  <c:v>1.358763467762627</c:v>
                </c:pt>
                <c:pt idx="703">
                  <c:v>1.3614435036490491</c:v>
                </c:pt>
                <c:pt idx="704">
                  <c:v>1.361920726591771</c:v>
                </c:pt>
                <c:pt idx="705">
                  <c:v>1.361431979705654</c:v>
                </c:pt>
                <c:pt idx="706">
                  <c:v>1.358898318883708</c:v>
                </c:pt>
                <c:pt idx="707">
                  <c:v>1.3602281994410359</c:v>
                </c:pt>
                <c:pt idx="708">
                  <c:v>1.359601517682671</c:v>
                </c:pt>
                <c:pt idx="709">
                  <c:v>1.352163136298703</c:v>
                </c:pt>
                <c:pt idx="710">
                  <c:v>1.351813462849903</c:v>
                </c:pt>
                <c:pt idx="711">
                  <c:v>1.335271018653666</c:v>
                </c:pt>
                <c:pt idx="712">
                  <c:v>1.3317007193583681</c:v>
                </c:pt>
                <c:pt idx="713">
                  <c:v>1.33603788062071</c:v>
                </c:pt>
                <c:pt idx="714">
                  <c:v>1.346192354167788</c:v>
                </c:pt>
                <c:pt idx="715">
                  <c:v>1.3463304061452379</c:v>
                </c:pt>
                <c:pt idx="716">
                  <c:v>1.352375258989873</c:v>
                </c:pt>
                <c:pt idx="717">
                  <c:v>1.3493788857768909</c:v>
                </c:pt>
                <c:pt idx="718">
                  <c:v>1.3503679664503681</c:v>
                </c:pt>
                <c:pt idx="719">
                  <c:v>1.349758900058962</c:v>
                </c:pt>
                <c:pt idx="720">
                  <c:v>1.348545382030115</c:v>
                </c:pt>
                <c:pt idx="721">
                  <c:v>1.347813828903518</c:v>
                </c:pt>
                <c:pt idx="722">
                  <c:v>1.347038799336409</c:v>
                </c:pt>
                <c:pt idx="723">
                  <c:v>1.346275970715797</c:v>
                </c:pt>
                <c:pt idx="724">
                  <c:v>1.3472676753057491</c:v>
                </c:pt>
                <c:pt idx="725">
                  <c:v>1.345557679188061</c:v>
                </c:pt>
                <c:pt idx="726">
                  <c:v>1.3455573124725619</c:v>
                </c:pt>
                <c:pt idx="727">
                  <c:v>1.3472538628966519</c:v>
                </c:pt>
                <c:pt idx="728">
                  <c:v>1.3286435867248241</c:v>
                </c:pt>
                <c:pt idx="729">
                  <c:v>1.3303287831963491</c:v>
                </c:pt>
                <c:pt idx="730">
                  <c:v>1.334080595175416</c:v>
                </c:pt>
                <c:pt idx="731">
                  <c:v>1.3356823387559089</c:v>
                </c:pt>
                <c:pt idx="732">
                  <c:v>1.3381992249032519</c:v>
                </c:pt>
                <c:pt idx="733">
                  <c:v>1.3430860932786459</c:v>
                </c:pt>
                <c:pt idx="734">
                  <c:v>1.342823637729766</c:v>
                </c:pt>
                <c:pt idx="735">
                  <c:v>1.3420019712774289</c:v>
                </c:pt>
                <c:pt idx="736">
                  <c:v>1.342906010127437</c:v>
                </c:pt>
                <c:pt idx="737">
                  <c:v>1.3442090731321059</c:v>
                </c:pt>
                <c:pt idx="738">
                  <c:v>1.342327558775547</c:v>
                </c:pt>
                <c:pt idx="739">
                  <c:v>1.3436255112513329</c:v>
                </c:pt>
                <c:pt idx="740">
                  <c:v>1.342759436618217</c:v>
                </c:pt>
                <c:pt idx="741">
                  <c:v>1.3351977845724561</c:v>
                </c:pt>
                <c:pt idx="742">
                  <c:v>1.3359830887859541</c:v>
                </c:pt>
                <c:pt idx="743">
                  <c:v>1.3372502845417349</c:v>
                </c:pt>
                <c:pt idx="744">
                  <c:v>1.340508130003498</c:v>
                </c:pt>
                <c:pt idx="745">
                  <c:v>1.3429903054698511</c:v>
                </c:pt>
                <c:pt idx="746">
                  <c:v>1.3461567925069631</c:v>
                </c:pt>
                <c:pt idx="747">
                  <c:v>1.345603908118429</c:v>
                </c:pt>
                <c:pt idx="748">
                  <c:v>1.3439752030153129</c:v>
                </c:pt>
                <c:pt idx="749">
                  <c:v>1.344347676639341</c:v>
                </c:pt>
                <c:pt idx="750">
                  <c:v>1.343194385460466</c:v>
                </c:pt>
                <c:pt idx="751">
                  <c:v>1.3436832275569159</c:v>
                </c:pt>
                <c:pt idx="752">
                  <c:v>1.345052312469265</c:v>
                </c:pt>
                <c:pt idx="753">
                  <c:v>1.3470903242048331</c:v>
                </c:pt>
                <c:pt idx="754">
                  <c:v>1.3483047335688709</c:v>
                </c:pt>
                <c:pt idx="755">
                  <c:v>1.34838297603401</c:v>
                </c:pt>
                <c:pt idx="756">
                  <c:v>1.351689811889756</c:v>
                </c:pt>
                <c:pt idx="757">
                  <c:v>1.360307994837618</c:v>
                </c:pt>
                <c:pt idx="758">
                  <c:v>1.3613994970199521</c:v>
                </c:pt>
                <c:pt idx="759">
                  <c:v>1.365819775501828</c:v>
                </c:pt>
                <c:pt idx="760">
                  <c:v>1.369918530161093</c:v>
                </c:pt>
                <c:pt idx="761">
                  <c:v>1.368987434633919</c:v>
                </c:pt>
                <c:pt idx="762">
                  <c:v>1.36704966910507</c:v>
                </c:pt>
                <c:pt idx="763">
                  <c:v>1.371040605570367</c:v>
                </c:pt>
                <c:pt idx="764">
                  <c:v>1.369400845895683</c:v>
                </c:pt>
                <c:pt idx="765">
                  <c:v>1.3674334093708369</c:v>
                </c:pt>
                <c:pt idx="766">
                  <c:v>1.364798267788772</c:v>
                </c:pt>
                <c:pt idx="767">
                  <c:v>1.367743989277475</c:v>
                </c:pt>
                <c:pt idx="768">
                  <c:v>1.3666213408029819</c:v>
                </c:pt>
                <c:pt idx="769">
                  <c:v>1.3675310326224071</c:v>
                </c:pt>
                <c:pt idx="770">
                  <c:v>1.374251268047999</c:v>
                </c:pt>
                <c:pt idx="771">
                  <c:v>1.378106948039943</c:v>
                </c:pt>
                <c:pt idx="772">
                  <c:v>1.3805793135279121</c:v>
                </c:pt>
                <c:pt idx="773">
                  <c:v>1.3776256452344691</c:v>
                </c:pt>
                <c:pt idx="774">
                  <c:v>1.3794480656524111</c:v>
                </c:pt>
                <c:pt idx="775">
                  <c:v>1.37764365820587</c:v>
                </c:pt>
                <c:pt idx="776">
                  <c:v>1.371541660626673</c:v>
                </c:pt>
                <c:pt idx="777">
                  <c:v>1.372442993548074</c:v>
                </c:pt>
                <c:pt idx="778">
                  <c:v>1.3723904935702551</c:v>
                </c:pt>
                <c:pt idx="779">
                  <c:v>1.3727742020787961</c:v>
                </c:pt>
                <c:pt idx="780">
                  <c:v>1.3590936101788991</c:v>
                </c:pt>
                <c:pt idx="781">
                  <c:v>1.3582504096235739</c:v>
                </c:pt>
                <c:pt idx="782">
                  <c:v>1.3608071418283421</c:v>
                </c:pt>
                <c:pt idx="783">
                  <c:v>1.3617257530740541</c:v>
                </c:pt>
                <c:pt idx="784">
                  <c:v>1.364572901211585</c:v>
                </c:pt>
                <c:pt idx="785">
                  <c:v>1.3600796212888639</c:v>
                </c:pt>
                <c:pt idx="786">
                  <c:v>1.3666369057235119</c:v>
                </c:pt>
                <c:pt idx="787">
                  <c:v>1.356059276932039</c:v>
                </c:pt>
                <c:pt idx="788">
                  <c:v>1.3565279316073731</c:v>
                </c:pt>
                <c:pt idx="789">
                  <c:v>1.356456273905907</c:v>
                </c:pt>
                <c:pt idx="790">
                  <c:v>1.361967513664349</c:v>
                </c:pt>
                <c:pt idx="791">
                  <c:v>1.3633707276727891</c:v>
                </c:pt>
                <c:pt idx="792">
                  <c:v>1.371467812480071</c:v>
                </c:pt>
                <c:pt idx="793">
                  <c:v>1.368005032854182</c:v>
                </c:pt>
                <c:pt idx="794">
                  <c:v>1.3762397995106921</c:v>
                </c:pt>
                <c:pt idx="795">
                  <c:v>1.379368956521241</c:v>
                </c:pt>
                <c:pt idx="796">
                  <c:v>1.382457097433333</c:v>
                </c:pt>
                <c:pt idx="797">
                  <c:v>1.389318213644525</c:v>
                </c:pt>
                <c:pt idx="798">
                  <c:v>1.395849829076079</c:v>
                </c:pt>
                <c:pt idx="799">
                  <c:v>1.389316853140212</c:v>
                </c:pt>
                <c:pt idx="800">
                  <c:v>1.393185548240448</c:v>
                </c:pt>
                <c:pt idx="801">
                  <c:v>1.402549576136715</c:v>
                </c:pt>
                <c:pt idx="802">
                  <c:v>1.400721353487167</c:v>
                </c:pt>
                <c:pt idx="803">
                  <c:v>1.395225006349829</c:v>
                </c:pt>
                <c:pt idx="804">
                  <c:v>1.398416895290457</c:v>
                </c:pt>
                <c:pt idx="805">
                  <c:v>1.4002053074238809</c:v>
                </c:pt>
                <c:pt idx="806">
                  <c:v>1.394284933329796</c:v>
                </c:pt>
                <c:pt idx="807">
                  <c:v>1.4009669967465701</c:v>
                </c:pt>
                <c:pt idx="808">
                  <c:v>1.391131806089219</c:v>
                </c:pt>
                <c:pt idx="809">
                  <c:v>1.3899580413375281</c:v>
                </c:pt>
                <c:pt idx="810">
                  <c:v>1.3944899041114229</c:v>
                </c:pt>
                <c:pt idx="811">
                  <c:v>1.404871207039551</c:v>
                </c:pt>
                <c:pt idx="812">
                  <c:v>1.402098252796695</c:v>
                </c:pt>
                <c:pt idx="813">
                  <c:v>1.392324702546246</c:v>
                </c:pt>
                <c:pt idx="814">
                  <c:v>1.390944817397411</c:v>
                </c:pt>
                <c:pt idx="815">
                  <c:v>1.392431037825844</c:v>
                </c:pt>
                <c:pt idx="816">
                  <c:v>1.392343739623926</c:v>
                </c:pt>
                <c:pt idx="817">
                  <c:v>1.398640538666736</c:v>
                </c:pt>
                <c:pt idx="818">
                  <c:v>1.397639766809637</c:v>
                </c:pt>
                <c:pt idx="819">
                  <c:v>1.4017312972778539</c:v>
                </c:pt>
                <c:pt idx="820">
                  <c:v>1.400213787917139</c:v>
                </c:pt>
                <c:pt idx="821">
                  <c:v>1.401771345053475</c:v>
                </c:pt>
                <c:pt idx="822">
                  <c:v>1.39858170025012</c:v>
                </c:pt>
                <c:pt idx="823">
                  <c:v>1.4003257042413151</c:v>
                </c:pt>
                <c:pt idx="824">
                  <c:v>1.3986652296574991</c:v>
                </c:pt>
                <c:pt idx="825">
                  <c:v>1.3991810951274311</c:v>
                </c:pt>
                <c:pt idx="826">
                  <c:v>1.403606108413467</c:v>
                </c:pt>
                <c:pt idx="827">
                  <c:v>1.4131293204030491</c:v>
                </c:pt>
                <c:pt idx="828">
                  <c:v>1.4133207332108559</c:v>
                </c:pt>
                <c:pt idx="829">
                  <c:v>1.41909402180431</c:v>
                </c:pt>
                <c:pt idx="830">
                  <c:v>1.420432324120158</c:v>
                </c:pt>
                <c:pt idx="831">
                  <c:v>1.4202742513216471</c:v>
                </c:pt>
                <c:pt idx="832">
                  <c:v>1.4197238798872549</c:v>
                </c:pt>
                <c:pt idx="833">
                  <c:v>1.4198750242826239</c:v>
                </c:pt>
                <c:pt idx="834">
                  <c:v>1.422611669114378</c:v>
                </c:pt>
                <c:pt idx="835">
                  <c:v>1.422078179237876</c:v>
                </c:pt>
                <c:pt idx="836">
                  <c:v>1.4355440833985571</c:v>
                </c:pt>
                <c:pt idx="837">
                  <c:v>1.4347638647478891</c:v>
                </c:pt>
                <c:pt idx="838">
                  <c:v>1.440539019978391</c:v>
                </c:pt>
                <c:pt idx="839">
                  <c:v>1.4412628942243311</c:v>
                </c:pt>
                <c:pt idx="840">
                  <c:v>1.446418018920804</c:v>
                </c:pt>
                <c:pt idx="841">
                  <c:v>1.4466974401680881</c:v>
                </c:pt>
                <c:pt idx="842">
                  <c:v>1.4489359382253379</c:v>
                </c:pt>
                <c:pt idx="843">
                  <c:v>1.450768127578302</c:v>
                </c:pt>
                <c:pt idx="844">
                  <c:v>1.4533778452991639</c:v>
                </c:pt>
                <c:pt idx="845">
                  <c:v>1.4550850955269281</c:v>
                </c:pt>
                <c:pt idx="846">
                  <c:v>1.4555360268062689</c:v>
                </c:pt>
                <c:pt idx="847">
                  <c:v>1.4576894335159709</c:v>
                </c:pt>
                <c:pt idx="848">
                  <c:v>1.4584734754633399</c:v>
                </c:pt>
                <c:pt idx="849">
                  <c:v>1.4654726552044779</c:v>
                </c:pt>
                <c:pt idx="850">
                  <c:v>1.4681730519269749</c:v>
                </c:pt>
                <c:pt idx="851">
                  <c:v>1.4689356785274059</c:v>
                </c:pt>
                <c:pt idx="852">
                  <c:v>1.4692716059213251</c:v>
                </c:pt>
                <c:pt idx="853">
                  <c:v>1.45949266484583</c:v>
                </c:pt>
                <c:pt idx="854">
                  <c:v>1.4521209034297149</c:v>
                </c:pt>
                <c:pt idx="855">
                  <c:v>1.447082793311268</c:v>
                </c:pt>
                <c:pt idx="856">
                  <c:v>1.452236593027346</c:v>
                </c:pt>
                <c:pt idx="857">
                  <c:v>1.4501313584751081</c:v>
                </c:pt>
                <c:pt idx="858">
                  <c:v>1.450583357574633</c:v>
                </c:pt>
                <c:pt idx="859">
                  <c:v>1.4500144062714719</c:v>
                </c:pt>
                <c:pt idx="860">
                  <c:v>1.453645518991411</c:v>
                </c:pt>
                <c:pt idx="861">
                  <c:v>1.456429046237252</c:v>
                </c:pt>
                <c:pt idx="862">
                  <c:v>1.45776874968138</c:v>
                </c:pt>
                <c:pt idx="863">
                  <c:v>1.457548210759066</c:v>
                </c:pt>
                <c:pt idx="864">
                  <c:v>1.460734383855417</c:v>
                </c:pt>
                <c:pt idx="865">
                  <c:v>1.463129728300457</c:v>
                </c:pt>
                <c:pt idx="866">
                  <c:v>1.458425447892401</c:v>
                </c:pt>
                <c:pt idx="867">
                  <c:v>1.456690594437867</c:v>
                </c:pt>
                <c:pt idx="868">
                  <c:v>1.4578007699344371</c:v>
                </c:pt>
                <c:pt idx="869">
                  <c:v>1.4559553212626359</c:v>
                </c:pt>
                <c:pt idx="870">
                  <c:v>1.4538008549678381</c:v>
                </c:pt>
                <c:pt idx="871">
                  <c:v>1.4491482461048071</c:v>
                </c:pt>
                <c:pt idx="872">
                  <c:v>1.4445210507003301</c:v>
                </c:pt>
                <c:pt idx="873">
                  <c:v>1.4490458886451949</c:v>
                </c:pt>
                <c:pt idx="874">
                  <c:v>1.4409609115477511</c:v>
                </c:pt>
                <c:pt idx="875">
                  <c:v>1.4488635313805249</c:v>
                </c:pt>
                <c:pt idx="876">
                  <c:v>1.450368428217879</c:v>
                </c:pt>
                <c:pt idx="877">
                  <c:v>1.4514524185087101</c:v>
                </c:pt>
                <c:pt idx="878">
                  <c:v>1.464456675647938</c:v>
                </c:pt>
                <c:pt idx="879">
                  <c:v>1.463080808556285</c:v>
                </c:pt>
                <c:pt idx="880">
                  <c:v>1.4618506012371619</c:v>
                </c:pt>
                <c:pt idx="881">
                  <c:v>1.4593572056477591</c:v>
                </c:pt>
                <c:pt idx="882">
                  <c:v>1.4627784638052399</c:v>
                </c:pt>
                <c:pt idx="883">
                  <c:v>1.4743374208411131</c:v>
                </c:pt>
                <c:pt idx="884">
                  <c:v>1.4724025316079989</c:v>
                </c:pt>
                <c:pt idx="885">
                  <c:v>1.472245065450634</c:v>
                </c:pt>
                <c:pt idx="886">
                  <c:v>1.4710470454638831</c:v>
                </c:pt>
                <c:pt idx="887">
                  <c:v>1.4717196192178721</c:v>
                </c:pt>
                <c:pt idx="888">
                  <c:v>1.474139126927648</c:v>
                </c:pt>
                <c:pt idx="889">
                  <c:v>1.470208756940697</c:v>
                </c:pt>
                <c:pt idx="890">
                  <c:v>1.470010183229375</c:v>
                </c:pt>
                <c:pt idx="891">
                  <c:v>1.476397161111165</c:v>
                </c:pt>
                <c:pt idx="892">
                  <c:v>1.456877285900823</c:v>
                </c:pt>
                <c:pt idx="893">
                  <c:v>1.4564403482500079</c:v>
                </c:pt>
                <c:pt idx="894">
                  <c:v>1.460246205370386</c:v>
                </c:pt>
                <c:pt idx="895">
                  <c:v>1.4600897274964659</c:v>
                </c:pt>
                <c:pt idx="896">
                  <c:v>1.4648025975984531</c:v>
                </c:pt>
                <c:pt idx="897">
                  <c:v>1.465923879501003</c:v>
                </c:pt>
                <c:pt idx="898">
                  <c:v>1.4603969016545579</c:v>
                </c:pt>
                <c:pt idx="899">
                  <c:v>1.45728876193761</c:v>
                </c:pt>
                <c:pt idx="900">
                  <c:v>1.46153379628686</c:v>
                </c:pt>
                <c:pt idx="901">
                  <c:v>1.4643474237533749</c:v>
                </c:pt>
                <c:pt idx="902">
                  <c:v>1.467905036089578</c:v>
                </c:pt>
                <c:pt idx="903">
                  <c:v>1.469627594357878</c:v>
                </c:pt>
                <c:pt idx="904">
                  <c:v>1.4704089397203881</c:v>
                </c:pt>
                <c:pt idx="905">
                  <c:v>1.442280835172264</c:v>
                </c:pt>
                <c:pt idx="906">
                  <c:v>1.4407944697919011</c:v>
                </c:pt>
                <c:pt idx="907">
                  <c:v>1.4403046754830631</c:v>
                </c:pt>
                <c:pt idx="908">
                  <c:v>1.4360859927292859</c:v>
                </c:pt>
                <c:pt idx="909">
                  <c:v>1.4324384421294769</c:v>
                </c:pt>
                <c:pt idx="910">
                  <c:v>1.434282074400733</c:v>
                </c:pt>
                <c:pt idx="911">
                  <c:v>1.4390617535679029</c:v>
                </c:pt>
                <c:pt idx="912">
                  <c:v>1.4434133765294861</c:v>
                </c:pt>
                <c:pt idx="913">
                  <c:v>1.4438266582319741</c:v>
                </c:pt>
                <c:pt idx="914">
                  <c:v>1.4462506931610639</c:v>
                </c:pt>
                <c:pt idx="915">
                  <c:v>1.4289626838159299</c:v>
                </c:pt>
                <c:pt idx="916">
                  <c:v>1.4327587201565271</c:v>
                </c:pt>
                <c:pt idx="917">
                  <c:v>1.432573289601867</c:v>
                </c:pt>
                <c:pt idx="918">
                  <c:v>1.438789708190469</c:v>
                </c:pt>
                <c:pt idx="919">
                  <c:v>1.440853753623961</c:v>
                </c:pt>
                <c:pt idx="920">
                  <c:v>1.441626943615703</c:v>
                </c:pt>
                <c:pt idx="921">
                  <c:v>1.4441616815733791</c:v>
                </c:pt>
                <c:pt idx="922">
                  <c:v>1.444906217817121</c:v>
                </c:pt>
                <c:pt idx="923">
                  <c:v>1.4433464330270109</c:v>
                </c:pt>
                <c:pt idx="924">
                  <c:v>1.4445652521745771</c:v>
                </c:pt>
                <c:pt idx="925">
                  <c:v>1.4461495311668029</c:v>
                </c:pt>
                <c:pt idx="926">
                  <c:v>1.4501115623725109</c:v>
                </c:pt>
                <c:pt idx="927">
                  <c:v>1.44805773721206</c:v>
                </c:pt>
                <c:pt idx="928">
                  <c:v>1.451115787906307</c:v>
                </c:pt>
                <c:pt idx="929">
                  <c:v>1.4503753210328061</c:v>
                </c:pt>
                <c:pt idx="930">
                  <c:v>1.43329553936499</c:v>
                </c:pt>
                <c:pt idx="931">
                  <c:v>1.4305332042344949</c:v>
                </c:pt>
                <c:pt idx="932">
                  <c:v>1.429493545236739</c:v>
                </c:pt>
                <c:pt idx="933">
                  <c:v>1.427867055641046</c:v>
                </c:pt>
                <c:pt idx="934">
                  <c:v>1.426849415494704</c:v>
                </c:pt>
                <c:pt idx="935">
                  <c:v>1.4253188288802281</c:v>
                </c:pt>
                <c:pt idx="936">
                  <c:v>1.4256001766818489</c:v>
                </c:pt>
                <c:pt idx="937">
                  <c:v>1.4275078616506609</c:v>
                </c:pt>
                <c:pt idx="938">
                  <c:v>1.4311355829784409</c:v>
                </c:pt>
                <c:pt idx="939">
                  <c:v>1.4311280193999161</c:v>
                </c:pt>
                <c:pt idx="940">
                  <c:v>1.4295173560308969</c:v>
                </c:pt>
                <c:pt idx="941">
                  <c:v>1.4292310941920949</c:v>
                </c:pt>
                <c:pt idx="942">
                  <c:v>1.4252344233179901</c:v>
                </c:pt>
                <c:pt idx="943">
                  <c:v>1.4249436898223959</c:v>
                </c:pt>
                <c:pt idx="944">
                  <c:v>1.4425583264544031</c:v>
                </c:pt>
                <c:pt idx="945">
                  <c:v>1.4417720063333219</c:v>
                </c:pt>
                <c:pt idx="946">
                  <c:v>1.4409095265413021</c:v>
                </c:pt>
                <c:pt idx="947">
                  <c:v>1.4440610782097001</c:v>
                </c:pt>
                <c:pt idx="948">
                  <c:v>1.444278880622456</c:v>
                </c:pt>
                <c:pt idx="949">
                  <c:v>1.446573784198141</c:v>
                </c:pt>
                <c:pt idx="950">
                  <c:v>1.448038830977026</c:v>
                </c:pt>
                <c:pt idx="951">
                  <c:v>1.443722443282462</c:v>
                </c:pt>
                <c:pt idx="952">
                  <c:v>1.4406540189911341</c:v>
                </c:pt>
                <c:pt idx="953">
                  <c:v>1.4410502987430629</c:v>
                </c:pt>
                <c:pt idx="954">
                  <c:v>1.446989156923205</c:v>
                </c:pt>
                <c:pt idx="955">
                  <c:v>1.433859590422867</c:v>
                </c:pt>
                <c:pt idx="956">
                  <c:v>1.433292149703348</c:v>
                </c:pt>
                <c:pt idx="957">
                  <c:v>1.436590626187106</c:v>
                </c:pt>
                <c:pt idx="958">
                  <c:v>1.437797742685059</c:v>
                </c:pt>
                <c:pt idx="959">
                  <c:v>1.4378650903453729</c:v>
                </c:pt>
                <c:pt idx="960">
                  <c:v>1.4389397959265611</c:v>
                </c:pt>
                <c:pt idx="961">
                  <c:v>1.4392032921031841</c:v>
                </c:pt>
                <c:pt idx="962">
                  <c:v>1.4422808691020079</c:v>
                </c:pt>
                <c:pt idx="963">
                  <c:v>1.4489141782451651</c:v>
                </c:pt>
                <c:pt idx="964">
                  <c:v>1.4492813933181981</c:v>
                </c:pt>
                <c:pt idx="965">
                  <c:v>1.4509470592104989</c:v>
                </c:pt>
                <c:pt idx="966">
                  <c:v>1.455903287548431</c:v>
                </c:pt>
                <c:pt idx="967">
                  <c:v>1.461195326767722</c:v>
                </c:pt>
                <c:pt idx="968">
                  <c:v>1.4678226475277221</c:v>
                </c:pt>
                <c:pt idx="969">
                  <c:v>1.4697118946497929</c:v>
                </c:pt>
                <c:pt idx="970">
                  <c:v>1.4697532982311761</c:v>
                </c:pt>
                <c:pt idx="971">
                  <c:v>1.4724989023059081</c:v>
                </c:pt>
                <c:pt idx="972">
                  <c:v>1.4700234835127519</c:v>
                </c:pt>
                <c:pt idx="973">
                  <c:v>1.475062625109105</c:v>
                </c:pt>
                <c:pt idx="974">
                  <c:v>1.468441623147567</c:v>
                </c:pt>
                <c:pt idx="975">
                  <c:v>1.4707298185159901</c:v>
                </c:pt>
                <c:pt idx="976">
                  <c:v>1.4735510444369111</c:v>
                </c:pt>
                <c:pt idx="977">
                  <c:v>1.477196864615395</c:v>
                </c:pt>
                <c:pt idx="978">
                  <c:v>1.4718451309388201</c:v>
                </c:pt>
                <c:pt idx="979">
                  <c:v>1.4719158429676049</c:v>
                </c:pt>
                <c:pt idx="980">
                  <c:v>1.466009945359769</c:v>
                </c:pt>
                <c:pt idx="981">
                  <c:v>1.4672602517307181</c:v>
                </c:pt>
                <c:pt idx="982">
                  <c:v>1.4643632554505901</c:v>
                </c:pt>
                <c:pt idx="983">
                  <c:v>1.467306829017665</c:v>
                </c:pt>
                <c:pt idx="984">
                  <c:v>1.4690269565988661</c:v>
                </c:pt>
                <c:pt idx="985">
                  <c:v>1.4715248127971721</c:v>
                </c:pt>
                <c:pt idx="986">
                  <c:v>1.478118896666863</c:v>
                </c:pt>
                <c:pt idx="987">
                  <c:v>1.4802834445803821</c:v>
                </c:pt>
                <c:pt idx="988">
                  <c:v>1.472675481980191</c:v>
                </c:pt>
                <c:pt idx="989">
                  <c:v>1.471123108433495</c:v>
                </c:pt>
                <c:pt idx="990">
                  <c:v>1.4722405130887339</c:v>
                </c:pt>
                <c:pt idx="991">
                  <c:v>1.475010148672143</c:v>
                </c:pt>
                <c:pt idx="992">
                  <c:v>1.4776634363873009</c:v>
                </c:pt>
                <c:pt idx="993">
                  <c:v>1.4720541430823979</c:v>
                </c:pt>
                <c:pt idx="994">
                  <c:v>1.4759881100928689</c:v>
                </c:pt>
                <c:pt idx="995">
                  <c:v>1.4739903456463279</c:v>
                </c:pt>
                <c:pt idx="996">
                  <c:v>1.483230847754001</c:v>
                </c:pt>
                <c:pt idx="997">
                  <c:v>1.4843085776514831</c:v>
                </c:pt>
                <c:pt idx="998">
                  <c:v>1.50105754463954</c:v>
                </c:pt>
                <c:pt idx="999">
                  <c:v>1.527331432779987</c:v>
                </c:pt>
                <c:pt idx="1000">
                  <c:v>1.525968039513304</c:v>
                </c:pt>
                <c:pt idx="1001">
                  <c:v>1.5274083558850149</c:v>
                </c:pt>
                <c:pt idx="1002">
                  <c:v>1.524245351192395</c:v>
                </c:pt>
                <c:pt idx="1003">
                  <c:v>1.52520290596423</c:v>
                </c:pt>
                <c:pt idx="1004">
                  <c:v>1.5066919295003349</c:v>
                </c:pt>
                <c:pt idx="1005">
                  <c:v>1.504640803443656</c:v>
                </c:pt>
                <c:pt idx="1006">
                  <c:v>1.499565848423652</c:v>
                </c:pt>
                <c:pt idx="1007">
                  <c:v>1.4997477700521731</c:v>
                </c:pt>
                <c:pt idx="1008">
                  <c:v>1.5006332224311489</c:v>
                </c:pt>
                <c:pt idx="1009">
                  <c:v>1.4981527884638459</c:v>
                </c:pt>
                <c:pt idx="1010">
                  <c:v>1.498485534576488</c:v>
                </c:pt>
                <c:pt idx="1011">
                  <c:v>1.4989934325355061</c:v>
                </c:pt>
                <c:pt idx="1012">
                  <c:v>1.5007007860809249</c:v>
                </c:pt>
                <c:pt idx="1013">
                  <c:v>1.5014034620777781</c:v>
                </c:pt>
                <c:pt idx="1014">
                  <c:v>1.48732151297246</c:v>
                </c:pt>
                <c:pt idx="1015">
                  <c:v>1.487172218264684</c:v>
                </c:pt>
                <c:pt idx="1016">
                  <c:v>1.4901424483687551</c:v>
                </c:pt>
                <c:pt idx="1017">
                  <c:v>1.481765597848735</c:v>
                </c:pt>
                <c:pt idx="1018">
                  <c:v>1.479035807346788</c:v>
                </c:pt>
                <c:pt idx="1019">
                  <c:v>1.481214554295617</c:v>
                </c:pt>
                <c:pt idx="1020">
                  <c:v>1.4779233069915789</c:v>
                </c:pt>
                <c:pt idx="1021">
                  <c:v>1.47706156354211</c:v>
                </c:pt>
                <c:pt idx="1022">
                  <c:v>1.4771711016996509</c:v>
                </c:pt>
                <c:pt idx="1023">
                  <c:v>1.4788899672864579</c:v>
                </c:pt>
                <c:pt idx="1024">
                  <c:v>1.479611358250114</c:v>
                </c:pt>
                <c:pt idx="1025">
                  <c:v>1.4809978431145909</c:v>
                </c:pt>
                <c:pt idx="1026">
                  <c:v>1.481193951987728</c:v>
                </c:pt>
                <c:pt idx="1027">
                  <c:v>1.4854838303429221</c:v>
                </c:pt>
                <c:pt idx="1028">
                  <c:v>1.48224013312742</c:v>
                </c:pt>
                <c:pt idx="1029">
                  <c:v>1.48550108098467</c:v>
                </c:pt>
                <c:pt idx="1030">
                  <c:v>1.4835556061646931</c:v>
                </c:pt>
                <c:pt idx="1031">
                  <c:v>1.482207369073357</c:v>
                </c:pt>
                <c:pt idx="1032">
                  <c:v>1.477159772737846</c:v>
                </c:pt>
                <c:pt idx="1033">
                  <c:v>1.4804344424715381</c:v>
                </c:pt>
                <c:pt idx="1034">
                  <c:v>1.480945131966986</c:v>
                </c:pt>
                <c:pt idx="1035">
                  <c:v>1.4858958283583379</c:v>
                </c:pt>
                <c:pt idx="1036">
                  <c:v>1.486575933317456</c:v>
                </c:pt>
                <c:pt idx="1037">
                  <c:v>1.4871554870239849</c:v>
                </c:pt>
                <c:pt idx="1038">
                  <c:v>1.4888616367428911</c:v>
                </c:pt>
                <c:pt idx="1039">
                  <c:v>1.4893637608908319</c:v>
                </c:pt>
                <c:pt idx="1040">
                  <c:v>1.488383536832973</c:v>
                </c:pt>
                <c:pt idx="1041">
                  <c:v>1.4906646779760919</c:v>
                </c:pt>
                <c:pt idx="1042">
                  <c:v>1.4930655529526939</c:v>
                </c:pt>
                <c:pt idx="1043">
                  <c:v>1.490197122200033</c:v>
                </c:pt>
                <c:pt idx="1044">
                  <c:v>1.4939542887293931</c:v>
                </c:pt>
                <c:pt idx="1045">
                  <c:v>1.493840406552964</c:v>
                </c:pt>
                <c:pt idx="1046">
                  <c:v>1.4991425312502671</c:v>
                </c:pt>
                <c:pt idx="1047">
                  <c:v>1.498992680811605</c:v>
                </c:pt>
                <c:pt idx="1048">
                  <c:v>1.500867551712904</c:v>
                </c:pt>
                <c:pt idx="1049">
                  <c:v>1.5006070827140841</c:v>
                </c:pt>
                <c:pt idx="1050">
                  <c:v>1.501508286478032</c:v>
                </c:pt>
                <c:pt idx="1051">
                  <c:v>1.5024204808619901</c:v>
                </c:pt>
                <c:pt idx="1052">
                  <c:v>1.501700645931539</c:v>
                </c:pt>
                <c:pt idx="1053">
                  <c:v>1.5076943370620339</c:v>
                </c:pt>
                <c:pt idx="1054">
                  <c:v>1.506480530952969</c:v>
                </c:pt>
                <c:pt idx="1055">
                  <c:v>1.5188725483372221</c:v>
                </c:pt>
                <c:pt idx="1056">
                  <c:v>1.5196635610745171</c:v>
                </c:pt>
                <c:pt idx="1057">
                  <c:v>1.5163936280449219</c:v>
                </c:pt>
                <c:pt idx="1058">
                  <c:v>1.5188646044862419</c:v>
                </c:pt>
                <c:pt idx="1059">
                  <c:v>1.516194933092011</c:v>
                </c:pt>
                <c:pt idx="1060">
                  <c:v>1.519750114507187</c:v>
                </c:pt>
                <c:pt idx="1061">
                  <c:v>1.517585268875699</c:v>
                </c:pt>
                <c:pt idx="1062">
                  <c:v>1.51294160911394</c:v>
                </c:pt>
                <c:pt idx="1063">
                  <c:v>1.516922789266715</c:v>
                </c:pt>
                <c:pt idx="1064">
                  <c:v>1.5210823126790749</c:v>
                </c:pt>
                <c:pt idx="1065">
                  <c:v>1.521825702966962</c:v>
                </c:pt>
                <c:pt idx="1066">
                  <c:v>1.5241713892222251</c:v>
                </c:pt>
                <c:pt idx="1067">
                  <c:v>1.5219324196213271</c:v>
                </c:pt>
                <c:pt idx="1068">
                  <c:v>1.5259906228447171</c:v>
                </c:pt>
                <c:pt idx="1069">
                  <c:v>1.529827417555726</c:v>
                </c:pt>
                <c:pt idx="1070">
                  <c:v>1.5274519309089609</c:v>
                </c:pt>
                <c:pt idx="1071">
                  <c:v>1.5270641778790419</c:v>
                </c:pt>
                <c:pt idx="1072">
                  <c:v>1.5289208754283889</c:v>
                </c:pt>
                <c:pt idx="1073">
                  <c:v>1.5213430534257231</c:v>
                </c:pt>
                <c:pt idx="1074">
                  <c:v>1.520566004588789</c:v>
                </c:pt>
                <c:pt idx="1075">
                  <c:v>1.505321816080468</c:v>
                </c:pt>
                <c:pt idx="1076">
                  <c:v>1.5067158965601899</c:v>
                </c:pt>
                <c:pt idx="1077">
                  <c:v>1.5050935687683411</c:v>
                </c:pt>
                <c:pt idx="1078">
                  <c:v>1.507005689891326</c:v>
                </c:pt>
                <c:pt idx="1079">
                  <c:v>1.5051844118036279</c:v>
                </c:pt>
                <c:pt idx="1080">
                  <c:v>1.503095276726631</c:v>
                </c:pt>
                <c:pt idx="1081">
                  <c:v>1.5031871390875291</c:v>
                </c:pt>
                <c:pt idx="1082">
                  <c:v>1.500369096091912</c:v>
                </c:pt>
                <c:pt idx="1083">
                  <c:v>1.5036257048532671</c:v>
                </c:pt>
                <c:pt idx="1084">
                  <c:v>1.505276902749904</c:v>
                </c:pt>
                <c:pt idx="1085">
                  <c:v>1.508796275697561</c:v>
                </c:pt>
                <c:pt idx="1086">
                  <c:v>1.510089632728733</c:v>
                </c:pt>
                <c:pt idx="1087">
                  <c:v>1.511758222999664</c:v>
                </c:pt>
                <c:pt idx="1088">
                  <c:v>1.514531977675015</c:v>
                </c:pt>
                <c:pt idx="1089">
                  <c:v>1.521233736129332</c:v>
                </c:pt>
                <c:pt idx="1090">
                  <c:v>1.522277852471468</c:v>
                </c:pt>
                <c:pt idx="1091">
                  <c:v>1.521583386493748</c:v>
                </c:pt>
                <c:pt idx="1092">
                  <c:v>1.520577138565363</c:v>
                </c:pt>
                <c:pt idx="1093">
                  <c:v>1.519993677808853</c:v>
                </c:pt>
                <c:pt idx="1094">
                  <c:v>1.516980996949592</c:v>
                </c:pt>
                <c:pt idx="1095">
                  <c:v>1.5182318218069759</c:v>
                </c:pt>
                <c:pt idx="1096">
                  <c:v>1.5155442129483301</c:v>
                </c:pt>
                <c:pt idx="1097">
                  <c:v>1.5121544040620409</c:v>
                </c:pt>
                <c:pt idx="1098">
                  <c:v>1.5116942928787871</c:v>
                </c:pt>
                <c:pt idx="1099">
                  <c:v>1.511774394482281</c:v>
                </c:pt>
                <c:pt idx="1100">
                  <c:v>1.50509630529682</c:v>
                </c:pt>
                <c:pt idx="1101">
                  <c:v>1.502703315492063</c:v>
                </c:pt>
                <c:pt idx="1102">
                  <c:v>1.5005114285098511</c:v>
                </c:pt>
                <c:pt idx="1103">
                  <c:v>1.4961045408828619</c:v>
                </c:pt>
                <c:pt idx="1104">
                  <c:v>1.4943082400083021</c:v>
                </c:pt>
                <c:pt idx="1105">
                  <c:v>1.4927477535643841</c:v>
                </c:pt>
                <c:pt idx="1106">
                  <c:v>1.4917276825884389</c:v>
                </c:pt>
                <c:pt idx="1107">
                  <c:v>1.4896427176571509</c:v>
                </c:pt>
                <c:pt idx="1108">
                  <c:v>1.490839162430778</c:v>
                </c:pt>
                <c:pt idx="1109">
                  <c:v>1.4888055731638801</c:v>
                </c:pt>
                <c:pt idx="1110">
                  <c:v>1.4892655226449329</c:v>
                </c:pt>
                <c:pt idx="1111">
                  <c:v>1.4887281748372361</c:v>
                </c:pt>
                <c:pt idx="1112">
                  <c:v>1.48921481451828</c:v>
                </c:pt>
                <c:pt idx="1113">
                  <c:v>1.490826820919436</c:v>
                </c:pt>
                <c:pt idx="1114">
                  <c:v>1.4929576892189249</c:v>
                </c:pt>
                <c:pt idx="1115">
                  <c:v>1.4953209195758721</c:v>
                </c:pt>
                <c:pt idx="1116">
                  <c:v>1.4948518566113409</c:v>
                </c:pt>
                <c:pt idx="1117">
                  <c:v>1.498300370281445</c:v>
                </c:pt>
                <c:pt idx="1118">
                  <c:v>1.5030512340716831</c:v>
                </c:pt>
                <c:pt idx="1119">
                  <c:v>1.520581887989493</c:v>
                </c:pt>
                <c:pt idx="1120">
                  <c:v>1.520649306150156</c:v>
                </c:pt>
                <c:pt idx="1121">
                  <c:v>1.5209462215895431</c:v>
                </c:pt>
                <c:pt idx="1122">
                  <c:v>1.5242387359563421</c:v>
                </c:pt>
                <c:pt idx="1123">
                  <c:v>1.524128006120651</c:v>
                </c:pt>
                <c:pt idx="1124">
                  <c:v>1.52648611200244</c:v>
                </c:pt>
                <c:pt idx="1125">
                  <c:v>1.52914177639626</c:v>
                </c:pt>
                <c:pt idx="1126">
                  <c:v>1.527987237440128</c:v>
                </c:pt>
                <c:pt idx="1127">
                  <c:v>1.530607397174153</c:v>
                </c:pt>
                <c:pt idx="1128">
                  <c:v>1.5299481085656761</c:v>
                </c:pt>
                <c:pt idx="1129">
                  <c:v>1.528670083441354</c:v>
                </c:pt>
                <c:pt idx="1130">
                  <c:v>1.5285916292630379</c:v>
                </c:pt>
                <c:pt idx="1131">
                  <c:v>1.5260270800560329</c:v>
                </c:pt>
                <c:pt idx="1132">
                  <c:v>1.5227411968700511</c:v>
                </c:pt>
                <c:pt idx="1133">
                  <c:v>1.5221245010800331</c:v>
                </c:pt>
                <c:pt idx="1134">
                  <c:v>1.533518992203881</c:v>
                </c:pt>
                <c:pt idx="1135">
                  <c:v>1.5139267676026731</c:v>
                </c:pt>
                <c:pt idx="1136">
                  <c:v>1.516434226431816</c:v>
                </c:pt>
                <c:pt idx="1137">
                  <c:v>1.5197051678330751</c:v>
                </c:pt>
                <c:pt idx="1138">
                  <c:v>1.5206535217877419</c:v>
                </c:pt>
                <c:pt idx="1139">
                  <c:v>1.5236362983909879</c:v>
                </c:pt>
                <c:pt idx="1140">
                  <c:v>1.5242719683810759</c:v>
                </c:pt>
                <c:pt idx="1141">
                  <c:v>1.5268455032465831</c:v>
                </c:pt>
                <c:pt idx="1142">
                  <c:v>1.5293052439498489</c:v>
                </c:pt>
                <c:pt idx="1143">
                  <c:v>1.535225134547171</c:v>
                </c:pt>
                <c:pt idx="1144">
                  <c:v>1.540452638461032</c:v>
                </c:pt>
                <c:pt idx="1145">
                  <c:v>1.5363930461825559</c:v>
                </c:pt>
                <c:pt idx="1146">
                  <c:v>1.541464039931286</c:v>
                </c:pt>
                <c:pt idx="1147">
                  <c:v>1.5366910871816419</c:v>
                </c:pt>
                <c:pt idx="1148">
                  <c:v>1.540632896481319</c:v>
                </c:pt>
                <c:pt idx="1149">
                  <c:v>1.544511981090821</c:v>
                </c:pt>
                <c:pt idx="1150">
                  <c:v>1.536297867837866</c:v>
                </c:pt>
                <c:pt idx="1151">
                  <c:v>1.538546357779311</c:v>
                </c:pt>
                <c:pt idx="1152">
                  <c:v>1.5354453428497079</c:v>
                </c:pt>
                <c:pt idx="1153">
                  <c:v>1.537508339448552</c:v>
                </c:pt>
                <c:pt idx="1154">
                  <c:v>1.538416261649965</c:v>
                </c:pt>
                <c:pt idx="1155">
                  <c:v>1.53845856429775</c:v>
                </c:pt>
                <c:pt idx="1156">
                  <c:v>1.53839675339809</c:v>
                </c:pt>
                <c:pt idx="1157">
                  <c:v>1.5411327117625471</c:v>
                </c:pt>
                <c:pt idx="1158">
                  <c:v>1.5446416711613491</c:v>
                </c:pt>
                <c:pt idx="1159">
                  <c:v>1.54267994288614</c:v>
                </c:pt>
                <c:pt idx="1160">
                  <c:v>1.5405316286900279</c:v>
                </c:pt>
                <c:pt idx="1161">
                  <c:v>1.5354631477569729</c:v>
                </c:pt>
                <c:pt idx="1162">
                  <c:v>1.539053982252705</c:v>
                </c:pt>
                <c:pt idx="1163">
                  <c:v>1.5428905666191051</c:v>
                </c:pt>
                <c:pt idx="1164">
                  <c:v>1.5407936437435059</c:v>
                </c:pt>
                <c:pt idx="1165">
                  <c:v>1.540524770795944</c:v>
                </c:pt>
                <c:pt idx="1166">
                  <c:v>1.541239681450266</c:v>
                </c:pt>
                <c:pt idx="1167">
                  <c:v>1.541318720375433</c:v>
                </c:pt>
                <c:pt idx="1168">
                  <c:v>1.53933655747331</c:v>
                </c:pt>
                <c:pt idx="1169">
                  <c:v>1.540266694956874</c:v>
                </c:pt>
                <c:pt idx="1170">
                  <c:v>1.548765658042675</c:v>
                </c:pt>
                <c:pt idx="1171">
                  <c:v>1.550498875118792</c:v>
                </c:pt>
                <c:pt idx="1172">
                  <c:v>1.549989295736296</c:v>
                </c:pt>
                <c:pt idx="1173">
                  <c:v>1.548465736540523</c:v>
                </c:pt>
                <c:pt idx="1174">
                  <c:v>1.544716498698028</c:v>
                </c:pt>
                <c:pt idx="1175">
                  <c:v>1.5455681464320981</c:v>
                </c:pt>
                <c:pt idx="1176">
                  <c:v>1.545910708613462</c:v>
                </c:pt>
                <c:pt idx="1177">
                  <c:v>1.543933625766801</c:v>
                </c:pt>
                <c:pt idx="1178">
                  <c:v>1.5519073493729141</c:v>
                </c:pt>
                <c:pt idx="1179">
                  <c:v>1.55329203163234</c:v>
                </c:pt>
                <c:pt idx="1180">
                  <c:v>1.5469284119972571</c:v>
                </c:pt>
                <c:pt idx="1181">
                  <c:v>1.546974358324561</c:v>
                </c:pt>
                <c:pt idx="1182">
                  <c:v>1.5475004265065979</c:v>
                </c:pt>
                <c:pt idx="1183">
                  <c:v>1.545301303697699</c:v>
                </c:pt>
                <c:pt idx="1184">
                  <c:v>1.545487049131324</c:v>
                </c:pt>
                <c:pt idx="1185">
                  <c:v>1.5478330418213131</c:v>
                </c:pt>
                <c:pt idx="1186">
                  <c:v>1.547660157199247</c:v>
                </c:pt>
                <c:pt idx="1187">
                  <c:v>1.5498501537480791</c:v>
                </c:pt>
                <c:pt idx="1188">
                  <c:v>1.5517916305254831</c:v>
                </c:pt>
                <c:pt idx="1189">
                  <c:v>1.5450471239450061</c:v>
                </c:pt>
                <c:pt idx="1190">
                  <c:v>1.5454475791336519</c:v>
                </c:pt>
                <c:pt idx="1191">
                  <c:v>1.5502907128220931</c:v>
                </c:pt>
                <c:pt idx="1192">
                  <c:v>1.5509166447687841</c:v>
                </c:pt>
                <c:pt idx="1193">
                  <c:v>1.5621209873460611</c:v>
                </c:pt>
                <c:pt idx="1194">
                  <c:v>1.5554953696547</c:v>
                </c:pt>
                <c:pt idx="1195">
                  <c:v>1.562301161150816</c:v>
                </c:pt>
                <c:pt idx="1196">
                  <c:v>1.561717175723955</c:v>
                </c:pt>
                <c:pt idx="1197">
                  <c:v>1.558365749981508</c:v>
                </c:pt>
                <c:pt idx="1198">
                  <c:v>1.5591764084946169</c:v>
                </c:pt>
                <c:pt idx="1199">
                  <c:v>1.560011293770736</c:v>
                </c:pt>
                <c:pt idx="1200">
                  <c:v>1.561243940616613</c:v>
                </c:pt>
                <c:pt idx="1201">
                  <c:v>1.5651748332683839</c:v>
                </c:pt>
                <c:pt idx="1202">
                  <c:v>1.566455453141365</c:v>
                </c:pt>
                <c:pt idx="1203">
                  <c:v>1.5734161150438859</c:v>
                </c:pt>
                <c:pt idx="1204">
                  <c:v>1.54960889399462</c:v>
                </c:pt>
                <c:pt idx="1205">
                  <c:v>1.5456872490591509</c:v>
                </c:pt>
                <c:pt idx="1206">
                  <c:v>1.5459685045549569</c:v>
                </c:pt>
                <c:pt idx="1207">
                  <c:v>1.5517411286036029</c:v>
                </c:pt>
                <c:pt idx="1208">
                  <c:v>1.553083314210026</c:v>
                </c:pt>
                <c:pt idx="1209">
                  <c:v>1.5520521209027389</c:v>
                </c:pt>
                <c:pt idx="1210">
                  <c:v>1.547185460191723</c:v>
                </c:pt>
                <c:pt idx="1211">
                  <c:v>1.549586258905862</c:v>
                </c:pt>
                <c:pt idx="1212">
                  <c:v>1.5412528691109419</c:v>
                </c:pt>
                <c:pt idx="1213">
                  <c:v>1.543448897709025</c:v>
                </c:pt>
                <c:pt idx="1214">
                  <c:v>1.5470747680756061</c:v>
                </c:pt>
                <c:pt idx="1215">
                  <c:v>1.5422390465191089</c:v>
                </c:pt>
                <c:pt idx="1216">
                  <c:v>1.547570645147865</c:v>
                </c:pt>
                <c:pt idx="1217">
                  <c:v>1.5494144405176891</c:v>
                </c:pt>
                <c:pt idx="1218">
                  <c:v>1.5526306010033519</c:v>
                </c:pt>
                <c:pt idx="1219">
                  <c:v>1.547912135152911</c:v>
                </c:pt>
                <c:pt idx="1220">
                  <c:v>1.548603260919142</c:v>
                </c:pt>
                <c:pt idx="1221">
                  <c:v>1.556026330219378</c:v>
                </c:pt>
                <c:pt idx="1222">
                  <c:v>1.5508903280131281</c:v>
                </c:pt>
                <c:pt idx="1223">
                  <c:v>1.543032812435025</c:v>
                </c:pt>
                <c:pt idx="1224">
                  <c:v>1.537359047721065</c:v>
                </c:pt>
                <c:pt idx="1225">
                  <c:v>1.53508374348281</c:v>
                </c:pt>
                <c:pt idx="1226">
                  <c:v>1.5368974659409429</c:v>
                </c:pt>
                <c:pt idx="1227">
                  <c:v>1.536961314322536</c:v>
                </c:pt>
                <c:pt idx="1228">
                  <c:v>1.534144540358795</c:v>
                </c:pt>
                <c:pt idx="1229">
                  <c:v>1.53322422448002</c:v>
                </c:pt>
                <c:pt idx="1230">
                  <c:v>1.538396984824693</c:v>
                </c:pt>
                <c:pt idx="1231">
                  <c:v>1.5318269158910749</c:v>
                </c:pt>
                <c:pt idx="1232">
                  <c:v>1.5297552721744829</c:v>
                </c:pt>
                <c:pt idx="1233">
                  <c:v>1.53315191568325</c:v>
                </c:pt>
                <c:pt idx="1234">
                  <c:v>1.5420457113946111</c:v>
                </c:pt>
                <c:pt idx="1235">
                  <c:v>1.537719118164641</c:v>
                </c:pt>
                <c:pt idx="1236">
                  <c:v>1.53465302096082</c:v>
                </c:pt>
                <c:pt idx="1237">
                  <c:v>1.5340229938499981</c:v>
                </c:pt>
                <c:pt idx="1238">
                  <c:v>1.535737511079083</c:v>
                </c:pt>
                <c:pt idx="1239">
                  <c:v>1.534430940480128</c:v>
                </c:pt>
                <c:pt idx="1240">
                  <c:v>1.538122467524853</c:v>
                </c:pt>
                <c:pt idx="1241">
                  <c:v>1.534499781305916</c:v>
                </c:pt>
                <c:pt idx="1242">
                  <c:v>1.53796776481118</c:v>
                </c:pt>
                <c:pt idx="1243">
                  <c:v>1.539980377213539</c:v>
                </c:pt>
                <c:pt idx="1244">
                  <c:v>1.537452224746767</c:v>
                </c:pt>
                <c:pt idx="1245">
                  <c:v>1.544452825717308</c:v>
                </c:pt>
                <c:pt idx="1246">
                  <c:v>1.5470989601968901</c:v>
                </c:pt>
                <c:pt idx="1247">
                  <c:v>1.550110981532147</c:v>
                </c:pt>
                <c:pt idx="1248">
                  <c:v>1.550858649954034</c:v>
                </c:pt>
                <c:pt idx="1249">
                  <c:v>1.55020093966978</c:v>
                </c:pt>
                <c:pt idx="1250">
                  <c:v>1.5521963642763501</c:v>
                </c:pt>
                <c:pt idx="1251">
                  <c:v>1.550877934955208</c:v>
                </c:pt>
                <c:pt idx="1252">
                  <c:v>1.554833960434201</c:v>
                </c:pt>
                <c:pt idx="1253">
                  <c:v>1.549536063933312</c:v>
                </c:pt>
                <c:pt idx="1254">
                  <c:v>1.5526408057949741</c:v>
                </c:pt>
                <c:pt idx="1255">
                  <c:v>1.55424965041563</c:v>
                </c:pt>
                <c:pt idx="1256">
                  <c:v>1.553896997418609</c:v>
                </c:pt>
                <c:pt idx="1257">
                  <c:v>1.5536173892134031</c:v>
                </c:pt>
                <c:pt idx="1258">
                  <c:v>1.549979145069643</c:v>
                </c:pt>
                <c:pt idx="1259">
                  <c:v>1.54890546165086</c:v>
                </c:pt>
                <c:pt idx="1260">
                  <c:v>1.549843701718143</c:v>
                </c:pt>
                <c:pt idx="1261">
                  <c:v>1.5455737290549949</c:v>
                </c:pt>
                <c:pt idx="1262">
                  <c:v>1.530006956830861</c:v>
                </c:pt>
                <c:pt idx="1263">
                  <c:v>1.5352783638020231</c:v>
                </c:pt>
                <c:pt idx="1264">
                  <c:v>1.5333466168809</c:v>
                </c:pt>
                <c:pt idx="1265">
                  <c:v>1.535728492835269</c:v>
                </c:pt>
                <c:pt idx="1266">
                  <c:v>1.539443960454443</c:v>
                </c:pt>
                <c:pt idx="1267">
                  <c:v>1.5246120796011771</c:v>
                </c:pt>
                <c:pt idx="1268">
                  <c:v>1.5199904246205651</c:v>
                </c:pt>
                <c:pt idx="1269">
                  <c:v>1.5180585250432601</c:v>
                </c:pt>
                <c:pt idx="1270">
                  <c:v>1.5149194580004179</c:v>
                </c:pt>
                <c:pt idx="1271">
                  <c:v>1.512546401969697</c:v>
                </c:pt>
                <c:pt idx="1272">
                  <c:v>1.5102521091376759</c:v>
                </c:pt>
                <c:pt idx="1273">
                  <c:v>1.5140123448551011</c:v>
                </c:pt>
                <c:pt idx="1274">
                  <c:v>1.512829112760216</c:v>
                </c:pt>
                <c:pt idx="1275">
                  <c:v>1.5133652093698939</c:v>
                </c:pt>
                <c:pt idx="1276">
                  <c:v>1.51036774611365</c:v>
                </c:pt>
                <c:pt idx="1277">
                  <c:v>1.508014711680594</c:v>
                </c:pt>
                <c:pt idx="1278">
                  <c:v>1.5154483056011381</c:v>
                </c:pt>
                <c:pt idx="1279">
                  <c:v>1.519538899527233</c:v>
                </c:pt>
                <c:pt idx="1280">
                  <c:v>1.4859624070415831</c:v>
                </c:pt>
                <c:pt idx="1281">
                  <c:v>1.481297413780732</c:v>
                </c:pt>
                <c:pt idx="1282">
                  <c:v>1.4856498357159129</c:v>
                </c:pt>
                <c:pt idx="1283">
                  <c:v>1.485264072243599</c:v>
                </c:pt>
                <c:pt idx="1284">
                  <c:v>1.481746888032933</c:v>
                </c:pt>
                <c:pt idx="1285">
                  <c:v>1.4698931572484299</c:v>
                </c:pt>
                <c:pt idx="1286">
                  <c:v>1.469596261103544</c:v>
                </c:pt>
                <c:pt idx="1287">
                  <c:v>1.4724780672089379</c:v>
                </c:pt>
                <c:pt idx="1288">
                  <c:v>1.4705492648597069</c:v>
                </c:pt>
                <c:pt idx="1289">
                  <c:v>1.466316719670772</c:v>
                </c:pt>
                <c:pt idx="1290">
                  <c:v>1.4656754555958531</c:v>
                </c:pt>
                <c:pt idx="1291">
                  <c:v>1.4663236178773189</c:v>
                </c:pt>
                <c:pt idx="1292">
                  <c:v>1.4685860122667049</c:v>
                </c:pt>
                <c:pt idx="1293">
                  <c:v>1.46498232977055</c:v>
                </c:pt>
                <c:pt idx="1294">
                  <c:v>1.4680858633476099</c:v>
                </c:pt>
                <c:pt idx="1295">
                  <c:v>1.465680116952716</c:v>
                </c:pt>
                <c:pt idx="1296">
                  <c:v>1.4666089017228989</c:v>
                </c:pt>
                <c:pt idx="1297">
                  <c:v>1.4730080509478909</c:v>
                </c:pt>
                <c:pt idx="1298">
                  <c:v>1.4754146024570509</c:v>
                </c:pt>
                <c:pt idx="1299">
                  <c:v>1.4745639395135051</c:v>
                </c:pt>
                <c:pt idx="1300">
                  <c:v>1.4754610210799319</c:v>
                </c:pt>
                <c:pt idx="1301">
                  <c:v>1.481222775714939</c:v>
                </c:pt>
                <c:pt idx="1302">
                  <c:v>1.484124133820975</c:v>
                </c:pt>
                <c:pt idx="1303">
                  <c:v>1.484321346050715</c:v>
                </c:pt>
                <c:pt idx="1304">
                  <c:v>1.4850898353027679</c:v>
                </c:pt>
                <c:pt idx="1305">
                  <c:v>1.478768277983401</c:v>
                </c:pt>
                <c:pt idx="1306">
                  <c:v>1.47605149721009</c:v>
                </c:pt>
                <c:pt idx="1307">
                  <c:v>1.4719401740541631</c:v>
                </c:pt>
                <c:pt idx="1308">
                  <c:v>1.468795923209739</c:v>
                </c:pt>
                <c:pt idx="1309">
                  <c:v>1.470016959046424</c:v>
                </c:pt>
                <c:pt idx="1310">
                  <c:v>1.469279824318694</c:v>
                </c:pt>
                <c:pt idx="1311">
                  <c:v>1.475800434649374</c:v>
                </c:pt>
                <c:pt idx="1312">
                  <c:v>1.4717052885735129</c:v>
                </c:pt>
                <c:pt idx="1313">
                  <c:v>1.474507230132136</c:v>
                </c:pt>
                <c:pt idx="1314">
                  <c:v>1.4709853167376421</c:v>
                </c:pt>
                <c:pt idx="1315">
                  <c:v>1.4725795864134901</c:v>
                </c:pt>
                <c:pt idx="1316">
                  <c:v>1.470229293928998</c:v>
                </c:pt>
                <c:pt idx="1317">
                  <c:v>1.4727145585704171</c:v>
                </c:pt>
                <c:pt idx="1318">
                  <c:v>1.474893285434097</c:v>
                </c:pt>
                <c:pt idx="1319">
                  <c:v>1.482103862357796</c:v>
                </c:pt>
                <c:pt idx="1320">
                  <c:v>1.4820652373936749</c:v>
                </c:pt>
                <c:pt idx="1321">
                  <c:v>1.483591197166654</c:v>
                </c:pt>
                <c:pt idx="1322">
                  <c:v>1.4908875870184879</c:v>
                </c:pt>
                <c:pt idx="1323">
                  <c:v>1.5006810061183189</c:v>
                </c:pt>
                <c:pt idx="1324">
                  <c:v>1.5016306022314829</c:v>
                </c:pt>
                <c:pt idx="1325">
                  <c:v>1.497227015601126</c:v>
                </c:pt>
                <c:pt idx="1326">
                  <c:v>1.513333976561402</c:v>
                </c:pt>
                <c:pt idx="1327">
                  <c:v>1.5317983779635991</c:v>
                </c:pt>
                <c:pt idx="1328">
                  <c:v>1.5507709918431161</c:v>
                </c:pt>
                <c:pt idx="1329">
                  <c:v>1.5454395916735499</c:v>
                </c:pt>
                <c:pt idx="1330">
                  <c:v>1.558120098817618</c:v>
                </c:pt>
                <c:pt idx="1331">
                  <c:v>1.5598561914689291</c:v>
                </c:pt>
                <c:pt idx="1332">
                  <c:v>1.5719294952494201</c:v>
                </c:pt>
                <c:pt idx="1333">
                  <c:v>1.5779704411462521</c:v>
                </c:pt>
                <c:pt idx="1334">
                  <c:v>1.5873280544134769</c:v>
                </c:pt>
                <c:pt idx="1335">
                  <c:v>1.602333412857714</c:v>
                </c:pt>
                <c:pt idx="1336">
                  <c:v>1.634121838004885</c:v>
                </c:pt>
                <c:pt idx="1337">
                  <c:v>1.6168864471998321</c:v>
                </c:pt>
                <c:pt idx="1338">
                  <c:v>1.6208372834335609</c:v>
                </c:pt>
                <c:pt idx="1339">
                  <c:v>1.6313773186244751</c:v>
                </c:pt>
                <c:pt idx="1340">
                  <c:v>1.634390870875936</c:v>
                </c:pt>
                <c:pt idx="1341">
                  <c:v>1.628231912145746</c:v>
                </c:pt>
                <c:pt idx="1342">
                  <c:v>1.6280977633466009</c:v>
                </c:pt>
                <c:pt idx="1343">
                  <c:v>1.6234857932020641</c:v>
                </c:pt>
                <c:pt idx="1344">
                  <c:v>1.5954675906078071</c:v>
                </c:pt>
                <c:pt idx="1345">
                  <c:v>1.628329225560553</c:v>
                </c:pt>
                <c:pt idx="1346">
                  <c:v>1.612545183861039</c:v>
                </c:pt>
                <c:pt idx="1347">
                  <c:v>1.6420440899280999</c:v>
                </c:pt>
                <c:pt idx="1348">
                  <c:v>1.6565971963199679</c:v>
                </c:pt>
                <c:pt idx="1349">
                  <c:v>1.6578602748823219</c:v>
                </c:pt>
                <c:pt idx="1350">
                  <c:v>1.651422308567245</c:v>
                </c:pt>
                <c:pt idx="1351">
                  <c:v>1.6568934709878069</c:v>
                </c:pt>
                <c:pt idx="1352">
                  <c:v>1.656349786353611</c:v>
                </c:pt>
                <c:pt idx="1353">
                  <c:v>1.6624172990055539</c:v>
                </c:pt>
                <c:pt idx="1354">
                  <c:v>1.657699358603943</c:v>
                </c:pt>
                <c:pt idx="1355">
                  <c:v>1.659630135328231</c:v>
                </c:pt>
                <c:pt idx="1356">
                  <c:v>1.665222590944019</c:v>
                </c:pt>
                <c:pt idx="1357">
                  <c:v>1.6629768653997681</c:v>
                </c:pt>
                <c:pt idx="1358">
                  <c:v>1.655748858129884</c:v>
                </c:pt>
                <c:pt idx="1359">
                  <c:v>1.660779651962081</c:v>
                </c:pt>
                <c:pt idx="1360">
                  <c:v>1.655782776702343</c:v>
                </c:pt>
                <c:pt idx="1361">
                  <c:v>1.6294192143912041</c:v>
                </c:pt>
                <c:pt idx="1362">
                  <c:v>1.634519237362503</c:v>
                </c:pt>
                <c:pt idx="1363">
                  <c:v>1.636777653019555</c:v>
                </c:pt>
                <c:pt idx="1364">
                  <c:v>1.6446480805585639</c:v>
                </c:pt>
                <c:pt idx="1365">
                  <c:v>1.646692146644841</c:v>
                </c:pt>
                <c:pt idx="1366">
                  <c:v>1.6528003482872859</c:v>
                </c:pt>
                <c:pt idx="1367">
                  <c:v>1.659620915853312</c:v>
                </c:pt>
                <c:pt idx="1368">
                  <c:v>1.700192592588597</c:v>
                </c:pt>
                <c:pt idx="1369">
                  <c:v>1.7197975679997439</c:v>
                </c:pt>
                <c:pt idx="1370">
                  <c:v>1.740377044509285</c:v>
                </c:pt>
                <c:pt idx="1371">
                  <c:v>1.716689281932932</c:v>
                </c:pt>
                <c:pt idx="1372">
                  <c:v>1.7098487544395271</c:v>
                </c:pt>
                <c:pt idx="1373">
                  <c:v>1.718527916074116</c:v>
                </c:pt>
                <c:pt idx="1374">
                  <c:v>1.725222808031929</c:v>
                </c:pt>
                <c:pt idx="1375">
                  <c:v>1.7253866894274481</c:v>
                </c:pt>
                <c:pt idx="1376">
                  <c:v>1.723783075100773</c:v>
                </c:pt>
                <c:pt idx="1377">
                  <c:v>1.710688066518262</c:v>
                </c:pt>
                <c:pt idx="1378">
                  <c:v>1.714308003207714</c:v>
                </c:pt>
                <c:pt idx="1379">
                  <c:v>1.7141510062133001</c:v>
                </c:pt>
                <c:pt idx="1380">
                  <c:v>1.712212093864707</c:v>
                </c:pt>
                <c:pt idx="1381">
                  <c:v>1.7361917006576351</c:v>
                </c:pt>
                <c:pt idx="1382">
                  <c:v>1.7394472692870879</c:v>
                </c:pt>
                <c:pt idx="1383">
                  <c:v>1.734435249222755</c:v>
                </c:pt>
                <c:pt idx="1384">
                  <c:v>1.7369459921247401</c:v>
                </c:pt>
                <c:pt idx="1385">
                  <c:v>1.7194079386967871</c:v>
                </c:pt>
                <c:pt idx="1386">
                  <c:v>1.7197328136141059</c:v>
                </c:pt>
                <c:pt idx="1387">
                  <c:v>1.7254698796878361</c:v>
                </c:pt>
                <c:pt idx="1388">
                  <c:v>1.726167910373207</c:v>
                </c:pt>
                <c:pt idx="1389">
                  <c:v>1.7228143839689041</c:v>
                </c:pt>
                <c:pt idx="1390">
                  <c:v>1.726853330858847</c:v>
                </c:pt>
                <c:pt idx="1391">
                  <c:v>1.722691884295271</c:v>
                </c:pt>
                <c:pt idx="1392">
                  <c:v>1.7283654660010419</c:v>
                </c:pt>
                <c:pt idx="1393">
                  <c:v>1.7270794399441829</c:v>
                </c:pt>
                <c:pt idx="1394">
                  <c:v>1.7364175123673471</c:v>
                </c:pt>
                <c:pt idx="1395">
                  <c:v>1.7229220829523191</c:v>
                </c:pt>
                <c:pt idx="1396">
                  <c:v>1.7245076246002851</c:v>
                </c:pt>
                <c:pt idx="1397">
                  <c:v>1.7237061811372389</c:v>
                </c:pt>
                <c:pt idx="1398">
                  <c:v>1.7298918413229381</c:v>
                </c:pt>
                <c:pt idx="1399">
                  <c:v>1.721258119120431</c:v>
                </c:pt>
                <c:pt idx="1400">
                  <c:v>1.7232532301320731</c:v>
                </c:pt>
                <c:pt idx="1401">
                  <c:v>1.7278127720790291</c:v>
                </c:pt>
                <c:pt idx="1402">
                  <c:v>1.715575576249236</c:v>
                </c:pt>
                <c:pt idx="1403">
                  <c:v>1.731063134588853</c:v>
                </c:pt>
                <c:pt idx="1404">
                  <c:v>1.724029685434153</c:v>
                </c:pt>
                <c:pt idx="1405">
                  <c:v>1.7183871460060871</c:v>
                </c:pt>
                <c:pt idx="1406">
                  <c:v>1.720150213811221</c:v>
                </c:pt>
                <c:pt idx="1407">
                  <c:v>1.7249598335524201</c:v>
                </c:pt>
                <c:pt idx="1408">
                  <c:v>1.7307359430576379</c:v>
                </c:pt>
                <c:pt idx="1409">
                  <c:v>1.726251242810904</c:v>
                </c:pt>
                <c:pt idx="1410">
                  <c:v>1.7283717184409391</c:v>
                </c:pt>
                <c:pt idx="1411">
                  <c:v>1.726049691277967</c:v>
                </c:pt>
                <c:pt idx="1412">
                  <c:v>1.732554034729205</c:v>
                </c:pt>
                <c:pt idx="1413">
                  <c:v>1.71636466333257</c:v>
                </c:pt>
                <c:pt idx="1414">
                  <c:v>1.7180216504738299</c:v>
                </c:pt>
                <c:pt idx="1415">
                  <c:v>1.708612001648105</c:v>
                </c:pt>
                <c:pt idx="1416">
                  <c:v>1.707648724780622</c:v>
                </c:pt>
                <c:pt idx="1417">
                  <c:v>1.7053889369656741</c:v>
                </c:pt>
                <c:pt idx="1418">
                  <c:v>1.7026129403301951</c:v>
                </c:pt>
                <c:pt idx="1419">
                  <c:v>1.70301981082703</c:v>
                </c:pt>
                <c:pt idx="1420">
                  <c:v>1.699782063028046</c:v>
                </c:pt>
                <c:pt idx="1421">
                  <c:v>1.6985598796475241</c:v>
                </c:pt>
                <c:pt idx="1422">
                  <c:v>1.703663251515418</c:v>
                </c:pt>
                <c:pt idx="1423">
                  <c:v>1.7133439987625569</c:v>
                </c:pt>
                <c:pt idx="1424">
                  <c:v>1.7077247979797701</c:v>
                </c:pt>
                <c:pt idx="1425">
                  <c:v>1.706174533314516</c:v>
                </c:pt>
                <c:pt idx="1426">
                  <c:v>1.7155484743751761</c:v>
                </c:pt>
                <c:pt idx="1427">
                  <c:v>1.730708491261671</c:v>
                </c:pt>
                <c:pt idx="1428">
                  <c:v>1.725859987886877</c:v>
                </c:pt>
                <c:pt idx="1429">
                  <c:v>1.7216672183024899</c:v>
                </c:pt>
                <c:pt idx="1430">
                  <c:v>1.7304581971534709</c:v>
                </c:pt>
                <c:pt idx="1431">
                  <c:v>1.729210014492323</c:v>
                </c:pt>
                <c:pt idx="1432">
                  <c:v>1.7312690529330781</c:v>
                </c:pt>
                <c:pt idx="1433">
                  <c:v>1.7239041513788329</c:v>
                </c:pt>
                <c:pt idx="1434">
                  <c:v>1.728276584308122</c:v>
                </c:pt>
                <c:pt idx="1435">
                  <c:v>1.7315480409635551</c:v>
                </c:pt>
                <c:pt idx="1436">
                  <c:v>1.735279807725324</c:v>
                </c:pt>
                <c:pt idx="1437">
                  <c:v>1.7398642831849651</c:v>
                </c:pt>
                <c:pt idx="1438">
                  <c:v>1.733979658771192</c:v>
                </c:pt>
                <c:pt idx="1439">
                  <c:v>1.738069013423106</c:v>
                </c:pt>
                <c:pt idx="1440">
                  <c:v>1.7386046522346821</c:v>
                </c:pt>
                <c:pt idx="1441">
                  <c:v>1.7487403217296871</c:v>
                </c:pt>
                <c:pt idx="1442">
                  <c:v>1.744281152505778</c:v>
                </c:pt>
                <c:pt idx="1443">
                  <c:v>1.742504246222274</c:v>
                </c:pt>
                <c:pt idx="1444">
                  <c:v>1.7478576067750891</c:v>
                </c:pt>
                <c:pt idx="1445">
                  <c:v>1.7525360873108029</c:v>
                </c:pt>
                <c:pt idx="1446">
                  <c:v>1.751986738572693</c:v>
                </c:pt>
                <c:pt idx="1447">
                  <c:v>1.7518886772197539</c:v>
                </c:pt>
                <c:pt idx="1448">
                  <c:v>1.75276514684982</c:v>
                </c:pt>
                <c:pt idx="1449">
                  <c:v>1.752075160991746</c:v>
                </c:pt>
                <c:pt idx="1450">
                  <c:v>1.749475204652406</c:v>
                </c:pt>
                <c:pt idx="1451">
                  <c:v>1.7568231062984629</c:v>
                </c:pt>
                <c:pt idx="1452">
                  <c:v>1.758231820014557</c:v>
                </c:pt>
                <c:pt idx="1453">
                  <c:v>1.7579968782873989</c:v>
                </c:pt>
                <c:pt idx="1454">
                  <c:v>1.763721841790358</c:v>
                </c:pt>
                <c:pt idx="1455">
                  <c:v>1.7843046249712089</c:v>
                </c:pt>
                <c:pt idx="1456">
                  <c:v>1.7855274672619419</c:v>
                </c:pt>
                <c:pt idx="1457">
                  <c:v>1.785771366241836</c:v>
                </c:pt>
                <c:pt idx="1458">
                  <c:v>1.797656077461059</c:v>
                </c:pt>
                <c:pt idx="1459">
                  <c:v>1.797677662926048</c:v>
                </c:pt>
                <c:pt idx="1460">
                  <c:v>1.814639764596109</c:v>
                </c:pt>
                <c:pt idx="1461">
                  <c:v>1.8156374542486979</c:v>
                </c:pt>
                <c:pt idx="1462">
                  <c:v>1.809268260894364</c:v>
                </c:pt>
                <c:pt idx="1463">
                  <c:v>1.815123407310375</c:v>
                </c:pt>
                <c:pt idx="1464">
                  <c:v>1.8225272740006511</c:v>
                </c:pt>
                <c:pt idx="1465">
                  <c:v>1.8219576183093551</c:v>
                </c:pt>
                <c:pt idx="1466">
                  <c:v>1.814633042518214</c:v>
                </c:pt>
                <c:pt idx="1467">
                  <c:v>1.819953782320676</c:v>
                </c:pt>
                <c:pt idx="1468">
                  <c:v>1.823759127903108</c:v>
                </c:pt>
                <c:pt idx="1469">
                  <c:v>1.823018187551213</c:v>
                </c:pt>
                <c:pt idx="1470">
                  <c:v>1.827323621463478</c:v>
                </c:pt>
                <c:pt idx="1471">
                  <c:v>1.83448727548788</c:v>
                </c:pt>
                <c:pt idx="1472">
                  <c:v>1.83506745961651</c:v>
                </c:pt>
                <c:pt idx="1473">
                  <c:v>1.839656246402223</c:v>
                </c:pt>
                <c:pt idx="1474">
                  <c:v>1.8389263903130031</c:v>
                </c:pt>
                <c:pt idx="1475">
                  <c:v>1.8413616310156879</c:v>
                </c:pt>
                <c:pt idx="1476">
                  <c:v>1.8505271746086189</c:v>
                </c:pt>
                <c:pt idx="1477">
                  <c:v>1.853565643025072</c:v>
                </c:pt>
                <c:pt idx="1478">
                  <c:v>1.8549885686612371</c:v>
                </c:pt>
                <c:pt idx="1479">
                  <c:v>1.855926432860157</c:v>
                </c:pt>
                <c:pt idx="1480">
                  <c:v>1.853281139890913</c:v>
                </c:pt>
                <c:pt idx="1481">
                  <c:v>1.8186079228740979</c:v>
                </c:pt>
                <c:pt idx="1482">
                  <c:v>1.818247553574339</c:v>
                </c:pt>
                <c:pt idx="1483">
                  <c:v>1.8192242503051519</c:v>
                </c:pt>
                <c:pt idx="1484">
                  <c:v>1.8177203301774469</c:v>
                </c:pt>
                <c:pt idx="1485">
                  <c:v>1.8095859558380689</c:v>
                </c:pt>
                <c:pt idx="1486">
                  <c:v>1.8116530713144749</c:v>
                </c:pt>
                <c:pt idx="1487">
                  <c:v>1.812667688219459</c:v>
                </c:pt>
                <c:pt idx="1488">
                  <c:v>1.8359401304276599</c:v>
                </c:pt>
                <c:pt idx="1489">
                  <c:v>1.83825719168982</c:v>
                </c:pt>
                <c:pt idx="1490">
                  <c:v>1.851908466329949</c:v>
                </c:pt>
                <c:pt idx="1491">
                  <c:v>1.8519375272140071</c:v>
                </c:pt>
                <c:pt idx="1492">
                  <c:v>1.854944690303362</c:v>
                </c:pt>
                <c:pt idx="1493">
                  <c:v>1.8563129681092729</c:v>
                </c:pt>
                <c:pt idx="1494">
                  <c:v>1.8542999270952649</c:v>
                </c:pt>
                <c:pt idx="1495">
                  <c:v>1.844997039325831</c:v>
                </c:pt>
                <c:pt idx="1496">
                  <c:v>1.852518201477551</c:v>
                </c:pt>
                <c:pt idx="1497">
                  <c:v>1.8483005946374651</c:v>
                </c:pt>
                <c:pt idx="1498">
                  <c:v>1.851617844457577</c:v>
                </c:pt>
                <c:pt idx="1499">
                  <c:v>1.848738806404066</c:v>
                </c:pt>
                <c:pt idx="1500">
                  <c:v>1.849689133488875</c:v>
                </c:pt>
                <c:pt idx="1501">
                  <c:v>1.850538108925567</c:v>
                </c:pt>
                <c:pt idx="1502">
                  <c:v>1.8538451821956721</c:v>
                </c:pt>
                <c:pt idx="1503">
                  <c:v>1.8494915621738051</c:v>
                </c:pt>
                <c:pt idx="1504">
                  <c:v>1.8452074047977369</c:v>
                </c:pt>
                <c:pt idx="1505">
                  <c:v>1.849256734086554</c:v>
                </c:pt>
                <c:pt idx="1506">
                  <c:v>1.8459386590039619</c:v>
                </c:pt>
                <c:pt idx="1507">
                  <c:v>1.851005096762985</c:v>
                </c:pt>
                <c:pt idx="1508">
                  <c:v>1.855834608992655</c:v>
                </c:pt>
                <c:pt idx="1509">
                  <c:v>1.8575622276380579</c:v>
                </c:pt>
                <c:pt idx="1510">
                  <c:v>1.853369781768208</c:v>
                </c:pt>
                <c:pt idx="1511">
                  <c:v>1.860195550444016</c:v>
                </c:pt>
                <c:pt idx="1512">
                  <c:v>1.8526916382356591</c:v>
                </c:pt>
                <c:pt idx="1513">
                  <c:v>1.8531768725769731</c:v>
                </c:pt>
                <c:pt idx="1514">
                  <c:v>1.853187573440062</c:v>
                </c:pt>
                <c:pt idx="1515">
                  <c:v>1.8519084130135051</c:v>
                </c:pt>
                <c:pt idx="1516">
                  <c:v>1.8535332739723731</c:v>
                </c:pt>
                <c:pt idx="1517">
                  <c:v>1.8620279121504619</c:v>
                </c:pt>
                <c:pt idx="1518">
                  <c:v>1.862620893374948</c:v>
                </c:pt>
                <c:pt idx="1519">
                  <c:v>1.865237198986494</c:v>
                </c:pt>
                <c:pt idx="1520">
                  <c:v>1.873296837513208</c:v>
                </c:pt>
                <c:pt idx="1521">
                  <c:v>1.8714899826162401</c:v>
                </c:pt>
                <c:pt idx="1522">
                  <c:v>1.861985616266836</c:v>
                </c:pt>
                <c:pt idx="1523">
                  <c:v>1.881948391637396</c:v>
                </c:pt>
                <c:pt idx="1524">
                  <c:v>1.8868295193952089</c:v>
                </c:pt>
                <c:pt idx="1525">
                  <c:v>1.8913399584474579</c:v>
                </c:pt>
                <c:pt idx="1526">
                  <c:v>1.884277187303349</c:v>
                </c:pt>
                <c:pt idx="1527">
                  <c:v>1.882829138079253</c:v>
                </c:pt>
                <c:pt idx="1528">
                  <c:v>1.8912577505124519</c:v>
                </c:pt>
                <c:pt idx="1529">
                  <c:v>1.8821651433052651</c:v>
                </c:pt>
                <c:pt idx="1530">
                  <c:v>1.8840842531138571</c:v>
                </c:pt>
                <c:pt idx="1531">
                  <c:v>1.881407885442534</c:v>
                </c:pt>
                <c:pt idx="1532">
                  <c:v>1.8865904102109541</c:v>
                </c:pt>
                <c:pt idx="1533">
                  <c:v>1.893353103518818</c:v>
                </c:pt>
                <c:pt idx="1534">
                  <c:v>1.89090021588797</c:v>
                </c:pt>
                <c:pt idx="1535">
                  <c:v>1.8894248713439581</c:v>
                </c:pt>
                <c:pt idx="1536">
                  <c:v>1.894752694912532</c:v>
                </c:pt>
                <c:pt idx="1537">
                  <c:v>1.904411298360579</c:v>
                </c:pt>
                <c:pt idx="1538">
                  <c:v>1.9070956570802651</c:v>
                </c:pt>
                <c:pt idx="1539">
                  <c:v>1.901626202403631</c:v>
                </c:pt>
                <c:pt idx="1540">
                  <c:v>1.8975058046093101</c:v>
                </c:pt>
                <c:pt idx="1541">
                  <c:v>1.901811187602148</c:v>
                </c:pt>
                <c:pt idx="1542">
                  <c:v>1.9081452981207709</c:v>
                </c:pt>
                <c:pt idx="1543">
                  <c:v>1.9139275536759639</c:v>
                </c:pt>
                <c:pt idx="1544">
                  <c:v>1.9175702205211129</c:v>
                </c:pt>
                <c:pt idx="1545">
                  <c:v>1.9201342306039331</c:v>
                </c:pt>
                <c:pt idx="1546">
                  <c:v>1.9248458231822581</c:v>
                </c:pt>
                <c:pt idx="1547">
                  <c:v>1.92919875230952</c:v>
                </c:pt>
                <c:pt idx="1548">
                  <c:v>1.9153192402698991</c:v>
                </c:pt>
                <c:pt idx="1549">
                  <c:v>1.9058817211134671</c:v>
                </c:pt>
                <c:pt idx="1550">
                  <c:v>1.905120228254771</c:v>
                </c:pt>
                <c:pt idx="1551">
                  <c:v>1.906654076610508</c:v>
                </c:pt>
                <c:pt idx="1552">
                  <c:v>1.9079963991784761</c:v>
                </c:pt>
                <c:pt idx="1553">
                  <c:v>1.911707063130621</c:v>
                </c:pt>
                <c:pt idx="1554">
                  <c:v>1.927060271449675</c:v>
                </c:pt>
                <c:pt idx="1555">
                  <c:v>1.9287792028162289</c:v>
                </c:pt>
                <c:pt idx="1556">
                  <c:v>1.928810422183761</c:v>
                </c:pt>
                <c:pt idx="1557">
                  <c:v>1.9342106236454919</c:v>
                </c:pt>
                <c:pt idx="1558">
                  <c:v>1.9293499390101361</c:v>
                </c:pt>
                <c:pt idx="1559">
                  <c:v>1.933819794454962</c:v>
                </c:pt>
                <c:pt idx="1560">
                  <c:v>1.937177960870218</c:v>
                </c:pt>
                <c:pt idx="1561">
                  <c:v>1.9201395996959529</c:v>
                </c:pt>
                <c:pt idx="1562">
                  <c:v>1.913490742562177</c:v>
                </c:pt>
                <c:pt idx="1563">
                  <c:v>1.927636342964629</c:v>
                </c:pt>
                <c:pt idx="1564">
                  <c:v>1.9253012111517791</c:v>
                </c:pt>
                <c:pt idx="1565">
                  <c:v>1.920571979140399</c:v>
                </c:pt>
                <c:pt idx="1566">
                  <c:v>1.917469988446638</c:v>
                </c:pt>
                <c:pt idx="1567">
                  <c:v>1.926493128533753</c:v>
                </c:pt>
                <c:pt idx="1568">
                  <c:v>1.93231627300449</c:v>
                </c:pt>
                <c:pt idx="1569">
                  <c:v>1.935874356446597</c:v>
                </c:pt>
                <c:pt idx="1570">
                  <c:v>1.944472684398306</c:v>
                </c:pt>
                <c:pt idx="1571">
                  <c:v>1.9588936750363251</c:v>
                </c:pt>
                <c:pt idx="1572">
                  <c:v>1.958088734473693</c:v>
                </c:pt>
                <c:pt idx="1573">
                  <c:v>1.9543541630751959</c:v>
                </c:pt>
                <c:pt idx="1574">
                  <c:v>1.9513158032212401</c:v>
                </c:pt>
                <c:pt idx="1575">
                  <c:v>1.957747893159788</c:v>
                </c:pt>
                <c:pt idx="1576">
                  <c:v>1.9550653337476149</c:v>
                </c:pt>
                <c:pt idx="1577">
                  <c:v>1.9544316738697389</c:v>
                </c:pt>
                <c:pt idx="1578">
                  <c:v>1.9631168682535509</c:v>
                </c:pt>
                <c:pt idx="1579">
                  <c:v>1.963338398790651</c:v>
                </c:pt>
                <c:pt idx="1580">
                  <c:v>1.970707180586502</c:v>
                </c:pt>
                <c:pt idx="1581">
                  <c:v>1.9750222291355219</c:v>
                </c:pt>
                <c:pt idx="1582">
                  <c:v>1.985101655488078</c:v>
                </c:pt>
                <c:pt idx="1583">
                  <c:v>1.989356157384871</c:v>
                </c:pt>
                <c:pt idx="1584">
                  <c:v>1.988922672629462</c:v>
                </c:pt>
                <c:pt idx="1585">
                  <c:v>1.990491937232941</c:v>
                </c:pt>
                <c:pt idx="1586">
                  <c:v>1.9960405933128429</c:v>
                </c:pt>
                <c:pt idx="1587">
                  <c:v>1.9871450257461269</c:v>
                </c:pt>
                <c:pt idx="1588">
                  <c:v>1.98397933552132</c:v>
                </c:pt>
                <c:pt idx="1589">
                  <c:v>1.9815775977508561</c:v>
                </c:pt>
                <c:pt idx="1590">
                  <c:v>1.981339795396742</c:v>
                </c:pt>
                <c:pt idx="1591">
                  <c:v>1.992609762937757</c:v>
                </c:pt>
                <c:pt idx="1592">
                  <c:v>1.9954405249242151</c:v>
                </c:pt>
                <c:pt idx="1593">
                  <c:v>1.9929032452543149</c:v>
                </c:pt>
                <c:pt idx="1594">
                  <c:v>1.9983634136600039</c:v>
                </c:pt>
                <c:pt idx="1595">
                  <c:v>2.0018646167092879</c:v>
                </c:pt>
                <c:pt idx="1596">
                  <c:v>2.0039659961887901</c:v>
                </c:pt>
                <c:pt idx="1597">
                  <c:v>2.0031188247584599</c:v>
                </c:pt>
                <c:pt idx="1598">
                  <c:v>2.003344482517142</c:v>
                </c:pt>
                <c:pt idx="1599">
                  <c:v>2.0036357271874539</c:v>
                </c:pt>
                <c:pt idx="1600">
                  <c:v>2.009410824526753</c:v>
                </c:pt>
                <c:pt idx="1601">
                  <c:v>2.0194190701902399</c:v>
                </c:pt>
                <c:pt idx="1602">
                  <c:v>2.0251870303253958</c:v>
                </c:pt>
                <c:pt idx="1603">
                  <c:v>2.0336807477455099</c:v>
                </c:pt>
                <c:pt idx="1604">
                  <c:v>2.0324518283807529</c:v>
                </c:pt>
                <c:pt idx="1605">
                  <c:v>2.0347278756216531</c:v>
                </c:pt>
                <c:pt idx="1606">
                  <c:v>2.0354411203406739</c:v>
                </c:pt>
                <c:pt idx="1607">
                  <c:v>2.0431624069736918</c:v>
                </c:pt>
                <c:pt idx="1608">
                  <c:v>2.041240109765448</c:v>
                </c:pt>
                <c:pt idx="1609">
                  <c:v>2.042403758511472</c:v>
                </c:pt>
                <c:pt idx="1610">
                  <c:v>2.0441602363240632</c:v>
                </c:pt>
                <c:pt idx="1611">
                  <c:v>2.05602428151587</c:v>
                </c:pt>
                <c:pt idx="1612">
                  <c:v>2.0603349449610069</c:v>
                </c:pt>
                <c:pt idx="1613">
                  <c:v>2.0574684839696742</c:v>
                </c:pt>
                <c:pt idx="1614">
                  <c:v>2.0602755733676452</c:v>
                </c:pt>
                <c:pt idx="1615">
                  <c:v>2.0588073705210812</c:v>
                </c:pt>
                <c:pt idx="1616">
                  <c:v>2.054401876538928</c:v>
                </c:pt>
                <c:pt idx="1617">
                  <c:v>2.055375713110303</c:v>
                </c:pt>
                <c:pt idx="1618">
                  <c:v>2.0520281660322288</c:v>
                </c:pt>
                <c:pt idx="1619">
                  <c:v>2.051474688877188</c:v>
                </c:pt>
                <c:pt idx="1620">
                  <c:v>2.0583066576881062</c:v>
                </c:pt>
                <c:pt idx="1621">
                  <c:v>2.0799816860974771</c:v>
                </c:pt>
                <c:pt idx="1622">
                  <c:v>2.0638779248041912</c:v>
                </c:pt>
                <c:pt idx="1623">
                  <c:v>2.0495070811207161</c:v>
                </c:pt>
                <c:pt idx="1624">
                  <c:v>2.049603276733154</c:v>
                </c:pt>
                <c:pt idx="1625">
                  <c:v>2.045465293061425</c:v>
                </c:pt>
                <c:pt idx="1626">
                  <c:v>2.0453061529293501</c:v>
                </c:pt>
                <c:pt idx="1627">
                  <c:v>2.0416758077689452</c:v>
                </c:pt>
                <c:pt idx="1628">
                  <c:v>2.0406022548471312</c:v>
                </c:pt>
                <c:pt idx="1629">
                  <c:v>2.0438209038692312</c:v>
                </c:pt>
                <c:pt idx="1630">
                  <c:v>2.0495575151722729</c:v>
                </c:pt>
                <c:pt idx="1631">
                  <c:v>2.0596983608300552</c:v>
                </c:pt>
                <c:pt idx="1632">
                  <c:v>2.0569254658207958</c:v>
                </c:pt>
                <c:pt idx="1633">
                  <c:v>2.0588946517360309</c:v>
                </c:pt>
                <c:pt idx="1634">
                  <c:v>2.0596549612125852</c:v>
                </c:pt>
                <c:pt idx="1635">
                  <c:v>2.060948963389893</c:v>
                </c:pt>
                <c:pt idx="1636">
                  <c:v>2.0613148580010812</c:v>
                </c:pt>
                <c:pt idx="1637">
                  <c:v>2.06798098445676</c:v>
                </c:pt>
                <c:pt idx="1638">
                  <c:v>2.0645580677053732</c:v>
                </c:pt>
                <c:pt idx="1639">
                  <c:v>2.0640359384407931</c:v>
                </c:pt>
                <c:pt idx="1640">
                  <c:v>2.0664170140883589</c:v>
                </c:pt>
                <c:pt idx="1641">
                  <c:v>2.071414057462563</c:v>
                </c:pt>
                <c:pt idx="1642">
                  <c:v>2.0747742899948651</c:v>
                </c:pt>
                <c:pt idx="1643">
                  <c:v>2.0767254670881878</c:v>
                </c:pt>
                <c:pt idx="1644">
                  <c:v>2.0827543305166119</c:v>
                </c:pt>
                <c:pt idx="1645">
                  <c:v>2.082515092135341</c:v>
                </c:pt>
                <c:pt idx="1646">
                  <c:v>2.0935215423227098</c:v>
                </c:pt>
                <c:pt idx="1647">
                  <c:v>2.0931249908684082</c:v>
                </c:pt>
                <c:pt idx="1648">
                  <c:v>2.099649760231181</c:v>
                </c:pt>
                <c:pt idx="1649">
                  <c:v>2.1063987182280508</c:v>
                </c:pt>
                <c:pt idx="1650">
                  <c:v>2.1252152533829149</c:v>
                </c:pt>
                <c:pt idx="1651">
                  <c:v>2.1225846513973949</c:v>
                </c:pt>
                <c:pt idx="1652">
                  <c:v>2.1169637143382838</c:v>
                </c:pt>
                <c:pt idx="1653">
                  <c:v>2.123461943487305</c:v>
                </c:pt>
                <c:pt idx="1654">
                  <c:v>2.1226921688663261</c:v>
                </c:pt>
                <c:pt idx="1655">
                  <c:v>2.1252011927334</c:v>
                </c:pt>
                <c:pt idx="1656">
                  <c:v>2.1312332805902821</c:v>
                </c:pt>
                <c:pt idx="1657">
                  <c:v>2.137174457630207</c:v>
                </c:pt>
                <c:pt idx="1658">
                  <c:v>2.156723429589698</c:v>
                </c:pt>
                <c:pt idx="1659">
                  <c:v>2.1635612772717718</c:v>
                </c:pt>
                <c:pt idx="1660">
                  <c:v>2.142135939437368</c:v>
                </c:pt>
                <c:pt idx="1661">
                  <c:v>2.1644337697730291</c:v>
                </c:pt>
                <c:pt idx="1662">
                  <c:v>2.15164289781496</c:v>
                </c:pt>
                <c:pt idx="1663">
                  <c:v>2.1564923128325622</c:v>
                </c:pt>
                <c:pt idx="1664">
                  <c:v>2.186860525773604</c:v>
                </c:pt>
                <c:pt idx="1665">
                  <c:v>2.1569292302849652</c:v>
                </c:pt>
                <c:pt idx="1666">
                  <c:v>2.1584088880365901</c:v>
                </c:pt>
                <c:pt idx="1667">
                  <c:v>2.1537950450214378</c:v>
                </c:pt>
                <c:pt idx="1668">
                  <c:v>2.1521323390747931</c:v>
                </c:pt>
                <c:pt idx="1669">
                  <c:v>2.1426723955962772</c:v>
                </c:pt>
                <c:pt idx="1670">
                  <c:v>2.1721508291415619</c:v>
                </c:pt>
                <c:pt idx="1671">
                  <c:v>2.173867000367895</c:v>
                </c:pt>
                <c:pt idx="1672">
                  <c:v>2.1808294770075158</c:v>
                </c:pt>
                <c:pt idx="1673">
                  <c:v>2.2001505468690872</c:v>
                </c:pt>
                <c:pt idx="1674">
                  <c:v>2.203130649509021</c:v>
                </c:pt>
                <c:pt idx="1675">
                  <c:v>2.1778799613137241</c:v>
                </c:pt>
                <c:pt idx="1676">
                  <c:v>2.1799481566459149</c:v>
                </c:pt>
                <c:pt idx="1677">
                  <c:v>2.185299670451331</c:v>
                </c:pt>
                <c:pt idx="1678">
                  <c:v>2.182240782316911</c:v>
                </c:pt>
                <c:pt idx="1679">
                  <c:v>2.1699638001879</c:v>
                </c:pt>
                <c:pt idx="1680">
                  <c:v>2.1667933386309981</c:v>
                </c:pt>
                <c:pt idx="1681">
                  <c:v>2.186436344159167</c:v>
                </c:pt>
                <c:pt idx="1682">
                  <c:v>2.1864872244708531</c:v>
                </c:pt>
                <c:pt idx="1683">
                  <c:v>2.174212053033922</c:v>
                </c:pt>
                <c:pt idx="1684">
                  <c:v>2.1697112475740452</c:v>
                </c:pt>
                <c:pt idx="1685">
                  <c:v>2.1724250436367978</c:v>
                </c:pt>
                <c:pt idx="1686">
                  <c:v>2.1637331129363022</c:v>
                </c:pt>
                <c:pt idx="1687">
                  <c:v>2.1679337320852881</c:v>
                </c:pt>
                <c:pt idx="1688">
                  <c:v>2.1583931577088089</c:v>
                </c:pt>
                <c:pt idx="1689">
                  <c:v>2.1647532068373132</c:v>
                </c:pt>
                <c:pt idx="1690">
                  <c:v>2.1776369809483702</c:v>
                </c:pt>
                <c:pt idx="1691">
                  <c:v>2.1717045832966808</c:v>
                </c:pt>
                <c:pt idx="1692">
                  <c:v>2.1543032160922051</c:v>
                </c:pt>
                <c:pt idx="1693">
                  <c:v>2.1537858856087171</c:v>
                </c:pt>
                <c:pt idx="1694">
                  <c:v>2.150268538069922</c:v>
                </c:pt>
                <c:pt idx="1695">
                  <c:v>2.1483202776153001</c:v>
                </c:pt>
                <c:pt idx="1696">
                  <c:v>2.1500841613856929</c:v>
                </c:pt>
                <c:pt idx="1697">
                  <c:v>2.1434002765027689</c:v>
                </c:pt>
                <c:pt idx="1698">
                  <c:v>2.142315576695673</c:v>
                </c:pt>
                <c:pt idx="1699">
                  <c:v>2.1382800426162119</c:v>
                </c:pt>
                <c:pt idx="1700">
                  <c:v>2.142026032336898</c:v>
                </c:pt>
                <c:pt idx="1701">
                  <c:v>2.150983296217559</c:v>
                </c:pt>
                <c:pt idx="1702">
                  <c:v>2.1548580148864049</c:v>
                </c:pt>
                <c:pt idx="1703">
                  <c:v>2.1617878289602062</c:v>
                </c:pt>
                <c:pt idx="1704">
                  <c:v>2.186089853500448</c:v>
                </c:pt>
                <c:pt idx="1705">
                  <c:v>2.181190149504534</c:v>
                </c:pt>
                <c:pt idx="1706">
                  <c:v>2.1806474790505539</c:v>
                </c:pt>
                <c:pt idx="1707">
                  <c:v>2.1821055089969499</c:v>
                </c:pt>
                <c:pt idx="1708">
                  <c:v>2.199192335019756</c:v>
                </c:pt>
                <c:pt idx="1709">
                  <c:v>2.1738064365515322</c:v>
                </c:pt>
                <c:pt idx="1710">
                  <c:v>2.1778582681090759</c:v>
                </c:pt>
                <c:pt idx="1711">
                  <c:v>2.1761784430672959</c:v>
                </c:pt>
                <c:pt idx="1712">
                  <c:v>2.1668209927544648</c:v>
                </c:pt>
                <c:pt idx="1713">
                  <c:v>2.163956674411982</c:v>
                </c:pt>
                <c:pt idx="1714">
                  <c:v>2.1744394080589582</c:v>
                </c:pt>
                <c:pt idx="1715">
                  <c:v>2.1688083108590508</c:v>
                </c:pt>
                <c:pt idx="1716">
                  <c:v>2.2130698272037819</c:v>
                </c:pt>
                <c:pt idx="1717">
                  <c:v>2.1612811657632278</c:v>
                </c:pt>
                <c:pt idx="1718">
                  <c:v>2.151187485953594</c:v>
                </c:pt>
                <c:pt idx="1719">
                  <c:v>2.1541913538459458</c:v>
                </c:pt>
                <c:pt idx="1720">
                  <c:v>2.1661028438031491</c:v>
                </c:pt>
                <c:pt idx="1721">
                  <c:v>2.1650509167208911</c:v>
                </c:pt>
                <c:pt idx="1722">
                  <c:v>2.1833672175474321</c:v>
                </c:pt>
                <c:pt idx="1723">
                  <c:v>2.1970470793979331</c:v>
                </c:pt>
                <c:pt idx="1724">
                  <c:v>2.197192856550477</c:v>
                </c:pt>
                <c:pt idx="1725">
                  <c:v>2.2067830785416782</c:v>
                </c:pt>
                <c:pt idx="1726">
                  <c:v>2.2151454691937071</c:v>
                </c:pt>
                <c:pt idx="1727">
                  <c:v>2.2263092315246151</c:v>
                </c:pt>
                <c:pt idx="1728">
                  <c:v>2.2312718892642089</c:v>
                </c:pt>
                <c:pt idx="1729">
                  <c:v>2.2404616908495529</c:v>
                </c:pt>
                <c:pt idx="1730">
                  <c:v>2.2297272633459868</c:v>
                </c:pt>
                <c:pt idx="1731">
                  <c:v>2.2430088450736529</c:v>
                </c:pt>
                <c:pt idx="1732">
                  <c:v>2.233947197043133</c:v>
                </c:pt>
                <c:pt idx="1733">
                  <c:v>2.241869299283656</c:v>
                </c:pt>
                <c:pt idx="1734">
                  <c:v>2.2332528739097248</c:v>
                </c:pt>
                <c:pt idx="1735">
                  <c:v>2.2524125231489061</c:v>
                </c:pt>
                <c:pt idx="1736">
                  <c:v>2.253827186651375</c:v>
                </c:pt>
                <c:pt idx="1737">
                  <c:v>2.2563936548623569</c:v>
                </c:pt>
                <c:pt idx="1738">
                  <c:v>2.2516094451577402</c:v>
                </c:pt>
                <c:pt idx="1739">
                  <c:v>2.2565071813826698</c:v>
                </c:pt>
                <c:pt idx="1740">
                  <c:v>2.265942323000417</c:v>
                </c:pt>
                <c:pt idx="1741">
                  <c:v>2.2750427997583271</c:v>
                </c:pt>
                <c:pt idx="1742">
                  <c:v>2.271332196614591</c:v>
                </c:pt>
                <c:pt idx="1743">
                  <c:v>2.291487482769599</c:v>
                </c:pt>
                <c:pt idx="1744">
                  <c:v>2.293800599468816</c:v>
                </c:pt>
                <c:pt idx="1745">
                  <c:v>2.2990881301327608</c:v>
                </c:pt>
                <c:pt idx="1746">
                  <c:v>2.304775903764313</c:v>
                </c:pt>
                <c:pt idx="1747">
                  <c:v>2.2995905173050089</c:v>
                </c:pt>
                <c:pt idx="1748">
                  <c:v>2.2992691879998439</c:v>
                </c:pt>
                <c:pt idx="1749">
                  <c:v>2.2981755660642258</c:v>
                </c:pt>
                <c:pt idx="1750">
                  <c:v>2.295615007594225</c:v>
                </c:pt>
                <c:pt idx="1751">
                  <c:v>2.29792991343853</c:v>
                </c:pt>
                <c:pt idx="1752">
                  <c:v>2.291736130628852</c:v>
                </c:pt>
                <c:pt idx="1753">
                  <c:v>2.291472302285289</c:v>
                </c:pt>
                <c:pt idx="1754">
                  <c:v>2.2926245312924709</c:v>
                </c:pt>
                <c:pt idx="1755">
                  <c:v>2.3043674414458701</c:v>
                </c:pt>
                <c:pt idx="1756">
                  <c:v>2.3080628213313892</c:v>
                </c:pt>
                <c:pt idx="1757">
                  <c:v>2.3051360977103008</c:v>
                </c:pt>
                <c:pt idx="1758">
                  <c:v>2.2831486364874349</c:v>
                </c:pt>
                <c:pt idx="1759">
                  <c:v>2.283905902114574</c:v>
                </c:pt>
                <c:pt idx="1760">
                  <c:v>2.2759673881211828</c:v>
                </c:pt>
                <c:pt idx="1761">
                  <c:v>2.2776776376591892</c:v>
                </c:pt>
                <c:pt idx="1762">
                  <c:v>2.2826813547065479</c:v>
                </c:pt>
                <c:pt idx="1763">
                  <c:v>2.2778071341827628</c:v>
                </c:pt>
                <c:pt idx="1764">
                  <c:v>2.2828812697950149</c:v>
                </c:pt>
                <c:pt idx="1765">
                  <c:v>2.2813453137099611</c:v>
                </c:pt>
                <c:pt idx="1766">
                  <c:v>2.2849541977614791</c:v>
                </c:pt>
                <c:pt idx="1767">
                  <c:v>2.278646022973748</c:v>
                </c:pt>
                <c:pt idx="1768">
                  <c:v>2.277368942339062</c:v>
                </c:pt>
                <c:pt idx="1769">
                  <c:v>2.2948691104250178</c:v>
                </c:pt>
                <c:pt idx="1770">
                  <c:v>2.3037749783558841</c:v>
                </c:pt>
                <c:pt idx="1771">
                  <c:v>2.2932105361617601</c:v>
                </c:pt>
                <c:pt idx="1772">
                  <c:v>2.2944462433487471</c:v>
                </c:pt>
                <c:pt idx="1773">
                  <c:v>2.290975271635693</c:v>
                </c:pt>
                <c:pt idx="1774">
                  <c:v>2.2983792887134258</c:v>
                </c:pt>
                <c:pt idx="1775">
                  <c:v>2.305899679854428</c:v>
                </c:pt>
                <c:pt idx="1776">
                  <c:v>2.3000624540050301</c:v>
                </c:pt>
                <c:pt idx="1777">
                  <c:v>2.2897072776429921</c:v>
                </c:pt>
                <c:pt idx="1778">
                  <c:v>2.2785620924744099</c:v>
                </c:pt>
                <c:pt idx="1779">
                  <c:v>2.281233028203236</c:v>
                </c:pt>
                <c:pt idx="1780">
                  <c:v>2.280524713237055</c:v>
                </c:pt>
                <c:pt idx="1781">
                  <c:v>2.2814419397268861</c:v>
                </c:pt>
                <c:pt idx="1782">
                  <c:v>2.2912393769591808</c:v>
                </c:pt>
                <c:pt idx="1783">
                  <c:v>2.2890203304495258</c:v>
                </c:pt>
                <c:pt idx="1784">
                  <c:v>2.2847975285291962</c:v>
                </c:pt>
                <c:pt idx="1785">
                  <c:v>2.289279054975796</c:v>
                </c:pt>
                <c:pt idx="1786">
                  <c:v>2.2837839516431822</c:v>
                </c:pt>
                <c:pt idx="1787">
                  <c:v>2.293670570590614</c:v>
                </c:pt>
                <c:pt idx="1788">
                  <c:v>2.2915326357817838</c:v>
                </c:pt>
                <c:pt idx="1789">
                  <c:v>2.2983782967766211</c:v>
                </c:pt>
                <c:pt idx="1790">
                  <c:v>2.2983271726786332</c:v>
                </c:pt>
                <c:pt idx="1791">
                  <c:v>2.29905979956099</c:v>
                </c:pt>
                <c:pt idx="1792">
                  <c:v>2.286911755824566</c:v>
                </c:pt>
                <c:pt idx="1793">
                  <c:v>2.292382176342882</c:v>
                </c:pt>
                <c:pt idx="1794">
                  <c:v>2.3030519499540718</c:v>
                </c:pt>
                <c:pt idx="1795">
                  <c:v>2.3066788395517892</c:v>
                </c:pt>
                <c:pt idx="1796">
                  <c:v>2.3121584344975732</c:v>
                </c:pt>
                <c:pt idx="1797">
                  <c:v>2.312677396506583</c:v>
                </c:pt>
                <c:pt idx="1798">
                  <c:v>2.3128913075367969</c:v>
                </c:pt>
                <c:pt idx="1799">
                  <c:v>2.3092633590085039</c:v>
                </c:pt>
                <c:pt idx="1800">
                  <c:v>2.302977828943789</c:v>
                </c:pt>
                <c:pt idx="1801">
                  <c:v>2.3064609805121519</c:v>
                </c:pt>
                <c:pt idx="1802">
                  <c:v>2.3041364994097719</c:v>
                </c:pt>
                <c:pt idx="1803">
                  <c:v>2.3063038183080931</c:v>
                </c:pt>
                <c:pt idx="1804">
                  <c:v>2.3151957785280368</c:v>
                </c:pt>
                <c:pt idx="1805">
                  <c:v>2.3240339112507531</c:v>
                </c:pt>
                <c:pt idx="1806">
                  <c:v>2.324884717803644</c:v>
                </c:pt>
                <c:pt idx="1807">
                  <c:v>2.3274378556861288</c:v>
                </c:pt>
                <c:pt idx="1808">
                  <c:v>2.3370777461237031</c:v>
                </c:pt>
                <c:pt idx="1809">
                  <c:v>2.341013546079993</c:v>
                </c:pt>
                <c:pt idx="1810">
                  <c:v>2.345544023935461</c:v>
                </c:pt>
                <c:pt idx="1811">
                  <c:v>2.343493805351855</c:v>
                </c:pt>
                <c:pt idx="1812">
                  <c:v>2.341230484916581</c:v>
                </c:pt>
                <c:pt idx="1813">
                  <c:v>2.3439012906648351</c:v>
                </c:pt>
                <c:pt idx="1814">
                  <c:v>2.355332598357327</c:v>
                </c:pt>
                <c:pt idx="1815">
                  <c:v>2.3575347445653692</c:v>
                </c:pt>
                <c:pt idx="1816">
                  <c:v>2.3628538311809129</c:v>
                </c:pt>
                <c:pt idx="1817">
                  <c:v>2.3653444160446679</c:v>
                </c:pt>
                <c:pt idx="1818">
                  <c:v>2.382519277657825</c:v>
                </c:pt>
                <c:pt idx="1819">
                  <c:v>2.3987926834879421</c:v>
                </c:pt>
                <c:pt idx="1820">
                  <c:v>2.4005644782618809</c:v>
                </c:pt>
                <c:pt idx="1821">
                  <c:v>2.4030012779692851</c:v>
                </c:pt>
                <c:pt idx="1822">
                  <c:v>2.409400107624089</c:v>
                </c:pt>
                <c:pt idx="1823">
                  <c:v>2.410349339860077</c:v>
                </c:pt>
                <c:pt idx="1824">
                  <c:v>2.4097313885388472</c:v>
                </c:pt>
                <c:pt idx="1825">
                  <c:v>2.4056315107983841</c:v>
                </c:pt>
                <c:pt idx="1826">
                  <c:v>2.4021861940345448</c:v>
                </c:pt>
                <c:pt idx="1827">
                  <c:v>2.391030362529238</c:v>
                </c:pt>
                <c:pt idx="1828">
                  <c:v>2.3975242601631832</c:v>
                </c:pt>
                <c:pt idx="1829">
                  <c:v>2.3955204288489371</c:v>
                </c:pt>
                <c:pt idx="1830">
                  <c:v>2.395925885401212</c:v>
                </c:pt>
                <c:pt idx="1831">
                  <c:v>2.3804005791670351</c:v>
                </c:pt>
                <c:pt idx="1832">
                  <c:v>2.3847816909197679</c:v>
                </c:pt>
                <c:pt idx="1833">
                  <c:v>2.384499640767157</c:v>
                </c:pt>
                <c:pt idx="1834">
                  <c:v>2.3864028433598099</c:v>
                </c:pt>
                <c:pt idx="1835">
                  <c:v>2.3933070737738489</c:v>
                </c:pt>
                <c:pt idx="1836">
                  <c:v>2.3968360301776932</c:v>
                </c:pt>
                <c:pt idx="1837">
                  <c:v>2.4100136022656788</c:v>
                </c:pt>
                <c:pt idx="1838">
                  <c:v>2.4361109253020481</c:v>
                </c:pt>
                <c:pt idx="1839">
                  <c:v>2.4344131343308981</c:v>
                </c:pt>
                <c:pt idx="1840">
                  <c:v>2.446182501392816</c:v>
                </c:pt>
                <c:pt idx="1841">
                  <c:v>2.4401373361437022</c:v>
                </c:pt>
                <c:pt idx="1842">
                  <c:v>2.435779052904365</c:v>
                </c:pt>
                <c:pt idx="1843">
                  <c:v>2.4504971706750149</c:v>
                </c:pt>
                <c:pt idx="1844">
                  <c:v>2.450481700891971</c:v>
                </c:pt>
                <c:pt idx="1845">
                  <c:v>2.4633094332311889</c:v>
                </c:pt>
                <c:pt idx="1846">
                  <c:v>2.468286897617308</c:v>
                </c:pt>
                <c:pt idx="1847">
                  <c:v>2.478512961537886</c:v>
                </c:pt>
                <c:pt idx="1848">
                  <c:v>2.4746233287222701</c:v>
                </c:pt>
                <c:pt idx="1849">
                  <c:v>2.4815780122599849</c:v>
                </c:pt>
                <c:pt idx="1850">
                  <c:v>2.4843354359346419</c:v>
                </c:pt>
                <c:pt idx="1851">
                  <c:v>2.5069688368098619</c:v>
                </c:pt>
                <c:pt idx="1852">
                  <c:v>2.511496072907816</c:v>
                </c:pt>
                <c:pt idx="1853">
                  <c:v>2.52450184113165</c:v>
                </c:pt>
                <c:pt idx="1854">
                  <c:v>2.521368810525503</c:v>
                </c:pt>
                <c:pt idx="1855">
                  <c:v>2.5201498796217212</c:v>
                </c:pt>
                <c:pt idx="1856">
                  <c:v>2.530279160653234</c:v>
                </c:pt>
                <c:pt idx="1857">
                  <c:v>2.5401435007247821</c:v>
                </c:pt>
                <c:pt idx="1858">
                  <c:v>2.5330622498039261</c:v>
                </c:pt>
                <c:pt idx="1859">
                  <c:v>2.5269744148262099</c:v>
                </c:pt>
                <c:pt idx="1860">
                  <c:v>2.5297858079863</c:v>
                </c:pt>
                <c:pt idx="1861">
                  <c:v>2.5212116088999821</c:v>
                </c:pt>
                <c:pt idx="1862">
                  <c:v>2.5252420897398689</c:v>
                </c:pt>
                <c:pt idx="1863">
                  <c:v>2.507357619736863</c:v>
                </c:pt>
                <c:pt idx="1864">
                  <c:v>2.5121848592839169</c:v>
                </c:pt>
                <c:pt idx="1865">
                  <c:v>2.5065105028653591</c:v>
                </c:pt>
                <c:pt idx="1866">
                  <c:v>2.5167451818936959</c:v>
                </c:pt>
                <c:pt idx="1867">
                  <c:v>2.5266570591457742</c:v>
                </c:pt>
                <c:pt idx="1868">
                  <c:v>2.5301125126678992</c:v>
                </c:pt>
                <c:pt idx="1869">
                  <c:v>2.5378126068179929</c:v>
                </c:pt>
                <c:pt idx="1870">
                  <c:v>2.5332190155477812</c:v>
                </c:pt>
                <c:pt idx="1871">
                  <c:v>2.5284007414918861</c:v>
                </c:pt>
                <c:pt idx="1872">
                  <c:v>2.514645472624176</c:v>
                </c:pt>
                <c:pt idx="1873">
                  <c:v>2.505073476424069</c:v>
                </c:pt>
                <c:pt idx="1874">
                  <c:v>2.510302685156264</c:v>
                </c:pt>
                <c:pt idx="1875">
                  <c:v>2.509181828985287</c:v>
                </c:pt>
                <c:pt idx="1876">
                  <c:v>2.4959140132754669</c:v>
                </c:pt>
                <c:pt idx="1877">
                  <c:v>2.4837201612681818</c:v>
                </c:pt>
                <c:pt idx="1878">
                  <c:v>2.4899753922302752</c:v>
                </c:pt>
                <c:pt idx="1879">
                  <c:v>2.4884540011647469</c:v>
                </c:pt>
                <c:pt idx="1880">
                  <c:v>2.4912551410131338</c:v>
                </c:pt>
                <c:pt idx="1881">
                  <c:v>2.5010011956312019</c:v>
                </c:pt>
                <c:pt idx="1882">
                  <c:v>2.5109465877800048</c:v>
                </c:pt>
                <c:pt idx="1883">
                  <c:v>2.503912633243023</c:v>
                </c:pt>
                <c:pt idx="1884">
                  <c:v>2.4919683150026479</c:v>
                </c:pt>
                <c:pt idx="1885">
                  <c:v>2.494034246534004</c:v>
                </c:pt>
                <c:pt idx="1886">
                  <c:v>2.4958187972992709</c:v>
                </c:pt>
                <c:pt idx="1887">
                  <c:v>2.522551155951712</c:v>
                </c:pt>
                <c:pt idx="1888">
                  <c:v>2.5325255938152318</c:v>
                </c:pt>
                <c:pt idx="1889">
                  <c:v>2.5203031089388319</c:v>
                </c:pt>
                <c:pt idx="1890">
                  <c:v>2.5139495078482881</c:v>
                </c:pt>
                <c:pt idx="1891">
                  <c:v>2.5310999049495391</c:v>
                </c:pt>
                <c:pt idx="1892">
                  <c:v>2.546847099474761</c:v>
                </c:pt>
                <c:pt idx="1893">
                  <c:v>2.5470766670002938</c:v>
                </c:pt>
                <c:pt idx="1894">
                  <c:v>2.5459070282740139</c:v>
                </c:pt>
                <c:pt idx="1895">
                  <c:v>2.5473307566054251</c:v>
                </c:pt>
                <c:pt idx="1896">
                  <c:v>2.5455330733731558</c:v>
                </c:pt>
                <c:pt idx="1897">
                  <c:v>2.5408806249705038</c:v>
                </c:pt>
                <c:pt idx="1898">
                  <c:v>2.5332929237443902</c:v>
                </c:pt>
                <c:pt idx="1899">
                  <c:v>2.5302360379902571</c:v>
                </c:pt>
                <c:pt idx="1900">
                  <c:v>2.5288998131199678</c:v>
                </c:pt>
                <c:pt idx="1901">
                  <c:v>2.5457657498168031</c:v>
                </c:pt>
                <c:pt idx="1902">
                  <c:v>2.5501357933977311</c:v>
                </c:pt>
                <c:pt idx="1903">
                  <c:v>2.5423117325420761</c:v>
                </c:pt>
                <c:pt idx="1904">
                  <c:v>2.538017255529764</c:v>
                </c:pt>
                <c:pt idx="1905">
                  <c:v>2.543765764344994</c:v>
                </c:pt>
                <c:pt idx="1906">
                  <c:v>2.5395950197485688</c:v>
                </c:pt>
                <c:pt idx="1907">
                  <c:v>2.540794779788913</c:v>
                </c:pt>
                <c:pt idx="1908">
                  <c:v>2.540839836323654</c:v>
                </c:pt>
                <c:pt idx="1909">
                  <c:v>2.541051747645636</c:v>
                </c:pt>
                <c:pt idx="1910">
                  <c:v>2.5531980487807089</c:v>
                </c:pt>
                <c:pt idx="1911">
                  <c:v>2.5519575148697822</c:v>
                </c:pt>
                <c:pt idx="1912">
                  <c:v>2.5427117590415471</c:v>
                </c:pt>
                <c:pt idx="1913">
                  <c:v>2.5370954808598731</c:v>
                </c:pt>
                <c:pt idx="1914">
                  <c:v>2.5465088043696369</c:v>
                </c:pt>
                <c:pt idx="1915">
                  <c:v>2.5619608746072462</c:v>
                </c:pt>
                <c:pt idx="1916">
                  <c:v>2.5661959385539408</c:v>
                </c:pt>
                <c:pt idx="1917">
                  <c:v>2.5779771309658068</c:v>
                </c:pt>
                <c:pt idx="1918">
                  <c:v>2.592854717575229</c:v>
                </c:pt>
                <c:pt idx="1919">
                  <c:v>2.5890699913375528</c:v>
                </c:pt>
                <c:pt idx="1920">
                  <c:v>2.5904374890815949</c:v>
                </c:pt>
                <c:pt idx="1921">
                  <c:v>2.5999011660788121</c:v>
                </c:pt>
                <c:pt idx="1922">
                  <c:v>2.5904448038361818</c:v>
                </c:pt>
                <c:pt idx="1923">
                  <c:v>2.5890374599530772</c:v>
                </c:pt>
                <c:pt idx="1924">
                  <c:v>2.586971570153981</c:v>
                </c:pt>
                <c:pt idx="1925">
                  <c:v>2.5835247340320522</c:v>
                </c:pt>
                <c:pt idx="1926">
                  <c:v>2.5617705845262462</c:v>
                </c:pt>
                <c:pt idx="1927">
                  <c:v>2.570598332427235</c:v>
                </c:pt>
                <c:pt idx="1928">
                  <c:v>2.5823918009699489</c:v>
                </c:pt>
                <c:pt idx="1929">
                  <c:v>2.5846208027492041</c:v>
                </c:pt>
                <c:pt idx="1930">
                  <c:v>2.5835475357061291</c:v>
                </c:pt>
                <c:pt idx="1931">
                  <c:v>2.5667771545144848</c:v>
                </c:pt>
                <c:pt idx="1932">
                  <c:v>2.5797431064600231</c:v>
                </c:pt>
                <c:pt idx="1933">
                  <c:v>2.601300726970158</c:v>
                </c:pt>
                <c:pt idx="1934">
                  <c:v>2.60406635781181</c:v>
                </c:pt>
                <c:pt idx="1935">
                  <c:v>2.6013199196882959</c:v>
                </c:pt>
                <c:pt idx="1936">
                  <c:v>2.6096200868685129</c:v>
                </c:pt>
                <c:pt idx="1937">
                  <c:v>2.6243681606007949</c:v>
                </c:pt>
                <c:pt idx="1938">
                  <c:v>2.6005821639286069</c:v>
                </c:pt>
                <c:pt idx="1939">
                  <c:v>2.603687463571704</c:v>
                </c:pt>
                <c:pt idx="1940">
                  <c:v>2.5929814588428721</c:v>
                </c:pt>
                <c:pt idx="1941">
                  <c:v>2.5987017974957038</c:v>
                </c:pt>
                <c:pt idx="1942">
                  <c:v>2.600401612889387</c:v>
                </c:pt>
                <c:pt idx="1943">
                  <c:v>2.5926679548350662</c:v>
                </c:pt>
                <c:pt idx="1944">
                  <c:v>2.5909021109031238</c:v>
                </c:pt>
                <c:pt idx="1945">
                  <c:v>2.6016664431930492</c:v>
                </c:pt>
                <c:pt idx="1946">
                  <c:v>2.5982112108923521</c:v>
                </c:pt>
                <c:pt idx="1947">
                  <c:v>2.6072683992118759</c:v>
                </c:pt>
                <c:pt idx="1948">
                  <c:v>2.6085119316709608</c:v>
                </c:pt>
                <c:pt idx="1949">
                  <c:v>2.6132755266822492</c:v>
                </c:pt>
                <c:pt idx="1950">
                  <c:v>2.6125094798334718</c:v>
                </c:pt>
                <c:pt idx="1951">
                  <c:v>2.602316045528144</c:v>
                </c:pt>
                <c:pt idx="1952">
                  <c:v>2.6011006366114291</c:v>
                </c:pt>
                <c:pt idx="1953">
                  <c:v>2.610591761330102</c:v>
                </c:pt>
                <c:pt idx="1954">
                  <c:v>2.617946841151074</c:v>
                </c:pt>
                <c:pt idx="1955">
                  <c:v>2.6184429890522281</c:v>
                </c:pt>
              </c:numCache>
            </c:numRef>
          </c:val>
          <c:smooth val="0"/>
        </c:ser>
        <c:ser>
          <c:idx val="1"/>
          <c:order val="1"/>
          <c:tx>
            <c:strRef>
              <c:f>Sheet1!$C$1</c:f>
              <c:strCache>
                <c:ptCount val="1"/>
                <c:pt idx="0">
                  <c:v>UTS</c:v>
                </c:pt>
              </c:strCache>
            </c:strRef>
          </c:tx>
          <c:spPr>
            <a:ln w="28575" cap="rnd">
              <a:solidFill>
                <a:schemeClr val="accent2"/>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Sheet1!$C$2:$C$1984</c:f>
              <c:numCache>
                <c:formatCode>General</c:formatCode>
                <c:ptCount val="1983"/>
                <c:pt idx="0">
                  <c:v>1.000389331206289</c:v>
                </c:pt>
                <c:pt idx="1">
                  <c:v>0.99471137911010132</c:v>
                </c:pt>
                <c:pt idx="2">
                  <c:v>1.0133599959011079</c:v>
                </c:pt>
                <c:pt idx="3">
                  <c:v>1.0185698469985169</c:v>
                </c:pt>
                <c:pt idx="4">
                  <c:v>1.015237859239049</c:v>
                </c:pt>
                <c:pt idx="5">
                  <c:v>1.016344917913935</c:v>
                </c:pt>
                <c:pt idx="6">
                  <c:v>1.01915756061005</c:v>
                </c:pt>
                <c:pt idx="7">
                  <c:v>1.0199914392565801</c:v>
                </c:pt>
                <c:pt idx="8">
                  <c:v>1.023598201286199</c:v>
                </c:pt>
                <c:pt idx="9">
                  <c:v>1.0190251682889699</c:v>
                </c:pt>
                <c:pt idx="10">
                  <c:v>1.019743552249188</c:v>
                </c:pt>
                <c:pt idx="11">
                  <c:v>1.0287122776024129</c:v>
                </c:pt>
                <c:pt idx="12">
                  <c:v>1.0247811334732591</c:v>
                </c:pt>
                <c:pt idx="13">
                  <c:v>1.02352347440851</c:v>
                </c:pt>
                <c:pt idx="14">
                  <c:v>1.0227340907871281</c:v>
                </c:pt>
                <c:pt idx="15">
                  <c:v>1.0269259451836199</c:v>
                </c:pt>
                <c:pt idx="16">
                  <c:v>1.0290087316879479</c:v>
                </c:pt>
                <c:pt idx="17">
                  <c:v>1.031617010630913</c:v>
                </c:pt>
                <c:pt idx="18">
                  <c:v>1.0302906284819859</c:v>
                </c:pt>
                <c:pt idx="19">
                  <c:v>1.0355708899561551</c:v>
                </c:pt>
                <c:pt idx="20">
                  <c:v>1.045434753744632</c:v>
                </c:pt>
                <c:pt idx="21">
                  <c:v>1.0430545912502871</c:v>
                </c:pt>
                <c:pt idx="22">
                  <c:v>1.0438375896353651</c:v>
                </c:pt>
                <c:pt idx="23">
                  <c:v>1.040001828811117</c:v>
                </c:pt>
                <c:pt idx="24">
                  <c:v>1.03945412875598</c:v>
                </c:pt>
                <c:pt idx="25">
                  <c:v>1.040351611521096</c:v>
                </c:pt>
                <c:pt idx="26">
                  <c:v>1.0429712410925069</c:v>
                </c:pt>
                <c:pt idx="27">
                  <c:v>1.040606458795053</c:v>
                </c:pt>
                <c:pt idx="28">
                  <c:v>1.0387680125303509</c:v>
                </c:pt>
                <c:pt idx="29">
                  <c:v>1.03842901762159</c:v>
                </c:pt>
                <c:pt idx="30">
                  <c:v>1.0349707919093749</c:v>
                </c:pt>
                <c:pt idx="31">
                  <c:v>1.033779890701487</c:v>
                </c:pt>
                <c:pt idx="32">
                  <c:v>1.040480046243496</c:v>
                </c:pt>
                <c:pt idx="33">
                  <c:v>1.0433085044485739</c:v>
                </c:pt>
                <c:pt idx="34">
                  <c:v>1.046703216502672</c:v>
                </c:pt>
                <c:pt idx="35">
                  <c:v>1.053990591789485</c:v>
                </c:pt>
                <c:pt idx="36">
                  <c:v>1.0547795260723889</c:v>
                </c:pt>
                <c:pt idx="37">
                  <c:v>1.058998716289133</c:v>
                </c:pt>
                <c:pt idx="38">
                  <c:v>1.0570398194717221</c:v>
                </c:pt>
                <c:pt idx="39">
                  <c:v>1.0525372068149941</c:v>
                </c:pt>
                <c:pt idx="40">
                  <c:v>1.0507444015618239</c:v>
                </c:pt>
                <c:pt idx="41">
                  <c:v>1.0496563299201731</c:v>
                </c:pt>
                <c:pt idx="42">
                  <c:v>1.0506998822076059</c:v>
                </c:pt>
                <c:pt idx="43">
                  <c:v>1.0499520592433971</c:v>
                </c:pt>
                <c:pt idx="44">
                  <c:v>1.0442697000651171</c:v>
                </c:pt>
                <c:pt idx="45">
                  <c:v>1.0413483278656239</c:v>
                </c:pt>
                <c:pt idx="46">
                  <c:v>1.0460396296974199</c:v>
                </c:pt>
                <c:pt idx="47">
                  <c:v>1.048741935794868</c:v>
                </c:pt>
                <c:pt idx="48">
                  <c:v>1.046549680556319</c:v>
                </c:pt>
                <c:pt idx="49">
                  <c:v>1.046451579816799</c:v>
                </c:pt>
                <c:pt idx="50">
                  <c:v>1.045098274034437</c:v>
                </c:pt>
                <c:pt idx="51">
                  <c:v>1.0451244871262559</c:v>
                </c:pt>
                <c:pt idx="52">
                  <c:v>1.0426848082921589</c:v>
                </c:pt>
                <c:pt idx="53">
                  <c:v>1.0425744862851309</c:v>
                </c:pt>
                <c:pt idx="54">
                  <c:v>1.0442304797353881</c:v>
                </c:pt>
                <c:pt idx="55">
                  <c:v>1.0475111674154409</c:v>
                </c:pt>
                <c:pt idx="56">
                  <c:v>1.050676496338198</c:v>
                </c:pt>
                <c:pt idx="57">
                  <c:v>1.050929324309319</c:v>
                </c:pt>
                <c:pt idx="58">
                  <c:v>1.0518435414181171</c:v>
                </c:pt>
                <c:pt idx="59">
                  <c:v>1.0491247129596979</c:v>
                </c:pt>
                <c:pt idx="60">
                  <c:v>1.046482334981143</c:v>
                </c:pt>
                <c:pt idx="61">
                  <c:v>1.04700522232659</c:v>
                </c:pt>
                <c:pt idx="62">
                  <c:v>1.0455714512760601</c:v>
                </c:pt>
                <c:pt idx="63">
                  <c:v>1.0464877039749629</c:v>
                </c:pt>
                <c:pt idx="64">
                  <c:v>1.0457619857993079</c:v>
                </c:pt>
                <c:pt idx="65">
                  <c:v>1.04696935494428</c:v>
                </c:pt>
                <c:pt idx="66">
                  <c:v>1.0484333676560871</c:v>
                </c:pt>
                <c:pt idx="67">
                  <c:v>1.0488028974143619</c:v>
                </c:pt>
                <c:pt idx="68">
                  <c:v>1.050673235864592</c:v>
                </c:pt>
                <c:pt idx="69">
                  <c:v>1.0460711064408741</c:v>
                </c:pt>
                <c:pt idx="70">
                  <c:v>1.048303071895252</c:v>
                </c:pt>
                <c:pt idx="71">
                  <c:v>1.0497164888483881</c:v>
                </c:pt>
                <c:pt idx="72">
                  <c:v>1.046983958264919</c:v>
                </c:pt>
                <c:pt idx="73">
                  <c:v>1.0468948040363499</c:v>
                </c:pt>
                <c:pt idx="74">
                  <c:v>1.0458866314588959</c:v>
                </c:pt>
                <c:pt idx="75">
                  <c:v>1.0455969335565281</c:v>
                </c:pt>
                <c:pt idx="76">
                  <c:v>1.0445090903343961</c:v>
                </c:pt>
                <c:pt idx="77">
                  <c:v>1.042952999562087</c:v>
                </c:pt>
                <c:pt idx="78">
                  <c:v>1.0408763524582429</c:v>
                </c:pt>
                <c:pt idx="79">
                  <c:v>1.040180590681558</c:v>
                </c:pt>
                <c:pt idx="80">
                  <c:v>1.038947684476538</c:v>
                </c:pt>
                <c:pt idx="81">
                  <c:v>1.040844423049085</c:v>
                </c:pt>
                <c:pt idx="82">
                  <c:v>1.0413017886029059</c:v>
                </c:pt>
                <c:pt idx="83">
                  <c:v>1.0454401521375709</c:v>
                </c:pt>
                <c:pt idx="84">
                  <c:v>1.0459098516648191</c:v>
                </c:pt>
                <c:pt idx="85">
                  <c:v>1.0479594770780649</c:v>
                </c:pt>
                <c:pt idx="86">
                  <c:v>1.051317048966834</c:v>
                </c:pt>
                <c:pt idx="87">
                  <c:v>1.055236355196552</c:v>
                </c:pt>
                <c:pt idx="88">
                  <c:v>1.052764159876153</c:v>
                </c:pt>
                <c:pt idx="89">
                  <c:v>1.050189985508005</c:v>
                </c:pt>
                <c:pt idx="90">
                  <c:v>1.0499213931564739</c:v>
                </c:pt>
                <c:pt idx="91">
                  <c:v>1.049312826695427</c:v>
                </c:pt>
                <c:pt idx="92">
                  <c:v>1.045172392584403</c:v>
                </c:pt>
                <c:pt idx="93">
                  <c:v>1.049265034136676</c:v>
                </c:pt>
                <c:pt idx="94">
                  <c:v>1.0499148997495971</c:v>
                </c:pt>
                <c:pt idx="95">
                  <c:v>1.0490893333321101</c:v>
                </c:pt>
                <c:pt idx="96">
                  <c:v>1.0486740009647</c:v>
                </c:pt>
                <c:pt idx="97">
                  <c:v>1.0506476887272791</c:v>
                </c:pt>
                <c:pt idx="98">
                  <c:v>1.053391618217745</c:v>
                </c:pt>
                <c:pt idx="99">
                  <c:v>1.0555181454221909</c:v>
                </c:pt>
                <c:pt idx="100">
                  <c:v>1.056087499921367</c:v>
                </c:pt>
                <c:pt idx="101">
                  <c:v>1.057031235321978</c:v>
                </c:pt>
                <c:pt idx="102">
                  <c:v>1.0608646779576689</c:v>
                </c:pt>
                <c:pt idx="103">
                  <c:v>1.058053302352993</c:v>
                </c:pt>
                <c:pt idx="104">
                  <c:v>1.0591291471472291</c:v>
                </c:pt>
                <c:pt idx="105">
                  <c:v>1.060792901830081</c:v>
                </c:pt>
                <c:pt idx="106">
                  <c:v>1.062102024601282</c:v>
                </c:pt>
                <c:pt idx="107">
                  <c:v>1.0620882829134679</c:v>
                </c:pt>
                <c:pt idx="108">
                  <c:v>1.0597706849855639</c:v>
                </c:pt>
                <c:pt idx="109">
                  <c:v>1.0589143900134881</c:v>
                </c:pt>
                <c:pt idx="110">
                  <c:v>1.0598023664897851</c:v>
                </c:pt>
                <c:pt idx="111">
                  <c:v>1.056210803080186</c:v>
                </c:pt>
                <c:pt idx="112">
                  <c:v>1.0569360650101429</c:v>
                </c:pt>
                <c:pt idx="113">
                  <c:v>1.0539242136661831</c:v>
                </c:pt>
                <c:pt idx="114">
                  <c:v>1.056122914257267</c:v>
                </c:pt>
                <c:pt idx="115">
                  <c:v>1.062992963412307</c:v>
                </c:pt>
                <c:pt idx="116">
                  <c:v>1.0647402515584199</c:v>
                </c:pt>
                <c:pt idx="117">
                  <c:v>1.0642768619671801</c:v>
                </c:pt>
                <c:pt idx="118">
                  <c:v>1.068099031090525</c:v>
                </c:pt>
                <c:pt idx="119">
                  <c:v>1.0706400492988359</c:v>
                </c:pt>
                <c:pt idx="120">
                  <c:v>1.0671499721400639</c:v>
                </c:pt>
                <c:pt idx="121">
                  <c:v>1.0648361041848511</c:v>
                </c:pt>
                <c:pt idx="122">
                  <c:v>1.0670509908511241</c:v>
                </c:pt>
                <c:pt idx="123">
                  <c:v>1.068641265832218</c:v>
                </c:pt>
                <c:pt idx="124">
                  <c:v>1.072747238514419</c:v>
                </c:pt>
                <c:pt idx="125">
                  <c:v>1.0743937259410341</c:v>
                </c:pt>
                <c:pt idx="126">
                  <c:v>1.072871063917372</c:v>
                </c:pt>
                <c:pt idx="127">
                  <c:v>1.074640214704067</c:v>
                </c:pt>
                <c:pt idx="128">
                  <c:v>1.071812382843375</c:v>
                </c:pt>
                <c:pt idx="129">
                  <c:v>1.0710810978329881</c:v>
                </c:pt>
                <c:pt idx="130">
                  <c:v>1.072188049854123</c:v>
                </c:pt>
                <c:pt idx="131">
                  <c:v>1.0722385362488209</c:v>
                </c:pt>
                <c:pt idx="132">
                  <c:v>1.072810520766196</c:v>
                </c:pt>
                <c:pt idx="133">
                  <c:v>1.0714113932977809</c:v>
                </c:pt>
                <c:pt idx="134">
                  <c:v>1.07043270047289</c:v>
                </c:pt>
                <c:pt idx="135">
                  <c:v>1.071493468191794</c:v>
                </c:pt>
                <c:pt idx="136">
                  <c:v>1.0756904395547471</c:v>
                </c:pt>
                <c:pt idx="137">
                  <c:v>1.077227775291397</c:v>
                </c:pt>
                <c:pt idx="138">
                  <c:v>1.0751858844387661</c:v>
                </c:pt>
                <c:pt idx="139">
                  <c:v>1.075937051920677</c:v>
                </c:pt>
                <c:pt idx="140">
                  <c:v>1.074446135412342</c:v>
                </c:pt>
                <c:pt idx="141">
                  <c:v>1.07472535643683</c:v>
                </c:pt>
                <c:pt idx="142">
                  <c:v>1.0834925844141301</c:v>
                </c:pt>
                <c:pt idx="143">
                  <c:v>1.0810133361715679</c:v>
                </c:pt>
                <c:pt idx="144">
                  <c:v>1.0775620702855671</c:v>
                </c:pt>
                <c:pt idx="145">
                  <c:v>1.078140139503436</c:v>
                </c:pt>
                <c:pt idx="146">
                  <c:v>1.0793073962612021</c:v>
                </c:pt>
                <c:pt idx="147">
                  <c:v>1.0788002250753641</c:v>
                </c:pt>
                <c:pt idx="148">
                  <c:v>1.080514320538001</c:v>
                </c:pt>
                <c:pt idx="149">
                  <c:v>1.0781098762317021</c:v>
                </c:pt>
                <c:pt idx="150">
                  <c:v>1.078518719689008</c:v>
                </c:pt>
                <c:pt idx="151">
                  <c:v>1.0836366453905231</c:v>
                </c:pt>
                <c:pt idx="152">
                  <c:v>1.083458193352697</c:v>
                </c:pt>
                <c:pt idx="153">
                  <c:v>1.089086904148078</c:v>
                </c:pt>
                <c:pt idx="154">
                  <c:v>1.090039478944367</c:v>
                </c:pt>
                <c:pt idx="155">
                  <c:v>1.09313378876433</c:v>
                </c:pt>
                <c:pt idx="156">
                  <c:v>1.093046842586157</c:v>
                </c:pt>
                <c:pt idx="157">
                  <c:v>1.0909072356468501</c:v>
                </c:pt>
                <c:pt idx="158">
                  <c:v>1.090631488557928</c:v>
                </c:pt>
                <c:pt idx="159">
                  <c:v>1.096769299639001</c:v>
                </c:pt>
                <c:pt idx="160">
                  <c:v>1.1037967647249021</c:v>
                </c:pt>
                <c:pt idx="161">
                  <c:v>1.102809093627507</c:v>
                </c:pt>
                <c:pt idx="162">
                  <c:v>1.10014214215357</c:v>
                </c:pt>
                <c:pt idx="163">
                  <c:v>1.0995043730504619</c:v>
                </c:pt>
                <c:pt idx="164">
                  <c:v>1.097160532262577</c:v>
                </c:pt>
                <c:pt idx="165">
                  <c:v>1.095707339092322</c:v>
                </c:pt>
                <c:pt idx="166">
                  <c:v>1.0977892510044951</c:v>
                </c:pt>
                <c:pt idx="167">
                  <c:v>1.1017141732025091</c:v>
                </c:pt>
                <c:pt idx="168">
                  <c:v>1.1018906812755871</c:v>
                </c:pt>
                <c:pt idx="169">
                  <c:v>1.100658371554867</c:v>
                </c:pt>
                <c:pt idx="170">
                  <c:v>1.104464811238999</c:v>
                </c:pt>
                <c:pt idx="171">
                  <c:v>1.1047217238574301</c:v>
                </c:pt>
                <c:pt idx="172">
                  <c:v>1.1087955711397739</c:v>
                </c:pt>
                <c:pt idx="173">
                  <c:v>1.109876787270252</c:v>
                </c:pt>
                <c:pt idx="174">
                  <c:v>1.107764719341499</c:v>
                </c:pt>
                <c:pt idx="175">
                  <c:v>1.1122514436847091</c:v>
                </c:pt>
                <c:pt idx="176">
                  <c:v>1.114188589701228</c:v>
                </c:pt>
                <c:pt idx="177">
                  <c:v>1.1133436121431659</c:v>
                </c:pt>
                <c:pt idx="178">
                  <c:v>1.1134817571122619</c:v>
                </c:pt>
                <c:pt idx="179">
                  <c:v>1.1144115064154201</c:v>
                </c:pt>
                <c:pt idx="180">
                  <c:v>1.1119757867789819</c:v>
                </c:pt>
                <c:pt idx="181">
                  <c:v>1.110933545984482</c:v>
                </c:pt>
                <c:pt idx="182">
                  <c:v>1.11135101400081</c:v>
                </c:pt>
                <c:pt idx="183">
                  <c:v>1.108020890007432</c:v>
                </c:pt>
                <c:pt idx="184">
                  <c:v>1.1118271121200121</c:v>
                </c:pt>
                <c:pt idx="185">
                  <c:v>1.117981256187937</c:v>
                </c:pt>
                <c:pt idx="186">
                  <c:v>1.122692806338268</c:v>
                </c:pt>
                <c:pt idx="187">
                  <c:v>1.1231294958268541</c:v>
                </c:pt>
                <c:pt idx="188">
                  <c:v>1.118144043467558</c:v>
                </c:pt>
                <c:pt idx="189">
                  <c:v>1.1214992481885639</c:v>
                </c:pt>
                <c:pt idx="190">
                  <c:v>1.121782096599742</c:v>
                </c:pt>
                <c:pt idx="191">
                  <c:v>1.111748882742482</c:v>
                </c:pt>
                <c:pt idx="192">
                  <c:v>1.1176211737900561</c:v>
                </c:pt>
                <c:pt idx="193">
                  <c:v>1.1259702426147911</c:v>
                </c:pt>
                <c:pt idx="194">
                  <c:v>1.1256591558811759</c:v>
                </c:pt>
                <c:pt idx="195">
                  <c:v>1.1253340391820741</c:v>
                </c:pt>
                <c:pt idx="196">
                  <c:v>1.1218507429570479</c:v>
                </c:pt>
                <c:pt idx="197">
                  <c:v>1.127827157190108</c:v>
                </c:pt>
                <c:pt idx="198">
                  <c:v>1.1339380489291979</c:v>
                </c:pt>
                <c:pt idx="199">
                  <c:v>1.1273727007641621</c:v>
                </c:pt>
                <c:pt idx="200">
                  <c:v>1.1206134302203969</c:v>
                </c:pt>
                <c:pt idx="201">
                  <c:v>1.114734404821262</c:v>
                </c:pt>
                <c:pt idx="202">
                  <c:v>1.1093522850627029</c:v>
                </c:pt>
                <c:pt idx="203">
                  <c:v>1.105051616661715</c:v>
                </c:pt>
                <c:pt idx="204">
                  <c:v>1.113351998096769</c:v>
                </c:pt>
                <c:pt idx="205">
                  <c:v>1.131486482717015</c:v>
                </c:pt>
                <c:pt idx="206">
                  <c:v>1.13103450212656</c:v>
                </c:pt>
                <c:pt idx="207">
                  <c:v>1.142457969130303</c:v>
                </c:pt>
                <c:pt idx="208">
                  <c:v>1.144003108852002</c:v>
                </c:pt>
                <c:pt idx="209">
                  <c:v>1.142652306066769</c:v>
                </c:pt>
                <c:pt idx="210">
                  <c:v>1.142508797710585</c:v>
                </c:pt>
                <c:pt idx="211">
                  <c:v>1.141948963423512</c:v>
                </c:pt>
                <c:pt idx="212">
                  <c:v>1.1524399402731731</c:v>
                </c:pt>
                <c:pt idx="213">
                  <c:v>1.151958485359343</c:v>
                </c:pt>
                <c:pt idx="214">
                  <c:v>1.1547356729161879</c:v>
                </c:pt>
                <c:pt idx="215">
                  <c:v>1.159410868975896</c:v>
                </c:pt>
                <c:pt idx="216">
                  <c:v>1.16160292564669</c:v>
                </c:pt>
                <c:pt idx="217">
                  <c:v>1.1681935742606639</c:v>
                </c:pt>
                <c:pt idx="218">
                  <c:v>1.1629718037105119</c:v>
                </c:pt>
                <c:pt idx="219">
                  <c:v>1.164268355426211</c:v>
                </c:pt>
                <c:pt idx="220">
                  <c:v>1.1625529255496709</c:v>
                </c:pt>
                <c:pt idx="221">
                  <c:v>1.162446150803885</c:v>
                </c:pt>
                <c:pt idx="222">
                  <c:v>1.1599489430829351</c:v>
                </c:pt>
                <c:pt idx="223">
                  <c:v>1.1611753881957441</c:v>
                </c:pt>
                <c:pt idx="224">
                  <c:v>1.161346794223777</c:v>
                </c:pt>
                <c:pt idx="225">
                  <c:v>1.158256924941474</c:v>
                </c:pt>
                <c:pt idx="226">
                  <c:v>1.152026239026724</c:v>
                </c:pt>
                <c:pt idx="227">
                  <c:v>1.14986212684946</c:v>
                </c:pt>
                <c:pt idx="228">
                  <c:v>1.149616910680012</c:v>
                </c:pt>
                <c:pt idx="229">
                  <c:v>1.150602510545385</c:v>
                </c:pt>
                <c:pt idx="230">
                  <c:v>1.1526400143174731</c:v>
                </c:pt>
                <c:pt idx="231">
                  <c:v>1.158507048083804</c:v>
                </c:pt>
                <c:pt idx="232">
                  <c:v>1.154854695796719</c:v>
                </c:pt>
                <c:pt idx="233">
                  <c:v>1.1620328292568809</c:v>
                </c:pt>
                <c:pt idx="234">
                  <c:v>1.1590581955818771</c:v>
                </c:pt>
                <c:pt idx="235">
                  <c:v>1.157916902992409</c:v>
                </c:pt>
                <c:pt idx="236">
                  <c:v>1.156204879904182</c:v>
                </c:pt>
                <c:pt idx="237">
                  <c:v>1.161884967352605</c:v>
                </c:pt>
                <c:pt idx="238">
                  <c:v>1.164390334429237</c:v>
                </c:pt>
                <c:pt idx="239">
                  <c:v>1.161606448712224</c:v>
                </c:pt>
                <c:pt idx="240">
                  <c:v>1.163461082265242</c:v>
                </c:pt>
                <c:pt idx="241">
                  <c:v>1.1588996660458279</c:v>
                </c:pt>
                <c:pt idx="242">
                  <c:v>1.161598629101869</c:v>
                </c:pt>
                <c:pt idx="243">
                  <c:v>1.1582858138965031</c:v>
                </c:pt>
                <c:pt idx="244">
                  <c:v>1.1600307267171579</c:v>
                </c:pt>
                <c:pt idx="245">
                  <c:v>1.1632065971112859</c:v>
                </c:pt>
                <c:pt idx="246">
                  <c:v>1.164952295153677</c:v>
                </c:pt>
                <c:pt idx="247">
                  <c:v>1.164309702386835</c:v>
                </c:pt>
                <c:pt idx="248">
                  <c:v>1.1693431790532089</c:v>
                </c:pt>
                <c:pt idx="249">
                  <c:v>1.1672381417643369</c:v>
                </c:pt>
                <c:pt idx="250">
                  <c:v>1.1740210837789591</c:v>
                </c:pt>
                <c:pt idx="251">
                  <c:v>1.171354322884689</c:v>
                </c:pt>
                <c:pt idx="252">
                  <c:v>1.166419003269153</c:v>
                </c:pt>
                <c:pt idx="253">
                  <c:v>1.170184961020299</c:v>
                </c:pt>
                <c:pt idx="254">
                  <c:v>1.170235119696257</c:v>
                </c:pt>
                <c:pt idx="255">
                  <c:v>1.1665684123038611</c:v>
                </c:pt>
                <c:pt idx="256">
                  <c:v>1.172939469747724</c:v>
                </c:pt>
                <c:pt idx="257">
                  <c:v>1.170534282747089</c:v>
                </c:pt>
                <c:pt idx="258">
                  <c:v>1.171413319296652</c:v>
                </c:pt>
                <c:pt idx="259">
                  <c:v>1.167892396191335</c:v>
                </c:pt>
                <c:pt idx="260">
                  <c:v>1.1658551118347369</c:v>
                </c:pt>
                <c:pt idx="261">
                  <c:v>1.1635014611330929</c:v>
                </c:pt>
                <c:pt idx="262">
                  <c:v>1.161681049935992</c:v>
                </c:pt>
                <c:pt idx="263">
                  <c:v>1.155521930949128</c:v>
                </c:pt>
                <c:pt idx="264">
                  <c:v>1.1550886925317381</c:v>
                </c:pt>
                <c:pt idx="265">
                  <c:v>1.150654853919451</c:v>
                </c:pt>
                <c:pt idx="266">
                  <c:v>1.151802160090676</c:v>
                </c:pt>
                <c:pt idx="267">
                  <c:v>1.15207582904276</c:v>
                </c:pt>
                <c:pt idx="268">
                  <c:v>1.156867479817107</c:v>
                </c:pt>
                <c:pt idx="269">
                  <c:v>1.16171626287195</c:v>
                </c:pt>
                <c:pt idx="270">
                  <c:v>1.1555524053860431</c:v>
                </c:pt>
                <c:pt idx="271">
                  <c:v>1.162534733407405</c:v>
                </c:pt>
                <c:pt idx="272">
                  <c:v>1.164896510856797</c:v>
                </c:pt>
                <c:pt idx="273">
                  <c:v>1.1701500175635979</c:v>
                </c:pt>
                <c:pt idx="274">
                  <c:v>1.168123645442273</c:v>
                </c:pt>
                <c:pt idx="275">
                  <c:v>1.1614764324744959</c:v>
                </c:pt>
                <c:pt idx="276">
                  <c:v>1.165705614864182</c:v>
                </c:pt>
                <c:pt idx="277">
                  <c:v>1.1641967882804281</c:v>
                </c:pt>
                <c:pt idx="278">
                  <c:v>1.166127480242426</c:v>
                </c:pt>
                <c:pt idx="279">
                  <c:v>1.165509255466012</c:v>
                </c:pt>
                <c:pt idx="280">
                  <c:v>1.163983133841697</c:v>
                </c:pt>
                <c:pt idx="281">
                  <c:v>1.168172126569208</c:v>
                </c:pt>
                <c:pt idx="282">
                  <c:v>1.170885490549425</c:v>
                </c:pt>
                <c:pt idx="283">
                  <c:v>1.173952761262981</c:v>
                </c:pt>
                <c:pt idx="284">
                  <c:v>1.176496231348751</c:v>
                </c:pt>
                <c:pt idx="285">
                  <c:v>1.1722459868891559</c:v>
                </c:pt>
                <c:pt idx="286">
                  <c:v>1.171169449639033</c:v>
                </c:pt>
                <c:pt idx="287">
                  <c:v>1.1712887194076891</c:v>
                </c:pt>
                <c:pt idx="288">
                  <c:v>1.169824044402253</c:v>
                </c:pt>
                <c:pt idx="289">
                  <c:v>1.1717301327497991</c:v>
                </c:pt>
                <c:pt idx="290">
                  <c:v>1.174038317960405</c:v>
                </c:pt>
                <c:pt idx="291">
                  <c:v>1.1723908599829349</c:v>
                </c:pt>
                <c:pt idx="292">
                  <c:v>1.165810098993959</c:v>
                </c:pt>
                <c:pt idx="293">
                  <c:v>1.1701282536330819</c:v>
                </c:pt>
                <c:pt idx="294">
                  <c:v>1.1679242738973421</c:v>
                </c:pt>
                <c:pt idx="295">
                  <c:v>1.168449127993352</c:v>
                </c:pt>
                <c:pt idx="296">
                  <c:v>1.1678370060645931</c:v>
                </c:pt>
                <c:pt idx="297">
                  <c:v>1.1687241144125251</c:v>
                </c:pt>
                <c:pt idx="298">
                  <c:v>1.1717691454872241</c:v>
                </c:pt>
                <c:pt idx="299">
                  <c:v>1.1759672056080299</c:v>
                </c:pt>
                <c:pt idx="300">
                  <c:v>1.1722553422643489</c:v>
                </c:pt>
                <c:pt idx="301">
                  <c:v>1.1723878128828511</c:v>
                </c:pt>
                <c:pt idx="302">
                  <c:v>1.168419766028685</c:v>
                </c:pt>
                <c:pt idx="303">
                  <c:v>1.170858414726083</c:v>
                </c:pt>
                <c:pt idx="304">
                  <c:v>1.171641016053885</c:v>
                </c:pt>
                <c:pt idx="305">
                  <c:v>1.165304515504076</c:v>
                </c:pt>
                <c:pt idx="306">
                  <c:v>1.1675350460286</c:v>
                </c:pt>
                <c:pt idx="307">
                  <c:v>1.169657816179744</c:v>
                </c:pt>
                <c:pt idx="308">
                  <c:v>1.169742207941143</c:v>
                </c:pt>
                <c:pt idx="309">
                  <c:v>1.164895986355412</c:v>
                </c:pt>
                <c:pt idx="310">
                  <c:v>1.1619868648847249</c:v>
                </c:pt>
                <c:pt idx="311">
                  <c:v>1.1630616587329701</c:v>
                </c:pt>
                <c:pt idx="312">
                  <c:v>1.164455480260947</c:v>
                </c:pt>
                <c:pt idx="313">
                  <c:v>1.168489056174854</c:v>
                </c:pt>
                <c:pt idx="314">
                  <c:v>1.169475532339135</c:v>
                </c:pt>
                <c:pt idx="315">
                  <c:v>1.1703642829246541</c:v>
                </c:pt>
                <c:pt idx="316">
                  <c:v>1.16918136354511</c:v>
                </c:pt>
                <c:pt idx="317">
                  <c:v>1.1706309829551671</c:v>
                </c:pt>
                <c:pt idx="318">
                  <c:v>1.169466324879096</c:v>
                </c:pt>
                <c:pt idx="319">
                  <c:v>1.171510882195856</c:v>
                </c:pt>
                <c:pt idx="320">
                  <c:v>1.1723667376907321</c:v>
                </c:pt>
                <c:pt idx="321">
                  <c:v>1.1711096301018269</c:v>
                </c:pt>
                <c:pt idx="322">
                  <c:v>1.171575671627628</c:v>
                </c:pt>
                <c:pt idx="323">
                  <c:v>1.170948381216055</c:v>
                </c:pt>
                <c:pt idx="324">
                  <c:v>1.1693180138531349</c:v>
                </c:pt>
                <c:pt idx="325">
                  <c:v>1.1681768286523231</c:v>
                </c:pt>
                <c:pt idx="326">
                  <c:v>1.17176906723543</c:v>
                </c:pt>
                <c:pt idx="327">
                  <c:v>1.174455053573731</c:v>
                </c:pt>
                <c:pt idx="328">
                  <c:v>1.1724042615283849</c:v>
                </c:pt>
                <c:pt idx="329">
                  <c:v>1.173910706283072</c:v>
                </c:pt>
                <c:pt idx="330">
                  <c:v>1.176924072966727</c:v>
                </c:pt>
                <c:pt idx="331">
                  <c:v>1.174309805668271</c:v>
                </c:pt>
                <c:pt idx="332">
                  <c:v>1.1790070468082601</c:v>
                </c:pt>
                <c:pt idx="333">
                  <c:v>1.18063101301127</c:v>
                </c:pt>
                <c:pt idx="334">
                  <c:v>1.1815285946928109</c:v>
                </c:pt>
                <c:pt idx="335">
                  <c:v>1.180226698427344</c:v>
                </c:pt>
                <c:pt idx="336">
                  <c:v>1.1823142914270099</c:v>
                </c:pt>
                <c:pt idx="337">
                  <c:v>1.182535754147908</c:v>
                </c:pt>
                <c:pt idx="338">
                  <c:v>1.1824373997216859</c:v>
                </c:pt>
                <c:pt idx="339">
                  <c:v>1.184130196245009</c:v>
                </c:pt>
                <c:pt idx="340">
                  <c:v>1.185320525719348</c:v>
                </c:pt>
                <c:pt idx="341">
                  <c:v>1.18097353872447</c:v>
                </c:pt>
                <c:pt idx="342">
                  <c:v>1.1788585785665371</c:v>
                </c:pt>
                <c:pt idx="343">
                  <c:v>1.180172812855814</c:v>
                </c:pt>
                <c:pt idx="344">
                  <c:v>1.184109392093541</c:v>
                </c:pt>
                <c:pt idx="345">
                  <c:v>1.187953575592581</c:v>
                </c:pt>
                <c:pt idx="346">
                  <c:v>1.1848551226529369</c:v>
                </c:pt>
                <c:pt idx="347">
                  <c:v>1.181730541122783</c:v>
                </c:pt>
                <c:pt idx="348">
                  <c:v>1.185436480630335</c:v>
                </c:pt>
                <c:pt idx="349">
                  <c:v>1.1881479247650699</c:v>
                </c:pt>
                <c:pt idx="350">
                  <c:v>1.1926120400865969</c:v>
                </c:pt>
                <c:pt idx="351">
                  <c:v>1.193718720229149</c:v>
                </c:pt>
                <c:pt idx="352">
                  <c:v>1.194572242153187</c:v>
                </c:pt>
                <c:pt idx="353">
                  <c:v>1.1940021144761661</c:v>
                </c:pt>
                <c:pt idx="354">
                  <c:v>1.188719720778413</c:v>
                </c:pt>
                <c:pt idx="355">
                  <c:v>1.1855188449109939</c:v>
                </c:pt>
                <c:pt idx="356">
                  <c:v>1.193454729842931</c:v>
                </c:pt>
                <c:pt idx="357">
                  <c:v>1.19572912394173</c:v>
                </c:pt>
                <c:pt idx="358">
                  <c:v>1.196784141219243</c:v>
                </c:pt>
                <c:pt idx="359">
                  <c:v>1.193901149112693</c:v>
                </c:pt>
                <c:pt idx="360">
                  <c:v>1.192495960462852</c:v>
                </c:pt>
                <c:pt idx="361">
                  <c:v>1.1943935370962979</c:v>
                </c:pt>
                <c:pt idx="362">
                  <c:v>1.196565405102372</c:v>
                </c:pt>
                <c:pt idx="363">
                  <c:v>1.198249996338552</c:v>
                </c:pt>
                <c:pt idx="364">
                  <c:v>1.1990276791539849</c:v>
                </c:pt>
                <c:pt idx="365">
                  <c:v>1.1985931266257419</c:v>
                </c:pt>
                <c:pt idx="366">
                  <c:v>1.1963180933554789</c:v>
                </c:pt>
                <c:pt idx="367">
                  <c:v>1.196716098899508</c:v>
                </c:pt>
                <c:pt idx="368">
                  <c:v>1.1896737236916799</c:v>
                </c:pt>
                <c:pt idx="369">
                  <c:v>1.188533481439026</c:v>
                </c:pt>
                <c:pt idx="370">
                  <c:v>1.1854939520933769</c:v>
                </c:pt>
                <c:pt idx="371">
                  <c:v>1.18692045137084</c:v>
                </c:pt>
                <c:pt idx="372">
                  <c:v>1.187861649001547</c:v>
                </c:pt>
                <c:pt idx="373">
                  <c:v>1.186902601509543</c:v>
                </c:pt>
                <c:pt idx="374">
                  <c:v>1.186676276629842</c:v>
                </c:pt>
                <c:pt idx="375">
                  <c:v>1.1853918104405621</c:v>
                </c:pt>
                <c:pt idx="376">
                  <c:v>1.189693779569464</c:v>
                </c:pt>
                <c:pt idx="377">
                  <c:v>1.1859654223037339</c:v>
                </c:pt>
                <c:pt idx="378">
                  <c:v>1.1838377846369501</c:v>
                </c:pt>
                <c:pt idx="379">
                  <c:v>1.184190673720944</c:v>
                </c:pt>
                <c:pt idx="380">
                  <c:v>1.185115654199727</c:v>
                </c:pt>
                <c:pt idx="381">
                  <c:v>1.181854441426593</c:v>
                </c:pt>
                <c:pt idx="382">
                  <c:v>1.180510648063517</c:v>
                </c:pt>
                <c:pt idx="383">
                  <c:v>1.18102903322524</c:v>
                </c:pt>
                <c:pt idx="384">
                  <c:v>1.1844289288704379</c:v>
                </c:pt>
                <c:pt idx="385">
                  <c:v>1.1902452573465001</c:v>
                </c:pt>
                <c:pt idx="386">
                  <c:v>1.1950064494046559</c:v>
                </c:pt>
                <c:pt idx="387">
                  <c:v>1.1868102570935</c:v>
                </c:pt>
                <c:pt idx="388">
                  <c:v>1.1860932080094411</c:v>
                </c:pt>
                <c:pt idx="389">
                  <c:v>1.1755849932297611</c:v>
                </c:pt>
                <c:pt idx="390">
                  <c:v>1.178706128735495</c:v>
                </c:pt>
                <c:pt idx="391">
                  <c:v>1.177939869599564</c:v>
                </c:pt>
                <c:pt idx="392">
                  <c:v>1.184250747526995</c:v>
                </c:pt>
                <c:pt idx="393">
                  <c:v>1.1803638246600059</c:v>
                </c:pt>
                <c:pt idx="394">
                  <c:v>1.18404401887317</c:v>
                </c:pt>
                <c:pt idx="395">
                  <c:v>1.180236323107807</c:v>
                </c:pt>
                <c:pt idx="396">
                  <c:v>1.1806669362025011</c:v>
                </c:pt>
                <c:pt idx="397">
                  <c:v>1.1781053295848849</c:v>
                </c:pt>
                <c:pt idx="398">
                  <c:v>1.182722452037996</c:v>
                </c:pt>
                <c:pt idx="399">
                  <c:v>1.1791305634560061</c:v>
                </c:pt>
                <c:pt idx="400">
                  <c:v>1.181382227487376</c:v>
                </c:pt>
                <c:pt idx="401">
                  <c:v>1.1814150670541761</c:v>
                </c:pt>
                <c:pt idx="402">
                  <c:v>1.180778752230158</c:v>
                </c:pt>
                <c:pt idx="403">
                  <c:v>1.179002007441935</c:v>
                </c:pt>
                <c:pt idx="404">
                  <c:v>1.1842402261842291</c:v>
                </c:pt>
                <c:pt idx="405">
                  <c:v>1.183754583773134</c:v>
                </c:pt>
                <c:pt idx="406">
                  <c:v>1.187355543139875</c:v>
                </c:pt>
                <c:pt idx="407">
                  <c:v>1.1865746190783439</c:v>
                </c:pt>
                <c:pt idx="408">
                  <c:v>1.180204906761154</c:v>
                </c:pt>
                <c:pt idx="409">
                  <c:v>1.1850367966221469</c:v>
                </c:pt>
                <c:pt idx="410">
                  <c:v>1.185186925904387</c:v>
                </c:pt>
                <c:pt idx="411">
                  <c:v>1.1879242442566049</c:v>
                </c:pt>
                <c:pt idx="412">
                  <c:v>1.193033458266928</c:v>
                </c:pt>
                <c:pt idx="413">
                  <c:v>1.1940578869457421</c:v>
                </c:pt>
                <c:pt idx="414">
                  <c:v>1.1959142713362489</c:v>
                </c:pt>
                <c:pt idx="415">
                  <c:v>1.202642195055234</c:v>
                </c:pt>
                <c:pt idx="416">
                  <c:v>1.2007154513472631</c:v>
                </c:pt>
                <c:pt idx="417">
                  <c:v>1.196433886472267</c:v>
                </c:pt>
                <c:pt idx="418">
                  <c:v>1.2051470176701431</c:v>
                </c:pt>
                <c:pt idx="419">
                  <c:v>1.2038540320535209</c:v>
                </c:pt>
                <c:pt idx="420">
                  <c:v>1.227197516176662</c:v>
                </c:pt>
                <c:pt idx="421">
                  <c:v>1.229885237195887</c:v>
                </c:pt>
                <c:pt idx="422">
                  <c:v>1.232036174497622</c:v>
                </c:pt>
                <c:pt idx="423">
                  <c:v>1.222397236364412</c:v>
                </c:pt>
                <c:pt idx="424">
                  <c:v>1.2133567538512151</c:v>
                </c:pt>
                <c:pt idx="425">
                  <c:v>1.218344018402306</c:v>
                </c:pt>
                <c:pt idx="426">
                  <c:v>1.226912309443436</c:v>
                </c:pt>
                <c:pt idx="427">
                  <c:v>1.2241840705920191</c:v>
                </c:pt>
                <c:pt idx="428">
                  <c:v>1.2231487463393289</c:v>
                </c:pt>
                <c:pt idx="429">
                  <c:v>1.227737001045309</c:v>
                </c:pt>
                <c:pt idx="430">
                  <c:v>1.2315056069591299</c:v>
                </c:pt>
                <c:pt idx="431">
                  <c:v>1.245758079254681</c:v>
                </c:pt>
                <c:pt idx="432">
                  <c:v>1.2435383107973179</c:v>
                </c:pt>
                <c:pt idx="433">
                  <c:v>1.246725986743682</c:v>
                </c:pt>
                <c:pt idx="434">
                  <c:v>1.246003787712094</c:v>
                </c:pt>
                <c:pt idx="435">
                  <c:v>1.2416946847131269</c:v>
                </c:pt>
                <c:pt idx="436">
                  <c:v>1.2385881512120409</c:v>
                </c:pt>
                <c:pt idx="437">
                  <c:v>1.232522845578393</c:v>
                </c:pt>
                <c:pt idx="438">
                  <c:v>1.226427722059219</c:v>
                </c:pt>
                <c:pt idx="439">
                  <c:v>1.23063873886912</c:v>
                </c:pt>
                <c:pt idx="440">
                  <c:v>1.2375716432449639</c:v>
                </c:pt>
                <c:pt idx="441">
                  <c:v>1.2277294372233361</c:v>
                </c:pt>
                <c:pt idx="442">
                  <c:v>1.212886598489723</c:v>
                </c:pt>
                <c:pt idx="443">
                  <c:v>1.215380920240219</c:v>
                </c:pt>
                <c:pt idx="444">
                  <c:v>1.216114673067874</c:v>
                </c:pt>
                <c:pt idx="445">
                  <c:v>1.223082269477834</c:v>
                </c:pt>
                <c:pt idx="446">
                  <c:v>1.225284809334902</c:v>
                </c:pt>
                <c:pt idx="447">
                  <c:v>1.231756340895551</c:v>
                </c:pt>
                <c:pt idx="448">
                  <c:v>1.233564062592635</c:v>
                </c:pt>
                <c:pt idx="449">
                  <c:v>1.2301647168471479</c:v>
                </c:pt>
                <c:pt idx="450">
                  <c:v>1.226795858485078</c:v>
                </c:pt>
                <c:pt idx="451">
                  <c:v>1.222600592023019</c:v>
                </c:pt>
                <c:pt idx="452">
                  <c:v>1.2275469499705589</c:v>
                </c:pt>
                <c:pt idx="453">
                  <c:v>1.225041347853941</c:v>
                </c:pt>
                <c:pt idx="454">
                  <c:v>1.220335399013998</c:v>
                </c:pt>
                <c:pt idx="455">
                  <c:v>1.2211684860648619</c:v>
                </c:pt>
                <c:pt idx="456">
                  <c:v>1.220532481399889</c:v>
                </c:pt>
                <c:pt idx="457">
                  <c:v>1.226827195579052</c:v>
                </c:pt>
                <c:pt idx="458">
                  <c:v>1.2293812874469181</c:v>
                </c:pt>
                <c:pt idx="459">
                  <c:v>1.230332726036347</c:v>
                </c:pt>
                <c:pt idx="460">
                  <c:v>1.232147013877694</c:v>
                </c:pt>
                <c:pt idx="461">
                  <c:v>1.230298728966676</c:v>
                </c:pt>
                <c:pt idx="462">
                  <c:v>1.2340245533537031</c:v>
                </c:pt>
                <c:pt idx="463">
                  <c:v>1.2345963486622471</c:v>
                </c:pt>
                <c:pt idx="464">
                  <c:v>1.234385813153317</c:v>
                </c:pt>
                <c:pt idx="465">
                  <c:v>1.234353814782855</c:v>
                </c:pt>
                <c:pt idx="466">
                  <c:v>1.233404999037393</c:v>
                </c:pt>
                <c:pt idx="467">
                  <c:v>1.2298560794402531</c:v>
                </c:pt>
                <c:pt idx="468">
                  <c:v>1.230786882819592</c:v>
                </c:pt>
                <c:pt idx="469">
                  <c:v>1.23118662292074</c:v>
                </c:pt>
                <c:pt idx="470">
                  <c:v>1.234969048116507</c:v>
                </c:pt>
                <c:pt idx="471">
                  <c:v>1.235081850033384</c:v>
                </c:pt>
                <c:pt idx="472">
                  <c:v>1.235193173515504</c:v>
                </c:pt>
                <c:pt idx="473">
                  <c:v>1.2356411852682589</c:v>
                </c:pt>
                <c:pt idx="474">
                  <c:v>1.232608245968374</c:v>
                </c:pt>
                <c:pt idx="475">
                  <c:v>1.23499658471022</c:v>
                </c:pt>
                <c:pt idx="476">
                  <c:v>1.235265796666005</c:v>
                </c:pt>
                <c:pt idx="477">
                  <c:v>1.2384311275232709</c:v>
                </c:pt>
                <c:pt idx="478">
                  <c:v>1.236497392121227</c:v>
                </c:pt>
                <c:pt idx="479">
                  <c:v>1.234785191631278</c:v>
                </c:pt>
                <c:pt idx="480">
                  <c:v>1.2385860596781539</c:v>
                </c:pt>
                <c:pt idx="481">
                  <c:v>1.2395494332310411</c:v>
                </c:pt>
                <c:pt idx="482">
                  <c:v>1.236590026717854</c:v>
                </c:pt>
                <c:pt idx="483">
                  <c:v>1.233477413651634</c:v>
                </c:pt>
                <c:pt idx="484">
                  <c:v>1.232048806278095</c:v>
                </c:pt>
                <c:pt idx="485">
                  <c:v>1.2397474105898141</c:v>
                </c:pt>
                <c:pt idx="486">
                  <c:v>1.243617020279898</c:v>
                </c:pt>
                <c:pt idx="487">
                  <c:v>1.23942588892622</c:v>
                </c:pt>
                <c:pt idx="488">
                  <c:v>1.232491433327833</c:v>
                </c:pt>
                <c:pt idx="489">
                  <c:v>1.2303883282639061</c:v>
                </c:pt>
                <c:pt idx="490">
                  <c:v>1.230474936886784</c:v>
                </c:pt>
                <c:pt idx="491">
                  <c:v>1.229862470515561</c:v>
                </c:pt>
                <c:pt idx="492">
                  <c:v>1.2336653289559441</c:v>
                </c:pt>
                <c:pt idx="493">
                  <c:v>1.234687763150458</c:v>
                </c:pt>
                <c:pt idx="494">
                  <c:v>1.2239407236542359</c:v>
                </c:pt>
                <c:pt idx="495">
                  <c:v>1.226249979291258</c:v>
                </c:pt>
                <c:pt idx="496">
                  <c:v>1.2253525959895359</c:v>
                </c:pt>
                <c:pt idx="497">
                  <c:v>1.2186571208644841</c:v>
                </c:pt>
                <c:pt idx="498">
                  <c:v>1.2204456543944251</c:v>
                </c:pt>
                <c:pt idx="499">
                  <c:v>1.2187397889037339</c:v>
                </c:pt>
                <c:pt idx="500">
                  <c:v>1.2185877289913649</c:v>
                </c:pt>
                <c:pt idx="501">
                  <c:v>1.2201996797067689</c:v>
                </c:pt>
                <c:pt idx="502">
                  <c:v>1.217897624556785</c:v>
                </c:pt>
                <c:pt idx="503">
                  <c:v>1.2159457802491691</c:v>
                </c:pt>
                <c:pt idx="504">
                  <c:v>1.220843355924057</c:v>
                </c:pt>
                <c:pt idx="505">
                  <c:v>1.214587606838923</c:v>
                </c:pt>
                <c:pt idx="506">
                  <c:v>1.2158737260051631</c:v>
                </c:pt>
                <c:pt idx="507">
                  <c:v>1.219235441903542</c:v>
                </c:pt>
                <c:pt idx="508">
                  <c:v>1.2165700414624609</c:v>
                </c:pt>
                <c:pt idx="509">
                  <c:v>1.216702343921882</c:v>
                </c:pt>
                <c:pt idx="510">
                  <c:v>1.218822496585048</c:v>
                </c:pt>
                <c:pt idx="511">
                  <c:v>1.226260699562542</c:v>
                </c:pt>
                <c:pt idx="512">
                  <c:v>1.2264293899727481</c:v>
                </c:pt>
                <c:pt idx="513">
                  <c:v>1.2314253464309639</c:v>
                </c:pt>
                <c:pt idx="514">
                  <c:v>1.226195416642377</c:v>
                </c:pt>
                <c:pt idx="515">
                  <c:v>1.2254967207759591</c:v>
                </c:pt>
                <c:pt idx="516">
                  <c:v>1.224031197672399</c:v>
                </c:pt>
                <c:pt idx="517">
                  <c:v>1.226093810018376</c:v>
                </c:pt>
                <c:pt idx="518">
                  <c:v>1.2263522018310209</c:v>
                </c:pt>
                <c:pt idx="519">
                  <c:v>1.2234074095211771</c:v>
                </c:pt>
                <c:pt idx="520">
                  <c:v>1.223634401522296</c:v>
                </c:pt>
                <c:pt idx="521">
                  <c:v>1.224687688281582</c:v>
                </c:pt>
                <c:pt idx="522">
                  <c:v>1.22147120643415</c:v>
                </c:pt>
                <c:pt idx="523">
                  <c:v>1.223652007596169</c:v>
                </c:pt>
                <c:pt idx="524">
                  <c:v>1.226471042377856</c:v>
                </c:pt>
                <c:pt idx="525">
                  <c:v>1.226864333011835</c:v>
                </c:pt>
                <c:pt idx="526">
                  <c:v>1.227151015674788</c:v>
                </c:pt>
                <c:pt idx="527">
                  <c:v>1.21994602677523</c:v>
                </c:pt>
                <c:pt idx="528">
                  <c:v>1.2225283687413651</c:v>
                </c:pt>
                <c:pt idx="529">
                  <c:v>1.2203936273383409</c:v>
                </c:pt>
                <c:pt idx="530">
                  <c:v>1.225315100716889</c:v>
                </c:pt>
                <c:pt idx="531">
                  <c:v>1.2275283675072779</c:v>
                </c:pt>
                <c:pt idx="532">
                  <c:v>1.2301139405180039</c:v>
                </c:pt>
                <c:pt idx="533">
                  <c:v>1.2299798834348881</c:v>
                </c:pt>
                <c:pt idx="534">
                  <c:v>1.2342581209532479</c:v>
                </c:pt>
                <c:pt idx="535">
                  <c:v>1.2327884791001751</c:v>
                </c:pt>
                <c:pt idx="536">
                  <c:v>1.234142107050489</c:v>
                </c:pt>
                <c:pt idx="537">
                  <c:v>1.2324600090071871</c:v>
                </c:pt>
                <c:pt idx="538">
                  <c:v>1.230382982934547</c:v>
                </c:pt>
                <c:pt idx="539">
                  <c:v>1.231537467613453</c:v>
                </c:pt>
                <c:pt idx="540">
                  <c:v>1.2352152484009791</c:v>
                </c:pt>
                <c:pt idx="541">
                  <c:v>1.238845684677</c:v>
                </c:pt>
                <c:pt idx="542">
                  <c:v>1.2413039203892939</c:v>
                </c:pt>
                <c:pt idx="543">
                  <c:v>1.2347071315132629</c:v>
                </c:pt>
                <c:pt idx="544">
                  <c:v>1.232318123482333</c:v>
                </c:pt>
                <c:pt idx="545">
                  <c:v>1.234477748253157</c:v>
                </c:pt>
                <c:pt idx="546">
                  <c:v>1.2342165708061219</c:v>
                </c:pt>
                <c:pt idx="547">
                  <c:v>1.2352045160608791</c:v>
                </c:pt>
                <c:pt idx="548">
                  <c:v>1.236908236870208</c:v>
                </c:pt>
                <c:pt idx="549">
                  <c:v>1.2369568054203619</c:v>
                </c:pt>
                <c:pt idx="550">
                  <c:v>1.23456121184275</c:v>
                </c:pt>
                <c:pt idx="551">
                  <c:v>1.23601344608877</c:v>
                </c:pt>
                <c:pt idx="552">
                  <c:v>1.23634378802237</c:v>
                </c:pt>
                <c:pt idx="553">
                  <c:v>1.236825915781701</c:v>
                </c:pt>
                <c:pt idx="554">
                  <c:v>1.23625989554936</c:v>
                </c:pt>
                <c:pt idx="555">
                  <c:v>1.2367175798170169</c:v>
                </c:pt>
                <c:pt idx="556">
                  <c:v>1.2375647889761829</c:v>
                </c:pt>
                <c:pt idx="557">
                  <c:v>1.237888031312689</c:v>
                </c:pt>
                <c:pt idx="558">
                  <c:v>1.2376571957455409</c:v>
                </c:pt>
                <c:pt idx="559">
                  <c:v>1.2381231594576041</c:v>
                </c:pt>
                <c:pt idx="560">
                  <c:v>1.2377087310643491</c:v>
                </c:pt>
                <c:pt idx="561">
                  <c:v>1.2393384787282971</c:v>
                </c:pt>
                <c:pt idx="562">
                  <c:v>1.237505852743267</c:v>
                </c:pt>
                <c:pt idx="563">
                  <c:v>1.2313023499061579</c:v>
                </c:pt>
                <c:pt idx="564">
                  <c:v>1.231396342976818</c:v>
                </c:pt>
                <c:pt idx="565">
                  <c:v>1.2321865138009149</c:v>
                </c:pt>
                <c:pt idx="566">
                  <c:v>1.2311307498999129</c:v>
                </c:pt>
                <c:pt idx="567">
                  <c:v>1.237407467533322</c:v>
                </c:pt>
                <c:pt idx="568">
                  <c:v>1.2514037173955981</c:v>
                </c:pt>
                <c:pt idx="569">
                  <c:v>1.2490864054165249</c:v>
                </c:pt>
                <c:pt idx="570">
                  <c:v>1.2428347531264861</c:v>
                </c:pt>
                <c:pt idx="571">
                  <c:v>1.242064177323817</c:v>
                </c:pt>
                <c:pt idx="572">
                  <c:v>1.247512589175882</c:v>
                </c:pt>
                <c:pt idx="573">
                  <c:v>1.245916773215044</c:v>
                </c:pt>
                <c:pt idx="574">
                  <c:v>1.2476806502747939</c:v>
                </c:pt>
                <c:pt idx="575">
                  <c:v>1.2516830213993351</c:v>
                </c:pt>
                <c:pt idx="576">
                  <c:v>1.251411184075907</c:v>
                </c:pt>
                <c:pt idx="577">
                  <c:v>1.2516644728684641</c:v>
                </c:pt>
                <c:pt idx="578">
                  <c:v>1.2492525973363959</c:v>
                </c:pt>
                <c:pt idx="579">
                  <c:v>1.2439450631092519</c:v>
                </c:pt>
                <c:pt idx="580">
                  <c:v>1.245192082506716</c:v>
                </c:pt>
                <c:pt idx="581">
                  <c:v>1.243529161243385</c:v>
                </c:pt>
                <c:pt idx="582">
                  <c:v>1.245737663089336</c:v>
                </c:pt>
                <c:pt idx="583">
                  <c:v>1.253022326024273</c:v>
                </c:pt>
                <c:pt idx="584">
                  <c:v>1.252705885179215</c:v>
                </c:pt>
                <c:pt idx="585">
                  <c:v>1.2502265565916151</c:v>
                </c:pt>
                <c:pt idx="586">
                  <c:v>1.250425250800395</c:v>
                </c:pt>
                <c:pt idx="587">
                  <c:v>1.2492384091902331</c:v>
                </c:pt>
                <c:pt idx="588">
                  <c:v>1.2487565457379199</c:v>
                </c:pt>
                <c:pt idx="589">
                  <c:v>1.248621609051547</c:v>
                </c:pt>
                <c:pt idx="590">
                  <c:v>1.251818622462296</c:v>
                </c:pt>
                <c:pt idx="591">
                  <c:v>1.2517279141056561</c:v>
                </c:pt>
                <c:pt idx="592">
                  <c:v>1.2482372618111039</c:v>
                </c:pt>
                <c:pt idx="593">
                  <c:v>1.250994938799566</c:v>
                </c:pt>
                <c:pt idx="594">
                  <c:v>1.2516071998759799</c:v>
                </c:pt>
                <c:pt idx="595">
                  <c:v>1.2495671913879201</c:v>
                </c:pt>
                <c:pt idx="596">
                  <c:v>1.2521124706349109</c:v>
                </c:pt>
                <c:pt idx="597">
                  <c:v>1.2542713070391041</c:v>
                </c:pt>
                <c:pt idx="598">
                  <c:v>1.258193415272848</c:v>
                </c:pt>
                <c:pt idx="599">
                  <c:v>1.260457343043097</c:v>
                </c:pt>
                <c:pt idx="600">
                  <c:v>1.262665141353313</c:v>
                </c:pt>
                <c:pt idx="601">
                  <c:v>1.254177003705566</c:v>
                </c:pt>
                <c:pt idx="602">
                  <c:v>1.2578781319889061</c:v>
                </c:pt>
                <c:pt idx="603">
                  <c:v>1.25385741026522</c:v>
                </c:pt>
                <c:pt idx="604">
                  <c:v>1.25420888355396</c:v>
                </c:pt>
                <c:pt idx="605">
                  <c:v>1.2530527665028901</c:v>
                </c:pt>
                <c:pt idx="606">
                  <c:v>1.252537349765108</c:v>
                </c:pt>
                <c:pt idx="607">
                  <c:v>1.2517553395839669</c:v>
                </c:pt>
                <c:pt idx="608">
                  <c:v>1.255419340888023</c:v>
                </c:pt>
                <c:pt idx="609">
                  <c:v>1.2564074699804499</c:v>
                </c:pt>
                <c:pt idx="610">
                  <c:v>1.2586733003861621</c:v>
                </c:pt>
                <c:pt idx="611">
                  <c:v>1.254271047220294</c:v>
                </c:pt>
                <c:pt idx="612">
                  <c:v>1.2549643740664931</c:v>
                </c:pt>
                <c:pt idx="613">
                  <c:v>1.2612139133312339</c:v>
                </c:pt>
                <c:pt idx="614">
                  <c:v>1.2634103937671279</c:v>
                </c:pt>
                <c:pt idx="615">
                  <c:v>1.263603783195721</c:v>
                </c:pt>
                <c:pt idx="616">
                  <c:v>1.274404139449564</c:v>
                </c:pt>
                <c:pt idx="617">
                  <c:v>1.28719439600318</c:v>
                </c:pt>
                <c:pt idx="618">
                  <c:v>1.2864570880612569</c:v>
                </c:pt>
                <c:pt idx="619">
                  <c:v>1.2903941407678601</c:v>
                </c:pt>
                <c:pt idx="620">
                  <c:v>1.2910162803520431</c:v>
                </c:pt>
                <c:pt idx="621">
                  <c:v>1.2855246868063259</c:v>
                </c:pt>
                <c:pt idx="622">
                  <c:v>1.289467960277511</c:v>
                </c:pt>
                <c:pt idx="623">
                  <c:v>1.2869738895412099</c:v>
                </c:pt>
                <c:pt idx="624">
                  <c:v>1.2836676659561901</c:v>
                </c:pt>
                <c:pt idx="625">
                  <c:v>1.2861511104025809</c:v>
                </c:pt>
                <c:pt idx="626">
                  <c:v>1.284440668831035</c:v>
                </c:pt>
                <c:pt idx="627">
                  <c:v>1.2814284635326201</c:v>
                </c:pt>
                <c:pt idx="628">
                  <c:v>1.280567806663067</c:v>
                </c:pt>
                <c:pt idx="629">
                  <c:v>1.285008652015565</c:v>
                </c:pt>
                <c:pt idx="630">
                  <c:v>1.278423237044064</c:v>
                </c:pt>
                <c:pt idx="631">
                  <c:v>1.2862335982851849</c:v>
                </c:pt>
                <c:pt idx="632">
                  <c:v>1.2932070865579051</c:v>
                </c:pt>
                <c:pt idx="633">
                  <c:v>1.29888963127334</c:v>
                </c:pt>
                <c:pt idx="634">
                  <c:v>1.296537171950501</c:v>
                </c:pt>
                <c:pt idx="635">
                  <c:v>1.2979387309413219</c:v>
                </c:pt>
                <c:pt idx="636">
                  <c:v>1.300118596596834</c:v>
                </c:pt>
                <c:pt idx="637">
                  <c:v>1.303914434363032</c:v>
                </c:pt>
                <c:pt idx="638">
                  <c:v>1.3076912132056631</c:v>
                </c:pt>
                <c:pt idx="639">
                  <c:v>1.309099812788191</c:v>
                </c:pt>
                <c:pt idx="640">
                  <c:v>1.305861182272029</c:v>
                </c:pt>
                <c:pt idx="641">
                  <c:v>1.306017564947247</c:v>
                </c:pt>
                <c:pt idx="642">
                  <c:v>1.3068526681728001</c:v>
                </c:pt>
                <c:pt idx="643">
                  <c:v>1.312079045209616</c:v>
                </c:pt>
                <c:pt idx="644">
                  <c:v>1.311713787715346</c:v>
                </c:pt>
                <c:pt idx="645">
                  <c:v>1.312905596950469</c:v>
                </c:pt>
                <c:pt idx="646">
                  <c:v>1.3149415533843389</c:v>
                </c:pt>
                <c:pt idx="647">
                  <c:v>1.3135105637094691</c:v>
                </c:pt>
                <c:pt idx="648">
                  <c:v>1.3216324297021469</c:v>
                </c:pt>
                <c:pt idx="649">
                  <c:v>1.3278314765545101</c:v>
                </c:pt>
                <c:pt idx="650">
                  <c:v>1.3267483413000409</c:v>
                </c:pt>
                <c:pt idx="651">
                  <c:v>1.313717943066282</c:v>
                </c:pt>
                <c:pt idx="652">
                  <c:v>1.3139170654311441</c:v>
                </c:pt>
                <c:pt idx="653">
                  <c:v>1.3111988611608361</c:v>
                </c:pt>
                <c:pt idx="654">
                  <c:v>1.3132620816936511</c:v>
                </c:pt>
                <c:pt idx="655">
                  <c:v>1.314001081621454</c:v>
                </c:pt>
                <c:pt idx="656">
                  <c:v>1.312343885931772</c:v>
                </c:pt>
                <c:pt idx="657">
                  <c:v>1.3164764263114941</c:v>
                </c:pt>
                <c:pt idx="658">
                  <c:v>1.3153684736733731</c:v>
                </c:pt>
                <c:pt idx="659">
                  <c:v>1.3147266727676901</c:v>
                </c:pt>
                <c:pt idx="660">
                  <c:v>1.32429495187007</c:v>
                </c:pt>
                <c:pt idx="661">
                  <c:v>1.329215695812878</c:v>
                </c:pt>
                <c:pt idx="662">
                  <c:v>1.332521770861157</c:v>
                </c:pt>
                <c:pt idx="663">
                  <c:v>1.334312097097033</c:v>
                </c:pt>
                <c:pt idx="664">
                  <c:v>1.3372580617983389</c:v>
                </c:pt>
                <c:pt idx="665">
                  <c:v>1.3298327115594779</c:v>
                </c:pt>
                <c:pt idx="666">
                  <c:v>1.32366249742189</c:v>
                </c:pt>
                <c:pt idx="667">
                  <c:v>1.322779610927646</c:v>
                </c:pt>
                <c:pt idx="668">
                  <c:v>1.3126623227647289</c:v>
                </c:pt>
                <c:pt idx="669">
                  <c:v>1.3092340547721319</c:v>
                </c:pt>
                <c:pt idx="670">
                  <c:v>1.309032724299191</c:v>
                </c:pt>
                <c:pt idx="671">
                  <c:v>1.3099139935144819</c:v>
                </c:pt>
                <c:pt idx="672">
                  <c:v>1.309300626691849</c:v>
                </c:pt>
                <c:pt idx="673">
                  <c:v>1.307338882819711</c:v>
                </c:pt>
                <c:pt idx="674">
                  <c:v>1.3089239829423209</c:v>
                </c:pt>
                <c:pt idx="675">
                  <c:v>1.3103267495515509</c:v>
                </c:pt>
                <c:pt idx="676">
                  <c:v>1.311783356676822</c:v>
                </c:pt>
                <c:pt idx="677">
                  <c:v>1.3059063630725409</c:v>
                </c:pt>
                <c:pt idx="678">
                  <c:v>1.307874423229201</c:v>
                </c:pt>
                <c:pt idx="679">
                  <c:v>1.3044473480736201</c:v>
                </c:pt>
                <c:pt idx="680">
                  <c:v>1.3066688885810001</c:v>
                </c:pt>
                <c:pt idx="681">
                  <c:v>1.3136514882371111</c:v>
                </c:pt>
                <c:pt idx="682">
                  <c:v>1.315828351759349</c:v>
                </c:pt>
                <c:pt idx="683">
                  <c:v>1.3160900821162449</c:v>
                </c:pt>
                <c:pt idx="684">
                  <c:v>1.3161699215487579</c:v>
                </c:pt>
                <c:pt idx="685">
                  <c:v>1.320876008469301</c:v>
                </c:pt>
                <c:pt idx="686">
                  <c:v>1.32582211349491</c:v>
                </c:pt>
                <c:pt idx="687">
                  <c:v>1.3301710518484779</c:v>
                </c:pt>
                <c:pt idx="688">
                  <c:v>1.3314468271123181</c:v>
                </c:pt>
                <c:pt idx="689">
                  <c:v>1.3330091631127381</c:v>
                </c:pt>
                <c:pt idx="690">
                  <c:v>1.3347784439964201</c:v>
                </c:pt>
                <c:pt idx="691">
                  <c:v>1.335152101675037</c:v>
                </c:pt>
                <c:pt idx="692">
                  <c:v>1.335184325582764</c:v>
                </c:pt>
                <c:pt idx="693">
                  <c:v>1.337979486212433</c:v>
                </c:pt>
                <c:pt idx="694">
                  <c:v>1.338286345362858</c:v>
                </c:pt>
                <c:pt idx="695">
                  <c:v>1.3365641910082811</c:v>
                </c:pt>
                <c:pt idx="696">
                  <c:v>1.3395327363306591</c:v>
                </c:pt>
                <c:pt idx="697">
                  <c:v>1.343350810621444</c:v>
                </c:pt>
                <c:pt idx="698">
                  <c:v>1.343209199598367</c:v>
                </c:pt>
                <c:pt idx="699">
                  <c:v>1.340317712339854</c:v>
                </c:pt>
                <c:pt idx="700">
                  <c:v>1.339785890645282</c:v>
                </c:pt>
                <c:pt idx="701">
                  <c:v>1.338453813491322</c:v>
                </c:pt>
                <c:pt idx="702">
                  <c:v>1.337165277854842</c:v>
                </c:pt>
                <c:pt idx="703">
                  <c:v>1.34113891507209</c:v>
                </c:pt>
                <c:pt idx="704">
                  <c:v>1.3444795325232659</c:v>
                </c:pt>
                <c:pt idx="705">
                  <c:v>1.346813441620947</c:v>
                </c:pt>
                <c:pt idx="706">
                  <c:v>1.3433224260346091</c:v>
                </c:pt>
                <c:pt idx="707">
                  <c:v>1.340627163303971</c:v>
                </c:pt>
                <c:pt idx="708">
                  <c:v>1.3391959714601329</c:v>
                </c:pt>
                <c:pt idx="709">
                  <c:v>1.329520387750365</c:v>
                </c:pt>
                <c:pt idx="710">
                  <c:v>1.330564626816293</c:v>
                </c:pt>
                <c:pt idx="711">
                  <c:v>1.3109338011941341</c:v>
                </c:pt>
                <c:pt idx="712">
                  <c:v>1.3098044278050589</c:v>
                </c:pt>
                <c:pt idx="713">
                  <c:v>1.313872516841772</c:v>
                </c:pt>
                <c:pt idx="714">
                  <c:v>1.323847052873016</c:v>
                </c:pt>
                <c:pt idx="715">
                  <c:v>1.3241279454297099</c:v>
                </c:pt>
                <c:pt idx="716">
                  <c:v>1.3279283342302159</c:v>
                </c:pt>
                <c:pt idx="717">
                  <c:v>1.3258888524678309</c:v>
                </c:pt>
                <c:pt idx="718">
                  <c:v>1.327145380792337</c:v>
                </c:pt>
                <c:pt idx="719">
                  <c:v>1.3266939358207801</c:v>
                </c:pt>
                <c:pt idx="720">
                  <c:v>1.3237864085982649</c:v>
                </c:pt>
                <c:pt idx="721">
                  <c:v>1.3233093626194641</c:v>
                </c:pt>
                <c:pt idx="722">
                  <c:v>1.321537523982637</c:v>
                </c:pt>
                <c:pt idx="723">
                  <c:v>1.3207684910865249</c:v>
                </c:pt>
                <c:pt idx="724">
                  <c:v>1.3206054010653541</c:v>
                </c:pt>
                <c:pt idx="725">
                  <c:v>1.323142943167348</c:v>
                </c:pt>
                <c:pt idx="726">
                  <c:v>1.3214375159128611</c:v>
                </c:pt>
                <c:pt idx="727">
                  <c:v>1.3199117837119101</c:v>
                </c:pt>
                <c:pt idx="728">
                  <c:v>1.30304100077464</c:v>
                </c:pt>
                <c:pt idx="729">
                  <c:v>1.3043350177106989</c:v>
                </c:pt>
                <c:pt idx="730">
                  <c:v>1.3076122964247661</c:v>
                </c:pt>
                <c:pt idx="731">
                  <c:v>1.3082999477985491</c:v>
                </c:pt>
                <c:pt idx="732">
                  <c:v>1.310318137124014</c:v>
                </c:pt>
                <c:pt idx="733">
                  <c:v>1.315023331813524</c:v>
                </c:pt>
                <c:pt idx="734">
                  <c:v>1.313546404117415</c:v>
                </c:pt>
                <c:pt idx="735">
                  <c:v>1.3163339381217709</c:v>
                </c:pt>
                <c:pt idx="736">
                  <c:v>1.318940653475251</c:v>
                </c:pt>
                <c:pt idx="737">
                  <c:v>1.320057096039194</c:v>
                </c:pt>
                <c:pt idx="738">
                  <c:v>1.3179776098980609</c:v>
                </c:pt>
                <c:pt idx="739">
                  <c:v>1.3190954589427699</c:v>
                </c:pt>
                <c:pt idx="740">
                  <c:v>1.3166699490569129</c:v>
                </c:pt>
                <c:pt idx="741">
                  <c:v>1.3092575892286531</c:v>
                </c:pt>
                <c:pt idx="742">
                  <c:v>1.308387429446348</c:v>
                </c:pt>
                <c:pt idx="743">
                  <c:v>1.308850357138543</c:v>
                </c:pt>
                <c:pt idx="744">
                  <c:v>1.3128142765952731</c:v>
                </c:pt>
                <c:pt idx="745">
                  <c:v>1.315793815431024</c:v>
                </c:pt>
                <c:pt idx="746">
                  <c:v>1.3179149613959971</c:v>
                </c:pt>
                <c:pt idx="747">
                  <c:v>1.317279999793957</c:v>
                </c:pt>
                <c:pt idx="748">
                  <c:v>1.3157335507037129</c:v>
                </c:pt>
                <c:pt idx="749">
                  <c:v>1.313964624958857</c:v>
                </c:pt>
                <c:pt idx="750">
                  <c:v>1.318408609487167</c:v>
                </c:pt>
                <c:pt idx="751">
                  <c:v>1.3200734900339059</c:v>
                </c:pt>
                <c:pt idx="752">
                  <c:v>1.3210146358015691</c:v>
                </c:pt>
                <c:pt idx="753">
                  <c:v>1.323730599457563</c:v>
                </c:pt>
                <c:pt idx="754">
                  <c:v>1.3169413992360031</c:v>
                </c:pt>
                <c:pt idx="755">
                  <c:v>1.3182099408421659</c:v>
                </c:pt>
                <c:pt idx="756">
                  <c:v>1.318403470677062</c:v>
                </c:pt>
                <c:pt idx="757">
                  <c:v>1.3258790123428601</c:v>
                </c:pt>
                <c:pt idx="758">
                  <c:v>1.322253063136047</c:v>
                </c:pt>
                <c:pt idx="759">
                  <c:v>1.3289220567269051</c:v>
                </c:pt>
                <c:pt idx="760">
                  <c:v>1.333917569967711</c:v>
                </c:pt>
                <c:pt idx="761">
                  <c:v>1.332885170524061</c:v>
                </c:pt>
                <c:pt idx="762">
                  <c:v>1.3302769644908119</c:v>
                </c:pt>
                <c:pt idx="763">
                  <c:v>1.3331810046229711</c:v>
                </c:pt>
                <c:pt idx="764">
                  <c:v>1.335933966858609</c:v>
                </c:pt>
                <c:pt idx="765">
                  <c:v>1.3309934228033951</c:v>
                </c:pt>
                <c:pt idx="766">
                  <c:v>1.328481954155162</c:v>
                </c:pt>
                <c:pt idx="767">
                  <c:v>1.330411142064811</c:v>
                </c:pt>
                <c:pt idx="768">
                  <c:v>1.3322085022010439</c:v>
                </c:pt>
                <c:pt idx="769">
                  <c:v>1.335091582288966</c:v>
                </c:pt>
                <c:pt idx="770">
                  <c:v>1.3362718332181831</c:v>
                </c:pt>
                <c:pt idx="771">
                  <c:v>1.338293143191231</c:v>
                </c:pt>
                <c:pt idx="772">
                  <c:v>1.34391003891057</c:v>
                </c:pt>
                <c:pt idx="773">
                  <c:v>1.340541299393728</c:v>
                </c:pt>
                <c:pt idx="774">
                  <c:v>1.34169975665219</c:v>
                </c:pt>
                <c:pt idx="775">
                  <c:v>1.341642676351847</c:v>
                </c:pt>
                <c:pt idx="776">
                  <c:v>1.3439497078029019</c:v>
                </c:pt>
                <c:pt idx="777">
                  <c:v>1.343818405226505</c:v>
                </c:pt>
                <c:pt idx="778">
                  <c:v>1.344456739918662</c:v>
                </c:pt>
                <c:pt idx="779">
                  <c:v>1.3445290840292849</c:v>
                </c:pt>
                <c:pt idx="780">
                  <c:v>1.3333368411854589</c:v>
                </c:pt>
                <c:pt idx="781">
                  <c:v>1.333198235805277</c:v>
                </c:pt>
                <c:pt idx="782">
                  <c:v>1.3318857000029909</c:v>
                </c:pt>
                <c:pt idx="783">
                  <c:v>1.331329799819102</c:v>
                </c:pt>
                <c:pt idx="784">
                  <c:v>1.337619633095376</c:v>
                </c:pt>
                <c:pt idx="785">
                  <c:v>1.3315643773306221</c:v>
                </c:pt>
                <c:pt idx="786">
                  <c:v>1.3354410584328651</c:v>
                </c:pt>
                <c:pt idx="787">
                  <c:v>1.3265669362665711</c:v>
                </c:pt>
                <c:pt idx="788">
                  <c:v>1.3256406347733449</c:v>
                </c:pt>
                <c:pt idx="789">
                  <c:v>1.3273095012198961</c:v>
                </c:pt>
                <c:pt idx="790">
                  <c:v>1.3309276095392979</c:v>
                </c:pt>
                <c:pt idx="791">
                  <c:v>1.3307631462028091</c:v>
                </c:pt>
                <c:pt idx="792">
                  <c:v>1.339818250697715</c:v>
                </c:pt>
                <c:pt idx="793">
                  <c:v>1.336665561996051</c:v>
                </c:pt>
                <c:pt idx="794">
                  <c:v>1.344908747444086</c:v>
                </c:pt>
                <c:pt idx="795">
                  <c:v>1.347695330943177</c:v>
                </c:pt>
                <c:pt idx="796">
                  <c:v>1.3504506658956601</c:v>
                </c:pt>
                <c:pt idx="797">
                  <c:v>1.3557502352330399</c:v>
                </c:pt>
                <c:pt idx="798">
                  <c:v>1.359802078668606</c:v>
                </c:pt>
                <c:pt idx="799">
                  <c:v>1.3574654485632169</c:v>
                </c:pt>
                <c:pt idx="800">
                  <c:v>1.36228757366605</c:v>
                </c:pt>
                <c:pt idx="801">
                  <c:v>1.3708302095633289</c:v>
                </c:pt>
                <c:pt idx="802">
                  <c:v>1.369685613517162</c:v>
                </c:pt>
                <c:pt idx="803">
                  <c:v>1.364545782957306</c:v>
                </c:pt>
                <c:pt idx="804">
                  <c:v>1.3667195553763669</c:v>
                </c:pt>
                <c:pt idx="805">
                  <c:v>1.366762156373803</c:v>
                </c:pt>
                <c:pt idx="806">
                  <c:v>1.361306217860754</c:v>
                </c:pt>
                <c:pt idx="807">
                  <c:v>1.3655305244633129</c:v>
                </c:pt>
                <c:pt idx="808">
                  <c:v>1.3558075782026111</c:v>
                </c:pt>
                <c:pt idx="809">
                  <c:v>1.353671375422266</c:v>
                </c:pt>
                <c:pt idx="810">
                  <c:v>1.357764330488425</c:v>
                </c:pt>
                <c:pt idx="811">
                  <c:v>1.365585546300665</c:v>
                </c:pt>
                <c:pt idx="812">
                  <c:v>1.3606494220291161</c:v>
                </c:pt>
                <c:pt idx="813">
                  <c:v>1.351945055701282</c:v>
                </c:pt>
                <c:pt idx="814">
                  <c:v>1.350393569493221</c:v>
                </c:pt>
                <c:pt idx="815">
                  <c:v>1.351272700630743</c:v>
                </c:pt>
                <c:pt idx="816">
                  <c:v>1.350035750810606</c:v>
                </c:pt>
                <c:pt idx="817">
                  <c:v>1.3563398865379639</c:v>
                </c:pt>
                <c:pt idx="818">
                  <c:v>1.355427483407329</c:v>
                </c:pt>
                <c:pt idx="819">
                  <c:v>1.3596415892737621</c:v>
                </c:pt>
                <c:pt idx="820">
                  <c:v>1.357490609893282</c:v>
                </c:pt>
                <c:pt idx="821">
                  <c:v>1.3612580170758239</c:v>
                </c:pt>
                <c:pt idx="822">
                  <c:v>1.360033629403562</c:v>
                </c:pt>
                <c:pt idx="823">
                  <c:v>1.3663980330872521</c:v>
                </c:pt>
                <c:pt idx="824">
                  <c:v>1.3649541044321669</c:v>
                </c:pt>
                <c:pt idx="825">
                  <c:v>1.3624727423858169</c:v>
                </c:pt>
                <c:pt idx="826">
                  <c:v>1.368913993460128</c:v>
                </c:pt>
                <c:pt idx="827">
                  <c:v>1.3741651547878599</c:v>
                </c:pt>
                <c:pt idx="828">
                  <c:v>1.375059263373966</c:v>
                </c:pt>
                <c:pt idx="829">
                  <c:v>1.379023829350329</c:v>
                </c:pt>
                <c:pt idx="830">
                  <c:v>1.3811659622456109</c:v>
                </c:pt>
                <c:pt idx="831">
                  <c:v>1.380407674148463</c:v>
                </c:pt>
                <c:pt idx="832">
                  <c:v>1.3800437366896889</c:v>
                </c:pt>
                <c:pt idx="833">
                  <c:v>1.380174427292995</c:v>
                </c:pt>
                <c:pt idx="834">
                  <c:v>1.381060475582478</c:v>
                </c:pt>
                <c:pt idx="835">
                  <c:v>1.3829733301022351</c:v>
                </c:pt>
                <c:pt idx="836">
                  <c:v>1.3965433336078339</c:v>
                </c:pt>
                <c:pt idx="837">
                  <c:v>1.3945515216331581</c:v>
                </c:pt>
                <c:pt idx="838">
                  <c:v>1.400165422691926</c:v>
                </c:pt>
                <c:pt idx="839">
                  <c:v>1.398644988926016</c:v>
                </c:pt>
                <c:pt idx="840">
                  <c:v>1.403902137055721</c:v>
                </c:pt>
                <c:pt idx="841">
                  <c:v>1.4044843541123431</c:v>
                </c:pt>
                <c:pt idx="842">
                  <c:v>1.4062537468502909</c:v>
                </c:pt>
                <c:pt idx="843">
                  <c:v>1.406659010675944</c:v>
                </c:pt>
                <c:pt idx="844">
                  <c:v>1.406747221556476</c:v>
                </c:pt>
                <c:pt idx="845">
                  <c:v>1.4083743695016719</c:v>
                </c:pt>
                <c:pt idx="846">
                  <c:v>1.4100975645237901</c:v>
                </c:pt>
                <c:pt idx="847">
                  <c:v>1.4107056363229309</c:v>
                </c:pt>
                <c:pt idx="848">
                  <c:v>1.4152826830382079</c:v>
                </c:pt>
                <c:pt idx="849">
                  <c:v>1.424658493285718</c:v>
                </c:pt>
                <c:pt idx="850">
                  <c:v>1.4294664922939131</c:v>
                </c:pt>
                <c:pt idx="851">
                  <c:v>1.431015834591564</c:v>
                </c:pt>
                <c:pt idx="852">
                  <c:v>1.432646174601248</c:v>
                </c:pt>
                <c:pt idx="853">
                  <c:v>1.4242144605797751</c:v>
                </c:pt>
                <c:pt idx="854">
                  <c:v>1.416171149959397</c:v>
                </c:pt>
                <c:pt idx="855">
                  <c:v>1.411678574081056</c:v>
                </c:pt>
                <c:pt idx="856">
                  <c:v>1.4158188287416691</c:v>
                </c:pt>
                <c:pt idx="857">
                  <c:v>1.4112648153417551</c:v>
                </c:pt>
                <c:pt idx="858">
                  <c:v>1.412951291063536</c:v>
                </c:pt>
                <c:pt idx="859">
                  <c:v>1.409713100373774</c:v>
                </c:pt>
                <c:pt idx="860">
                  <c:v>1.4131975058165089</c:v>
                </c:pt>
                <c:pt idx="861">
                  <c:v>1.416975569484465</c:v>
                </c:pt>
                <c:pt idx="862">
                  <c:v>1.417093894572917</c:v>
                </c:pt>
                <c:pt idx="863">
                  <c:v>1.412481679871739</c:v>
                </c:pt>
                <c:pt idx="864">
                  <c:v>1.414470456927384</c:v>
                </c:pt>
                <c:pt idx="865">
                  <c:v>1.414034559898278</c:v>
                </c:pt>
                <c:pt idx="866">
                  <c:v>1.4132839887249009</c:v>
                </c:pt>
                <c:pt idx="867">
                  <c:v>1.4141065551644769</c:v>
                </c:pt>
                <c:pt idx="868">
                  <c:v>1.4170260493285141</c:v>
                </c:pt>
                <c:pt idx="869">
                  <c:v>1.4155107723062801</c:v>
                </c:pt>
                <c:pt idx="870">
                  <c:v>1.411495125543424</c:v>
                </c:pt>
                <c:pt idx="871">
                  <c:v>1.411328523337372</c:v>
                </c:pt>
                <c:pt idx="872">
                  <c:v>1.407524594723331</c:v>
                </c:pt>
                <c:pt idx="873">
                  <c:v>1.4111321396284879</c:v>
                </c:pt>
                <c:pt idx="874">
                  <c:v>1.4029925715598</c:v>
                </c:pt>
                <c:pt idx="875">
                  <c:v>1.4094683015783009</c:v>
                </c:pt>
                <c:pt idx="876">
                  <c:v>1.411653345100272</c:v>
                </c:pt>
                <c:pt idx="877">
                  <c:v>1.4187652934913511</c:v>
                </c:pt>
                <c:pt idx="878">
                  <c:v>1.4322299224498609</c:v>
                </c:pt>
                <c:pt idx="879">
                  <c:v>1.4307890790865581</c:v>
                </c:pt>
                <c:pt idx="880">
                  <c:v>1.430937727008353</c:v>
                </c:pt>
                <c:pt idx="881">
                  <c:v>1.4302573699988099</c:v>
                </c:pt>
                <c:pt idx="882">
                  <c:v>1.432234979978827</c:v>
                </c:pt>
                <c:pt idx="883">
                  <c:v>1.443214810484337</c:v>
                </c:pt>
                <c:pt idx="884">
                  <c:v>1.4453130844465081</c:v>
                </c:pt>
                <c:pt idx="885">
                  <c:v>1.4447744632185691</c:v>
                </c:pt>
                <c:pt idx="886">
                  <c:v>1.4369395297623051</c:v>
                </c:pt>
                <c:pt idx="887">
                  <c:v>1.4379916281088709</c:v>
                </c:pt>
                <c:pt idx="888">
                  <c:v>1.439371803993426</c:v>
                </c:pt>
                <c:pt idx="889">
                  <c:v>1.4360210293535851</c:v>
                </c:pt>
                <c:pt idx="890">
                  <c:v>1.435334457162998</c:v>
                </c:pt>
                <c:pt idx="891">
                  <c:v>1.440849570114646</c:v>
                </c:pt>
                <c:pt idx="892">
                  <c:v>1.4226504193687659</c:v>
                </c:pt>
                <c:pt idx="893">
                  <c:v>1.4234607755282951</c:v>
                </c:pt>
                <c:pt idx="894">
                  <c:v>1.426662409611217</c:v>
                </c:pt>
                <c:pt idx="895">
                  <c:v>1.4304895627815519</c:v>
                </c:pt>
                <c:pt idx="896">
                  <c:v>1.435598180742554</c:v>
                </c:pt>
                <c:pt idx="897">
                  <c:v>1.4388060238914411</c:v>
                </c:pt>
                <c:pt idx="898">
                  <c:v>1.4353570011352961</c:v>
                </c:pt>
                <c:pt idx="899">
                  <c:v>1.430768724210054</c:v>
                </c:pt>
                <c:pt idx="900">
                  <c:v>1.4343333006489869</c:v>
                </c:pt>
                <c:pt idx="901">
                  <c:v>1.43670960810716</c:v>
                </c:pt>
                <c:pt idx="902">
                  <c:v>1.439963246552582</c:v>
                </c:pt>
                <c:pt idx="903">
                  <c:v>1.446248385338901</c:v>
                </c:pt>
                <c:pt idx="904">
                  <c:v>1.4471352784651479</c:v>
                </c:pt>
                <c:pt idx="905">
                  <c:v>1.4196536580601169</c:v>
                </c:pt>
                <c:pt idx="906">
                  <c:v>1.4173255894717309</c:v>
                </c:pt>
                <c:pt idx="907">
                  <c:v>1.4166878052288621</c:v>
                </c:pt>
                <c:pt idx="908">
                  <c:v>1.414167447709245</c:v>
                </c:pt>
                <c:pt idx="909">
                  <c:v>1.4113816990838961</c:v>
                </c:pt>
                <c:pt idx="910">
                  <c:v>1.410702333343429</c:v>
                </c:pt>
                <c:pt idx="911">
                  <c:v>1.412564621211791</c:v>
                </c:pt>
                <c:pt idx="912">
                  <c:v>1.416616549602812</c:v>
                </c:pt>
                <c:pt idx="913">
                  <c:v>1.4156575121543129</c:v>
                </c:pt>
                <c:pt idx="914">
                  <c:v>1.41598135653017</c:v>
                </c:pt>
                <c:pt idx="915">
                  <c:v>1.3993053857686379</c:v>
                </c:pt>
                <c:pt idx="916">
                  <c:v>1.4005781657504579</c:v>
                </c:pt>
                <c:pt idx="917">
                  <c:v>1.402831259020302</c:v>
                </c:pt>
                <c:pt idx="918">
                  <c:v>1.404065455697507</c:v>
                </c:pt>
                <c:pt idx="919">
                  <c:v>1.406657882379527</c:v>
                </c:pt>
                <c:pt idx="920">
                  <c:v>1.407685488888166</c:v>
                </c:pt>
                <c:pt idx="921">
                  <c:v>1.4050145538855541</c:v>
                </c:pt>
                <c:pt idx="922">
                  <c:v>1.4049341718027319</c:v>
                </c:pt>
                <c:pt idx="923">
                  <c:v>1.4026222807138751</c:v>
                </c:pt>
                <c:pt idx="924">
                  <c:v>1.4038769442016681</c:v>
                </c:pt>
                <c:pt idx="925">
                  <c:v>1.404648320275093</c:v>
                </c:pt>
                <c:pt idx="926">
                  <c:v>1.4074428651694599</c:v>
                </c:pt>
                <c:pt idx="927">
                  <c:v>1.40502473437638</c:v>
                </c:pt>
                <c:pt idx="928">
                  <c:v>1.4082036201266499</c:v>
                </c:pt>
                <c:pt idx="929">
                  <c:v>1.4086149081932571</c:v>
                </c:pt>
                <c:pt idx="930">
                  <c:v>1.3920670095382961</c:v>
                </c:pt>
                <c:pt idx="931">
                  <c:v>1.389235432362828</c:v>
                </c:pt>
                <c:pt idx="932">
                  <c:v>1.388160324428978</c:v>
                </c:pt>
                <c:pt idx="933">
                  <c:v>1.387518753752953</c:v>
                </c:pt>
                <c:pt idx="934">
                  <c:v>1.3865000528588789</c:v>
                </c:pt>
                <c:pt idx="935">
                  <c:v>1.3859789198725649</c:v>
                </c:pt>
                <c:pt idx="936">
                  <c:v>1.3845820150517261</c:v>
                </c:pt>
                <c:pt idx="937">
                  <c:v>1.3861674675230791</c:v>
                </c:pt>
                <c:pt idx="938">
                  <c:v>1.389538465460278</c:v>
                </c:pt>
                <c:pt idx="939">
                  <c:v>1.390126934921788</c:v>
                </c:pt>
                <c:pt idx="940">
                  <c:v>1.3896341821027189</c:v>
                </c:pt>
                <c:pt idx="941">
                  <c:v>1.3915044351800501</c:v>
                </c:pt>
                <c:pt idx="942">
                  <c:v>1.3879256703932541</c:v>
                </c:pt>
                <c:pt idx="943">
                  <c:v>1.387453087473618</c:v>
                </c:pt>
                <c:pt idx="944">
                  <c:v>1.401434105906286</c:v>
                </c:pt>
                <c:pt idx="945">
                  <c:v>1.4040493194381121</c:v>
                </c:pt>
                <c:pt idx="946">
                  <c:v>1.405798520344824</c:v>
                </c:pt>
                <c:pt idx="947">
                  <c:v>1.412325029981071</c:v>
                </c:pt>
                <c:pt idx="948">
                  <c:v>1.4143976366974971</c:v>
                </c:pt>
                <c:pt idx="949">
                  <c:v>1.4138062181069799</c:v>
                </c:pt>
                <c:pt idx="950">
                  <c:v>1.415435731802331</c:v>
                </c:pt>
                <c:pt idx="951">
                  <c:v>1.409950310814454</c:v>
                </c:pt>
                <c:pt idx="952">
                  <c:v>1.408671450218711</c:v>
                </c:pt>
                <c:pt idx="953">
                  <c:v>1.413238037398082</c:v>
                </c:pt>
                <c:pt idx="954">
                  <c:v>1.4189544599612709</c:v>
                </c:pt>
                <c:pt idx="955">
                  <c:v>1.4077954739583529</c:v>
                </c:pt>
                <c:pt idx="956">
                  <c:v>1.406577545529857</c:v>
                </c:pt>
                <c:pt idx="957">
                  <c:v>1.4099640989548561</c:v>
                </c:pt>
                <c:pt idx="958">
                  <c:v>1.413395239375854</c:v>
                </c:pt>
                <c:pt idx="959">
                  <c:v>1.413567745783447</c:v>
                </c:pt>
                <c:pt idx="960">
                  <c:v>1.4142650774185981</c:v>
                </c:pt>
                <c:pt idx="961">
                  <c:v>1.415921449249838</c:v>
                </c:pt>
                <c:pt idx="962">
                  <c:v>1.4158998316420159</c:v>
                </c:pt>
                <c:pt idx="963">
                  <c:v>1.4235338942318509</c:v>
                </c:pt>
                <c:pt idx="964">
                  <c:v>1.4240813975599429</c:v>
                </c:pt>
                <c:pt idx="965">
                  <c:v>1.4259816145654409</c:v>
                </c:pt>
                <c:pt idx="966">
                  <c:v>1.430762449448246</c:v>
                </c:pt>
                <c:pt idx="967">
                  <c:v>1.4328617460658091</c:v>
                </c:pt>
                <c:pt idx="968">
                  <c:v>1.434131354567727</c:v>
                </c:pt>
                <c:pt idx="969">
                  <c:v>1.4417985466253129</c:v>
                </c:pt>
                <c:pt idx="970">
                  <c:v>1.4417704723789579</c:v>
                </c:pt>
                <c:pt idx="971">
                  <c:v>1.4415173732929329</c:v>
                </c:pt>
                <c:pt idx="972">
                  <c:v>1.4390237875257701</c:v>
                </c:pt>
                <c:pt idx="973">
                  <c:v>1.44582398757737</c:v>
                </c:pt>
                <c:pt idx="974">
                  <c:v>1.4409114217502721</c:v>
                </c:pt>
                <c:pt idx="975">
                  <c:v>1.443141627167468</c:v>
                </c:pt>
                <c:pt idx="976">
                  <c:v>1.4468694159591109</c:v>
                </c:pt>
                <c:pt idx="977">
                  <c:v>1.4515667518542721</c:v>
                </c:pt>
                <c:pt idx="978">
                  <c:v>1.4519242349966039</c:v>
                </c:pt>
                <c:pt idx="979">
                  <c:v>1.456252049655002</c:v>
                </c:pt>
                <c:pt idx="980">
                  <c:v>1.4581259871258021</c:v>
                </c:pt>
                <c:pt idx="981">
                  <c:v>1.456954524583562</c:v>
                </c:pt>
                <c:pt idx="982">
                  <c:v>1.4548457684820799</c:v>
                </c:pt>
                <c:pt idx="983">
                  <c:v>1.457383492474152</c:v>
                </c:pt>
                <c:pt idx="984">
                  <c:v>1.4595285605812001</c:v>
                </c:pt>
                <c:pt idx="985">
                  <c:v>1.458682273169071</c:v>
                </c:pt>
                <c:pt idx="986">
                  <c:v>1.463505951578743</c:v>
                </c:pt>
                <c:pt idx="987">
                  <c:v>1.4651584399154911</c:v>
                </c:pt>
                <c:pt idx="988">
                  <c:v>1.458664614180289</c:v>
                </c:pt>
                <c:pt idx="989">
                  <c:v>1.4575237489680091</c:v>
                </c:pt>
                <c:pt idx="990">
                  <c:v>1.4583283909824181</c:v>
                </c:pt>
                <c:pt idx="991">
                  <c:v>1.460091349577654</c:v>
                </c:pt>
                <c:pt idx="992">
                  <c:v>1.461199239547327</c:v>
                </c:pt>
                <c:pt idx="993">
                  <c:v>1.457203884202392</c:v>
                </c:pt>
                <c:pt idx="994">
                  <c:v>1.461462109887063</c:v>
                </c:pt>
                <c:pt idx="995">
                  <c:v>1.4599915978203639</c:v>
                </c:pt>
                <c:pt idx="996">
                  <c:v>1.4680265233813929</c:v>
                </c:pt>
                <c:pt idx="997">
                  <c:v>1.4701491537545739</c:v>
                </c:pt>
                <c:pt idx="998">
                  <c:v>1.483178797558967</c:v>
                </c:pt>
                <c:pt idx="999">
                  <c:v>1.5105275740933439</c:v>
                </c:pt>
                <c:pt idx="1000">
                  <c:v>1.509850945094585</c:v>
                </c:pt>
                <c:pt idx="1001">
                  <c:v>1.5110008365452909</c:v>
                </c:pt>
                <c:pt idx="1002">
                  <c:v>1.51203400502172</c:v>
                </c:pt>
                <c:pt idx="1003">
                  <c:v>1.5130053975682349</c:v>
                </c:pt>
                <c:pt idx="1004">
                  <c:v>1.4927934690891831</c:v>
                </c:pt>
                <c:pt idx="1005">
                  <c:v>1.490670664798543</c:v>
                </c:pt>
                <c:pt idx="1006">
                  <c:v>1.4850615993382721</c:v>
                </c:pt>
                <c:pt idx="1007">
                  <c:v>1.4853921464008031</c:v>
                </c:pt>
                <c:pt idx="1008">
                  <c:v>1.487859687565853</c:v>
                </c:pt>
                <c:pt idx="1009">
                  <c:v>1.4803070003783509</c:v>
                </c:pt>
                <c:pt idx="1010">
                  <c:v>1.480109258212138</c:v>
                </c:pt>
                <c:pt idx="1011">
                  <c:v>1.4831002393549131</c:v>
                </c:pt>
                <c:pt idx="1012">
                  <c:v>1.486786587105853</c:v>
                </c:pt>
                <c:pt idx="1013">
                  <c:v>1.4912536247541861</c:v>
                </c:pt>
                <c:pt idx="1014">
                  <c:v>1.4780904397986281</c:v>
                </c:pt>
                <c:pt idx="1015">
                  <c:v>1.4781531875823271</c:v>
                </c:pt>
                <c:pt idx="1016">
                  <c:v>1.4787035366245429</c:v>
                </c:pt>
                <c:pt idx="1017">
                  <c:v>1.4701105412238531</c:v>
                </c:pt>
                <c:pt idx="1018">
                  <c:v>1.46866545389908</c:v>
                </c:pt>
                <c:pt idx="1019">
                  <c:v>1.4715262012674779</c:v>
                </c:pt>
                <c:pt idx="1020">
                  <c:v>1.4676612161482521</c:v>
                </c:pt>
                <c:pt idx="1021">
                  <c:v>1.464741582753182</c:v>
                </c:pt>
                <c:pt idx="1022">
                  <c:v>1.4644263619242619</c:v>
                </c:pt>
                <c:pt idx="1023">
                  <c:v>1.4658633816361311</c:v>
                </c:pt>
                <c:pt idx="1024">
                  <c:v>1.4690390658029471</c:v>
                </c:pt>
                <c:pt idx="1025">
                  <c:v>1.4700381611477329</c:v>
                </c:pt>
                <c:pt idx="1026">
                  <c:v>1.469893599761269</c:v>
                </c:pt>
                <c:pt idx="1027">
                  <c:v>1.4736645846147021</c:v>
                </c:pt>
                <c:pt idx="1028">
                  <c:v>1.47117365986752</c:v>
                </c:pt>
                <c:pt idx="1029">
                  <c:v>1.474850835636627</c:v>
                </c:pt>
                <c:pt idx="1030">
                  <c:v>1.480274745737588</c:v>
                </c:pt>
                <c:pt idx="1031">
                  <c:v>1.4805931719567551</c:v>
                </c:pt>
                <c:pt idx="1032">
                  <c:v>1.473451729986077</c:v>
                </c:pt>
                <c:pt idx="1033">
                  <c:v>1.4752202468436799</c:v>
                </c:pt>
                <c:pt idx="1034">
                  <c:v>1.4755513068950781</c:v>
                </c:pt>
                <c:pt idx="1035">
                  <c:v>1.479126852130012</c:v>
                </c:pt>
                <c:pt idx="1036">
                  <c:v>1.4794403837269761</c:v>
                </c:pt>
                <c:pt idx="1037">
                  <c:v>1.481336344833039</c:v>
                </c:pt>
                <c:pt idx="1038">
                  <c:v>1.482707374444781</c:v>
                </c:pt>
                <c:pt idx="1039">
                  <c:v>1.4813746633436811</c:v>
                </c:pt>
                <c:pt idx="1040">
                  <c:v>1.47986003812664</c:v>
                </c:pt>
                <c:pt idx="1041">
                  <c:v>1.4788860902956971</c:v>
                </c:pt>
                <c:pt idx="1042">
                  <c:v>1.4825197786948101</c:v>
                </c:pt>
                <c:pt idx="1043">
                  <c:v>1.4790085511087629</c:v>
                </c:pt>
                <c:pt idx="1044">
                  <c:v>1.483136009895154</c:v>
                </c:pt>
                <c:pt idx="1045">
                  <c:v>1.482938127390526</c:v>
                </c:pt>
                <c:pt idx="1046">
                  <c:v>1.486630949431468</c:v>
                </c:pt>
                <c:pt idx="1047">
                  <c:v>1.486787487779035</c:v>
                </c:pt>
                <c:pt idx="1048">
                  <c:v>1.4891100717234611</c:v>
                </c:pt>
                <c:pt idx="1049">
                  <c:v>1.4891280019259909</c:v>
                </c:pt>
                <c:pt idx="1050">
                  <c:v>1.4898577988733259</c:v>
                </c:pt>
                <c:pt idx="1051">
                  <c:v>1.488851814220552</c:v>
                </c:pt>
                <c:pt idx="1052">
                  <c:v>1.4886915610796241</c:v>
                </c:pt>
                <c:pt idx="1053">
                  <c:v>1.4934740824158721</c:v>
                </c:pt>
                <c:pt idx="1054">
                  <c:v>1.4935607236676951</c:v>
                </c:pt>
                <c:pt idx="1055">
                  <c:v>1.5078815209860781</c:v>
                </c:pt>
                <c:pt idx="1056">
                  <c:v>1.5093987344814479</c:v>
                </c:pt>
                <c:pt idx="1057">
                  <c:v>1.5086235965273651</c:v>
                </c:pt>
                <c:pt idx="1058">
                  <c:v>1.511492083342884</c:v>
                </c:pt>
                <c:pt idx="1059">
                  <c:v>1.5094719884290639</c:v>
                </c:pt>
                <c:pt idx="1060">
                  <c:v>1.510156696571574</c:v>
                </c:pt>
                <c:pt idx="1061">
                  <c:v>1.5090676963743821</c:v>
                </c:pt>
                <c:pt idx="1062">
                  <c:v>1.502633759223942</c:v>
                </c:pt>
                <c:pt idx="1063">
                  <c:v>1.508017558337674</c:v>
                </c:pt>
                <c:pt idx="1064">
                  <c:v>1.5122329423072789</c:v>
                </c:pt>
                <c:pt idx="1065">
                  <c:v>1.5158414327563881</c:v>
                </c:pt>
                <c:pt idx="1066">
                  <c:v>1.516779484001137</c:v>
                </c:pt>
                <c:pt idx="1067">
                  <c:v>1.5134914949277209</c:v>
                </c:pt>
                <c:pt idx="1068">
                  <c:v>1.517586133343287</c:v>
                </c:pt>
                <c:pt idx="1069">
                  <c:v>1.52002451020171</c:v>
                </c:pt>
                <c:pt idx="1070">
                  <c:v>1.5206052881114731</c:v>
                </c:pt>
                <c:pt idx="1071">
                  <c:v>1.5248380530839529</c:v>
                </c:pt>
                <c:pt idx="1072">
                  <c:v>1.5280745292482469</c:v>
                </c:pt>
                <c:pt idx="1073">
                  <c:v>1.521015674487364</c:v>
                </c:pt>
                <c:pt idx="1074">
                  <c:v>1.5228885315616101</c:v>
                </c:pt>
                <c:pt idx="1075">
                  <c:v>1.5080993609521129</c:v>
                </c:pt>
                <c:pt idx="1076">
                  <c:v>1.508866078846949</c:v>
                </c:pt>
                <c:pt idx="1077">
                  <c:v>1.5108686272383509</c:v>
                </c:pt>
                <c:pt idx="1078">
                  <c:v>1.5116651534987331</c:v>
                </c:pt>
                <c:pt idx="1079">
                  <c:v>1.5117930743996471</c:v>
                </c:pt>
                <c:pt idx="1080">
                  <c:v>1.5109319736522351</c:v>
                </c:pt>
                <c:pt idx="1081">
                  <c:v>1.5101945103050249</c:v>
                </c:pt>
                <c:pt idx="1082">
                  <c:v>1.504927051932917</c:v>
                </c:pt>
                <c:pt idx="1083">
                  <c:v>1.509669984204854</c:v>
                </c:pt>
                <c:pt idx="1084">
                  <c:v>1.5126211254950259</c:v>
                </c:pt>
                <c:pt idx="1085">
                  <c:v>1.514558950048529</c:v>
                </c:pt>
                <c:pt idx="1086">
                  <c:v>1.5150272604925801</c:v>
                </c:pt>
                <c:pt idx="1087">
                  <c:v>1.515341825725441</c:v>
                </c:pt>
                <c:pt idx="1088">
                  <c:v>1.518723547211956</c:v>
                </c:pt>
                <c:pt idx="1089">
                  <c:v>1.525056830121519</c:v>
                </c:pt>
                <c:pt idx="1090">
                  <c:v>1.525792888927028</c:v>
                </c:pt>
                <c:pt idx="1091">
                  <c:v>1.52837127206585</c:v>
                </c:pt>
                <c:pt idx="1092">
                  <c:v>1.526516958681484</c:v>
                </c:pt>
                <c:pt idx="1093">
                  <c:v>1.530053318324234</c:v>
                </c:pt>
                <c:pt idx="1094">
                  <c:v>1.529102434528578</c:v>
                </c:pt>
                <c:pt idx="1095">
                  <c:v>1.528875237107467</c:v>
                </c:pt>
                <c:pt idx="1096">
                  <c:v>1.524699451757596</c:v>
                </c:pt>
                <c:pt idx="1097">
                  <c:v>1.520483224806205</c:v>
                </c:pt>
                <c:pt idx="1098">
                  <c:v>1.5197856963670899</c:v>
                </c:pt>
                <c:pt idx="1099">
                  <c:v>1.5205504257516</c:v>
                </c:pt>
                <c:pt idx="1100">
                  <c:v>1.5153750655463449</c:v>
                </c:pt>
                <c:pt idx="1101">
                  <c:v>1.5163404907069109</c:v>
                </c:pt>
                <c:pt idx="1102">
                  <c:v>1.513303282058978</c:v>
                </c:pt>
                <c:pt idx="1103">
                  <c:v>1.5089232148414551</c:v>
                </c:pt>
                <c:pt idx="1104">
                  <c:v>1.505712143234738</c:v>
                </c:pt>
                <c:pt idx="1105">
                  <c:v>1.5049109283016671</c:v>
                </c:pt>
                <c:pt idx="1106">
                  <c:v>1.50410404860347</c:v>
                </c:pt>
                <c:pt idx="1107">
                  <c:v>1.501228007775081</c:v>
                </c:pt>
                <c:pt idx="1108">
                  <c:v>1.5028196464822601</c:v>
                </c:pt>
                <c:pt idx="1109">
                  <c:v>1.498409818929795</c:v>
                </c:pt>
                <c:pt idx="1110">
                  <c:v>1.4998551266418221</c:v>
                </c:pt>
                <c:pt idx="1111">
                  <c:v>1.4985413857249279</c:v>
                </c:pt>
                <c:pt idx="1112">
                  <c:v>1.499315402839672</c:v>
                </c:pt>
                <c:pt idx="1113">
                  <c:v>1.5011790798971569</c:v>
                </c:pt>
                <c:pt idx="1114">
                  <c:v>1.5040108108099639</c:v>
                </c:pt>
                <c:pt idx="1115">
                  <c:v>1.5066281985557379</c:v>
                </c:pt>
                <c:pt idx="1116">
                  <c:v>1.504916026240013</c:v>
                </c:pt>
                <c:pt idx="1117">
                  <c:v>1.5092302819171031</c:v>
                </c:pt>
                <c:pt idx="1118">
                  <c:v>1.5078770222187741</c:v>
                </c:pt>
                <c:pt idx="1119">
                  <c:v>1.5245197715416949</c:v>
                </c:pt>
                <c:pt idx="1120">
                  <c:v>1.5215114495081929</c:v>
                </c:pt>
                <c:pt idx="1121">
                  <c:v>1.521941520726581</c:v>
                </c:pt>
                <c:pt idx="1122">
                  <c:v>1.523874239559365</c:v>
                </c:pt>
                <c:pt idx="1123">
                  <c:v>1.523657568116711</c:v>
                </c:pt>
                <c:pt idx="1124">
                  <c:v>1.524225431198944</c:v>
                </c:pt>
                <c:pt idx="1125">
                  <c:v>1.528571750919907</c:v>
                </c:pt>
                <c:pt idx="1126">
                  <c:v>1.5299857775998731</c:v>
                </c:pt>
                <c:pt idx="1127">
                  <c:v>1.5307238069456131</c:v>
                </c:pt>
                <c:pt idx="1128">
                  <c:v>1.5299270954579129</c:v>
                </c:pt>
                <c:pt idx="1129">
                  <c:v>1.530531705523122</c:v>
                </c:pt>
                <c:pt idx="1130">
                  <c:v>1.530136455544856</c:v>
                </c:pt>
                <c:pt idx="1131">
                  <c:v>1.528946482104278</c:v>
                </c:pt>
                <c:pt idx="1132">
                  <c:v>1.5274055661381809</c:v>
                </c:pt>
                <c:pt idx="1133">
                  <c:v>1.529471392997283</c:v>
                </c:pt>
                <c:pt idx="1134">
                  <c:v>1.5396113245831871</c:v>
                </c:pt>
                <c:pt idx="1135">
                  <c:v>1.5197335990978249</c:v>
                </c:pt>
                <c:pt idx="1136">
                  <c:v>1.5226635043416421</c:v>
                </c:pt>
                <c:pt idx="1137">
                  <c:v>1.5205313746086659</c:v>
                </c:pt>
                <c:pt idx="1138">
                  <c:v>1.519385821209527</c:v>
                </c:pt>
                <c:pt idx="1139">
                  <c:v>1.5197069738810289</c:v>
                </c:pt>
                <c:pt idx="1140">
                  <c:v>1.519802893519397</c:v>
                </c:pt>
                <c:pt idx="1141">
                  <c:v>1.5231202010532261</c:v>
                </c:pt>
                <c:pt idx="1142">
                  <c:v>1.523666983151958</c:v>
                </c:pt>
                <c:pt idx="1143">
                  <c:v>1.529524172201044</c:v>
                </c:pt>
                <c:pt idx="1144">
                  <c:v>1.5298965201309831</c:v>
                </c:pt>
                <c:pt idx="1145">
                  <c:v>1.5274848011627371</c:v>
                </c:pt>
                <c:pt idx="1146">
                  <c:v>1.532823807817234</c:v>
                </c:pt>
                <c:pt idx="1147">
                  <c:v>1.534237526991268</c:v>
                </c:pt>
                <c:pt idx="1148">
                  <c:v>1.540170961028998</c:v>
                </c:pt>
                <c:pt idx="1149">
                  <c:v>1.540621372636062</c:v>
                </c:pt>
                <c:pt idx="1150">
                  <c:v>1.5345840754263851</c:v>
                </c:pt>
                <c:pt idx="1151">
                  <c:v>1.5344911786074831</c:v>
                </c:pt>
                <c:pt idx="1152">
                  <c:v>1.5338936440773929</c:v>
                </c:pt>
                <c:pt idx="1153">
                  <c:v>1.5303610660883551</c:v>
                </c:pt>
                <c:pt idx="1154">
                  <c:v>1.5293683958285</c:v>
                </c:pt>
                <c:pt idx="1155">
                  <c:v>1.5326749332001821</c:v>
                </c:pt>
                <c:pt idx="1156">
                  <c:v>1.533071605704003</c:v>
                </c:pt>
                <c:pt idx="1157">
                  <c:v>1.535679726104443</c:v>
                </c:pt>
                <c:pt idx="1158">
                  <c:v>1.5370871239022399</c:v>
                </c:pt>
                <c:pt idx="1159">
                  <c:v>1.536986484850013</c:v>
                </c:pt>
                <c:pt idx="1160">
                  <c:v>1.5348680633653879</c:v>
                </c:pt>
                <c:pt idx="1161">
                  <c:v>1.534633896738071</c:v>
                </c:pt>
                <c:pt idx="1162">
                  <c:v>1.537321519929159</c:v>
                </c:pt>
                <c:pt idx="1163">
                  <c:v>1.539715534647532</c:v>
                </c:pt>
                <c:pt idx="1164">
                  <c:v>1.537390534393418</c:v>
                </c:pt>
                <c:pt idx="1165">
                  <c:v>1.5337449159650749</c:v>
                </c:pt>
                <c:pt idx="1166">
                  <c:v>1.536667814555166</c:v>
                </c:pt>
                <c:pt idx="1167">
                  <c:v>1.539601870053781</c:v>
                </c:pt>
                <c:pt idx="1168">
                  <c:v>1.538695461579171</c:v>
                </c:pt>
                <c:pt idx="1169">
                  <c:v>1.5388819437473751</c:v>
                </c:pt>
                <c:pt idx="1170">
                  <c:v>1.537013875762719</c:v>
                </c:pt>
                <c:pt idx="1171">
                  <c:v>1.5387646853852399</c:v>
                </c:pt>
                <c:pt idx="1172">
                  <c:v>1.534288110346578</c:v>
                </c:pt>
                <c:pt idx="1173">
                  <c:v>1.5304374648526891</c:v>
                </c:pt>
                <c:pt idx="1174">
                  <c:v>1.5261316598617849</c:v>
                </c:pt>
                <c:pt idx="1175">
                  <c:v>1.5248307924128071</c:v>
                </c:pt>
                <c:pt idx="1176">
                  <c:v>1.526418426982991</c:v>
                </c:pt>
                <c:pt idx="1177">
                  <c:v>1.526144451449307</c:v>
                </c:pt>
                <c:pt idx="1178">
                  <c:v>1.5312217526112319</c:v>
                </c:pt>
                <c:pt idx="1179">
                  <c:v>1.5301707503187829</c:v>
                </c:pt>
                <c:pt idx="1180">
                  <c:v>1.5253214348972819</c:v>
                </c:pt>
                <c:pt idx="1181">
                  <c:v>1.5228769167976639</c:v>
                </c:pt>
                <c:pt idx="1182">
                  <c:v>1.525395530514525</c:v>
                </c:pt>
                <c:pt idx="1183">
                  <c:v>1.530937516219266</c:v>
                </c:pt>
                <c:pt idx="1184">
                  <c:v>1.5351683520789989</c:v>
                </c:pt>
                <c:pt idx="1185">
                  <c:v>1.5378594792164859</c:v>
                </c:pt>
                <c:pt idx="1186">
                  <c:v>1.5338790577242201</c:v>
                </c:pt>
                <c:pt idx="1187">
                  <c:v>1.541639521693887</c:v>
                </c:pt>
                <c:pt idx="1188">
                  <c:v>1.5432353455375829</c:v>
                </c:pt>
                <c:pt idx="1189">
                  <c:v>1.5466764797903281</c:v>
                </c:pt>
                <c:pt idx="1190">
                  <c:v>1.5489060004889501</c:v>
                </c:pt>
                <c:pt idx="1191">
                  <c:v>1.5572261137786121</c:v>
                </c:pt>
                <c:pt idx="1192">
                  <c:v>1.557788576006607</c:v>
                </c:pt>
                <c:pt idx="1193">
                  <c:v>1.5698241809160021</c:v>
                </c:pt>
                <c:pt idx="1194">
                  <c:v>1.56213393043991</c:v>
                </c:pt>
                <c:pt idx="1195">
                  <c:v>1.568044030547773</c:v>
                </c:pt>
                <c:pt idx="1196">
                  <c:v>1.569311555502328</c:v>
                </c:pt>
                <c:pt idx="1197">
                  <c:v>1.566739778138355</c:v>
                </c:pt>
                <c:pt idx="1198">
                  <c:v>1.565574782307581</c:v>
                </c:pt>
                <c:pt idx="1199">
                  <c:v>1.5717268478147539</c:v>
                </c:pt>
                <c:pt idx="1200">
                  <c:v>1.5740987840723419</c:v>
                </c:pt>
                <c:pt idx="1201">
                  <c:v>1.578456438869017</c:v>
                </c:pt>
                <c:pt idx="1202">
                  <c:v>1.579370391485621</c:v>
                </c:pt>
                <c:pt idx="1203">
                  <c:v>1.57742439070809</c:v>
                </c:pt>
                <c:pt idx="1204">
                  <c:v>1.5511766084453049</c:v>
                </c:pt>
                <c:pt idx="1205">
                  <c:v>1.548724339759902</c:v>
                </c:pt>
                <c:pt idx="1206">
                  <c:v>1.5514218961291451</c:v>
                </c:pt>
                <c:pt idx="1207">
                  <c:v>1.556689653204786</c:v>
                </c:pt>
                <c:pt idx="1208">
                  <c:v>1.5552194244523281</c:v>
                </c:pt>
                <c:pt idx="1209">
                  <c:v>1.5581313626451441</c:v>
                </c:pt>
                <c:pt idx="1210">
                  <c:v>1.5551879232389689</c:v>
                </c:pt>
                <c:pt idx="1211">
                  <c:v>1.553212813195497</c:v>
                </c:pt>
                <c:pt idx="1212">
                  <c:v>1.553585582722586</c:v>
                </c:pt>
                <c:pt idx="1213">
                  <c:v>1.5531890212276731</c:v>
                </c:pt>
                <c:pt idx="1214">
                  <c:v>1.553045524161426</c:v>
                </c:pt>
                <c:pt idx="1215">
                  <c:v>1.550257195372124</c:v>
                </c:pt>
                <c:pt idx="1216">
                  <c:v>1.556160875479542</c:v>
                </c:pt>
                <c:pt idx="1217">
                  <c:v>1.5594313803677371</c:v>
                </c:pt>
                <c:pt idx="1218">
                  <c:v>1.562479254653276</c:v>
                </c:pt>
                <c:pt idx="1219">
                  <c:v>1.5568927722209369</c:v>
                </c:pt>
                <c:pt idx="1220">
                  <c:v>1.560082455201151</c:v>
                </c:pt>
                <c:pt idx="1221">
                  <c:v>1.571968233344426</c:v>
                </c:pt>
                <c:pt idx="1222">
                  <c:v>1.5672964329767449</c:v>
                </c:pt>
                <c:pt idx="1223">
                  <c:v>1.5571201563604089</c:v>
                </c:pt>
                <c:pt idx="1224">
                  <c:v>1.5523578485479179</c:v>
                </c:pt>
                <c:pt idx="1225">
                  <c:v>1.552176720538025</c:v>
                </c:pt>
                <c:pt idx="1226">
                  <c:v>1.5550072546959359</c:v>
                </c:pt>
                <c:pt idx="1227">
                  <c:v>1.5506170182402541</c:v>
                </c:pt>
                <c:pt idx="1228">
                  <c:v>1.547730130615053</c:v>
                </c:pt>
                <c:pt idx="1229">
                  <c:v>1.547820579315786</c:v>
                </c:pt>
                <c:pt idx="1230">
                  <c:v>1.549890534781412</c:v>
                </c:pt>
                <c:pt idx="1231">
                  <c:v>1.549178466029008</c:v>
                </c:pt>
                <c:pt idx="1232">
                  <c:v>1.5506940079509579</c:v>
                </c:pt>
                <c:pt idx="1233">
                  <c:v>1.549665200579128</c:v>
                </c:pt>
                <c:pt idx="1234">
                  <c:v>1.5460323915712411</c:v>
                </c:pt>
                <c:pt idx="1235">
                  <c:v>1.5477112915321689</c:v>
                </c:pt>
                <c:pt idx="1236">
                  <c:v>1.545353505903037</c:v>
                </c:pt>
                <c:pt idx="1237">
                  <c:v>1.5434724139700069</c:v>
                </c:pt>
                <c:pt idx="1238">
                  <c:v>1.54521100413469</c:v>
                </c:pt>
                <c:pt idx="1239">
                  <c:v>1.5441790531770949</c:v>
                </c:pt>
                <c:pt idx="1240">
                  <c:v>1.541932761033346</c:v>
                </c:pt>
                <c:pt idx="1241">
                  <c:v>1.540472685785879</c:v>
                </c:pt>
                <c:pt idx="1242">
                  <c:v>1.5424110002721421</c:v>
                </c:pt>
                <c:pt idx="1243">
                  <c:v>1.546060020888836</c:v>
                </c:pt>
                <c:pt idx="1244">
                  <c:v>1.545822786760241</c:v>
                </c:pt>
                <c:pt idx="1245">
                  <c:v>1.549432283504363</c:v>
                </c:pt>
                <c:pt idx="1246">
                  <c:v>1.552945212743807</c:v>
                </c:pt>
                <c:pt idx="1247">
                  <c:v>1.5593239304400131</c:v>
                </c:pt>
                <c:pt idx="1248">
                  <c:v>1.560392166659109</c:v>
                </c:pt>
                <c:pt idx="1249">
                  <c:v>1.56251405357272</c:v>
                </c:pt>
                <c:pt idx="1250">
                  <c:v>1.567057045668613</c:v>
                </c:pt>
                <c:pt idx="1251">
                  <c:v>1.5661496707255369</c:v>
                </c:pt>
                <c:pt idx="1252">
                  <c:v>1.571994388863649</c:v>
                </c:pt>
                <c:pt idx="1253">
                  <c:v>1.5699543010443291</c:v>
                </c:pt>
                <c:pt idx="1254">
                  <c:v>1.568915832383259</c:v>
                </c:pt>
                <c:pt idx="1255">
                  <c:v>1.5692320710596059</c:v>
                </c:pt>
                <c:pt idx="1256">
                  <c:v>1.5696392226074141</c:v>
                </c:pt>
                <c:pt idx="1257">
                  <c:v>1.570909792994907</c:v>
                </c:pt>
                <c:pt idx="1258">
                  <c:v>1.5696852976178439</c:v>
                </c:pt>
                <c:pt idx="1259">
                  <c:v>1.567382646669212</c:v>
                </c:pt>
                <c:pt idx="1260">
                  <c:v>1.570767960632643</c:v>
                </c:pt>
                <c:pt idx="1261">
                  <c:v>1.5745380091987511</c:v>
                </c:pt>
                <c:pt idx="1262">
                  <c:v>1.5531388992376809</c:v>
                </c:pt>
                <c:pt idx="1263">
                  <c:v>1.55796274204243</c:v>
                </c:pt>
                <c:pt idx="1264">
                  <c:v>1.556384552780933</c:v>
                </c:pt>
                <c:pt idx="1265">
                  <c:v>1.5575661292437659</c:v>
                </c:pt>
                <c:pt idx="1266">
                  <c:v>1.566911914959729</c:v>
                </c:pt>
                <c:pt idx="1267">
                  <c:v>1.544883159453887</c:v>
                </c:pt>
                <c:pt idx="1268">
                  <c:v>1.542016918879582</c:v>
                </c:pt>
                <c:pt idx="1269">
                  <c:v>1.54209158799909</c:v>
                </c:pt>
                <c:pt idx="1270">
                  <c:v>1.5365766828373459</c:v>
                </c:pt>
                <c:pt idx="1271">
                  <c:v>1.535714781973242</c:v>
                </c:pt>
                <c:pt idx="1272">
                  <c:v>1.533161530821735</c:v>
                </c:pt>
                <c:pt idx="1273">
                  <c:v>1.534464100554908</c:v>
                </c:pt>
                <c:pt idx="1274">
                  <c:v>1.5401500118582701</c:v>
                </c:pt>
                <c:pt idx="1275">
                  <c:v>1.5399988324669931</c:v>
                </c:pt>
                <c:pt idx="1276">
                  <c:v>1.536638038908346</c:v>
                </c:pt>
                <c:pt idx="1277">
                  <c:v>1.535947453606356</c:v>
                </c:pt>
                <c:pt idx="1278">
                  <c:v>1.539845780771574</c:v>
                </c:pt>
                <c:pt idx="1279">
                  <c:v>1.5437253074898361</c:v>
                </c:pt>
                <c:pt idx="1280">
                  <c:v>1.5098087398452149</c:v>
                </c:pt>
                <c:pt idx="1281">
                  <c:v>1.5077510409366</c:v>
                </c:pt>
                <c:pt idx="1282">
                  <c:v>1.513986203608584</c:v>
                </c:pt>
                <c:pt idx="1283">
                  <c:v>1.513848583361822</c:v>
                </c:pt>
                <c:pt idx="1284">
                  <c:v>1.509900049468373</c:v>
                </c:pt>
                <c:pt idx="1285">
                  <c:v>1.5015721313729531</c:v>
                </c:pt>
                <c:pt idx="1286">
                  <c:v>1.504239394398978</c:v>
                </c:pt>
                <c:pt idx="1287">
                  <c:v>1.5127499900707619</c:v>
                </c:pt>
                <c:pt idx="1288">
                  <c:v>1.5085078209348119</c:v>
                </c:pt>
                <c:pt idx="1289">
                  <c:v>1.501603041504046</c:v>
                </c:pt>
                <c:pt idx="1290">
                  <c:v>1.500337376271123</c:v>
                </c:pt>
                <c:pt idx="1291">
                  <c:v>1.494250716993232</c:v>
                </c:pt>
                <c:pt idx="1292">
                  <c:v>1.496075687733712</c:v>
                </c:pt>
                <c:pt idx="1293">
                  <c:v>1.4955386216362689</c:v>
                </c:pt>
                <c:pt idx="1294">
                  <c:v>1.4958218997364661</c:v>
                </c:pt>
                <c:pt idx="1295">
                  <c:v>1.499001853512786</c:v>
                </c:pt>
                <c:pt idx="1296">
                  <c:v>1.4997900211199431</c:v>
                </c:pt>
                <c:pt idx="1297">
                  <c:v>1.502641724784689</c:v>
                </c:pt>
                <c:pt idx="1298">
                  <c:v>1.504073547144551</c:v>
                </c:pt>
                <c:pt idx="1299">
                  <c:v>1.504771951776753</c:v>
                </c:pt>
                <c:pt idx="1300">
                  <c:v>1.5143588586026919</c:v>
                </c:pt>
                <c:pt idx="1301">
                  <c:v>1.5240516824165711</c:v>
                </c:pt>
                <c:pt idx="1302">
                  <c:v>1.527884303187562</c:v>
                </c:pt>
                <c:pt idx="1303">
                  <c:v>1.5289106070665239</c:v>
                </c:pt>
                <c:pt idx="1304">
                  <c:v>1.528789666199214</c:v>
                </c:pt>
                <c:pt idx="1305">
                  <c:v>1.5194629324955209</c:v>
                </c:pt>
                <c:pt idx="1306">
                  <c:v>1.517231832595578</c:v>
                </c:pt>
                <c:pt idx="1307">
                  <c:v>1.5093977562099621</c:v>
                </c:pt>
                <c:pt idx="1308">
                  <c:v>1.5091728506373161</c:v>
                </c:pt>
                <c:pt idx="1309">
                  <c:v>1.5037458746354351</c:v>
                </c:pt>
                <c:pt idx="1310">
                  <c:v>1.5025390798780029</c:v>
                </c:pt>
                <c:pt idx="1311">
                  <c:v>1.509899442067604</c:v>
                </c:pt>
                <c:pt idx="1312">
                  <c:v>1.507398120935393</c:v>
                </c:pt>
                <c:pt idx="1313">
                  <c:v>1.509379504172387</c:v>
                </c:pt>
                <c:pt idx="1314">
                  <c:v>1.50544540525903</c:v>
                </c:pt>
                <c:pt idx="1315">
                  <c:v>1.5065900084169941</c:v>
                </c:pt>
                <c:pt idx="1316">
                  <c:v>1.5043701981260831</c:v>
                </c:pt>
                <c:pt idx="1317">
                  <c:v>1.5055856800677789</c:v>
                </c:pt>
                <c:pt idx="1318">
                  <c:v>1.51138543289006</c:v>
                </c:pt>
                <c:pt idx="1319">
                  <c:v>1.51469880839652</c:v>
                </c:pt>
                <c:pt idx="1320">
                  <c:v>1.514216443706188</c:v>
                </c:pt>
                <c:pt idx="1321">
                  <c:v>1.5191543052508401</c:v>
                </c:pt>
                <c:pt idx="1322">
                  <c:v>1.525163028144318</c:v>
                </c:pt>
                <c:pt idx="1323">
                  <c:v>1.5358879353617301</c:v>
                </c:pt>
                <c:pt idx="1324">
                  <c:v>1.536224961743514</c:v>
                </c:pt>
                <c:pt idx="1325">
                  <c:v>1.532131656797848</c:v>
                </c:pt>
                <c:pt idx="1326">
                  <c:v>1.533806348495738</c:v>
                </c:pt>
                <c:pt idx="1327">
                  <c:v>1.551977310205257</c:v>
                </c:pt>
                <c:pt idx="1328">
                  <c:v>1.5732603519463191</c:v>
                </c:pt>
                <c:pt idx="1329">
                  <c:v>1.576542573622572</c:v>
                </c:pt>
                <c:pt idx="1330">
                  <c:v>1.584164525068491</c:v>
                </c:pt>
                <c:pt idx="1331">
                  <c:v>1.584637088015358</c:v>
                </c:pt>
                <c:pt idx="1332">
                  <c:v>1.586999206449822</c:v>
                </c:pt>
                <c:pt idx="1333">
                  <c:v>1.5945184550697311</c:v>
                </c:pt>
                <c:pt idx="1334">
                  <c:v>1.602751881443286</c:v>
                </c:pt>
                <c:pt idx="1335">
                  <c:v>1.62051918522257</c:v>
                </c:pt>
                <c:pt idx="1336">
                  <c:v>1.6374648217464569</c:v>
                </c:pt>
                <c:pt idx="1337">
                  <c:v>1.6441938637211939</c:v>
                </c:pt>
                <c:pt idx="1338">
                  <c:v>1.6472465614410841</c:v>
                </c:pt>
                <c:pt idx="1339">
                  <c:v>1.6534100638392231</c:v>
                </c:pt>
                <c:pt idx="1340">
                  <c:v>1.6631975947005919</c:v>
                </c:pt>
                <c:pt idx="1341">
                  <c:v>1.6704777710697969</c:v>
                </c:pt>
                <c:pt idx="1342">
                  <c:v>1.6734793090097639</c:v>
                </c:pt>
                <c:pt idx="1343">
                  <c:v>1.666603469962691</c:v>
                </c:pt>
                <c:pt idx="1344">
                  <c:v>1.6246398423646371</c:v>
                </c:pt>
                <c:pt idx="1345">
                  <c:v>1.6658976585054519</c:v>
                </c:pt>
                <c:pt idx="1346">
                  <c:v>1.6496774003166259</c:v>
                </c:pt>
                <c:pt idx="1347">
                  <c:v>1.686058389981</c:v>
                </c:pt>
                <c:pt idx="1348">
                  <c:v>1.7012556063962201</c:v>
                </c:pt>
                <c:pt idx="1349">
                  <c:v>1.7030218385294431</c:v>
                </c:pt>
                <c:pt idx="1350">
                  <c:v>1.693520532840604</c:v>
                </c:pt>
                <c:pt idx="1351">
                  <c:v>1.699805416603472</c:v>
                </c:pt>
                <c:pt idx="1352">
                  <c:v>1.6988822344016901</c:v>
                </c:pt>
                <c:pt idx="1353">
                  <c:v>1.706891269464238</c:v>
                </c:pt>
                <c:pt idx="1354">
                  <c:v>1.6986567143635449</c:v>
                </c:pt>
                <c:pt idx="1355">
                  <c:v>1.7005416553139341</c:v>
                </c:pt>
                <c:pt idx="1356">
                  <c:v>1.7047241916107501</c:v>
                </c:pt>
                <c:pt idx="1357">
                  <c:v>1.700931005899895</c:v>
                </c:pt>
                <c:pt idx="1358">
                  <c:v>1.6907738165695529</c:v>
                </c:pt>
                <c:pt idx="1359">
                  <c:v>1.693674055000095</c:v>
                </c:pt>
                <c:pt idx="1360">
                  <c:v>1.686862862045807</c:v>
                </c:pt>
                <c:pt idx="1361">
                  <c:v>1.6634254377022899</c:v>
                </c:pt>
                <c:pt idx="1362">
                  <c:v>1.667687224699363</c:v>
                </c:pt>
                <c:pt idx="1363">
                  <c:v>1.669116976640864</c:v>
                </c:pt>
                <c:pt idx="1364">
                  <c:v>1.692431773132115</c:v>
                </c:pt>
                <c:pt idx="1365">
                  <c:v>1.6956626774760231</c:v>
                </c:pt>
                <c:pt idx="1366">
                  <c:v>1.7051110693094831</c:v>
                </c:pt>
                <c:pt idx="1367">
                  <c:v>1.712298922681909</c:v>
                </c:pt>
                <c:pt idx="1368">
                  <c:v>1.7590970119397891</c:v>
                </c:pt>
                <c:pt idx="1369">
                  <c:v>1.7822821701336711</c:v>
                </c:pt>
                <c:pt idx="1370">
                  <c:v>1.802545263926536</c:v>
                </c:pt>
                <c:pt idx="1371">
                  <c:v>1.776500732141598</c:v>
                </c:pt>
                <c:pt idx="1372">
                  <c:v>1.7678719848843949</c:v>
                </c:pt>
                <c:pt idx="1373">
                  <c:v>1.7740352554810419</c:v>
                </c:pt>
                <c:pt idx="1374">
                  <c:v>1.7799132732961751</c:v>
                </c:pt>
                <c:pt idx="1375">
                  <c:v>1.7799910608004541</c:v>
                </c:pt>
                <c:pt idx="1376">
                  <c:v>1.781275539110017</c:v>
                </c:pt>
                <c:pt idx="1377">
                  <c:v>1.766960793455346</c:v>
                </c:pt>
                <c:pt idx="1378">
                  <c:v>1.7701091121960351</c:v>
                </c:pt>
                <c:pt idx="1379">
                  <c:v>1.770476852491575</c:v>
                </c:pt>
                <c:pt idx="1380">
                  <c:v>1.771331706725576</c:v>
                </c:pt>
                <c:pt idx="1381">
                  <c:v>1.79532626000186</c:v>
                </c:pt>
                <c:pt idx="1382">
                  <c:v>1.800299097411008</c:v>
                </c:pt>
                <c:pt idx="1383">
                  <c:v>1.81418271662105</c:v>
                </c:pt>
                <c:pt idx="1384">
                  <c:v>1.820921788564148</c:v>
                </c:pt>
                <c:pt idx="1385">
                  <c:v>1.797590924085875</c:v>
                </c:pt>
                <c:pt idx="1386">
                  <c:v>1.800361523830919</c:v>
                </c:pt>
                <c:pt idx="1387">
                  <c:v>1.806575835061786</c:v>
                </c:pt>
                <c:pt idx="1388">
                  <c:v>1.808385676659487</c:v>
                </c:pt>
                <c:pt idx="1389">
                  <c:v>1.805047250973197</c:v>
                </c:pt>
                <c:pt idx="1390">
                  <c:v>1.810075376199672</c:v>
                </c:pt>
                <c:pt idx="1391">
                  <c:v>1.805849456963162</c:v>
                </c:pt>
                <c:pt idx="1392">
                  <c:v>1.812807585133575</c:v>
                </c:pt>
                <c:pt idx="1393">
                  <c:v>1.811427413033923</c:v>
                </c:pt>
                <c:pt idx="1394">
                  <c:v>1.8202480459390671</c:v>
                </c:pt>
                <c:pt idx="1395">
                  <c:v>1.8053816151652331</c:v>
                </c:pt>
                <c:pt idx="1396">
                  <c:v>1.8045223242412389</c:v>
                </c:pt>
                <c:pt idx="1397">
                  <c:v>1.804159122412661</c:v>
                </c:pt>
                <c:pt idx="1398">
                  <c:v>1.8081623795806681</c:v>
                </c:pt>
                <c:pt idx="1399">
                  <c:v>1.7980986520651949</c:v>
                </c:pt>
                <c:pt idx="1400">
                  <c:v>1.7960657886755389</c:v>
                </c:pt>
                <c:pt idx="1401">
                  <c:v>1.802606886900014</c:v>
                </c:pt>
                <c:pt idx="1402">
                  <c:v>1.777330492077031</c:v>
                </c:pt>
                <c:pt idx="1403">
                  <c:v>1.7881872008308419</c:v>
                </c:pt>
                <c:pt idx="1404">
                  <c:v>1.7821765169888151</c:v>
                </c:pt>
                <c:pt idx="1405">
                  <c:v>1.7798753540301191</c:v>
                </c:pt>
                <c:pt idx="1406">
                  <c:v>1.786045487869834</c:v>
                </c:pt>
                <c:pt idx="1407">
                  <c:v>1.7874183415328611</c:v>
                </c:pt>
                <c:pt idx="1408">
                  <c:v>1.795134622115186</c:v>
                </c:pt>
                <c:pt idx="1409">
                  <c:v>1.7912952997594569</c:v>
                </c:pt>
                <c:pt idx="1410">
                  <c:v>1.791366065440172</c:v>
                </c:pt>
                <c:pt idx="1411">
                  <c:v>1.7918636709208899</c:v>
                </c:pt>
                <c:pt idx="1412">
                  <c:v>1.79261890806817</c:v>
                </c:pt>
                <c:pt idx="1413">
                  <c:v>1.772507987200193</c:v>
                </c:pt>
                <c:pt idx="1414">
                  <c:v>1.7710527297088929</c:v>
                </c:pt>
                <c:pt idx="1415">
                  <c:v>1.7656581181990521</c:v>
                </c:pt>
                <c:pt idx="1416">
                  <c:v>1.7619657911090481</c:v>
                </c:pt>
                <c:pt idx="1417">
                  <c:v>1.764343849790311</c:v>
                </c:pt>
                <c:pt idx="1418">
                  <c:v>1.757362434060346</c:v>
                </c:pt>
                <c:pt idx="1419">
                  <c:v>1.761695552221997</c:v>
                </c:pt>
                <c:pt idx="1420">
                  <c:v>1.761231692689188</c:v>
                </c:pt>
                <c:pt idx="1421">
                  <c:v>1.7549756828852201</c:v>
                </c:pt>
                <c:pt idx="1422">
                  <c:v>1.7632571572911051</c:v>
                </c:pt>
                <c:pt idx="1423">
                  <c:v>1.786496480481371</c:v>
                </c:pt>
                <c:pt idx="1424">
                  <c:v>1.774428048985834</c:v>
                </c:pt>
                <c:pt idx="1425">
                  <c:v>1.7757603395724799</c:v>
                </c:pt>
                <c:pt idx="1426">
                  <c:v>1.7855632122276239</c:v>
                </c:pt>
                <c:pt idx="1427">
                  <c:v>1.800782932887439</c:v>
                </c:pt>
                <c:pt idx="1428">
                  <c:v>1.800345586305683</c:v>
                </c:pt>
                <c:pt idx="1429">
                  <c:v>1.792832695004553</c:v>
                </c:pt>
                <c:pt idx="1430">
                  <c:v>1.795815307176573</c:v>
                </c:pt>
                <c:pt idx="1431">
                  <c:v>1.794791921576081</c:v>
                </c:pt>
                <c:pt idx="1432">
                  <c:v>1.79979484483204</c:v>
                </c:pt>
                <c:pt idx="1433">
                  <c:v>1.7965153844467341</c:v>
                </c:pt>
                <c:pt idx="1434">
                  <c:v>1.799047685089884</c:v>
                </c:pt>
                <c:pt idx="1435">
                  <c:v>1.798517328726154</c:v>
                </c:pt>
                <c:pt idx="1436">
                  <c:v>1.805689357070938</c:v>
                </c:pt>
                <c:pt idx="1437">
                  <c:v>1.808746598459688</c:v>
                </c:pt>
                <c:pt idx="1438">
                  <c:v>1.808931005448509</c:v>
                </c:pt>
                <c:pt idx="1439">
                  <c:v>1.805251204715606</c:v>
                </c:pt>
                <c:pt idx="1440">
                  <c:v>1.813771598071922</c:v>
                </c:pt>
                <c:pt idx="1441">
                  <c:v>1.82842539695162</c:v>
                </c:pt>
                <c:pt idx="1442">
                  <c:v>1.8233197198964091</c:v>
                </c:pt>
                <c:pt idx="1443">
                  <c:v>1.822367275694482</c:v>
                </c:pt>
                <c:pt idx="1444">
                  <c:v>1.8305385507342939</c:v>
                </c:pt>
                <c:pt idx="1445">
                  <c:v>1.838600879521685</c:v>
                </c:pt>
                <c:pt idx="1446">
                  <c:v>1.8495711882558461</c:v>
                </c:pt>
                <c:pt idx="1447">
                  <c:v>1.850815719178023</c:v>
                </c:pt>
                <c:pt idx="1448">
                  <c:v>1.851317685399805</c:v>
                </c:pt>
                <c:pt idx="1449">
                  <c:v>1.8465282971877091</c:v>
                </c:pt>
                <c:pt idx="1450">
                  <c:v>1.849394310983842</c:v>
                </c:pt>
                <c:pt idx="1451">
                  <c:v>1.8443480638474561</c:v>
                </c:pt>
                <c:pt idx="1452">
                  <c:v>1.8494092314907991</c:v>
                </c:pt>
                <c:pt idx="1453">
                  <c:v>1.8502025572165841</c:v>
                </c:pt>
                <c:pt idx="1454">
                  <c:v>1.853263906434518</c:v>
                </c:pt>
                <c:pt idx="1455">
                  <c:v>1.868163903804374</c:v>
                </c:pt>
                <c:pt idx="1456">
                  <c:v>1.867811374315808</c:v>
                </c:pt>
                <c:pt idx="1457">
                  <c:v>1.8707470239916379</c:v>
                </c:pt>
                <c:pt idx="1458">
                  <c:v>1.887576903813752</c:v>
                </c:pt>
                <c:pt idx="1459">
                  <c:v>1.8900996049448471</c:v>
                </c:pt>
                <c:pt idx="1460">
                  <c:v>1.8984013269728519</c:v>
                </c:pt>
                <c:pt idx="1461">
                  <c:v>1.900843595998281</c:v>
                </c:pt>
                <c:pt idx="1462">
                  <c:v>1.8976135630293141</c:v>
                </c:pt>
                <c:pt idx="1463">
                  <c:v>1.9033868605775091</c:v>
                </c:pt>
                <c:pt idx="1464">
                  <c:v>1.910413701720254</c:v>
                </c:pt>
                <c:pt idx="1465">
                  <c:v>1.9191158969525099</c:v>
                </c:pt>
                <c:pt idx="1466">
                  <c:v>1.921153728627786</c:v>
                </c:pt>
                <c:pt idx="1467">
                  <c:v>1.9195370254368009</c:v>
                </c:pt>
                <c:pt idx="1468">
                  <c:v>1.9110942086145659</c:v>
                </c:pt>
                <c:pt idx="1469">
                  <c:v>1.905799619595633</c:v>
                </c:pt>
                <c:pt idx="1470">
                  <c:v>1.9094657732635769</c:v>
                </c:pt>
                <c:pt idx="1471">
                  <c:v>1.8941764863370729</c:v>
                </c:pt>
                <c:pt idx="1472">
                  <c:v>1.888291733967173</c:v>
                </c:pt>
                <c:pt idx="1473">
                  <c:v>1.8854856391973871</c:v>
                </c:pt>
                <c:pt idx="1474">
                  <c:v>1.8964757940101069</c:v>
                </c:pt>
                <c:pt idx="1475">
                  <c:v>1.8980226873680071</c:v>
                </c:pt>
                <c:pt idx="1476">
                  <c:v>1.906483310257868</c:v>
                </c:pt>
                <c:pt idx="1477">
                  <c:v>1.908005130456232</c:v>
                </c:pt>
                <c:pt idx="1478">
                  <c:v>1.910967168323829</c:v>
                </c:pt>
                <c:pt idx="1479">
                  <c:v>1.911136958382746</c:v>
                </c:pt>
                <c:pt idx="1480">
                  <c:v>1.9192934708065661</c:v>
                </c:pt>
                <c:pt idx="1481">
                  <c:v>1.892986385248741</c:v>
                </c:pt>
                <c:pt idx="1482">
                  <c:v>1.8981260079891229</c:v>
                </c:pt>
                <c:pt idx="1483">
                  <c:v>1.9010874678420271</c:v>
                </c:pt>
                <c:pt idx="1484">
                  <c:v>1.896660434880016</c:v>
                </c:pt>
                <c:pt idx="1485">
                  <c:v>1.88846268902835</c:v>
                </c:pt>
                <c:pt idx="1486">
                  <c:v>1.887681051492619</c:v>
                </c:pt>
                <c:pt idx="1487">
                  <c:v>1.8922352141933609</c:v>
                </c:pt>
                <c:pt idx="1488">
                  <c:v>1.8821396900202001</c:v>
                </c:pt>
                <c:pt idx="1489">
                  <c:v>1.885479000041234</c:v>
                </c:pt>
                <c:pt idx="1490">
                  <c:v>1.8858305547376799</c:v>
                </c:pt>
                <c:pt idx="1491">
                  <c:v>1.88667210149567</c:v>
                </c:pt>
                <c:pt idx="1492">
                  <c:v>1.893909671779076</c:v>
                </c:pt>
                <c:pt idx="1493">
                  <c:v>1.8951101950201961</c:v>
                </c:pt>
                <c:pt idx="1494">
                  <c:v>1.9045993865996349</c:v>
                </c:pt>
                <c:pt idx="1495">
                  <c:v>1.894291429708916</c:v>
                </c:pt>
                <c:pt idx="1496">
                  <c:v>1.90480367775075</c:v>
                </c:pt>
                <c:pt idx="1497">
                  <c:v>1.9108449704183439</c:v>
                </c:pt>
                <c:pt idx="1498">
                  <c:v>1.9077645979000879</c:v>
                </c:pt>
                <c:pt idx="1499">
                  <c:v>1.907071252303411</c:v>
                </c:pt>
                <c:pt idx="1500">
                  <c:v>1.9067387259626289</c:v>
                </c:pt>
                <c:pt idx="1501">
                  <c:v>1.9091051649796169</c:v>
                </c:pt>
                <c:pt idx="1502">
                  <c:v>1.9188175245680019</c:v>
                </c:pt>
                <c:pt idx="1503">
                  <c:v>1.917910271658354</c:v>
                </c:pt>
                <c:pt idx="1504">
                  <c:v>1.91395207459982</c:v>
                </c:pt>
                <c:pt idx="1505">
                  <c:v>1.918850347045026</c:v>
                </c:pt>
                <c:pt idx="1506">
                  <c:v>1.916605232226043</c:v>
                </c:pt>
                <c:pt idx="1507">
                  <c:v>1.9191310937143999</c:v>
                </c:pt>
                <c:pt idx="1508">
                  <c:v>1.9234061016021</c:v>
                </c:pt>
                <c:pt idx="1509">
                  <c:v>1.921867117067134</c:v>
                </c:pt>
                <c:pt idx="1510">
                  <c:v>1.923115193296677</c:v>
                </c:pt>
                <c:pt idx="1511">
                  <c:v>1.930637210328827</c:v>
                </c:pt>
                <c:pt idx="1512">
                  <c:v>1.9307416278594109</c:v>
                </c:pt>
                <c:pt idx="1513">
                  <c:v>1.934148803804854</c:v>
                </c:pt>
                <c:pt idx="1514">
                  <c:v>1.928139233184665</c:v>
                </c:pt>
                <c:pt idx="1515">
                  <c:v>1.9283173919284211</c:v>
                </c:pt>
                <c:pt idx="1516">
                  <c:v>1.933355513840548</c:v>
                </c:pt>
                <c:pt idx="1517">
                  <c:v>1.93590620902878</c:v>
                </c:pt>
                <c:pt idx="1518">
                  <c:v>1.9391065863093651</c:v>
                </c:pt>
                <c:pt idx="1519">
                  <c:v>1.9342100215142339</c:v>
                </c:pt>
                <c:pt idx="1520">
                  <c:v>1.938731362863553</c:v>
                </c:pt>
                <c:pt idx="1521">
                  <c:v>1.937926347251939</c:v>
                </c:pt>
                <c:pt idx="1522">
                  <c:v>1.929514428349909</c:v>
                </c:pt>
                <c:pt idx="1523">
                  <c:v>1.9519220831581929</c:v>
                </c:pt>
                <c:pt idx="1524">
                  <c:v>1.941230282016279</c:v>
                </c:pt>
                <c:pt idx="1525">
                  <c:v>1.9441064346006121</c:v>
                </c:pt>
                <c:pt idx="1526">
                  <c:v>1.935045790400759</c:v>
                </c:pt>
                <c:pt idx="1527">
                  <c:v>1.9364474757731649</c:v>
                </c:pt>
                <c:pt idx="1528">
                  <c:v>1.934072766418544</c:v>
                </c:pt>
                <c:pt idx="1529">
                  <c:v>1.9245099180718319</c:v>
                </c:pt>
                <c:pt idx="1530">
                  <c:v>1.9266351876685739</c:v>
                </c:pt>
                <c:pt idx="1531">
                  <c:v>1.9224153492842171</c:v>
                </c:pt>
                <c:pt idx="1532">
                  <c:v>1.931018256122583</c:v>
                </c:pt>
                <c:pt idx="1533">
                  <c:v>1.9364321204505131</c:v>
                </c:pt>
                <c:pt idx="1534">
                  <c:v>1.9316376290450989</c:v>
                </c:pt>
                <c:pt idx="1535">
                  <c:v>1.931861760316453</c:v>
                </c:pt>
                <c:pt idx="1536">
                  <c:v>1.937946093291337</c:v>
                </c:pt>
                <c:pt idx="1537">
                  <c:v>1.938541079523761</c:v>
                </c:pt>
                <c:pt idx="1538">
                  <c:v>1.9411290031763411</c:v>
                </c:pt>
                <c:pt idx="1539">
                  <c:v>1.9366360033928389</c:v>
                </c:pt>
                <c:pt idx="1540">
                  <c:v>1.932115479776886</c:v>
                </c:pt>
                <c:pt idx="1541">
                  <c:v>1.944635850480138</c:v>
                </c:pt>
                <c:pt idx="1542">
                  <c:v>1.953590782278807</c:v>
                </c:pt>
                <c:pt idx="1543">
                  <c:v>1.9569507866797211</c:v>
                </c:pt>
                <c:pt idx="1544">
                  <c:v>1.9645289515457269</c:v>
                </c:pt>
                <c:pt idx="1545">
                  <c:v>1.967159597407842</c:v>
                </c:pt>
                <c:pt idx="1546">
                  <c:v>1.971708923447925</c:v>
                </c:pt>
                <c:pt idx="1547">
                  <c:v>1.970025192439905</c:v>
                </c:pt>
                <c:pt idx="1548">
                  <c:v>1.9604095559401931</c:v>
                </c:pt>
                <c:pt idx="1549">
                  <c:v>1.962301063967965</c:v>
                </c:pt>
                <c:pt idx="1550">
                  <c:v>1.960926489399323</c:v>
                </c:pt>
                <c:pt idx="1551">
                  <c:v>1.965626764590251</c:v>
                </c:pt>
                <c:pt idx="1552">
                  <c:v>1.964644711068505</c:v>
                </c:pt>
                <c:pt idx="1553">
                  <c:v>1.971874882386401</c:v>
                </c:pt>
                <c:pt idx="1554">
                  <c:v>1.9831582774240659</c:v>
                </c:pt>
                <c:pt idx="1555">
                  <c:v>1.98462826990213</c:v>
                </c:pt>
                <c:pt idx="1556">
                  <c:v>1.9842145269146849</c:v>
                </c:pt>
                <c:pt idx="1557">
                  <c:v>1.988111841470493</c:v>
                </c:pt>
                <c:pt idx="1558">
                  <c:v>1.9831947063286841</c:v>
                </c:pt>
                <c:pt idx="1559">
                  <c:v>1.9882784863667471</c:v>
                </c:pt>
                <c:pt idx="1560">
                  <c:v>1.9876435146803559</c:v>
                </c:pt>
                <c:pt idx="1561">
                  <c:v>1.9682568745042499</c:v>
                </c:pt>
                <c:pt idx="1562">
                  <c:v>1.9653228001005121</c:v>
                </c:pt>
                <c:pt idx="1563">
                  <c:v>1.984205880769512</c:v>
                </c:pt>
                <c:pt idx="1564">
                  <c:v>1.9871948244013229</c:v>
                </c:pt>
                <c:pt idx="1565">
                  <c:v>1.980758298334909</c:v>
                </c:pt>
                <c:pt idx="1566">
                  <c:v>1.978750474936837</c:v>
                </c:pt>
                <c:pt idx="1567">
                  <c:v>1.986598174922739</c:v>
                </c:pt>
                <c:pt idx="1568">
                  <c:v>1.992039149731212</c:v>
                </c:pt>
                <c:pt idx="1569">
                  <c:v>1.9986311416881799</c:v>
                </c:pt>
                <c:pt idx="1570">
                  <c:v>2.0099462950974551</c:v>
                </c:pt>
                <c:pt idx="1571">
                  <c:v>2.020261592037885</c:v>
                </c:pt>
                <c:pt idx="1572">
                  <c:v>2.0151158377030409</c:v>
                </c:pt>
                <c:pt idx="1573">
                  <c:v>2.016162562410678</c:v>
                </c:pt>
                <c:pt idx="1574">
                  <c:v>2.010866748140177</c:v>
                </c:pt>
                <c:pt idx="1575">
                  <c:v>2.016422078111253</c:v>
                </c:pt>
                <c:pt idx="1576">
                  <c:v>2.014968035300825</c:v>
                </c:pt>
                <c:pt idx="1577">
                  <c:v>2.0172551691644478</c:v>
                </c:pt>
                <c:pt idx="1578">
                  <c:v>2.032035260865237</c:v>
                </c:pt>
                <c:pt idx="1579">
                  <c:v>2.0316503923293698</c:v>
                </c:pt>
                <c:pt idx="1580">
                  <c:v>2.0356319594577208</c:v>
                </c:pt>
                <c:pt idx="1581">
                  <c:v>2.0379671561960979</c:v>
                </c:pt>
                <c:pt idx="1582">
                  <c:v>2.0463567602485959</c:v>
                </c:pt>
                <c:pt idx="1583">
                  <c:v>2.0532785460344249</c:v>
                </c:pt>
                <c:pt idx="1584">
                  <c:v>2.05521189979798</c:v>
                </c:pt>
                <c:pt idx="1585">
                  <c:v>2.0535530545909348</c:v>
                </c:pt>
                <c:pt idx="1586">
                  <c:v>2.0609039406998981</c:v>
                </c:pt>
                <c:pt idx="1587">
                  <c:v>2.0537955759843491</c:v>
                </c:pt>
                <c:pt idx="1588">
                  <c:v>2.0481256688471019</c:v>
                </c:pt>
                <c:pt idx="1589">
                  <c:v>2.0442340009918989</c:v>
                </c:pt>
                <c:pt idx="1590">
                  <c:v>2.0500745841566062</c:v>
                </c:pt>
                <c:pt idx="1591">
                  <c:v>2.0609552642038729</c:v>
                </c:pt>
                <c:pt idx="1592">
                  <c:v>2.0634917074597232</c:v>
                </c:pt>
                <c:pt idx="1593">
                  <c:v>2.062359523719822</c:v>
                </c:pt>
                <c:pt idx="1594">
                  <c:v>2.0645293504707092</c:v>
                </c:pt>
                <c:pt idx="1595">
                  <c:v>2.0650741766734102</c:v>
                </c:pt>
                <c:pt idx="1596">
                  <c:v>2.0649224356904741</c:v>
                </c:pt>
                <c:pt idx="1597">
                  <c:v>2.0648922333935098</c:v>
                </c:pt>
                <c:pt idx="1598">
                  <c:v>2.065664749569371</c:v>
                </c:pt>
                <c:pt idx="1599">
                  <c:v>2.0673898225560392</c:v>
                </c:pt>
                <c:pt idx="1600">
                  <c:v>2.0712851591649022</c:v>
                </c:pt>
                <c:pt idx="1601">
                  <c:v>2.084636028101031</c:v>
                </c:pt>
                <c:pt idx="1602">
                  <c:v>2.0873322786320911</c:v>
                </c:pt>
                <c:pt idx="1603">
                  <c:v>2.0970295783815049</c:v>
                </c:pt>
                <c:pt idx="1604">
                  <c:v>2.0969283762693061</c:v>
                </c:pt>
                <c:pt idx="1605">
                  <c:v>2.0942600269140521</c:v>
                </c:pt>
                <c:pt idx="1606">
                  <c:v>2.0874107167812102</c:v>
                </c:pt>
                <c:pt idx="1607">
                  <c:v>2.0919065584408569</c:v>
                </c:pt>
                <c:pt idx="1608">
                  <c:v>2.0945371012655318</c:v>
                </c:pt>
                <c:pt idx="1609">
                  <c:v>2.0940797007913492</c:v>
                </c:pt>
                <c:pt idx="1610">
                  <c:v>2.0953907653656429</c:v>
                </c:pt>
                <c:pt idx="1611">
                  <c:v>2.1081304463244321</c:v>
                </c:pt>
                <c:pt idx="1612">
                  <c:v>2.1090635018162369</c:v>
                </c:pt>
                <c:pt idx="1613">
                  <c:v>2.1065396699781802</c:v>
                </c:pt>
                <c:pt idx="1614">
                  <c:v>2.1121098531813551</c:v>
                </c:pt>
                <c:pt idx="1615">
                  <c:v>2.107875146507892</c:v>
                </c:pt>
                <c:pt idx="1616">
                  <c:v>2.1034545723267888</c:v>
                </c:pt>
                <c:pt idx="1617">
                  <c:v>2.1058435740335382</c:v>
                </c:pt>
                <c:pt idx="1618">
                  <c:v>2.108377607280258</c:v>
                </c:pt>
                <c:pt idx="1619">
                  <c:v>2.1036680789421451</c:v>
                </c:pt>
                <c:pt idx="1620">
                  <c:v>2.108780726732415</c:v>
                </c:pt>
                <c:pt idx="1621">
                  <c:v>2.1359601413174492</c:v>
                </c:pt>
                <c:pt idx="1622">
                  <c:v>2.11907184713237</c:v>
                </c:pt>
                <c:pt idx="1623">
                  <c:v>2.1034855827023691</c:v>
                </c:pt>
                <c:pt idx="1624">
                  <c:v>2.1074506987671469</c:v>
                </c:pt>
                <c:pt idx="1625">
                  <c:v>2.0990890411256671</c:v>
                </c:pt>
                <c:pt idx="1626">
                  <c:v>2.093673760691916</c:v>
                </c:pt>
                <c:pt idx="1627">
                  <c:v>2.0906142459200772</c:v>
                </c:pt>
                <c:pt idx="1628">
                  <c:v>2.0895876794664958</c:v>
                </c:pt>
                <c:pt idx="1629">
                  <c:v>2.0891856026042639</c:v>
                </c:pt>
                <c:pt idx="1630">
                  <c:v>2.0961715480906631</c:v>
                </c:pt>
                <c:pt idx="1631">
                  <c:v>2.105511685822592</c:v>
                </c:pt>
                <c:pt idx="1632">
                  <c:v>2.1016457351922999</c:v>
                </c:pt>
                <c:pt idx="1633">
                  <c:v>2.1073158750180032</c:v>
                </c:pt>
                <c:pt idx="1634">
                  <c:v>2.1122004894931439</c:v>
                </c:pt>
                <c:pt idx="1635">
                  <c:v>2.1162780693391419</c:v>
                </c:pt>
                <c:pt idx="1636">
                  <c:v>2.1199894797706311</c:v>
                </c:pt>
                <c:pt idx="1637">
                  <c:v>2.1264077014786249</c:v>
                </c:pt>
                <c:pt idx="1638">
                  <c:v>2.1262548638818219</c:v>
                </c:pt>
                <c:pt idx="1639">
                  <c:v>2.1208930904189049</c:v>
                </c:pt>
                <c:pt idx="1640">
                  <c:v>2.1232967435407928</c:v>
                </c:pt>
                <c:pt idx="1641">
                  <c:v>2.1301631370758209</c:v>
                </c:pt>
                <c:pt idx="1642">
                  <c:v>2.1362955615531432</c:v>
                </c:pt>
                <c:pt idx="1643">
                  <c:v>2.142075277813094</c:v>
                </c:pt>
                <c:pt idx="1644">
                  <c:v>2.1416529351245162</c:v>
                </c:pt>
                <c:pt idx="1645">
                  <c:v>2.148883085225211</c:v>
                </c:pt>
                <c:pt idx="1646">
                  <c:v>2.1589057815503998</c:v>
                </c:pt>
                <c:pt idx="1647">
                  <c:v>2.155361849845272</c:v>
                </c:pt>
                <c:pt idx="1648">
                  <c:v>2.1642876208672561</c:v>
                </c:pt>
                <c:pt idx="1649">
                  <c:v>2.1690257889373932</c:v>
                </c:pt>
                <c:pt idx="1650">
                  <c:v>2.1870748221961418</c:v>
                </c:pt>
                <c:pt idx="1651">
                  <c:v>2.1785181400717502</c:v>
                </c:pt>
                <c:pt idx="1652">
                  <c:v>2.1719410188271819</c:v>
                </c:pt>
                <c:pt idx="1653">
                  <c:v>2.1803119182524782</c:v>
                </c:pt>
                <c:pt idx="1654">
                  <c:v>2.1789670679835371</c:v>
                </c:pt>
                <c:pt idx="1655">
                  <c:v>2.1834410227736618</c:v>
                </c:pt>
                <c:pt idx="1656">
                  <c:v>2.1918021425746179</c:v>
                </c:pt>
                <c:pt idx="1657">
                  <c:v>2.1973108312030911</c:v>
                </c:pt>
                <c:pt idx="1658">
                  <c:v>2.2148899885396429</c:v>
                </c:pt>
                <c:pt idx="1659">
                  <c:v>2.2212973795119821</c:v>
                </c:pt>
                <c:pt idx="1660">
                  <c:v>2.191922098089953</c:v>
                </c:pt>
                <c:pt idx="1661">
                  <c:v>2.2211110089773891</c:v>
                </c:pt>
                <c:pt idx="1662">
                  <c:v>2.197626274421038</c:v>
                </c:pt>
                <c:pt idx="1663">
                  <c:v>2.203738249617806</c:v>
                </c:pt>
                <c:pt idx="1664">
                  <c:v>2.241240877543988</c:v>
                </c:pt>
                <c:pt idx="1665">
                  <c:v>2.205641505127212</c:v>
                </c:pt>
                <c:pt idx="1666">
                  <c:v>2.2036926884151149</c:v>
                </c:pt>
                <c:pt idx="1667">
                  <c:v>2.2024673618329391</c:v>
                </c:pt>
                <c:pt idx="1668">
                  <c:v>2.1949317693936661</c:v>
                </c:pt>
                <c:pt idx="1669">
                  <c:v>2.1825341802725999</c:v>
                </c:pt>
                <c:pt idx="1670">
                  <c:v>2.2144625567167231</c:v>
                </c:pt>
                <c:pt idx="1671">
                  <c:v>2.217790202113564</c:v>
                </c:pt>
                <c:pt idx="1672">
                  <c:v>2.2164495340480981</c:v>
                </c:pt>
                <c:pt idx="1673">
                  <c:v>2.231305100617365</c:v>
                </c:pt>
                <c:pt idx="1674">
                  <c:v>2.2289001923758871</c:v>
                </c:pt>
                <c:pt idx="1675">
                  <c:v>2.2129735957462011</c:v>
                </c:pt>
                <c:pt idx="1676">
                  <c:v>2.2181613645162441</c:v>
                </c:pt>
                <c:pt idx="1677">
                  <c:v>2.22978563589102</c:v>
                </c:pt>
                <c:pt idx="1678">
                  <c:v>2.2329260423164472</c:v>
                </c:pt>
                <c:pt idx="1679">
                  <c:v>2.2173630511346332</c:v>
                </c:pt>
                <c:pt idx="1680">
                  <c:v>2.2149981724498371</c:v>
                </c:pt>
                <c:pt idx="1681">
                  <c:v>2.237617467542262</c:v>
                </c:pt>
                <c:pt idx="1682">
                  <c:v>2.2364996307602709</c:v>
                </c:pt>
                <c:pt idx="1683">
                  <c:v>2.2256076819594308</c:v>
                </c:pt>
                <c:pt idx="1684">
                  <c:v>2.2155845187685288</c:v>
                </c:pt>
                <c:pt idx="1685">
                  <c:v>2.2165247612616539</c:v>
                </c:pt>
                <c:pt idx="1686">
                  <c:v>2.2134256958188669</c:v>
                </c:pt>
                <c:pt idx="1687">
                  <c:v>2.2176339714002991</c:v>
                </c:pt>
                <c:pt idx="1688">
                  <c:v>2.2068782906041768</c:v>
                </c:pt>
                <c:pt idx="1689">
                  <c:v>2.21949693539093</c:v>
                </c:pt>
                <c:pt idx="1690">
                  <c:v>2.236685405186305</c:v>
                </c:pt>
                <c:pt idx="1691">
                  <c:v>2.2337821619227358</c:v>
                </c:pt>
                <c:pt idx="1692">
                  <c:v>2.2118034330514149</c:v>
                </c:pt>
                <c:pt idx="1693">
                  <c:v>2.2133578379229859</c:v>
                </c:pt>
                <c:pt idx="1694">
                  <c:v>2.2102044095181661</c:v>
                </c:pt>
                <c:pt idx="1695">
                  <c:v>2.2026541937023558</c:v>
                </c:pt>
                <c:pt idx="1696">
                  <c:v>2.205825278216146</c:v>
                </c:pt>
                <c:pt idx="1697">
                  <c:v>2.2001003556160539</c:v>
                </c:pt>
                <c:pt idx="1698">
                  <c:v>2.2040061299535592</c:v>
                </c:pt>
                <c:pt idx="1699">
                  <c:v>2.20110146498393</c:v>
                </c:pt>
                <c:pt idx="1700">
                  <c:v>2.2085241811605218</c:v>
                </c:pt>
                <c:pt idx="1701">
                  <c:v>2.2168593079328072</c:v>
                </c:pt>
                <c:pt idx="1702">
                  <c:v>2.2265715063807598</c:v>
                </c:pt>
                <c:pt idx="1703">
                  <c:v>2.2365763992774128</c:v>
                </c:pt>
                <c:pt idx="1704">
                  <c:v>2.259097988894625</c:v>
                </c:pt>
                <c:pt idx="1705">
                  <c:v>2.2464131361695121</c:v>
                </c:pt>
                <c:pt idx="1706">
                  <c:v>2.2458615430625701</c:v>
                </c:pt>
                <c:pt idx="1707">
                  <c:v>2.2470695406500618</c:v>
                </c:pt>
                <c:pt idx="1708">
                  <c:v>2.2461979738928761</c:v>
                </c:pt>
                <c:pt idx="1709">
                  <c:v>2.2179903872474118</c:v>
                </c:pt>
                <c:pt idx="1710">
                  <c:v>2.220342060500192</c:v>
                </c:pt>
                <c:pt idx="1711">
                  <c:v>2.2182150529852942</c:v>
                </c:pt>
                <c:pt idx="1712">
                  <c:v>2.2235686268791639</c:v>
                </c:pt>
                <c:pt idx="1713">
                  <c:v>2.221578740050544</c:v>
                </c:pt>
                <c:pt idx="1714">
                  <c:v>2.2363574725641882</c:v>
                </c:pt>
                <c:pt idx="1715">
                  <c:v>2.228304785798545</c:v>
                </c:pt>
                <c:pt idx="1716">
                  <c:v>2.2655987525943821</c:v>
                </c:pt>
                <c:pt idx="1717">
                  <c:v>2.2103609116531948</c:v>
                </c:pt>
                <c:pt idx="1718">
                  <c:v>2.1966936713309368</c:v>
                </c:pt>
                <c:pt idx="1719">
                  <c:v>2.2021990912845908</c:v>
                </c:pt>
                <c:pt idx="1720">
                  <c:v>2.2050156913654848</c:v>
                </c:pt>
                <c:pt idx="1721">
                  <c:v>2.207076473888991</c:v>
                </c:pt>
                <c:pt idx="1722">
                  <c:v>2.2097711208768791</c:v>
                </c:pt>
                <c:pt idx="1723">
                  <c:v>2.2187891191603448</c:v>
                </c:pt>
                <c:pt idx="1724">
                  <c:v>2.221300876086139</c:v>
                </c:pt>
                <c:pt idx="1725">
                  <c:v>2.236047564861035</c:v>
                </c:pt>
                <c:pt idx="1726">
                  <c:v>2.246374776042205</c:v>
                </c:pt>
                <c:pt idx="1727">
                  <c:v>2.255853222615436</c:v>
                </c:pt>
                <c:pt idx="1728">
                  <c:v>2.253189391363339</c:v>
                </c:pt>
                <c:pt idx="1729">
                  <c:v>2.2640191940022349</c:v>
                </c:pt>
                <c:pt idx="1730">
                  <c:v>2.2592364943340462</c:v>
                </c:pt>
                <c:pt idx="1731">
                  <c:v>2.2721645264856729</c:v>
                </c:pt>
                <c:pt idx="1732">
                  <c:v>2.2643237734699979</c:v>
                </c:pt>
                <c:pt idx="1733">
                  <c:v>2.268379868089561</c:v>
                </c:pt>
                <c:pt idx="1734">
                  <c:v>2.2634932558191272</c:v>
                </c:pt>
                <c:pt idx="1735">
                  <c:v>2.2823773233104858</c:v>
                </c:pt>
                <c:pt idx="1736">
                  <c:v>2.2789416304285162</c:v>
                </c:pt>
                <c:pt idx="1737">
                  <c:v>2.282023838763716</c:v>
                </c:pt>
                <c:pt idx="1738">
                  <c:v>2.277779427870215</c:v>
                </c:pt>
                <c:pt idx="1739">
                  <c:v>2.28287779729922</c:v>
                </c:pt>
                <c:pt idx="1740">
                  <c:v>2.291796247526297</c:v>
                </c:pt>
                <c:pt idx="1741">
                  <c:v>2.2999310977675038</c:v>
                </c:pt>
                <c:pt idx="1742">
                  <c:v>2.2989222032555161</c:v>
                </c:pt>
                <c:pt idx="1743">
                  <c:v>2.3130626769198681</c:v>
                </c:pt>
                <c:pt idx="1744">
                  <c:v>2.318334841794178</c:v>
                </c:pt>
                <c:pt idx="1745">
                  <c:v>2.3220150307566771</c:v>
                </c:pt>
                <c:pt idx="1746">
                  <c:v>2.3272305502165178</c:v>
                </c:pt>
                <c:pt idx="1747">
                  <c:v>2.3271528153324681</c:v>
                </c:pt>
                <c:pt idx="1748">
                  <c:v>2.321998652013141</c:v>
                </c:pt>
                <c:pt idx="1749">
                  <c:v>2.319749686927373</c:v>
                </c:pt>
                <c:pt idx="1750">
                  <c:v>2.3196665848263058</c:v>
                </c:pt>
                <c:pt idx="1751">
                  <c:v>2.3251277081257622</c:v>
                </c:pt>
                <c:pt idx="1752">
                  <c:v>2.3279934886488491</c:v>
                </c:pt>
                <c:pt idx="1753">
                  <c:v>2.334474238884813</c:v>
                </c:pt>
                <c:pt idx="1754">
                  <c:v>2.330432712877486</c:v>
                </c:pt>
                <c:pt idx="1755">
                  <c:v>2.3390587227723052</c:v>
                </c:pt>
                <c:pt idx="1756">
                  <c:v>2.3402888289994599</c:v>
                </c:pt>
                <c:pt idx="1757">
                  <c:v>2.3393035706543439</c:v>
                </c:pt>
                <c:pt idx="1758">
                  <c:v>2.3220579295389912</c:v>
                </c:pt>
                <c:pt idx="1759">
                  <c:v>2.3228397259693661</c:v>
                </c:pt>
                <c:pt idx="1760">
                  <c:v>2.3232833988622339</c:v>
                </c:pt>
                <c:pt idx="1761">
                  <c:v>2.3311459448921359</c:v>
                </c:pt>
                <c:pt idx="1762">
                  <c:v>2.3339617667450012</c:v>
                </c:pt>
                <c:pt idx="1763">
                  <c:v>2.3331259409037459</c:v>
                </c:pt>
                <c:pt idx="1764">
                  <c:v>2.3327580884418548</c:v>
                </c:pt>
                <c:pt idx="1765">
                  <c:v>2.3308001018603282</c:v>
                </c:pt>
                <c:pt idx="1766">
                  <c:v>2.335355945540774</c:v>
                </c:pt>
                <c:pt idx="1767">
                  <c:v>2.3269877462496882</c:v>
                </c:pt>
                <c:pt idx="1768">
                  <c:v>2.321495107612281</c:v>
                </c:pt>
                <c:pt idx="1769">
                  <c:v>2.3368331842174568</c:v>
                </c:pt>
                <c:pt idx="1770">
                  <c:v>2.343934776018334</c:v>
                </c:pt>
                <c:pt idx="1771">
                  <c:v>2.329330852813861</c:v>
                </c:pt>
                <c:pt idx="1772">
                  <c:v>2.3343923762544341</c:v>
                </c:pt>
                <c:pt idx="1773">
                  <c:v>2.3311994122927082</c:v>
                </c:pt>
                <c:pt idx="1774">
                  <c:v>2.3440645477148561</c:v>
                </c:pt>
                <c:pt idx="1775">
                  <c:v>2.3570141406110832</c:v>
                </c:pt>
                <c:pt idx="1776">
                  <c:v>2.3475389636587858</c:v>
                </c:pt>
                <c:pt idx="1777">
                  <c:v>2.335529783513342</c:v>
                </c:pt>
                <c:pt idx="1778">
                  <c:v>2.3190879843517131</c:v>
                </c:pt>
                <c:pt idx="1779">
                  <c:v>2.3182675413669211</c:v>
                </c:pt>
                <c:pt idx="1780">
                  <c:v>2.3174375344176852</c:v>
                </c:pt>
                <c:pt idx="1781">
                  <c:v>2.3187493379484181</c:v>
                </c:pt>
                <c:pt idx="1782">
                  <c:v>2.3270516914382662</c:v>
                </c:pt>
                <c:pt idx="1783">
                  <c:v>2.318027757943554</c:v>
                </c:pt>
                <c:pt idx="1784">
                  <c:v>2.3148604579545782</c:v>
                </c:pt>
                <c:pt idx="1785">
                  <c:v>2.3121576260055479</c:v>
                </c:pt>
                <c:pt idx="1786">
                  <c:v>2.3094956868575971</c:v>
                </c:pt>
                <c:pt idx="1787">
                  <c:v>2.3155358544261091</c:v>
                </c:pt>
                <c:pt idx="1788">
                  <c:v>2.318037880365639</c:v>
                </c:pt>
                <c:pt idx="1789">
                  <c:v>2.3244907440019178</c:v>
                </c:pt>
                <c:pt idx="1790">
                  <c:v>2.3248388565719029</c:v>
                </c:pt>
                <c:pt idx="1791">
                  <c:v>2.3292375451058138</c:v>
                </c:pt>
                <c:pt idx="1792">
                  <c:v>2.3167045639651089</c:v>
                </c:pt>
                <c:pt idx="1793">
                  <c:v>2.3253534588541251</c:v>
                </c:pt>
                <c:pt idx="1794">
                  <c:v>2.3410580030906218</c:v>
                </c:pt>
                <c:pt idx="1795">
                  <c:v>2.3536392778532189</c:v>
                </c:pt>
                <c:pt idx="1796">
                  <c:v>2.3580939231561611</c:v>
                </c:pt>
                <c:pt idx="1797">
                  <c:v>2.361949417272351</c:v>
                </c:pt>
                <c:pt idx="1798">
                  <c:v>2.3687453406971071</c:v>
                </c:pt>
                <c:pt idx="1799">
                  <c:v>2.3669838685304878</c:v>
                </c:pt>
                <c:pt idx="1800">
                  <c:v>2.3673978458779321</c:v>
                </c:pt>
                <c:pt idx="1801">
                  <c:v>2.3654009250458961</c:v>
                </c:pt>
                <c:pt idx="1802">
                  <c:v>2.3617936964584221</c:v>
                </c:pt>
                <c:pt idx="1803">
                  <c:v>2.363647565616886</c:v>
                </c:pt>
                <c:pt idx="1804">
                  <c:v>2.3716107043029941</c:v>
                </c:pt>
                <c:pt idx="1805">
                  <c:v>2.3749280004150219</c:v>
                </c:pt>
                <c:pt idx="1806">
                  <c:v>2.3751604816234768</c:v>
                </c:pt>
                <c:pt idx="1807">
                  <c:v>2.376183705194534</c:v>
                </c:pt>
                <c:pt idx="1808">
                  <c:v>2.391493271315186</c:v>
                </c:pt>
                <c:pt idx="1809">
                  <c:v>2.390037796355815</c:v>
                </c:pt>
                <c:pt idx="1810">
                  <c:v>2.3917835595178079</c:v>
                </c:pt>
                <c:pt idx="1811">
                  <c:v>2.396912353885182</c:v>
                </c:pt>
                <c:pt idx="1812">
                  <c:v>2.3924350535419951</c:v>
                </c:pt>
                <c:pt idx="1813">
                  <c:v>2.3947062454064811</c:v>
                </c:pt>
                <c:pt idx="1814">
                  <c:v>2.4010235809222289</c:v>
                </c:pt>
                <c:pt idx="1815">
                  <c:v>2.3951001505876102</c:v>
                </c:pt>
                <c:pt idx="1816">
                  <c:v>2.389158667181519</c:v>
                </c:pt>
                <c:pt idx="1817">
                  <c:v>2.3913237048767089</c:v>
                </c:pt>
                <c:pt idx="1818">
                  <c:v>2.3956904358276798</c:v>
                </c:pt>
                <c:pt idx="1819">
                  <c:v>2.3880697514142621</c:v>
                </c:pt>
                <c:pt idx="1820">
                  <c:v>2.388202828052957</c:v>
                </c:pt>
                <c:pt idx="1821">
                  <c:v>2.3890013456351409</c:v>
                </c:pt>
                <c:pt idx="1822">
                  <c:v>2.3930392187345442</c:v>
                </c:pt>
                <c:pt idx="1823">
                  <c:v>2.387781279247672</c:v>
                </c:pt>
                <c:pt idx="1824">
                  <c:v>2.3869250802571451</c:v>
                </c:pt>
                <c:pt idx="1825">
                  <c:v>2.3918350343506791</c:v>
                </c:pt>
                <c:pt idx="1826">
                  <c:v>2.3925885344003039</c:v>
                </c:pt>
                <c:pt idx="1827">
                  <c:v>2.3869988922233141</c:v>
                </c:pt>
                <c:pt idx="1828">
                  <c:v>2.3819358453956299</c:v>
                </c:pt>
                <c:pt idx="1829">
                  <c:v>2.3812106677584981</c:v>
                </c:pt>
                <c:pt idx="1830">
                  <c:v>2.3917122135511608</c:v>
                </c:pt>
                <c:pt idx="1831">
                  <c:v>2.378524508022362</c:v>
                </c:pt>
                <c:pt idx="1832">
                  <c:v>2.3765219867794318</c:v>
                </c:pt>
                <c:pt idx="1833">
                  <c:v>2.375370393059888</c:v>
                </c:pt>
                <c:pt idx="1834">
                  <c:v>2.376087238671043</c:v>
                </c:pt>
                <c:pt idx="1835">
                  <c:v>2.3858364937591361</c:v>
                </c:pt>
                <c:pt idx="1836">
                  <c:v>2.390331800370153</c:v>
                </c:pt>
                <c:pt idx="1837">
                  <c:v>2.3865052579277579</c:v>
                </c:pt>
                <c:pt idx="1838">
                  <c:v>2.398597518699539</c:v>
                </c:pt>
                <c:pt idx="1839">
                  <c:v>2.3970703399870761</c:v>
                </c:pt>
                <c:pt idx="1840">
                  <c:v>2.4091223404738429</c:v>
                </c:pt>
                <c:pt idx="1841">
                  <c:v>2.4057637538068679</c:v>
                </c:pt>
                <c:pt idx="1842">
                  <c:v>2.3964793820762149</c:v>
                </c:pt>
                <c:pt idx="1843">
                  <c:v>2.4078982681009449</c:v>
                </c:pt>
                <c:pt idx="1844">
                  <c:v>2.404868691956688</c:v>
                </c:pt>
                <c:pt idx="1845">
                  <c:v>2.4137543388935909</c:v>
                </c:pt>
                <c:pt idx="1846">
                  <c:v>2.4181900463773771</c:v>
                </c:pt>
                <c:pt idx="1847">
                  <c:v>2.432222021910754</c:v>
                </c:pt>
                <c:pt idx="1848">
                  <c:v>2.4311806721636882</c:v>
                </c:pt>
                <c:pt idx="1849">
                  <c:v>2.4319209402203539</c:v>
                </c:pt>
                <c:pt idx="1850">
                  <c:v>2.4345002768074742</c:v>
                </c:pt>
                <c:pt idx="1851">
                  <c:v>2.458109011410095</c:v>
                </c:pt>
                <c:pt idx="1852">
                  <c:v>2.459581597412384</c:v>
                </c:pt>
                <c:pt idx="1853">
                  <c:v>2.469332160416291</c:v>
                </c:pt>
                <c:pt idx="1854">
                  <c:v>2.4682407729732159</c:v>
                </c:pt>
                <c:pt idx="1855">
                  <c:v>2.4734549424290999</c:v>
                </c:pt>
                <c:pt idx="1856">
                  <c:v>2.481713759635066</c:v>
                </c:pt>
                <c:pt idx="1857">
                  <c:v>2.4895250856099751</c:v>
                </c:pt>
                <c:pt idx="1858">
                  <c:v>2.4876762117369342</c:v>
                </c:pt>
                <c:pt idx="1859">
                  <c:v>2.485843141459807</c:v>
                </c:pt>
                <c:pt idx="1860">
                  <c:v>2.4895913850347862</c:v>
                </c:pt>
                <c:pt idx="1861">
                  <c:v>2.479970055639007</c:v>
                </c:pt>
                <c:pt idx="1862">
                  <c:v>2.477227748917469</c:v>
                </c:pt>
                <c:pt idx="1863">
                  <c:v>2.4703601314798518</c:v>
                </c:pt>
                <c:pt idx="1864">
                  <c:v>2.475075439765567</c:v>
                </c:pt>
                <c:pt idx="1865">
                  <c:v>2.4706568035215701</c:v>
                </c:pt>
                <c:pt idx="1866">
                  <c:v>2.4865751955370219</c:v>
                </c:pt>
                <c:pt idx="1867">
                  <c:v>2.4972410597642809</c:v>
                </c:pt>
                <c:pt idx="1868">
                  <c:v>2.4889341095228308</c:v>
                </c:pt>
                <c:pt idx="1869">
                  <c:v>2.4950571328611999</c:v>
                </c:pt>
                <c:pt idx="1870">
                  <c:v>2.4955091010880879</c:v>
                </c:pt>
                <c:pt idx="1871">
                  <c:v>2.494684097458078</c:v>
                </c:pt>
                <c:pt idx="1872">
                  <c:v>2.5016318718248498</c:v>
                </c:pt>
                <c:pt idx="1873">
                  <c:v>2.4975332161451469</c:v>
                </c:pt>
                <c:pt idx="1874">
                  <c:v>2.5052410268107361</c:v>
                </c:pt>
                <c:pt idx="1875">
                  <c:v>2.5023751878835201</c:v>
                </c:pt>
                <c:pt idx="1876">
                  <c:v>2.514095816370153</c:v>
                </c:pt>
                <c:pt idx="1877">
                  <c:v>2.5072448954864779</c:v>
                </c:pt>
                <c:pt idx="1878">
                  <c:v>2.515431157468162</c:v>
                </c:pt>
                <c:pt idx="1879">
                  <c:v>2.5133026940821028</c:v>
                </c:pt>
                <c:pt idx="1880">
                  <c:v>2.5066091485626618</c:v>
                </c:pt>
                <c:pt idx="1881">
                  <c:v>2.515060511997647</c:v>
                </c:pt>
                <c:pt idx="1882">
                  <c:v>2.5211994623062139</c:v>
                </c:pt>
                <c:pt idx="1883">
                  <c:v>2.5137798924442341</c:v>
                </c:pt>
                <c:pt idx="1884">
                  <c:v>2.5119639121732331</c:v>
                </c:pt>
                <c:pt idx="1885">
                  <c:v>2.515867208861605</c:v>
                </c:pt>
                <c:pt idx="1886">
                  <c:v>2.5071756445040481</c:v>
                </c:pt>
                <c:pt idx="1887">
                  <c:v>2.5094413392578572</c:v>
                </c:pt>
                <c:pt idx="1888">
                  <c:v>2.521848460342119</c:v>
                </c:pt>
                <c:pt idx="1889">
                  <c:v>2.516474920532247</c:v>
                </c:pt>
                <c:pt idx="1890">
                  <c:v>2.5128939642181298</c:v>
                </c:pt>
                <c:pt idx="1891">
                  <c:v>2.532652541236045</c:v>
                </c:pt>
                <c:pt idx="1892">
                  <c:v>2.539005615489379</c:v>
                </c:pt>
                <c:pt idx="1893">
                  <c:v>2.5376711825124971</c:v>
                </c:pt>
                <c:pt idx="1894">
                  <c:v>2.5340189517226661</c:v>
                </c:pt>
                <c:pt idx="1895">
                  <c:v>2.5335316222244111</c:v>
                </c:pt>
                <c:pt idx="1896">
                  <c:v>2.5292380704081832</c:v>
                </c:pt>
                <c:pt idx="1897">
                  <c:v>2.5305078249796988</c:v>
                </c:pt>
                <c:pt idx="1898">
                  <c:v>2.5241750726324388</c:v>
                </c:pt>
                <c:pt idx="1899">
                  <c:v>2.5194870072130851</c:v>
                </c:pt>
                <c:pt idx="1900">
                  <c:v>2.512982668619312</c:v>
                </c:pt>
                <c:pt idx="1901">
                  <c:v>2.5313779335325308</c:v>
                </c:pt>
                <c:pt idx="1902">
                  <c:v>2.5326070908461471</c:v>
                </c:pt>
                <c:pt idx="1903">
                  <c:v>2.5295155039205088</c:v>
                </c:pt>
                <c:pt idx="1904">
                  <c:v>2.5305996133260509</c:v>
                </c:pt>
                <c:pt idx="1905">
                  <c:v>2.5355539867662018</c:v>
                </c:pt>
                <c:pt idx="1906">
                  <c:v>2.5418997865863751</c:v>
                </c:pt>
                <c:pt idx="1907">
                  <c:v>2.54110798517448</c:v>
                </c:pt>
                <c:pt idx="1908">
                  <c:v>2.541327433507941</c:v>
                </c:pt>
                <c:pt idx="1909">
                  <c:v>2.54031945327251</c:v>
                </c:pt>
                <c:pt idx="1910">
                  <c:v>2.55217816597166</c:v>
                </c:pt>
                <c:pt idx="1911">
                  <c:v>2.5526996145469512</c:v>
                </c:pt>
                <c:pt idx="1912">
                  <c:v>2.5480832972250842</c:v>
                </c:pt>
                <c:pt idx="1913">
                  <c:v>2.529539352371164</c:v>
                </c:pt>
                <c:pt idx="1914">
                  <c:v>2.5328802584400849</c:v>
                </c:pt>
                <c:pt idx="1915">
                  <c:v>2.5485540335553689</c:v>
                </c:pt>
                <c:pt idx="1916">
                  <c:v>2.556824842377349</c:v>
                </c:pt>
                <c:pt idx="1917">
                  <c:v>2.5579934217410401</c:v>
                </c:pt>
                <c:pt idx="1918">
                  <c:v>2.5753782296552141</c:v>
                </c:pt>
                <c:pt idx="1919">
                  <c:v>2.575849000283351</c:v>
                </c:pt>
                <c:pt idx="1920">
                  <c:v>2.57566492654641</c:v>
                </c:pt>
                <c:pt idx="1921">
                  <c:v>2.5840750251680968</c:v>
                </c:pt>
                <c:pt idx="1922">
                  <c:v>2.5764661270915541</c:v>
                </c:pt>
                <c:pt idx="1923">
                  <c:v>2.5753576813225032</c:v>
                </c:pt>
                <c:pt idx="1924">
                  <c:v>2.57598949262088</c:v>
                </c:pt>
                <c:pt idx="1925">
                  <c:v>2.569638980306816</c:v>
                </c:pt>
                <c:pt idx="1926">
                  <c:v>2.5449925364038481</c:v>
                </c:pt>
                <c:pt idx="1927">
                  <c:v>2.5542092932692162</c:v>
                </c:pt>
                <c:pt idx="1928">
                  <c:v>2.5611656301502279</c:v>
                </c:pt>
                <c:pt idx="1929">
                  <c:v>2.5630639624587972</c:v>
                </c:pt>
                <c:pt idx="1930">
                  <c:v>2.5618603573886078</c:v>
                </c:pt>
                <c:pt idx="1931">
                  <c:v>2.5471473177977981</c:v>
                </c:pt>
                <c:pt idx="1932">
                  <c:v>2.5555369057668589</c:v>
                </c:pt>
                <c:pt idx="1933">
                  <c:v>2.57776004470352</c:v>
                </c:pt>
                <c:pt idx="1934">
                  <c:v>2.5945606191443469</c:v>
                </c:pt>
                <c:pt idx="1935">
                  <c:v>2.5917623388559279</c:v>
                </c:pt>
                <c:pt idx="1936">
                  <c:v>2.5995841067350529</c:v>
                </c:pt>
                <c:pt idx="1937">
                  <c:v>2.6135635982816598</c:v>
                </c:pt>
                <c:pt idx="1938">
                  <c:v>2.6131932976646279</c:v>
                </c:pt>
                <c:pt idx="1939">
                  <c:v>2.6144269747168498</c:v>
                </c:pt>
                <c:pt idx="1940">
                  <c:v>2.6044521242574441</c:v>
                </c:pt>
                <c:pt idx="1941">
                  <c:v>2.6075345360206419</c:v>
                </c:pt>
                <c:pt idx="1942">
                  <c:v>2.6098816165490391</c:v>
                </c:pt>
                <c:pt idx="1943">
                  <c:v>2.608555638371119</c:v>
                </c:pt>
                <c:pt idx="1944">
                  <c:v>2.6082351915934652</c:v>
                </c:pt>
                <c:pt idx="1945">
                  <c:v>2.6168967539797898</c:v>
                </c:pt>
                <c:pt idx="1946">
                  <c:v>2.611541362308301</c:v>
                </c:pt>
                <c:pt idx="1947">
                  <c:v>2.6241291812980339</c:v>
                </c:pt>
                <c:pt idx="1948">
                  <c:v>2.6250912744404031</c:v>
                </c:pt>
                <c:pt idx="1949">
                  <c:v>2.6267134194439739</c:v>
                </c:pt>
                <c:pt idx="1950">
                  <c:v>2.6284617784959301</c:v>
                </c:pt>
                <c:pt idx="1951">
                  <c:v>2.6167279443573932</c:v>
                </c:pt>
                <c:pt idx="1952">
                  <c:v>2.6123007084288079</c:v>
                </c:pt>
                <c:pt idx="1953">
                  <c:v>2.6216943515851741</c:v>
                </c:pt>
                <c:pt idx="1954">
                  <c:v>2.624865463427843</c:v>
                </c:pt>
                <c:pt idx="1955">
                  <c:v>2.6242249199847039</c:v>
                </c:pt>
              </c:numCache>
            </c:numRef>
          </c:val>
          <c:smooth val="0"/>
        </c:ser>
        <c:ser>
          <c:idx val="2"/>
          <c:order val="2"/>
          <c:tx>
            <c:strRef>
              <c:f>Sheet1!$E$1</c:f>
              <c:strCache>
                <c:ptCount val="1"/>
                <c:pt idx="0">
                  <c:v>持仓因子1</c:v>
                </c:pt>
              </c:strCache>
            </c:strRef>
          </c:tx>
          <c:spPr>
            <a:ln w="28575" cap="rnd">
              <a:solidFill>
                <a:schemeClr val="accent3"/>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Sheet1!$E$2:$E$1984</c:f>
              <c:numCache>
                <c:formatCode>General</c:formatCode>
                <c:ptCount val="1983"/>
                <c:pt idx="0">
                  <c:v>1</c:v>
                </c:pt>
                <c:pt idx="1">
                  <c:v>0.99517991719161736</c:v>
                </c:pt>
                <c:pt idx="2">
                  <c:v>1.0052915732599259</c:v>
                </c:pt>
                <c:pt idx="3">
                  <c:v>1.0134028198379521</c:v>
                </c:pt>
                <c:pt idx="4">
                  <c:v>1.011268097307318</c:v>
                </c:pt>
                <c:pt idx="5">
                  <c:v>1.0099981501573601</c:v>
                </c:pt>
                <c:pt idx="6">
                  <c:v>1.0110531430307099</c:v>
                </c:pt>
                <c:pt idx="7">
                  <c:v>1.010191417371733</c:v>
                </c:pt>
                <c:pt idx="8">
                  <c:v>1.012143369677865</c:v>
                </c:pt>
                <c:pt idx="9">
                  <c:v>1.0097967432376169</c:v>
                </c:pt>
                <c:pt idx="10">
                  <c:v>1.0096732695313571</c:v>
                </c:pt>
                <c:pt idx="11">
                  <c:v>1.0165605954595269</c:v>
                </c:pt>
                <c:pt idx="12">
                  <c:v>1.012540910617296</c:v>
                </c:pt>
                <c:pt idx="13">
                  <c:v>1.0148719476735619</c:v>
                </c:pt>
                <c:pt idx="14">
                  <c:v>1.013637832344878</c:v>
                </c:pt>
                <c:pt idx="15">
                  <c:v>1.022253252768266</c:v>
                </c:pt>
                <c:pt idx="16">
                  <c:v>1.0249647504020261</c:v>
                </c:pt>
                <c:pt idx="17">
                  <c:v>1.024723386181541</c:v>
                </c:pt>
                <c:pt idx="18">
                  <c:v>1.0290054763792149</c:v>
                </c:pt>
                <c:pt idx="19">
                  <c:v>1.029633967239229</c:v>
                </c:pt>
                <c:pt idx="20">
                  <c:v>1.0383757123494539</c:v>
                </c:pt>
                <c:pt idx="21">
                  <c:v>1.0306097294150629</c:v>
                </c:pt>
                <c:pt idx="22">
                  <c:v>1.031381844826943</c:v>
                </c:pt>
                <c:pt idx="23">
                  <c:v>1.028097775148094</c:v>
                </c:pt>
                <c:pt idx="24">
                  <c:v>1.0267791127322261</c:v>
                </c:pt>
                <c:pt idx="25">
                  <c:v>1.0278015714347379</c:v>
                </c:pt>
                <c:pt idx="26">
                  <c:v>1.024833422189892</c:v>
                </c:pt>
                <c:pt idx="27">
                  <c:v>1.0236474477373469</c:v>
                </c:pt>
                <c:pt idx="28">
                  <c:v>1.0204217505144471</c:v>
                </c:pt>
                <c:pt idx="29">
                  <c:v>1.027791083189747</c:v>
                </c:pt>
                <c:pt idx="30">
                  <c:v>1.02235226907412</c:v>
                </c:pt>
                <c:pt idx="31">
                  <c:v>1.022598311326226</c:v>
                </c:pt>
                <c:pt idx="32">
                  <c:v>1.028184584594481</c:v>
                </c:pt>
                <c:pt idx="33">
                  <c:v>1.027308990741038</c:v>
                </c:pt>
                <c:pt idx="34">
                  <c:v>1.0312817272473309</c:v>
                </c:pt>
                <c:pt idx="35">
                  <c:v>1.039825236671585</c:v>
                </c:pt>
                <c:pt idx="36">
                  <c:v>1.041947991293747</c:v>
                </c:pt>
                <c:pt idx="37">
                  <c:v>1.048856239628964</c:v>
                </c:pt>
                <c:pt idx="38">
                  <c:v>1.0448932196785841</c:v>
                </c:pt>
                <c:pt idx="39">
                  <c:v>1.043344402737802</c:v>
                </c:pt>
                <c:pt idx="40">
                  <c:v>1.044617433562725</c:v>
                </c:pt>
                <c:pt idx="41">
                  <c:v>1.0430967929121919</c:v>
                </c:pt>
                <c:pt idx="42">
                  <c:v>1.0472987860710541</c:v>
                </c:pt>
                <c:pt idx="43">
                  <c:v>1.0454565985823381</c:v>
                </c:pt>
                <c:pt idx="44">
                  <c:v>1.053301565845147</c:v>
                </c:pt>
                <c:pt idx="45">
                  <c:v>1.044344508743337</c:v>
                </c:pt>
                <c:pt idx="46">
                  <c:v>1.044037087443203</c:v>
                </c:pt>
                <c:pt idx="47">
                  <c:v>1.046738381889748</c:v>
                </c:pt>
                <c:pt idx="48">
                  <c:v>1.0419040406939459</c:v>
                </c:pt>
                <c:pt idx="49">
                  <c:v>1.039842868725104</c:v>
                </c:pt>
                <c:pt idx="50">
                  <c:v>1.0443018853719459</c:v>
                </c:pt>
                <c:pt idx="51">
                  <c:v>1.042904986905983</c:v>
                </c:pt>
                <c:pt idx="52">
                  <c:v>1.040382384524223</c:v>
                </c:pt>
                <c:pt idx="53">
                  <c:v>1.040220623272885</c:v>
                </c:pt>
                <c:pt idx="54">
                  <c:v>1.0414722529674161</c:v>
                </c:pt>
                <c:pt idx="55">
                  <c:v>1.04432987249347</c:v>
                </c:pt>
                <c:pt idx="56">
                  <c:v>1.049731277231063</c:v>
                </c:pt>
                <c:pt idx="57">
                  <c:v>1.052381339975534</c:v>
                </c:pt>
                <c:pt idx="58">
                  <c:v>1.051035793899737</c:v>
                </c:pt>
                <c:pt idx="59">
                  <c:v>1.0491850682210559</c:v>
                </c:pt>
                <c:pt idx="60">
                  <c:v>1.048490684936197</c:v>
                </c:pt>
                <c:pt idx="61">
                  <c:v>1.052730118702222</c:v>
                </c:pt>
                <c:pt idx="62">
                  <c:v>1.050126270517542</c:v>
                </c:pt>
                <c:pt idx="63">
                  <c:v>1.050166694511139</c:v>
                </c:pt>
                <c:pt idx="64">
                  <c:v>1.051415683814757</c:v>
                </c:pt>
                <c:pt idx="65">
                  <c:v>1.0527100560663449</c:v>
                </c:pt>
                <c:pt idx="66">
                  <c:v>1.05510000827378</c:v>
                </c:pt>
                <c:pt idx="67">
                  <c:v>1.0543777796512439</c:v>
                </c:pt>
                <c:pt idx="68">
                  <c:v>1.06151592299195</c:v>
                </c:pt>
                <c:pt idx="69">
                  <c:v>1.060937516991429</c:v>
                </c:pt>
                <c:pt idx="70">
                  <c:v>1.0617706953358399</c:v>
                </c:pt>
                <c:pt idx="71">
                  <c:v>1.061340106325569</c:v>
                </c:pt>
                <c:pt idx="72">
                  <c:v>1.060197668740837</c:v>
                </c:pt>
                <c:pt idx="73">
                  <c:v>1.062909874346287</c:v>
                </c:pt>
                <c:pt idx="74">
                  <c:v>1.065134356847216</c:v>
                </c:pt>
                <c:pt idx="75">
                  <c:v>1.0603335872850299</c:v>
                </c:pt>
                <c:pt idx="76">
                  <c:v>1.062566715271086</c:v>
                </c:pt>
                <c:pt idx="77">
                  <c:v>1.0618413328258769</c:v>
                </c:pt>
                <c:pt idx="78">
                  <c:v>1.0626040458657049</c:v>
                </c:pt>
                <c:pt idx="79">
                  <c:v>1.0576618393312991</c:v>
                </c:pt>
                <c:pt idx="80">
                  <c:v>1.060608620772963</c:v>
                </c:pt>
                <c:pt idx="81">
                  <c:v>1.066422527143722</c:v>
                </c:pt>
                <c:pt idx="82">
                  <c:v>1.0675888381716869</c:v>
                </c:pt>
                <c:pt idx="83">
                  <c:v>1.066887183656517</c:v>
                </c:pt>
                <c:pt idx="84">
                  <c:v>1.065270706767284</c:v>
                </c:pt>
                <c:pt idx="85">
                  <c:v>1.066128631372866</c:v>
                </c:pt>
                <c:pt idx="86">
                  <c:v>1.066997451776422</c:v>
                </c:pt>
                <c:pt idx="87">
                  <c:v>1.0855012035591931</c:v>
                </c:pt>
                <c:pt idx="88">
                  <c:v>1.0781942407645431</c:v>
                </c:pt>
                <c:pt idx="89">
                  <c:v>1.0748358175688451</c:v>
                </c:pt>
                <c:pt idx="90">
                  <c:v>1.076032640646053</c:v>
                </c:pt>
                <c:pt idx="91">
                  <c:v>1.073906273515064</c:v>
                </c:pt>
                <c:pt idx="92">
                  <c:v>1.0709717172029449</c:v>
                </c:pt>
                <c:pt idx="93">
                  <c:v>1.0774635873382361</c:v>
                </c:pt>
                <c:pt idx="94">
                  <c:v>1.0769758830767771</c:v>
                </c:pt>
                <c:pt idx="95">
                  <c:v>1.073424168782888</c:v>
                </c:pt>
                <c:pt idx="96">
                  <c:v>1.076430901034273</c:v>
                </c:pt>
                <c:pt idx="97">
                  <c:v>1.078792775016876</c:v>
                </c:pt>
                <c:pt idx="98">
                  <c:v>1.086750283901011</c:v>
                </c:pt>
                <c:pt idx="99">
                  <c:v>1.0833213863996169</c:v>
                </c:pt>
                <c:pt idx="100">
                  <c:v>1.086688479536531</c:v>
                </c:pt>
                <c:pt idx="101">
                  <c:v>1.088990512109455</c:v>
                </c:pt>
                <c:pt idx="102">
                  <c:v>1.091881697814852</c:v>
                </c:pt>
                <c:pt idx="103">
                  <c:v>1.0891617312928139</c:v>
                </c:pt>
                <c:pt idx="104">
                  <c:v>1.0826171834230649</c:v>
                </c:pt>
                <c:pt idx="105">
                  <c:v>1.0841090381215439</c:v>
                </c:pt>
                <c:pt idx="106">
                  <c:v>1.083373544873127</c:v>
                </c:pt>
                <c:pt idx="107">
                  <c:v>1.0852984131296559</c:v>
                </c:pt>
                <c:pt idx="108">
                  <c:v>1.0865969758907721</c:v>
                </c:pt>
                <c:pt idx="109">
                  <c:v>1.0809008444269661</c:v>
                </c:pt>
                <c:pt idx="110">
                  <c:v>1.0830459157577781</c:v>
                </c:pt>
                <c:pt idx="111">
                  <c:v>1.08622996066597</c:v>
                </c:pt>
                <c:pt idx="112">
                  <c:v>1.084035024814614</c:v>
                </c:pt>
                <c:pt idx="113">
                  <c:v>1.0844623794402479</c:v>
                </c:pt>
                <c:pt idx="114">
                  <c:v>1.0865825790446511</c:v>
                </c:pt>
                <c:pt idx="115">
                  <c:v>1.0924967804447041</c:v>
                </c:pt>
                <c:pt idx="116">
                  <c:v>1.090417308750576</c:v>
                </c:pt>
                <c:pt idx="117">
                  <c:v>1.0945539577992489</c:v>
                </c:pt>
                <c:pt idx="118">
                  <c:v>1.0913895997374621</c:v>
                </c:pt>
                <c:pt idx="119">
                  <c:v>1.090049360854114</c:v>
                </c:pt>
                <c:pt idx="120">
                  <c:v>1.088148641949906</c:v>
                </c:pt>
                <c:pt idx="121">
                  <c:v>1.0877266892780479</c:v>
                </c:pt>
                <c:pt idx="122">
                  <c:v>1.091744171677234</c:v>
                </c:pt>
                <c:pt idx="123">
                  <c:v>1.0902432640162221</c:v>
                </c:pt>
                <c:pt idx="124">
                  <c:v>1.0965841007586461</c:v>
                </c:pt>
                <c:pt idx="125">
                  <c:v>1.1005283235946399</c:v>
                </c:pt>
                <c:pt idx="126">
                  <c:v>1.10089177847789</c:v>
                </c:pt>
                <c:pt idx="127">
                  <c:v>1.1037679596657719</c:v>
                </c:pt>
                <c:pt idx="128">
                  <c:v>1.1040750398913279</c:v>
                </c:pt>
                <c:pt idx="129">
                  <c:v>1.1000326646173699</c:v>
                </c:pt>
                <c:pt idx="130">
                  <c:v>1.0947442260487159</c:v>
                </c:pt>
                <c:pt idx="131">
                  <c:v>1.09557123444155</c:v>
                </c:pt>
                <c:pt idx="132">
                  <c:v>1.09495386439234</c:v>
                </c:pt>
                <c:pt idx="133">
                  <c:v>1.090448336531963</c:v>
                </c:pt>
                <c:pt idx="134">
                  <c:v>1.0893357986654479</c:v>
                </c:pt>
                <c:pt idx="135">
                  <c:v>1.0943638367021971</c:v>
                </c:pt>
                <c:pt idx="136">
                  <c:v>1.0891793870557009</c:v>
                </c:pt>
                <c:pt idx="137">
                  <c:v>1.089777017547354</c:v>
                </c:pt>
                <c:pt idx="138">
                  <c:v>1.088353219353877</c:v>
                </c:pt>
                <c:pt idx="139">
                  <c:v>1.0829781808347161</c:v>
                </c:pt>
                <c:pt idx="140">
                  <c:v>1.089957837757217</c:v>
                </c:pt>
                <c:pt idx="141">
                  <c:v>1.0880956587439119</c:v>
                </c:pt>
                <c:pt idx="142">
                  <c:v>1.0940851299008949</c:v>
                </c:pt>
                <c:pt idx="143">
                  <c:v>1.0867134364012481</c:v>
                </c:pt>
                <c:pt idx="144">
                  <c:v>1.083288972525098</c:v>
                </c:pt>
                <c:pt idx="145">
                  <c:v>1.087265483394245</c:v>
                </c:pt>
                <c:pt idx="146">
                  <c:v>1.08750359496861</c:v>
                </c:pt>
                <c:pt idx="147">
                  <c:v>1.092040329843516</c:v>
                </c:pt>
                <c:pt idx="148">
                  <c:v>1.085439012611447</c:v>
                </c:pt>
                <c:pt idx="149">
                  <c:v>1.0825059006403071</c:v>
                </c:pt>
                <c:pt idx="150">
                  <c:v>1.079781939886753</c:v>
                </c:pt>
                <c:pt idx="151">
                  <c:v>1.084359111915465</c:v>
                </c:pt>
                <c:pt idx="152">
                  <c:v>1.082669486645176</c:v>
                </c:pt>
                <c:pt idx="153">
                  <c:v>1.09074112539068</c:v>
                </c:pt>
                <c:pt idx="154">
                  <c:v>1.0945013382554369</c:v>
                </c:pt>
                <c:pt idx="155">
                  <c:v>1.0960720697610671</c:v>
                </c:pt>
                <c:pt idx="156">
                  <c:v>1.0933846178849449</c:v>
                </c:pt>
                <c:pt idx="157">
                  <c:v>1.090964375437407</c:v>
                </c:pt>
                <c:pt idx="158">
                  <c:v>1.089478296962183</c:v>
                </c:pt>
                <c:pt idx="159">
                  <c:v>1.0903860986928691</c:v>
                </c:pt>
                <c:pt idx="160">
                  <c:v>1.093867128793665</c:v>
                </c:pt>
                <c:pt idx="161">
                  <c:v>1.089545212917552</c:v>
                </c:pt>
                <c:pt idx="162">
                  <c:v>1.0877326589491001</c:v>
                </c:pt>
                <c:pt idx="163">
                  <c:v>1.087293988593186</c:v>
                </c:pt>
                <c:pt idx="164">
                  <c:v>1.0797527344482321</c:v>
                </c:pt>
                <c:pt idx="165">
                  <c:v>1.0764990844410409</c:v>
                </c:pt>
                <c:pt idx="166">
                  <c:v>1.076470362518734</c:v>
                </c:pt>
                <c:pt idx="167">
                  <c:v>1.0884889573734551</c:v>
                </c:pt>
                <c:pt idx="168">
                  <c:v>1.0877601273244</c:v>
                </c:pt>
                <c:pt idx="169">
                  <c:v>1.0876618568659331</c:v>
                </c:pt>
                <c:pt idx="170">
                  <c:v>1.091082379767911</c:v>
                </c:pt>
                <c:pt idx="171">
                  <c:v>1.092337418503265</c:v>
                </c:pt>
                <c:pt idx="172">
                  <c:v>1.094665606673231</c:v>
                </c:pt>
                <c:pt idx="173">
                  <c:v>1.0931088002517559</c:v>
                </c:pt>
                <c:pt idx="174">
                  <c:v>1.0902986021817509</c:v>
                </c:pt>
                <c:pt idx="175">
                  <c:v>1.094026969677665</c:v>
                </c:pt>
                <c:pt idx="176">
                  <c:v>1.0964496261214529</c:v>
                </c:pt>
                <c:pt idx="177">
                  <c:v>1.091965008292942</c:v>
                </c:pt>
                <c:pt idx="178">
                  <c:v>1.092737723801031</c:v>
                </c:pt>
                <c:pt idx="179">
                  <c:v>1.0994410066883791</c:v>
                </c:pt>
                <c:pt idx="180">
                  <c:v>1.092068465452769</c:v>
                </c:pt>
                <c:pt idx="181">
                  <c:v>1.085138591089974</c:v>
                </c:pt>
                <c:pt idx="182">
                  <c:v>1.084596044554806</c:v>
                </c:pt>
                <c:pt idx="183">
                  <c:v>1.0824955902526969</c:v>
                </c:pt>
                <c:pt idx="184">
                  <c:v>1.085146767612071</c:v>
                </c:pt>
                <c:pt idx="185">
                  <c:v>1.0821114115074739</c:v>
                </c:pt>
                <c:pt idx="186">
                  <c:v>1.0832388328502289</c:v>
                </c:pt>
                <c:pt idx="187">
                  <c:v>1.0832992691568899</c:v>
                </c:pt>
                <c:pt idx="188">
                  <c:v>1.0717948648795019</c:v>
                </c:pt>
                <c:pt idx="189">
                  <c:v>1.07449336431227</c:v>
                </c:pt>
                <c:pt idx="190">
                  <c:v>1.068581498596648</c:v>
                </c:pt>
                <c:pt idx="191">
                  <c:v>1.061051825327654</c:v>
                </c:pt>
                <c:pt idx="192">
                  <c:v>1.062293742043561</c:v>
                </c:pt>
                <c:pt idx="193">
                  <c:v>1.073785786158346</c:v>
                </c:pt>
                <c:pt idx="194">
                  <c:v>1.068670970719666</c:v>
                </c:pt>
                <c:pt idx="195">
                  <c:v>1.071225370043438</c:v>
                </c:pt>
                <c:pt idx="196">
                  <c:v>1.065222669980936</c:v>
                </c:pt>
                <c:pt idx="197">
                  <c:v>1.064784314813958</c:v>
                </c:pt>
                <c:pt idx="198">
                  <c:v>1.0676845251481699</c:v>
                </c:pt>
                <c:pt idx="199">
                  <c:v>1.061262674323171</c:v>
                </c:pt>
                <c:pt idx="200">
                  <c:v>1.0527545049200271</c:v>
                </c:pt>
                <c:pt idx="201">
                  <c:v>1.050767453402212</c:v>
                </c:pt>
                <c:pt idx="202">
                  <c:v>1.0328464018458241</c:v>
                </c:pt>
                <c:pt idx="203">
                  <c:v>1.036868869011127</c:v>
                </c:pt>
                <c:pt idx="204">
                  <c:v>1.0513606662529389</c:v>
                </c:pt>
                <c:pt idx="205">
                  <c:v>1.0733923096093261</c:v>
                </c:pt>
                <c:pt idx="206">
                  <c:v>1.070652692367396</c:v>
                </c:pt>
                <c:pt idx="207">
                  <c:v>1.0759671828298349</c:v>
                </c:pt>
                <c:pt idx="208">
                  <c:v>1.074957091236501</c:v>
                </c:pt>
                <c:pt idx="209">
                  <c:v>1.0722037837695491</c:v>
                </c:pt>
                <c:pt idx="210">
                  <c:v>1.079548579434624</c:v>
                </c:pt>
                <c:pt idx="211">
                  <c:v>1.0767180408322701</c:v>
                </c:pt>
                <c:pt idx="212">
                  <c:v>1.091525345617441</c:v>
                </c:pt>
                <c:pt idx="213">
                  <c:v>1.084566980531408</c:v>
                </c:pt>
                <c:pt idx="214">
                  <c:v>1.0859653345240481</c:v>
                </c:pt>
                <c:pt idx="215">
                  <c:v>1.0986143440565439</c:v>
                </c:pt>
                <c:pt idx="216">
                  <c:v>1.093663606936446</c:v>
                </c:pt>
                <c:pt idx="217">
                  <c:v>1.0976303991331831</c:v>
                </c:pt>
                <c:pt idx="218">
                  <c:v>1.093031723624486</c:v>
                </c:pt>
                <c:pt idx="219">
                  <c:v>1.09636617684602</c:v>
                </c:pt>
                <c:pt idx="220">
                  <c:v>1.095894711949172</c:v>
                </c:pt>
                <c:pt idx="221">
                  <c:v>1.0957099115037121</c:v>
                </c:pt>
                <c:pt idx="222">
                  <c:v>1.0972536556158301</c:v>
                </c:pt>
                <c:pt idx="223">
                  <c:v>1.1026095388066861</c:v>
                </c:pt>
                <c:pt idx="224">
                  <c:v>1.1047947563539131</c:v>
                </c:pt>
                <c:pt idx="225">
                  <c:v>1.1031077569536789</c:v>
                </c:pt>
                <c:pt idx="226">
                  <c:v>1.0878209754645349</c:v>
                </c:pt>
                <c:pt idx="227">
                  <c:v>1.089158500908886</c:v>
                </c:pt>
                <c:pt idx="228">
                  <c:v>1.0943666474828451</c:v>
                </c:pt>
                <c:pt idx="229">
                  <c:v>1.09250588485525</c:v>
                </c:pt>
                <c:pt idx="230">
                  <c:v>1.0891208997614359</c:v>
                </c:pt>
                <c:pt idx="231">
                  <c:v>1.091768734010784</c:v>
                </c:pt>
                <c:pt idx="232">
                  <c:v>1.088360942589037</c:v>
                </c:pt>
                <c:pt idx="233">
                  <c:v>1.0934525242970901</c:v>
                </c:pt>
                <c:pt idx="234">
                  <c:v>1.0885737525172221</c:v>
                </c:pt>
                <c:pt idx="235">
                  <c:v>1.0865805580290311</c:v>
                </c:pt>
                <c:pt idx="236">
                  <c:v>1.082794509267937</c:v>
                </c:pt>
                <c:pt idx="237">
                  <c:v>1.0856483103852319</c:v>
                </c:pt>
                <c:pt idx="238">
                  <c:v>1.0870116709801501</c:v>
                </c:pt>
                <c:pt idx="239">
                  <c:v>1.0763790892190579</c:v>
                </c:pt>
                <c:pt idx="240">
                  <c:v>1.0751279697044389</c:v>
                </c:pt>
                <c:pt idx="241">
                  <c:v>1.0708388243019931</c:v>
                </c:pt>
                <c:pt idx="242">
                  <c:v>1.0722574070747719</c:v>
                </c:pt>
                <c:pt idx="243">
                  <c:v>1.0683098385296981</c:v>
                </c:pt>
                <c:pt idx="244">
                  <c:v>1.074546355441464</c:v>
                </c:pt>
                <c:pt idx="245">
                  <c:v>1.077379007822983</c:v>
                </c:pt>
                <c:pt idx="246">
                  <c:v>1.0787585843739651</c:v>
                </c:pt>
                <c:pt idx="247">
                  <c:v>1.0805504161409289</c:v>
                </c:pt>
                <c:pt idx="248">
                  <c:v>1.0852091848025729</c:v>
                </c:pt>
                <c:pt idx="249">
                  <c:v>1.0818518876771639</c:v>
                </c:pt>
                <c:pt idx="250">
                  <c:v>1.085597748529967</c:v>
                </c:pt>
                <c:pt idx="251">
                  <c:v>1.0816918029736731</c:v>
                </c:pt>
                <c:pt idx="252">
                  <c:v>1.0735314452591871</c:v>
                </c:pt>
                <c:pt idx="253">
                  <c:v>1.0736793995372009</c:v>
                </c:pt>
                <c:pt idx="254">
                  <c:v>1.0664528420383641</c:v>
                </c:pt>
                <c:pt idx="255">
                  <c:v>1.0635805081226031</c:v>
                </c:pt>
                <c:pt idx="256">
                  <c:v>1.0717742575598621</c:v>
                </c:pt>
                <c:pt idx="257">
                  <c:v>1.069551235588996</c:v>
                </c:pt>
                <c:pt idx="258">
                  <c:v>1.0723549762706059</c:v>
                </c:pt>
                <c:pt idx="259">
                  <c:v>1.0695448699123129</c:v>
                </c:pt>
                <c:pt idx="260">
                  <c:v>1.068282156377242</c:v>
                </c:pt>
                <c:pt idx="261">
                  <c:v>1.068940391172486</c:v>
                </c:pt>
                <c:pt idx="262">
                  <c:v>1.071637658830813</c:v>
                </c:pt>
                <c:pt idx="263">
                  <c:v>1.064267496837308</c:v>
                </c:pt>
                <c:pt idx="264">
                  <c:v>1.062761235446682</c:v>
                </c:pt>
                <c:pt idx="265">
                  <c:v>1.066711560007479</c:v>
                </c:pt>
                <c:pt idx="266">
                  <c:v>1.066507698751529</c:v>
                </c:pt>
                <c:pt idx="267">
                  <c:v>1.0659154518173941</c:v>
                </c:pt>
                <c:pt idx="268">
                  <c:v>1.0679754138869939</c:v>
                </c:pt>
                <c:pt idx="269">
                  <c:v>1.075767743174963</c:v>
                </c:pt>
                <c:pt idx="270">
                  <c:v>1.0721983952028029</c:v>
                </c:pt>
                <c:pt idx="271">
                  <c:v>1.075438140086165</c:v>
                </c:pt>
                <c:pt idx="272">
                  <c:v>1.075317301194213</c:v>
                </c:pt>
                <c:pt idx="273">
                  <c:v>1.0872444643420169</c:v>
                </c:pt>
                <c:pt idx="274">
                  <c:v>1.086283859793727</c:v>
                </c:pt>
                <c:pt idx="275">
                  <c:v>1.0811857508840059</c:v>
                </c:pt>
                <c:pt idx="276">
                  <c:v>1.0856339572998921</c:v>
                </c:pt>
                <c:pt idx="277">
                  <c:v>1.0843570334926309</c:v>
                </c:pt>
                <c:pt idx="278">
                  <c:v>1.0870511331900079</c:v>
                </c:pt>
                <c:pt idx="279">
                  <c:v>1.0896195691878181</c:v>
                </c:pt>
                <c:pt idx="280">
                  <c:v>1.09106390576359</c:v>
                </c:pt>
                <c:pt idx="281">
                  <c:v>1.0983530158269501</c:v>
                </c:pt>
                <c:pt idx="282">
                  <c:v>1.097426934042804</c:v>
                </c:pt>
                <c:pt idx="283">
                  <c:v>1.1014609829595661</c:v>
                </c:pt>
                <c:pt idx="284">
                  <c:v>1.101340333712086</c:v>
                </c:pt>
                <c:pt idx="285">
                  <c:v>1.1038517678743689</c:v>
                </c:pt>
                <c:pt idx="286">
                  <c:v>1.102565637461292</c:v>
                </c:pt>
                <c:pt idx="287">
                  <c:v>1.101458304037175</c:v>
                </c:pt>
                <c:pt idx="288">
                  <c:v>1.1009311009493801</c:v>
                </c:pt>
                <c:pt idx="289">
                  <c:v>1.1040073365687251</c:v>
                </c:pt>
                <c:pt idx="290">
                  <c:v>1.1061212819857991</c:v>
                </c:pt>
                <c:pt idx="291">
                  <c:v>1.101800164709978</c:v>
                </c:pt>
                <c:pt idx="292">
                  <c:v>1.0995822261187851</c:v>
                </c:pt>
                <c:pt idx="293">
                  <c:v>1.1022022735751149</c:v>
                </c:pt>
                <c:pt idx="294">
                  <c:v>1.102794333230251</c:v>
                </c:pt>
                <c:pt idx="295">
                  <c:v>1.114983219371988</c:v>
                </c:pt>
                <c:pt idx="296">
                  <c:v>1.110875720283528</c:v>
                </c:pt>
                <c:pt idx="297">
                  <c:v>1.110641117461507</c:v>
                </c:pt>
                <c:pt idx="298">
                  <c:v>1.113580940212511</c:v>
                </c:pt>
                <c:pt idx="299">
                  <c:v>1.120739468916008</c:v>
                </c:pt>
                <c:pt idx="300">
                  <c:v>1.112499585135339</c:v>
                </c:pt>
                <c:pt idx="301">
                  <c:v>1.1112213684914309</c:v>
                </c:pt>
                <c:pt idx="302">
                  <c:v>1.100165309891423</c:v>
                </c:pt>
                <c:pt idx="303">
                  <c:v>1.0977230588955551</c:v>
                </c:pt>
                <c:pt idx="304">
                  <c:v>1.096695898407315</c:v>
                </c:pt>
                <c:pt idx="305">
                  <c:v>1.094377968597317</c:v>
                </c:pt>
                <c:pt idx="306">
                  <c:v>1.1005088749833889</c:v>
                </c:pt>
                <c:pt idx="307">
                  <c:v>1.1068237643676091</c:v>
                </c:pt>
                <c:pt idx="308">
                  <c:v>1.105697716229066</c:v>
                </c:pt>
                <c:pt idx="309">
                  <c:v>1.105820859951882</c:v>
                </c:pt>
                <c:pt idx="310">
                  <c:v>1.100452047484517</c:v>
                </c:pt>
                <c:pt idx="311">
                  <c:v>1.0987444991971631</c:v>
                </c:pt>
                <c:pt idx="312">
                  <c:v>1.10048495416462</c:v>
                </c:pt>
                <c:pt idx="313">
                  <c:v>1.1077482766655879</c:v>
                </c:pt>
                <c:pt idx="314">
                  <c:v>1.1056842115230141</c:v>
                </c:pt>
                <c:pt idx="315">
                  <c:v>1.112405212735009</c:v>
                </c:pt>
                <c:pt idx="316">
                  <c:v>1.10779666806753</c:v>
                </c:pt>
                <c:pt idx="317">
                  <c:v>1.111453734940099</c:v>
                </c:pt>
                <c:pt idx="318">
                  <c:v>1.1100780600946429</c:v>
                </c:pt>
                <c:pt idx="319">
                  <c:v>1.1106487506501059</c:v>
                </c:pt>
                <c:pt idx="320">
                  <c:v>1.115631920232617</c:v>
                </c:pt>
                <c:pt idx="321">
                  <c:v>1.1132231884046739</c:v>
                </c:pt>
                <c:pt idx="322">
                  <c:v>1.1115083767751619</c:v>
                </c:pt>
                <c:pt idx="323">
                  <c:v>1.109015154109106</c:v>
                </c:pt>
                <c:pt idx="324">
                  <c:v>1.1079407285895699</c:v>
                </c:pt>
                <c:pt idx="325">
                  <c:v>1.1089973824273109</c:v>
                </c:pt>
                <c:pt idx="326">
                  <c:v>1.1029739975121871</c:v>
                </c:pt>
                <c:pt idx="327">
                  <c:v>1.10373505906743</c:v>
                </c:pt>
                <c:pt idx="328">
                  <c:v>1.105406698518703</c:v>
                </c:pt>
                <c:pt idx="329">
                  <c:v>1.10764051666171</c:v>
                </c:pt>
                <c:pt idx="330">
                  <c:v>1.110470580251451</c:v>
                </c:pt>
                <c:pt idx="331">
                  <c:v>1.1099145910383259</c:v>
                </c:pt>
                <c:pt idx="332">
                  <c:v>1.1123821759891941</c:v>
                </c:pt>
                <c:pt idx="333">
                  <c:v>1.111682433215913</c:v>
                </c:pt>
                <c:pt idx="334">
                  <c:v>1.1113642514603359</c:v>
                </c:pt>
                <c:pt idx="335">
                  <c:v>1.108077840357266</c:v>
                </c:pt>
                <c:pt idx="336">
                  <c:v>1.109060850106331</c:v>
                </c:pt>
                <c:pt idx="337">
                  <c:v>1.108545792611189</c:v>
                </c:pt>
                <c:pt idx="338">
                  <c:v>1.1084916254087009</c:v>
                </c:pt>
                <c:pt idx="339">
                  <c:v>1.110903991242526</c:v>
                </c:pt>
                <c:pt idx="340">
                  <c:v>1.110829857532613</c:v>
                </c:pt>
                <c:pt idx="341">
                  <c:v>1.1070897413742631</c:v>
                </c:pt>
                <c:pt idx="342">
                  <c:v>1.1044548444289291</c:v>
                </c:pt>
                <c:pt idx="343">
                  <c:v>1.105224668131614</c:v>
                </c:pt>
                <c:pt idx="344">
                  <c:v>1.108086901475613</c:v>
                </c:pt>
                <c:pt idx="345">
                  <c:v>1.109938525725471</c:v>
                </c:pt>
                <c:pt idx="346">
                  <c:v>1.109280836532861</c:v>
                </c:pt>
                <c:pt idx="347">
                  <c:v>1.10817041084348</c:v>
                </c:pt>
                <c:pt idx="348">
                  <c:v>1.1055260752375391</c:v>
                </c:pt>
                <c:pt idx="349">
                  <c:v>1.105305666256079</c:v>
                </c:pt>
                <c:pt idx="350">
                  <c:v>1.105312684873029</c:v>
                </c:pt>
                <c:pt idx="351">
                  <c:v>1.107598041017086</c:v>
                </c:pt>
                <c:pt idx="352">
                  <c:v>1.1071628566728351</c:v>
                </c:pt>
                <c:pt idx="353">
                  <c:v>1.1109594947144441</c:v>
                </c:pt>
                <c:pt idx="354">
                  <c:v>1.1102263231478351</c:v>
                </c:pt>
                <c:pt idx="355">
                  <c:v>1.110854768628982</c:v>
                </c:pt>
                <c:pt idx="356">
                  <c:v>1.121123829180102</c:v>
                </c:pt>
                <c:pt idx="357">
                  <c:v>1.1213001760240331</c:v>
                </c:pt>
                <c:pt idx="358">
                  <c:v>1.1201050618641579</c:v>
                </c:pt>
                <c:pt idx="359">
                  <c:v>1.115892989847842</c:v>
                </c:pt>
                <c:pt idx="360">
                  <c:v>1.114821734226336</c:v>
                </c:pt>
                <c:pt idx="361">
                  <c:v>1.1141991464584251</c:v>
                </c:pt>
                <c:pt idx="362">
                  <c:v>1.1141944772042021</c:v>
                </c:pt>
                <c:pt idx="363">
                  <c:v>1.111941400060078</c:v>
                </c:pt>
                <c:pt idx="364">
                  <c:v>1.1128311921332059</c:v>
                </c:pt>
                <c:pt idx="365">
                  <c:v>1.1145837967709611</c:v>
                </c:pt>
                <c:pt idx="366">
                  <c:v>1.1168410287531489</c:v>
                </c:pt>
                <c:pt idx="367">
                  <c:v>1.1170040247323609</c:v>
                </c:pt>
                <c:pt idx="368">
                  <c:v>1.109008972773539</c:v>
                </c:pt>
                <c:pt idx="369">
                  <c:v>1.10891740695708</c:v>
                </c:pt>
                <c:pt idx="370">
                  <c:v>1.1060998963731801</c:v>
                </c:pt>
                <c:pt idx="371">
                  <c:v>1.1062301032504009</c:v>
                </c:pt>
                <c:pt idx="372">
                  <c:v>1.1070848097935351</c:v>
                </c:pt>
                <c:pt idx="373">
                  <c:v>1.1061989647102699</c:v>
                </c:pt>
                <c:pt idx="374">
                  <c:v>1.105178677928305</c:v>
                </c:pt>
                <c:pt idx="375">
                  <c:v>1.1025267442005</c:v>
                </c:pt>
                <c:pt idx="376">
                  <c:v>1.1068246410893889</c:v>
                </c:pt>
                <c:pt idx="377">
                  <c:v>1.1020532793030779</c:v>
                </c:pt>
                <c:pt idx="378">
                  <c:v>1.1012534118017021</c:v>
                </c:pt>
                <c:pt idx="379">
                  <c:v>1.1048921359932911</c:v>
                </c:pt>
                <c:pt idx="380">
                  <c:v>1.1050241638167679</c:v>
                </c:pt>
                <c:pt idx="381">
                  <c:v>1.0978397842416949</c:v>
                </c:pt>
                <c:pt idx="382">
                  <c:v>1.0998211921594749</c:v>
                </c:pt>
                <c:pt idx="383">
                  <c:v>1.101141034887551</c:v>
                </c:pt>
                <c:pt idx="384">
                  <c:v>1.1022686329379541</c:v>
                </c:pt>
                <c:pt idx="385">
                  <c:v>1.110348284562515</c:v>
                </c:pt>
                <c:pt idx="386">
                  <c:v>1.111000729026371</c:v>
                </c:pt>
                <c:pt idx="387">
                  <c:v>1.103652877661375</c:v>
                </c:pt>
                <c:pt idx="388">
                  <c:v>1.101329901021606</c:v>
                </c:pt>
                <c:pt idx="389">
                  <c:v>1.0898430205181739</c:v>
                </c:pt>
                <c:pt idx="390">
                  <c:v>1.094571902880439</c:v>
                </c:pt>
                <c:pt idx="391">
                  <c:v>1.094633037069163</c:v>
                </c:pt>
                <c:pt idx="392">
                  <c:v>1.107003287438463</c:v>
                </c:pt>
                <c:pt idx="393">
                  <c:v>1.1005086884745801</c:v>
                </c:pt>
                <c:pt idx="394">
                  <c:v>1.103239888659455</c:v>
                </c:pt>
                <c:pt idx="395">
                  <c:v>1.101298153632873</c:v>
                </c:pt>
                <c:pt idx="396">
                  <c:v>1.107284650810493</c:v>
                </c:pt>
                <c:pt idx="397">
                  <c:v>1.107692752904335</c:v>
                </c:pt>
                <c:pt idx="398">
                  <c:v>1.1099995260637781</c:v>
                </c:pt>
                <c:pt idx="399">
                  <c:v>1.1108091059523511</c:v>
                </c:pt>
                <c:pt idx="400">
                  <c:v>1.1101596452332769</c:v>
                </c:pt>
                <c:pt idx="401">
                  <c:v>1.1097741362483899</c:v>
                </c:pt>
                <c:pt idx="402">
                  <c:v>1.112203159676082</c:v>
                </c:pt>
                <c:pt idx="403">
                  <c:v>1.11105993920862</c:v>
                </c:pt>
                <c:pt idx="404">
                  <c:v>1.1144950857852089</c:v>
                </c:pt>
                <c:pt idx="405">
                  <c:v>1.1144284319607269</c:v>
                </c:pt>
                <c:pt idx="406">
                  <c:v>1.114985694264802</c:v>
                </c:pt>
                <c:pt idx="407">
                  <c:v>1.11318374737929</c:v>
                </c:pt>
                <c:pt idx="408">
                  <c:v>1.1088943552860051</c:v>
                </c:pt>
                <c:pt idx="409">
                  <c:v>1.1106943948100381</c:v>
                </c:pt>
                <c:pt idx="410">
                  <c:v>1.108272398106841</c:v>
                </c:pt>
                <c:pt idx="411">
                  <c:v>1.110299945891682</c:v>
                </c:pt>
                <c:pt idx="412">
                  <c:v>1.115898164527517</c:v>
                </c:pt>
                <c:pt idx="413">
                  <c:v>1.117014197305773</c:v>
                </c:pt>
                <c:pt idx="414">
                  <c:v>1.1165933911641659</c:v>
                </c:pt>
                <c:pt idx="415">
                  <c:v>1.1279363712967649</c:v>
                </c:pt>
                <c:pt idx="416">
                  <c:v>1.1257844890932129</c:v>
                </c:pt>
                <c:pt idx="417">
                  <c:v>1.120024967584984</c:v>
                </c:pt>
                <c:pt idx="418">
                  <c:v>1.1200177309036741</c:v>
                </c:pt>
                <c:pt idx="419">
                  <c:v>1.126751935633326</c:v>
                </c:pt>
                <c:pt idx="420">
                  <c:v>1.1459612617376229</c:v>
                </c:pt>
                <c:pt idx="421">
                  <c:v>1.1472116271239381</c:v>
                </c:pt>
                <c:pt idx="422">
                  <c:v>1.154719341636123</c:v>
                </c:pt>
                <c:pt idx="423">
                  <c:v>1.152665623105193</c:v>
                </c:pt>
                <c:pt idx="424">
                  <c:v>1.1484015483724841</c:v>
                </c:pt>
                <c:pt idx="425">
                  <c:v>1.150910406188014</c:v>
                </c:pt>
                <c:pt idx="426">
                  <c:v>1.154804018451385</c:v>
                </c:pt>
                <c:pt idx="427">
                  <c:v>1.1529577424822419</c:v>
                </c:pt>
                <c:pt idx="428">
                  <c:v>1.1530578583419371</c:v>
                </c:pt>
                <c:pt idx="429">
                  <c:v>1.1497425507802581</c:v>
                </c:pt>
                <c:pt idx="430">
                  <c:v>1.157047218177951</c:v>
                </c:pt>
                <c:pt idx="431">
                  <c:v>1.166164528270687</c:v>
                </c:pt>
                <c:pt idx="432">
                  <c:v>1.165007509758254</c:v>
                </c:pt>
                <c:pt idx="433">
                  <c:v>1.174637726189915</c:v>
                </c:pt>
                <c:pt idx="434">
                  <c:v>1.170316776597957</c:v>
                </c:pt>
                <c:pt idx="435">
                  <c:v>1.16266440197817</c:v>
                </c:pt>
                <c:pt idx="436">
                  <c:v>1.164517609466067</c:v>
                </c:pt>
                <c:pt idx="437">
                  <c:v>1.160379227535155</c:v>
                </c:pt>
                <c:pt idx="438">
                  <c:v>1.1579019368380219</c:v>
                </c:pt>
                <c:pt idx="439">
                  <c:v>1.165571414694585</c:v>
                </c:pt>
                <c:pt idx="440">
                  <c:v>1.1739496155584579</c:v>
                </c:pt>
                <c:pt idx="441">
                  <c:v>1.178723340183655</c:v>
                </c:pt>
                <c:pt idx="442">
                  <c:v>1.1675905003962981</c:v>
                </c:pt>
                <c:pt idx="443">
                  <c:v>1.172812084414409</c:v>
                </c:pt>
                <c:pt idx="444">
                  <c:v>1.1612739531557841</c:v>
                </c:pt>
                <c:pt idx="445">
                  <c:v>1.1624329091461041</c:v>
                </c:pt>
                <c:pt idx="446">
                  <c:v>1.1643205704385999</c:v>
                </c:pt>
                <c:pt idx="447">
                  <c:v>1.1679342578118579</c:v>
                </c:pt>
                <c:pt idx="448">
                  <c:v>1.174911659734152</c:v>
                </c:pt>
                <c:pt idx="449">
                  <c:v>1.1636063141207269</c:v>
                </c:pt>
                <c:pt idx="450">
                  <c:v>1.156537414672121</c:v>
                </c:pt>
                <c:pt idx="451">
                  <c:v>1.1549059437748801</c:v>
                </c:pt>
                <c:pt idx="452">
                  <c:v>1.161710415407097</c:v>
                </c:pt>
                <c:pt idx="453">
                  <c:v>1.158908237210434</c:v>
                </c:pt>
                <c:pt idx="454">
                  <c:v>1.1511624780789791</c:v>
                </c:pt>
                <c:pt idx="455">
                  <c:v>1.1528872130718471</c:v>
                </c:pt>
                <c:pt idx="456">
                  <c:v>1.1475259254703361</c:v>
                </c:pt>
                <c:pt idx="457">
                  <c:v>1.1572526832217309</c:v>
                </c:pt>
                <c:pt idx="458">
                  <c:v>1.154866523602341</c:v>
                </c:pt>
                <c:pt idx="459">
                  <c:v>1.1540128238607179</c:v>
                </c:pt>
                <c:pt idx="460">
                  <c:v>1.1548255844694371</c:v>
                </c:pt>
                <c:pt idx="461">
                  <c:v>1.1520881979545079</c:v>
                </c:pt>
                <c:pt idx="462">
                  <c:v>1.159473049832046</c:v>
                </c:pt>
                <c:pt idx="463">
                  <c:v>1.166460632345139</c:v>
                </c:pt>
                <c:pt idx="464">
                  <c:v>1.168364208256053</c:v>
                </c:pt>
                <c:pt idx="465">
                  <c:v>1.1665623713642681</c:v>
                </c:pt>
                <c:pt idx="466">
                  <c:v>1.167085819946456</c:v>
                </c:pt>
                <c:pt idx="467">
                  <c:v>1.166671924260636</c:v>
                </c:pt>
                <c:pt idx="468">
                  <c:v>1.1675547417435439</c:v>
                </c:pt>
                <c:pt idx="469">
                  <c:v>1.1690950765430661</c:v>
                </c:pt>
                <c:pt idx="470">
                  <c:v>1.1773395913521569</c:v>
                </c:pt>
                <c:pt idx="471">
                  <c:v>1.178215608050013</c:v>
                </c:pt>
                <c:pt idx="472">
                  <c:v>1.176397401622139</c:v>
                </c:pt>
                <c:pt idx="473">
                  <c:v>1.170789953516987</c:v>
                </c:pt>
                <c:pt idx="474">
                  <c:v>1.1660514012321399</c:v>
                </c:pt>
                <c:pt idx="475">
                  <c:v>1.1659098612428129</c:v>
                </c:pt>
                <c:pt idx="476">
                  <c:v>1.1670537775693739</c:v>
                </c:pt>
                <c:pt idx="477">
                  <c:v>1.168494799679441</c:v>
                </c:pt>
                <c:pt idx="478">
                  <c:v>1.1666139878094319</c:v>
                </c:pt>
                <c:pt idx="479">
                  <c:v>1.1669232694300871</c:v>
                </c:pt>
                <c:pt idx="480">
                  <c:v>1.16920791079085</c:v>
                </c:pt>
                <c:pt idx="481">
                  <c:v>1.1679989345026729</c:v>
                </c:pt>
                <c:pt idx="482">
                  <c:v>1.1671114113076599</c:v>
                </c:pt>
                <c:pt idx="483">
                  <c:v>1.1642883372159329</c:v>
                </c:pt>
                <c:pt idx="484">
                  <c:v>1.1619991984679381</c:v>
                </c:pt>
                <c:pt idx="485">
                  <c:v>1.170274887961597</c:v>
                </c:pt>
                <c:pt idx="486">
                  <c:v>1.165547306093689</c:v>
                </c:pt>
                <c:pt idx="487">
                  <c:v>1.1623686033923899</c:v>
                </c:pt>
                <c:pt idx="488">
                  <c:v>1.1599516817679081</c:v>
                </c:pt>
                <c:pt idx="489">
                  <c:v>1.1564139179973689</c:v>
                </c:pt>
                <c:pt idx="490">
                  <c:v>1.153731242558655</c:v>
                </c:pt>
                <c:pt idx="491">
                  <c:v>1.1521858409264909</c:v>
                </c:pt>
                <c:pt idx="492">
                  <c:v>1.1541247914064749</c:v>
                </c:pt>
                <c:pt idx="493">
                  <c:v>1.151819129014479</c:v>
                </c:pt>
                <c:pt idx="494">
                  <c:v>1.147157432839677</c:v>
                </c:pt>
                <c:pt idx="495">
                  <c:v>1.148046126215561</c:v>
                </c:pt>
                <c:pt idx="496">
                  <c:v>1.1475795545855609</c:v>
                </c:pt>
                <c:pt idx="497">
                  <c:v>1.141894925267084</c:v>
                </c:pt>
                <c:pt idx="498">
                  <c:v>1.1443790476074911</c:v>
                </c:pt>
                <c:pt idx="499">
                  <c:v>1.1406387867794421</c:v>
                </c:pt>
                <c:pt idx="500">
                  <c:v>1.1434720419737261</c:v>
                </c:pt>
                <c:pt idx="501">
                  <c:v>1.1430721475422341</c:v>
                </c:pt>
                <c:pt idx="502">
                  <c:v>1.1397047379849019</c:v>
                </c:pt>
                <c:pt idx="503">
                  <c:v>1.1394814864683009</c:v>
                </c:pt>
                <c:pt idx="504">
                  <c:v>1.142048528987706</c:v>
                </c:pt>
                <c:pt idx="505">
                  <c:v>1.1359823968295359</c:v>
                </c:pt>
                <c:pt idx="506">
                  <c:v>1.1375647317266251</c:v>
                </c:pt>
                <c:pt idx="507">
                  <c:v>1.1390045951347849</c:v>
                </c:pt>
                <c:pt idx="508">
                  <c:v>1.138101470902424</c:v>
                </c:pt>
                <c:pt idx="509">
                  <c:v>1.1407939679387229</c:v>
                </c:pt>
                <c:pt idx="510">
                  <c:v>1.144298998176396</c:v>
                </c:pt>
                <c:pt idx="511">
                  <c:v>1.151741325450399</c:v>
                </c:pt>
                <c:pt idx="512">
                  <c:v>1.1525633932787109</c:v>
                </c:pt>
                <c:pt idx="513">
                  <c:v>1.1547556818661451</c:v>
                </c:pt>
                <c:pt idx="514">
                  <c:v>1.151869763827466</c:v>
                </c:pt>
                <c:pt idx="515">
                  <c:v>1.1526672581778861</c:v>
                </c:pt>
                <c:pt idx="516">
                  <c:v>1.152744834152152</c:v>
                </c:pt>
                <c:pt idx="517">
                  <c:v>1.15336291809086</c:v>
                </c:pt>
                <c:pt idx="518">
                  <c:v>1.153734259397079</c:v>
                </c:pt>
                <c:pt idx="519">
                  <c:v>1.1519081375940381</c:v>
                </c:pt>
                <c:pt idx="520">
                  <c:v>1.151687295214846</c:v>
                </c:pt>
                <c:pt idx="521">
                  <c:v>1.153570648933796</c:v>
                </c:pt>
                <c:pt idx="522">
                  <c:v>1.1507982127026579</c:v>
                </c:pt>
                <c:pt idx="523">
                  <c:v>1.1561201411483411</c:v>
                </c:pt>
                <c:pt idx="524">
                  <c:v>1.159098172244911</c:v>
                </c:pt>
                <c:pt idx="525">
                  <c:v>1.1574866157939221</c:v>
                </c:pt>
                <c:pt idx="526">
                  <c:v>1.156082669487259</c:v>
                </c:pt>
                <c:pt idx="527">
                  <c:v>1.1511905311689941</c:v>
                </c:pt>
                <c:pt idx="528">
                  <c:v>1.1530008761412971</c:v>
                </c:pt>
                <c:pt idx="529">
                  <c:v>1.1502236995564279</c:v>
                </c:pt>
                <c:pt idx="530">
                  <c:v>1.152307673469749</c:v>
                </c:pt>
                <c:pt idx="531">
                  <c:v>1.1545090092512711</c:v>
                </c:pt>
                <c:pt idx="532">
                  <c:v>1.159081550709264</c:v>
                </c:pt>
                <c:pt idx="533">
                  <c:v>1.1604008273795401</c:v>
                </c:pt>
                <c:pt idx="534">
                  <c:v>1.16154437870359</c:v>
                </c:pt>
                <c:pt idx="535">
                  <c:v>1.1594759733077049</c:v>
                </c:pt>
                <c:pt idx="536">
                  <c:v>1.162834838845376</c:v>
                </c:pt>
                <c:pt idx="537">
                  <c:v>1.16021911695748</c:v>
                </c:pt>
                <c:pt idx="538">
                  <c:v>1.159037187184075</c:v>
                </c:pt>
                <c:pt idx="539">
                  <c:v>1.159195388358661</c:v>
                </c:pt>
                <c:pt idx="540">
                  <c:v>1.159112240755525</c:v>
                </c:pt>
                <c:pt idx="541">
                  <c:v>1.16102652676695</c:v>
                </c:pt>
                <c:pt idx="542">
                  <c:v>1.1616581042774421</c:v>
                </c:pt>
                <c:pt idx="543">
                  <c:v>1.1586868245000781</c:v>
                </c:pt>
                <c:pt idx="544">
                  <c:v>1.1571652110900901</c:v>
                </c:pt>
                <c:pt idx="545">
                  <c:v>1.159353351770158</c:v>
                </c:pt>
                <c:pt idx="546">
                  <c:v>1.158365044583713</c:v>
                </c:pt>
                <c:pt idx="547">
                  <c:v>1.1586264607416561</c:v>
                </c:pt>
                <c:pt idx="548">
                  <c:v>1.156226310538881</c:v>
                </c:pt>
                <c:pt idx="549">
                  <c:v>1.1595456467564791</c:v>
                </c:pt>
                <c:pt idx="550">
                  <c:v>1.157007148786102</c:v>
                </c:pt>
                <c:pt idx="551">
                  <c:v>1.1585378488531599</c:v>
                </c:pt>
                <c:pt idx="552">
                  <c:v>1.156746307071105</c:v>
                </c:pt>
                <c:pt idx="553">
                  <c:v>1.1557497605112519</c:v>
                </c:pt>
                <c:pt idx="554">
                  <c:v>1.155430796198692</c:v>
                </c:pt>
                <c:pt idx="555">
                  <c:v>1.159520057698159</c:v>
                </c:pt>
                <c:pt idx="556">
                  <c:v>1.1600842239655651</c:v>
                </c:pt>
                <c:pt idx="557">
                  <c:v>1.161412205605173</c:v>
                </c:pt>
                <c:pt idx="558">
                  <c:v>1.159964577866619</c:v>
                </c:pt>
                <c:pt idx="559">
                  <c:v>1.163484488621906</c:v>
                </c:pt>
                <c:pt idx="560">
                  <c:v>1.164431693320219</c:v>
                </c:pt>
                <c:pt idx="561">
                  <c:v>1.167149542314007</c:v>
                </c:pt>
                <c:pt idx="562">
                  <c:v>1.1658978916707261</c:v>
                </c:pt>
                <c:pt idx="563">
                  <c:v>1.165422199268209</c:v>
                </c:pt>
                <c:pt idx="564">
                  <c:v>1.166947263923017</c:v>
                </c:pt>
                <c:pt idx="565">
                  <c:v>1.1664903125100361</c:v>
                </c:pt>
                <c:pt idx="566">
                  <c:v>1.1652268888049719</c:v>
                </c:pt>
                <c:pt idx="567">
                  <c:v>1.165008115577526</c:v>
                </c:pt>
                <c:pt idx="568">
                  <c:v>1.16616340458635</c:v>
                </c:pt>
                <c:pt idx="569">
                  <c:v>1.1688481665404711</c:v>
                </c:pt>
                <c:pt idx="570">
                  <c:v>1.164391160796703</c:v>
                </c:pt>
                <c:pt idx="571">
                  <c:v>1.1655452548440319</c:v>
                </c:pt>
                <c:pt idx="572">
                  <c:v>1.1701580597362471</c:v>
                </c:pt>
                <c:pt idx="573">
                  <c:v>1.167353701193875</c:v>
                </c:pt>
                <c:pt idx="574">
                  <c:v>1.168788674980259</c:v>
                </c:pt>
                <c:pt idx="575">
                  <c:v>1.1703718211434531</c:v>
                </c:pt>
                <c:pt idx="576">
                  <c:v>1.1684094124285609</c:v>
                </c:pt>
                <c:pt idx="577">
                  <c:v>1.166223093310127</c:v>
                </c:pt>
                <c:pt idx="578">
                  <c:v>1.16436546380037</c:v>
                </c:pt>
                <c:pt idx="579">
                  <c:v>1.1617147045648899</c:v>
                </c:pt>
                <c:pt idx="580">
                  <c:v>1.161910250812239</c:v>
                </c:pt>
                <c:pt idx="581">
                  <c:v>1.1589780351864749</c:v>
                </c:pt>
                <c:pt idx="582">
                  <c:v>1.1627525036710979</c:v>
                </c:pt>
                <c:pt idx="583">
                  <c:v>1.1759313113388199</c:v>
                </c:pt>
                <c:pt idx="584">
                  <c:v>1.1753017010231599</c:v>
                </c:pt>
                <c:pt idx="585">
                  <c:v>1.175294857121699</c:v>
                </c:pt>
                <c:pt idx="586">
                  <c:v>1.1774816528069509</c:v>
                </c:pt>
                <c:pt idx="587">
                  <c:v>1.1833190814714949</c:v>
                </c:pt>
                <c:pt idx="588">
                  <c:v>1.180318312796641</c:v>
                </c:pt>
                <c:pt idx="589">
                  <c:v>1.1808851205728099</c:v>
                </c:pt>
                <c:pt idx="590">
                  <c:v>1.181577994670254</c:v>
                </c:pt>
                <c:pt idx="591">
                  <c:v>1.1828782438192289</c:v>
                </c:pt>
                <c:pt idx="592">
                  <c:v>1.1811002885003361</c:v>
                </c:pt>
                <c:pt idx="593">
                  <c:v>1.184912807655538</c:v>
                </c:pt>
                <c:pt idx="594">
                  <c:v>1.1863816713960069</c:v>
                </c:pt>
                <c:pt idx="595">
                  <c:v>1.1838002731062329</c:v>
                </c:pt>
                <c:pt idx="596">
                  <c:v>1.185435124400394</c:v>
                </c:pt>
                <c:pt idx="597">
                  <c:v>1.184821861812632</c:v>
                </c:pt>
                <c:pt idx="598">
                  <c:v>1.186463023902363</c:v>
                </c:pt>
                <c:pt idx="599">
                  <c:v>1.188333101068578</c:v>
                </c:pt>
                <c:pt idx="600">
                  <c:v>1.188547343913495</c:v>
                </c:pt>
                <c:pt idx="601">
                  <c:v>1.181642358104485</c:v>
                </c:pt>
                <c:pt idx="602">
                  <c:v>1.1846103608240519</c:v>
                </c:pt>
                <c:pt idx="603">
                  <c:v>1.1792671535388479</c:v>
                </c:pt>
                <c:pt idx="604">
                  <c:v>1.179457113926061</c:v>
                </c:pt>
                <c:pt idx="605">
                  <c:v>1.179933957460902</c:v>
                </c:pt>
                <c:pt idx="606">
                  <c:v>1.1813807861088279</c:v>
                </c:pt>
                <c:pt idx="607">
                  <c:v>1.1788774825896939</c:v>
                </c:pt>
                <c:pt idx="608">
                  <c:v>1.182111295403844</c:v>
                </c:pt>
                <c:pt idx="609">
                  <c:v>1.1831331348391849</c:v>
                </c:pt>
                <c:pt idx="610">
                  <c:v>1.187739924489474</c:v>
                </c:pt>
                <c:pt idx="611">
                  <c:v>1.1860303630809359</c:v>
                </c:pt>
                <c:pt idx="612">
                  <c:v>1.182423592640764</c:v>
                </c:pt>
                <c:pt idx="613">
                  <c:v>1.1824904806029291</c:v>
                </c:pt>
                <c:pt idx="614">
                  <c:v>1.184656538115719</c:v>
                </c:pt>
                <c:pt idx="615">
                  <c:v>1.183952133056843</c:v>
                </c:pt>
                <c:pt idx="616">
                  <c:v>1.186523326260551</c:v>
                </c:pt>
                <c:pt idx="617">
                  <c:v>1.197569753279325</c:v>
                </c:pt>
                <c:pt idx="618">
                  <c:v>1.1936630482633539</c:v>
                </c:pt>
                <c:pt idx="619">
                  <c:v>1.1981605554865931</c:v>
                </c:pt>
                <c:pt idx="620">
                  <c:v>1.1958375051414569</c:v>
                </c:pt>
                <c:pt idx="621">
                  <c:v>1.1899147444663689</c:v>
                </c:pt>
                <c:pt idx="622">
                  <c:v>1.1927557917429159</c:v>
                </c:pt>
                <c:pt idx="623">
                  <c:v>1.190344108811848</c:v>
                </c:pt>
                <c:pt idx="624">
                  <c:v>1.188923822736824</c:v>
                </c:pt>
                <c:pt idx="625">
                  <c:v>1.1869247538485199</c:v>
                </c:pt>
                <c:pt idx="626">
                  <c:v>1.183638979091389</c:v>
                </c:pt>
                <c:pt idx="627">
                  <c:v>1.180876914378348</c:v>
                </c:pt>
                <c:pt idx="628">
                  <c:v>1.181693720028804</c:v>
                </c:pt>
                <c:pt idx="629">
                  <c:v>1.185728008920274</c:v>
                </c:pt>
                <c:pt idx="630">
                  <c:v>1.18073021771711</c:v>
                </c:pt>
                <c:pt idx="631">
                  <c:v>1.1853032250967821</c:v>
                </c:pt>
                <c:pt idx="632">
                  <c:v>1.1925913466920131</c:v>
                </c:pt>
                <c:pt idx="633">
                  <c:v>1.195152738528046</c:v>
                </c:pt>
                <c:pt idx="634">
                  <c:v>1.198170251955244</c:v>
                </c:pt>
                <c:pt idx="635">
                  <c:v>1.199847787446968</c:v>
                </c:pt>
                <c:pt idx="636">
                  <c:v>1.2016139486964581</c:v>
                </c:pt>
                <c:pt idx="637">
                  <c:v>1.1997577586014381</c:v>
                </c:pt>
                <c:pt idx="638">
                  <c:v>1.2014563656123449</c:v>
                </c:pt>
                <c:pt idx="639">
                  <c:v>1.202906319603894</c:v>
                </c:pt>
                <c:pt idx="640">
                  <c:v>1.203571746339658</c:v>
                </c:pt>
                <c:pt idx="641">
                  <c:v>1.2021190890679081</c:v>
                </c:pt>
                <c:pt idx="642">
                  <c:v>1.200657940166973</c:v>
                </c:pt>
                <c:pt idx="643">
                  <c:v>1.2020907106315919</c:v>
                </c:pt>
                <c:pt idx="644">
                  <c:v>1.2001046626225691</c:v>
                </c:pt>
                <c:pt idx="645">
                  <c:v>1.1975679747800549</c:v>
                </c:pt>
                <c:pt idx="646">
                  <c:v>1.1992145555412319</c:v>
                </c:pt>
                <c:pt idx="647">
                  <c:v>1.1945850114839469</c:v>
                </c:pt>
                <c:pt idx="648">
                  <c:v>1.200257052497377</c:v>
                </c:pt>
                <c:pt idx="649">
                  <c:v>1.202119084505455</c:v>
                </c:pt>
                <c:pt idx="650">
                  <c:v>1.2041704575742751</c:v>
                </c:pt>
                <c:pt idx="651">
                  <c:v>1.198857437825424</c:v>
                </c:pt>
                <c:pt idx="652">
                  <c:v>1.1922943353251201</c:v>
                </c:pt>
                <c:pt idx="653">
                  <c:v>1.190528892363216</c:v>
                </c:pt>
                <c:pt idx="654">
                  <c:v>1.1917773914966441</c:v>
                </c:pt>
                <c:pt idx="655">
                  <c:v>1.192641629163844</c:v>
                </c:pt>
                <c:pt idx="656">
                  <c:v>1.1893134552309319</c:v>
                </c:pt>
                <c:pt idx="657">
                  <c:v>1.19297982865529</c:v>
                </c:pt>
                <c:pt idx="658">
                  <c:v>1.188336250918826</c:v>
                </c:pt>
                <c:pt idx="659">
                  <c:v>1.1866625641314981</c:v>
                </c:pt>
                <c:pt idx="660">
                  <c:v>1.189711720986375</c:v>
                </c:pt>
                <c:pt idx="661">
                  <c:v>1.192395251808174</c:v>
                </c:pt>
                <c:pt idx="662">
                  <c:v>1.194673919805445</c:v>
                </c:pt>
                <c:pt idx="663">
                  <c:v>1.196061529720559</c:v>
                </c:pt>
                <c:pt idx="664">
                  <c:v>1.1957539865604261</c:v>
                </c:pt>
                <c:pt idx="665">
                  <c:v>1.1974941941623121</c:v>
                </c:pt>
                <c:pt idx="666">
                  <c:v>1.1953203451876351</c:v>
                </c:pt>
                <c:pt idx="667">
                  <c:v>1.18994393312603</c:v>
                </c:pt>
                <c:pt idx="668">
                  <c:v>1.185056600596077</c:v>
                </c:pt>
                <c:pt idx="669">
                  <c:v>1.181850294638217</c:v>
                </c:pt>
                <c:pt idx="670">
                  <c:v>1.1786328336476919</c:v>
                </c:pt>
                <c:pt idx="671">
                  <c:v>1.1842125507209409</c:v>
                </c:pt>
                <c:pt idx="672">
                  <c:v>1.181876560220291</c:v>
                </c:pt>
                <c:pt idx="673">
                  <c:v>1.18173550684577</c:v>
                </c:pt>
                <c:pt idx="674">
                  <c:v>1.182201963128213</c:v>
                </c:pt>
                <c:pt idx="675">
                  <c:v>1.181424962425373</c:v>
                </c:pt>
                <c:pt idx="676">
                  <c:v>1.1881913310576371</c:v>
                </c:pt>
                <c:pt idx="677">
                  <c:v>1.183655745742223</c:v>
                </c:pt>
                <c:pt idx="678">
                  <c:v>1.187215195509669</c:v>
                </c:pt>
                <c:pt idx="679">
                  <c:v>1.1795098545481739</c:v>
                </c:pt>
                <c:pt idx="680">
                  <c:v>1.180937137658749</c:v>
                </c:pt>
                <c:pt idx="681">
                  <c:v>1.186450947908213</c:v>
                </c:pt>
                <c:pt idx="682">
                  <c:v>1.191272562759494</c:v>
                </c:pt>
                <c:pt idx="683">
                  <c:v>1.191565371725162</c:v>
                </c:pt>
                <c:pt idx="684">
                  <c:v>1.1892959571088619</c:v>
                </c:pt>
                <c:pt idx="685">
                  <c:v>1.1850335099435141</c:v>
                </c:pt>
                <c:pt idx="686">
                  <c:v>1.188621241784839</c:v>
                </c:pt>
                <c:pt idx="687">
                  <c:v>1.1913311190718729</c:v>
                </c:pt>
                <c:pt idx="688">
                  <c:v>1.189893161880295</c:v>
                </c:pt>
                <c:pt idx="689">
                  <c:v>1.189444333405753</c:v>
                </c:pt>
                <c:pt idx="690">
                  <c:v>1.1886422019331651</c:v>
                </c:pt>
                <c:pt idx="691">
                  <c:v>1.190515674091096</c:v>
                </c:pt>
                <c:pt idx="692">
                  <c:v>1.1912055838440181</c:v>
                </c:pt>
                <c:pt idx="693">
                  <c:v>1.1899511295202041</c:v>
                </c:pt>
                <c:pt idx="694">
                  <c:v>1.1876946907105199</c:v>
                </c:pt>
                <c:pt idx="695">
                  <c:v>1.1861828254622679</c:v>
                </c:pt>
                <c:pt idx="696">
                  <c:v>1.1876896492373989</c:v>
                </c:pt>
                <c:pt idx="697">
                  <c:v>1.191292927868302</c:v>
                </c:pt>
                <c:pt idx="698">
                  <c:v>1.1929080344624421</c:v>
                </c:pt>
                <c:pt idx="699">
                  <c:v>1.191144019597205</c:v>
                </c:pt>
                <c:pt idx="700">
                  <c:v>1.192079941998375</c:v>
                </c:pt>
                <c:pt idx="701">
                  <c:v>1.190406049976177</c:v>
                </c:pt>
                <c:pt idx="702">
                  <c:v>1.1900161995301941</c:v>
                </c:pt>
                <c:pt idx="703">
                  <c:v>1.193693867267009</c:v>
                </c:pt>
                <c:pt idx="704">
                  <c:v>1.1975711577390431</c:v>
                </c:pt>
                <c:pt idx="705">
                  <c:v>1.198706823001694</c:v>
                </c:pt>
                <c:pt idx="706">
                  <c:v>1.1950559321040599</c:v>
                </c:pt>
                <c:pt idx="707">
                  <c:v>1.195884435152919</c:v>
                </c:pt>
                <c:pt idx="708">
                  <c:v>1.1960624981786401</c:v>
                </c:pt>
                <c:pt idx="709">
                  <c:v>1.1934118903033331</c:v>
                </c:pt>
                <c:pt idx="710">
                  <c:v>1.1948855087981229</c:v>
                </c:pt>
                <c:pt idx="711">
                  <c:v>1.184233312113149</c:v>
                </c:pt>
                <c:pt idx="712">
                  <c:v>1.1801716319071811</c:v>
                </c:pt>
                <c:pt idx="713">
                  <c:v>1.180131595930328</c:v>
                </c:pt>
                <c:pt idx="714">
                  <c:v>1.1809968895795011</c:v>
                </c:pt>
                <c:pt idx="715">
                  <c:v>1.181944569624231</c:v>
                </c:pt>
                <c:pt idx="716">
                  <c:v>1.176203971459528</c:v>
                </c:pt>
                <c:pt idx="717">
                  <c:v>1.175809548086564</c:v>
                </c:pt>
                <c:pt idx="718">
                  <c:v>1.175734227569452</c:v>
                </c:pt>
                <c:pt idx="719">
                  <c:v>1.174456163381504</c:v>
                </c:pt>
                <c:pt idx="720">
                  <c:v>1.1754246901474781</c:v>
                </c:pt>
                <c:pt idx="721">
                  <c:v>1.173664744472996</c:v>
                </c:pt>
                <c:pt idx="722">
                  <c:v>1.174414901020254</c:v>
                </c:pt>
                <c:pt idx="723">
                  <c:v>1.174610430377127</c:v>
                </c:pt>
                <c:pt idx="724">
                  <c:v>1.1745272024698741</c:v>
                </c:pt>
                <c:pt idx="725">
                  <c:v>1.1723908900275191</c:v>
                </c:pt>
                <c:pt idx="726">
                  <c:v>1.1695304257908381</c:v>
                </c:pt>
                <c:pt idx="727">
                  <c:v>1.167425631670171</c:v>
                </c:pt>
                <c:pt idx="728">
                  <c:v>1.156664739797943</c:v>
                </c:pt>
                <c:pt idx="729">
                  <c:v>1.1591078144004461</c:v>
                </c:pt>
                <c:pt idx="730">
                  <c:v>1.1614874944380851</c:v>
                </c:pt>
                <c:pt idx="731">
                  <c:v>1.1641346983707379</c:v>
                </c:pt>
                <c:pt idx="732">
                  <c:v>1.165291637348935</c:v>
                </c:pt>
                <c:pt idx="733">
                  <c:v>1.171655590434123</c:v>
                </c:pt>
                <c:pt idx="734">
                  <c:v>1.164780902909585</c:v>
                </c:pt>
                <c:pt idx="735">
                  <c:v>1.167756920675513</c:v>
                </c:pt>
                <c:pt idx="736">
                  <c:v>1.169933828709844</c:v>
                </c:pt>
                <c:pt idx="737">
                  <c:v>1.168578479266368</c:v>
                </c:pt>
                <c:pt idx="738">
                  <c:v>1.1650736601805589</c:v>
                </c:pt>
                <c:pt idx="739">
                  <c:v>1.167181389967358</c:v>
                </c:pt>
                <c:pt idx="740">
                  <c:v>1.1650851862131539</c:v>
                </c:pt>
                <c:pt idx="741">
                  <c:v>1.165689695752246</c:v>
                </c:pt>
                <c:pt idx="742">
                  <c:v>1.1668154374077071</c:v>
                </c:pt>
                <c:pt idx="743">
                  <c:v>1.1664645926465229</c:v>
                </c:pt>
                <c:pt idx="744">
                  <c:v>1.1664628468465039</c:v>
                </c:pt>
                <c:pt idx="745">
                  <c:v>1.166848046224054</c:v>
                </c:pt>
                <c:pt idx="746">
                  <c:v>1.1661949600050689</c:v>
                </c:pt>
                <c:pt idx="747">
                  <c:v>1.165864447541936</c:v>
                </c:pt>
                <c:pt idx="748">
                  <c:v>1.1630895249637221</c:v>
                </c:pt>
                <c:pt idx="749">
                  <c:v>1.1645756407518979</c:v>
                </c:pt>
                <c:pt idx="750">
                  <c:v>1.16579211569133</c:v>
                </c:pt>
                <c:pt idx="751">
                  <c:v>1.167709169229991</c:v>
                </c:pt>
                <c:pt idx="752">
                  <c:v>1.1675391733426439</c:v>
                </c:pt>
                <c:pt idx="753">
                  <c:v>1.169312256332016</c:v>
                </c:pt>
                <c:pt idx="754">
                  <c:v>1.175352692809791</c:v>
                </c:pt>
                <c:pt idx="755">
                  <c:v>1.1735074304722091</c:v>
                </c:pt>
                <c:pt idx="756">
                  <c:v>1.174198560024216</c:v>
                </c:pt>
                <c:pt idx="757">
                  <c:v>1.17842299940219</c:v>
                </c:pt>
                <c:pt idx="758">
                  <c:v>1.178713835385184</c:v>
                </c:pt>
                <c:pt idx="759">
                  <c:v>1.183362611019674</c:v>
                </c:pt>
                <c:pt idx="760">
                  <c:v>1.187595598633832</c:v>
                </c:pt>
                <c:pt idx="761">
                  <c:v>1.1878043187347651</c:v>
                </c:pt>
                <c:pt idx="762">
                  <c:v>1.187961991600835</c:v>
                </c:pt>
                <c:pt idx="763">
                  <c:v>1.190833214069833</c:v>
                </c:pt>
                <c:pt idx="764">
                  <c:v>1.195313538136388</c:v>
                </c:pt>
                <c:pt idx="765">
                  <c:v>1.196683545689943</c:v>
                </c:pt>
                <c:pt idx="766">
                  <c:v>1.1965859482303629</c:v>
                </c:pt>
                <c:pt idx="767">
                  <c:v>1.201046565301491</c:v>
                </c:pt>
                <c:pt idx="768">
                  <c:v>1.202161325961943</c:v>
                </c:pt>
                <c:pt idx="769">
                  <c:v>1.2036673351375189</c:v>
                </c:pt>
                <c:pt idx="770">
                  <c:v>1.209510086484842</c:v>
                </c:pt>
                <c:pt idx="771">
                  <c:v>1.214642816111114</c:v>
                </c:pt>
                <c:pt idx="772">
                  <c:v>1.2147781729667679</c:v>
                </c:pt>
                <c:pt idx="773">
                  <c:v>1.2075391886192299</c:v>
                </c:pt>
                <c:pt idx="774">
                  <c:v>1.210134412665143</c:v>
                </c:pt>
                <c:pt idx="775">
                  <c:v>1.2092688125408511</c:v>
                </c:pt>
                <c:pt idx="776">
                  <c:v>1.206207467103495</c:v>
                </c:pt>
                <c:pt idx="777">
                  <c:v>1.2053282966979399</c:v>
                </c:pt>
                <c:pt idx="778">
                  <c:v>1.2066972007337831</c:v>
                </c:pt>
                <c:pt idx="779">
                  <c:v>1.207952435028355</c:v>
                </c:pt>
                <c:pt idx="780">
                  <c:v>1.2006949998018619</c:v>
                </c:pt>
                <c:pt idx="781">
                  <c:v>1.204310921674026</c:v>
                </c:pt>
                <c:pt idx="782">
                  <c:v>1.2118980837982949</c:v>
                </c:pt>
                <c:pt idx="783">
                  <c:v>1.210179474529107</c:v>
                </c:pt>
                <c:pt idx="784">
                  <c:v>1.2173063274006319</c:v>
                </c:pt>
                <c:pt idx="785">
                  <c:v>1.2124638006745241</c:v>
                </c:pt>
                <c:pt idx="786">
                  <c:v>1.2098595806747621</c:v>
                </c:pt>
                <c:pt idx="787">
                  <c:v>1.207563325290782</c:v>
                </c:pt>
                <c:pt idx="788">
                  <c:v>1.2072369542953421</c:v>
                </c:pt>
                <c:pt idx="789">
                  <c:v>1.205900570352586</c:v>
                </c:pt>
                <c:pt idx="790">
                  <c:v>1.209128593221767</c:v>
                </c:pt>
                <c:pt idx="791">
                  <c:v>1.2099819709523221</c:v>
                </c:pt>
                <c:pt idx="792">
                  <c:v>1.218012394377878</c:v>
                </c:pt>
                <c:pt idx="793">
                  <c:v>1.2113322043503769</c:v>
                </c:pt>
                <c:pt idx="794">
                  <c:v>1.217068522544644</c:v>
                </c:pt>
                <c:pt idx="795">
                  <c:v>1.2140308623079481</c:v>
                </c:pt>
                <c:pt idx="796">
                  <c:v>1.2142805798699561</c:v>
                </c:pt>
                <c:pt idx="797">
                  <c:v>1.217698797884005</c:v>
                </c:pt>
                <c:pt idx="798">
                  <c:v>1.2169208446131261</c:v>
                </c:pt>
                <c:pt idx="799">
                  <c:v>1.2151406148980139</c:v>
                </c:pt>
                <c:pt idx="800">
                  <c:v>1.216922081314548</c:v>
                </c:pt>
                <c:pt idx="801">
                  <c:v>1.2229159565300869</c:v>
                </c:pt>
                <c:pt idx="802">
                  <c:v>1.220804557977782</c:v>
                </c:pt>
                <c:pt idx="803">
                  <c:v>1.2180322099254841</c:v>
                </c:pt>
                <c:pt idx="804">
                  <c:v>1.21981935607824</c:v>
                </c:pt>
                <c:pt idx="805">
                  <c:v>1.216588181405259</c:v>
                </c:pt>
                <c:pt idx="806">
                  <c:v>1.211584274752775</c:v>
                </c:pt>
                <c:pt idx="807">
                  <c:v>1.2152799980803839</c:v>
                </c:pt>
                <c:pt idx="808">
                  <c:v>1.2080002981125659</c:v>
                </c:pt>
                <c:pt idx="809">
                  <c:v>1.2073353218043099</c:v>
                </c:pt>
                <c:pt idx="810">
                  <c:v>1.2098741499550529</c:v>
                </c:pt>
                <c:pt idx="811">
                  <c:v>1.220639927999809</c:v>
                </c:pt>
                <c:pt idx="812">
                  <c:v>1.220481336581154</c:v>
                </c:pt>
                <c:pt idx="813">
                  <c:v>1.213537013284002</c:v>
                </c:pt>
                <c:pt idx="814">
                  <c:v>1.2153697919063811</c:v>
                </c:pt>
                <c:pt idx="815">
                  <c:v>1.2158354707877881</c:v>
                </c:pt>
                <c:pt idx="816">
                  <c:v>1.2143303818810089</c:v>
                </c:pt>
                <c:pt idx="817">
                  <c:v>1.22100940945934</c:v>
                </c:pt>
                <c:pt idx="818">
                  <c:v>1.2203963765003061</c:v>
                </c:pt>
                <c:pt idx="819">
                  <c:v>1.2209203359804699</c:v>
                </c:pt>
                <c:pt idx="820">
                  <c:v>1.220495691984165</c:v>
                </c:pt>
                <c:pt idx="821">
                  <c:v>1.2250238281218011</c:v>
                </c:pt>
                <c:pt idx="822">
                  <c:v>1.223494097526471</c:v>
                </c:pt>
                <c:pt idx="823">
                  <c:v>1.2283457078895179</c:v>
                </c:pt>
                <c:pt idx="824">
                  <c:v>1.2276646175797989</c:v>
                </c:pt>
                <c:pt idx="825">
                  <c:v>1.2306520279052351</c:v>
                </c:pt>
                <c:pt idx="826">
                  <c:v>1.2345754431537901</c:v>
                </c:pt>
                <c:pt idx="827">
                  <c:v>1.2408931313007581</c:v>
                </c:pt>
                <c:pt idx="828">
                  <c:v>1.2369138701633779</c:v>
                </c:pt>
                <c:pt idx="829">
                  <c:v>1.2363690241544469</c:v>
                </c:pt>
                <c:pt idx="830">
                  <c:v>1.238418824685136</c:v>
                </c:pt>
                <c:pt idx="831">
                  <c:v>1.239314715468248</c:v>
                </c:pt>
                <c:pt idx="832">
                  <c:v>1.239605891251701</c:v>
                </c:pt>
                <c:pt idx="833">
                  <c:v>1.238743521080532</c:v>
                </c:pt>
                <c:pt idx="834">
                  <c:v>1.2439742797028419</c:v>
                </c:pt>
                <c:pt idx="835">
                  <c:v>1.2443150252397861</c:v>
                </c:pt>
                <c:pt idx="836">
                  <c:v>1.2491834931509269</c:v>
                </c:pt>
                <c:pt idx="837">
                  <c:v>1.246312669805266</c:v>
                </c:pt>
                <c:pt idx="838">
                  <c:v>1.2572381386949301</c:v>
                </c:pt>
                <c:pt idx="839">
                  <c:v>1.2575835681725021</c:v>
                </c:pt>
                <c:pt idx="840">
                  <c:v>1.2553176817426941</c:v>
                </c:pt>
                <c:pt idx="841">
                  <c:v>1.2495693180564631</c:v>
                </c:pt>
                <c:pt idx="842">
                  <c:v>1.2529756281590561</c:v>
                </c:pt>
                <c:pt idx="843">
                  <c:v>1.2559628510675089</c:v>
                </c:pt>
                <c:pt idx="844">
                  <c:v>1.2557286134313581</c:v>
                </c:pt>
                <c:pt idx="845">
                  <c:v>1.258020636188538</c:v>
                </c:pt>
                <c:pt idx="846">
                  <c:v>1.262222768035852</c:v>
                </c:pt>
                <c:pt idx="847">
                  <c:v>1.2659003348031519</c:v>
                </c:pt>
                <c:pt idx="848">
                  <c:v>1.2679217118650661</c:v>
                </c:pt>
                <c:pt idx="849">
                  <c:v>1.26368462438722</c:v>
                </c:pt>
                <c:pt idx="850">
                  <c:v>1.267423489100965</c:v>
                </c:pt>
                <c:pt idx="851">
                  <c:v>1.2719220425165061</c:v>
                </c:pt>
                <c:pt idx="852">
                  <c:v>1.270396444081215</c:v>
                </c:pt>
                <c:pt idx="853">
                  <c:v>1.2651324957053489</c:v>
                </c:pt>
                <c:pt idx="854">
                  <c:v>1.2643245576204269</c:v>
                </c:pt>
                <c:pt idx="855">
                  <c:v>1.264640897439208</c:v>
                </c:pt>
                <c:pt idx="856">
                  <c:v>1.260825980175148</c:v>
                </c:pt>
                <c:pt idx="857">
                  <c:v>1.2620498592605189</c:v>
                </c:pt>
                <c:pt idx="858">
                  <c:v>1.2629251705671141</c:v>
                </c:pt>
                <c:pt idx="859">
                  <c:v>1.262244813567962</c:v>
                </c:pt>
                <c:pt idx="860">
                  <c:v>1.269407888175623</c:v>
                </c:pt>
                <c:pt idx="861">
                  <c:v>1.274575343233832</c:v>
                </c:pt>
                <c:pt idx="862">
                  <c:v>1.275627784111885</c:v>
                </c:pt>
                <c:pt idx="863">
                  <c:v>1.2703881794456151</c:v>
                </c:pt>
                <c:pt idx="864">
                  <c:v>1.267896032404684</c:v>
                </c:pt>
                <c:pt idx="865">
                  <c:v>1.2681241082419641</c:v>
                </c:pt>
                <c:pt idx="866">
                  <c:v>1.266905385985126</c:v>
                </c:pt>
                <c:pt idx="867">
                  <c:v>1.266997434881616</c:v>
                </c:pt>
                <c:pt idx="868">
                  <c:v>1.2677687308344701</c:v>
                </c:pt>
                <c:pt idx="869">
                  <c:v>1.261754958234236</c:v>
                </c:pt>
                <c:pt idx="870">
                  <c:v>1.260817906831905</c:v>
                </c:pt>
                <c:pt idx="871">
                  <c:v>1.2559410263806849</c:v>
                </c:pt>
                <c:pt idx="872">
                  <c:v>1.2525514411448959</c:v>
                </c:pt>
                <c:pt idx="873">
                  <c:v>1.2585921045513131</c:v>
                </c:pt>
                <c:pt idx="874">
                  <c:v>1.2606034397905601</c:v>
                </c:pt>
                <c:pt idx="875">
                  <c:v>1.264712892443518</c:v>
                </c:pt>
                <c:pt idx="876">
                  <c:v>1.2660852079457261</c:v>
                </c:pt>
                <c:pt idx="877">
                  <c:v>1.2698312143400541</c:v>
                </c:pt>
                <c:pt idx="878">
                  <c:v>1.271163677891729</c:v>
                </c:pt>
                <c:pt idx="879">
                  <c:v>1.271575833109138</c:v>
                </c:pt>
                <c:pt idx="880">
                  <c:v>1.2725798837589171</c:v>
                </c:pt>
                <c:pt idx="881">
                  <c:v>1.2636616999415811</c:v>
                </c:pt>
                <c:pt idx="882">
                  <c:v>1.2661444317039969</c:v>
                </c:pt>
                <c:pt idx="883">
                  <c:v>1.275912662493073</c:v>
                </c:pt>
                <c:pt idx="884">
                  <c:v>1.275889021703227</c:v>
                </c:pt>
                <c:pt idx="885">
                  <c:v>1.2773776575072</c:v>
                </c:pt>
                <c:pt idx="886">
                  <c:v>1.2694554498910859</c:v>
                </c:pt>
                <c:pt idx="887">
                  <c:v>1.272854420054405</c:v>
                </c:pt>
                <c:pt idx="888">
                  <c:v>1.274604146045067</c:v>
                </c:pt>
                <c:pt idx="889">
                  <c:v>1.272924186737223</c:v>
                </c:pt>
                <c:pt idx="890">
                  <c:v>1.2706951547586509</c:v>
                </c:pt>
                <c:pt idx="891">
                  <c:v>1.2686561477325951</c:v>
                </c:pt>
                <c:pt idx="892">
                  <c:v>1.257688182756741</c:v>
                </c:pt>
                <c:pt idx="893">
                  <c:v>1.257650341864158</c:v>
                </c:pt>
                <c:pt idx="894">
                  <c:v>1.2594762290216499</c:v>
                </c:pt>
                <c:pt idx="895">
                  <c:v>1.264309191617129</c:v>
                </c:pt>
                <c:pt idx="896">
                  <c:v>1.2660049566289611</c:v>
                </c:pt>
                <c:pt idx="897">
                  <c:v>1.265623857020814</c:v>
                </c:pt>
                <c:pt idx="898">
                  <c:v>1.264075135220202</c:v>
                </c:pt>
                <c:pt idx="899">
                  <c:v>1.2618855756539471</c:v>
                </c:pt>
                <c:pt idx="900">
                  <c:v>1.264294941010923</c:v>
                </c:pt>
                <c:pt idx="901">
                  <c:v>1.2641216301034439</c:v>
                </c:pt>
                <c:pt idx="902">
                  <c:v>1.2633234443647281</c:v>
                </c:pt>
                <c:pt idx="903">
                  <c:v>1.269932642240609</c:v>
                </c:pt>
                <c:pt idx="904">
                  <c:v>1.2716293940221031</c:v>
                </c:pt>
                <c:pt idx="905">
                  <c:v>1.2544529439794601</c:v>
                </c:pt>
                <c:pt idx="906">
                  <c:v>1.2552882690324429</c:v>
                </c:pt>
                <c:pt idx="907">
                  <c:v>1.251789712869541</c:v>
                </c:pt>
                <c:pt idx="908">
                  <c:v>1.250322848476616</c:v>
                </c:pt>
                <c:pt idx="909">
                  <c:v>1.248221299074864</c:v>
                </c:pt>
                <c:pt idx="910">
                  <c:v>1.2493127535831079</c:v>
                </c:pt>
                <c:pt idx="911">
                  <c:v>1.2509749452664809</c:v>
                </c:pt>
                <c:pt idx="912">
                  <c:v>1.2527288805981811</c:v>
                </c:pt>
                <c:pt idx="913">
                  <c:v>1.251670149896928</c:v>
                </c:pt>
                <c:pt idx="914">
                  <c:v>1.2481410661938881</c:v>
                </c:pt>
                <c:pt idx="915">
                  <c:v>1.2395054688334819</c:v>
                </c:pt>
                <c:pt idx="916">
                  <c:v>1.243571156557203</c:v>
                </c:pt>
                <c:pt idx="917">
                  <c:v>1.2439835024897179</c:v>
                </c:pt>
                <c:pt idx="918">
                  <c:v>1.249983799395765</c:v>
                </c:pt>
                <c:pt idx="919">
                  <c:v>1.2491221310471941</c:v>
                </c:pt>
                <c:pt idx="920">
                  <c:v>1.2497713376936761</c:v>
                </c:pt>
                <c:pt idx="921">
                  <c:v>1.2469400103643951</c:v>
                </c:pt>
                <c:pt idx="922">
                  <c:v>1.2473467344585689</c:v>
                </c:pt>
                <c:pt idx="923">
                  <c:v>1.248087652145117</c:v>
                </c:pt>
                <c:pt idx="924">
                  <c:v>1.2503045040413019</c:v>
                </c:pt>
                <c:pt idx="925">
                  <c:v>1.2500713000201329</c:v>
                </c:pt>
                <c:pt idx="926">
                  <c:v>1.252167096551938</c:v>
                </c:pt>
                <c:pt idx="927">
                  <c:v>1.2503753697019611</c:v>
                </c:pt>
                <c:pt idx="928">
                  <c:v>1.249834790715699</c:v>
                </c:pt>
                <c:pt idx="929">
                  <c:v>1.2495681520505171</c:v>
                </c:pt>
                <c:pt idx="930">
                  <c:v>1.238644505903987</c:v>
                </c:pt>
                <c:pt idx="931">
                  <c:v>1.238878558334767</c:v>
                </c:pt>
                <c:pt idx="932">
                  <c:v>1.239341673246338</c:v>
                </c:pt>
                <c:pt idx="933">
                  <c:v>1.2399900372898649</c:v>
                </c:pt>
                <c:pt idx="934">
                  <c:v>1.2429000933357119</c:v>
                </c:pt>
                <c:pt idx="935">
                  <c:v>1.2403625699772189</c:v>
                </c:pt>
                <c:pt idx="936">
                  <c:v>1.238124749548434</c:v>
                </c:pt>
                <c:pt idx="937">
                  <c:v>1.237747267077328</c:v>
                </c:pt>
                <c:pt idx="938">
                  <c:v>1.239307507239559</c:v>
                </c:pt>
                <c:pt idx="939">
                  <c:v>1.239587808957022</c:v>
                </c:pt>
                <c:pt idx="940">
                  <c:v>1.241757870620309</c:v>
                </c:pt>
                <c:pt idx="941">
                  <c:v>1.2427516240319521</c:v>
                </c:pt>
                <c:pt idx="942">
                  <c:v>1.2401612803773809</c:v>
                </c:pt>
                <c:pt idx="943">
                  <c:v>1.238938932186024</c:v>
                </c:pt>
                <c:pt idx="944">
                  <c:v>1.246706489356721</c:v>
                </c:pt>
                <c:pt idx="945">
                  <c:v>1.246455779950767</c:v>
                </c:pt>
                <c:pt idx="946">
                  <c:v>1.244184797857347</c:v>
                </c:pt>
                <c:pt idx="947">
                  <c:v>1.250027652080471</c:v>
                </c:pt>
                <c:pt idx="948">
                  <c:v>1.249889230356892</c:v>
                </c:pt>
                <c:pt idx="949">
                  <c:v>1.2494442097300751</c:v>
                </c:pt>
                <c:pt idx="950">
                  <c:v>1.2495542516728939</c:v>
                </c:pt>
                <c:pt idx="951">
                  <c:v>1.249737646430334</c:v>
                </c:pt>
                <c:pt idx="952">
                  <c:v>1.247946562732823</c:v>
                </c:pt>
                <c:pt idx="953">
                  <c:v>1.251523506516659</c:v>
                </c:pt>
                <c:pt idx="954">
                  <c:v>1.2546742636323751</c:v>
                </c:pt>
                <c:pt idx="955">
                  <c:v>1.247106394961272</c:v>
                </c:pt>
                <c:pt idx="956">
                  <c:v>1.2467279347820921</c:v>
                </c:pt>
                <c:pt idx="957">
                  <c:v>1.2507015833717861</c:v>
                </c:pt>
                <c:pt idx="958">
                  <c:v>1.250333025792093</c:v>
                </c:pt>
                <c:pt idx="959">
                  <c:v>1.250659969723275</c:v>
                </c:pt>
                <c:pt idx="960">
                  <c:v>1.250420908720957</c:v>
                </c:pt>
                <c:pt idx="961">
                  <c:v>1.2539449492589101</c:v>
                </c:pt>
                <c:pt idx="962">
                  <c:v>1.2540467520708429</c:v>
                </c:pt>
                <c:pt idx="963">
                  <c:v>1.253211537790452</c:v>
                </c:pt>
                <c:pt idx="964">
                  <c:v>1.252941958971326</c:v>
                </c:pt>
                <c:pt idx="965">
                  <c:v>1.2557071371664661</c:v>
                </c:pt>
                <c:pt idx="966">
                  <c:v>1.2577295958772761</c:v>
                </c:pt>
                <c:pt idx="967">
                  <c:v>1.261674628050768</c:v>
                </c:pt>
                <c:pt idx="968">
                  <c:v>1.2676042441134729</c:v>
                </c:pt>
                <c:pt idx="969">
                  <c:v>1.271217141625657</c:v>
                </c:pt>
                <c:pt idx="970">
                  <c:v>1.2751608344681751</c:v>
                </c:pt>
                <c:pt idx="971">
                  <c:v>1.2750145263967001</c:v>
                </c:pt>
                <c:pt idx="972">
                  <c:v>1.273740100125532</c:v>
                </c:pt>
                <c:pt idx="973">
                  <c:v>1.2778274752864121</c:v>
                </c:pt>
                <c:pt idx="974">
                  <c:v>1.2746944189955101</c:v>
                </c:pt>
                <c:pt idx="975">
                  <c:v>1.2771301955867529</c:v>
                </c:pt>
                <c:pt idx="976">
                  <c:v>1.2791504712895729</c:v>
                </c:pt>
                <c:pt idx="977">
                  <c:v>1.280663722735456</c:v>
                </c:pt>
                <c:pt idx="978">
                  <c:v>1.279817056003693</c:v>
                </c:pt>
                <c:pt idx="979">
                  <c:v>1.2844659632948181</c:v>
                </c:pt>
                <c:pt idx="980">
                  <c:v>1.2824396447590189</c:v>
                </c:pt>
                <c:pt idx="981">
                  <c:v>1.281443455143211</c:v>
                </c:pt>
                <c:pt idx="982">
                  <c:v>1.2795260707442759</c:v>
                </c:pt>
                <c:pt idx="983">
                  <c:v>1.2837706813861931</c:v>
                </c:pt>
                <c:pt idx="984">
                  <c:v>1.289663893278947</c:v>
                </c:pt>
                <c:pt idx="985">
                  <c:v>1.287582563339668</c:v>
                </c:pt>
                <c:pt idx="986">
                  <c:v>1.290650744035633</c:v>
                </c:pt>
                <c:pt idx="987">
                  <c:v>1.2974645731104579</c:v>
                </c:pt>
                <c:pt idx="988">
                  <c:v>1.294378330934721</c:v>
                </c:pt>
                <c:pt idx="989">
                  <c:v>1.2991332543968479</c:v>
                </c:pt>
                <c:pt idx="990">
                  <c:v>1.3007658866727869</c:v>
                </c:pt>
                <c:pt idx="991">
                  <c:v>1.3004904313002339</c:v>
                </c:pt>
                <c:pt idx="992">
                  <c:v>1.299219873975225</c:v>
                </c:pt>
                <c:pt idx="993">
                  <c:v>1.291089837357013</c:v>
                </c:pt>
                <c:pt idx="994">
                  <c:v>1.2924765018063351</c:v>
                </c:pt>
                <c:pt idx="995">
                  <c:v>1.293742895896058</c:v>
                </c:pt>
                <c:pt idx="996">
                  <c:v>1.299500206742537</c:v>
                </c:pt>
                <c:pt idx="997">
                  <c:v>1.298777243965878</c:v>
                </c:pt>
                <c:pt idx="998">
                  <c:v>1.304822284312906</c:v>
                </c:pt>
                <c:pt idx="999">
                  <c:v>1.319067401545333</c:v>
                </c:pt>
                <c:pt idx="1000">
                  <c:v>1.315211507960919</c:v>
                </c:pt>
                <c:pt idx="1001">
                  <c:v>1.318479687827566</c:v>
                </c:pt>
                <c:pt idx="1002">
                  <c:v>1.3178190666277689</c:v>
                </c:pt>
                <c:pt idx="1003">
                  <c:v>1.3137955648212589</c:v>
                </c:pt>
                <c:pt idx="1004">
                  <c:v>1.305302202327046</c:v>
                </c:pt>
                <c:pt idx="1005">
                  <c:v>1.3023479454639599</c:v>
                </c:pt>
                <c:pt idx="1006">
                  <c:v>1.2995603352960421</c:v>
                </c:pt>
                <c:pt idx="1007">
                  <c:v>1.3067840462347291</c:v>
                </c:pt>
                <c:pt idx="1008">
                  <c:v>1.312347309268314</c:v>
                </c:pt>
                <c:pt idx="1009">
                  <c:v>1.307176270028634</c:v>
                </c:pt>
                <c:pt idx="1010">
                  <c:v>1.292807269374306</c:v>
                </c:pt>
                <c:pt idx="1011">
                  <c:v>1.289821885807511</c:v>
                </c:pt>
                <c:pt idx="1012">
                  <c:v>1.295805997682282</c:v>
                </c:pt>
                <c:pt idx="1013">
                  <c:v>1.3014882928304501</c:v>
                </c:pt>
                <c:pt idx="1014">
                  <c:v>1.2931280621932491</c:v>
                </c:pt>
                <c:pt idx="1015">
                  <c:v>1.294644125102504</c:v>
                </c:pt>
                <c:pt idx="1016">
                  <c:v>1.3011560294375899</c:v>
                </c:pt>
                <c:pt idx="1017">
                  <c:v>1.298681540278946</c:v>
                </c:pt>
                <c:pt idx="1018">
                  <c:v>1.2963590466358059</c:v>
                </c:pt>
                <c:pt idx="1019">
                  <c:v>1.2951264082256031</c:v>
                </c:pt>
                <c:pt idx="1020">
                  <c:v>1.295791288063318</c:v>
                </c:pt>
                <c:pt idx="1021">
                  <c:v>1.2908898520967971</c:v>
                </c:pt>
                <c:pt idx="1022">
                  <c:v>1.288935039878043</c:v>
                </c:pt>
                <c:pt idx="1023">
                  <c:v>1.2923445931063671</c:v>
                </c:pt>
                <c:pt idx="1024">
                  <c:v>1.2955926379855169</c:v>
                </c:pt>
                <c:pt idx="1025">
                  <c:v>1.2974886847157761</c:v>
                </c:pt>
                <c:pt idx="1026">
                  <c:v>1.292303077186518</c:v>
                </c:pt>
                <c:pt idx="1027">
                  <c:v>1.287079715093745</c:v>
                </c:pt>
                <c:pt idx="1028">
                  <c:v>1.2808864580713939</c:v>
                </c:pt>
                <c:pt idx="1029">
                  <c:v>1.2824489884388199</c:v>
                </c:pt>
                <c:pt idx="1030">
                  <c:v>1.2840810919121639</c:v>
                </c:pt>
                <c:pt idx="1031">
                  <c:v>1.286056387130099</c:v>
                </c:pt>
                <c:pt idx="1032">
                  <c:v>1.2842172642281211</c:v>
                </c:pt>
                <c:pt idx="1033">
                  <c:v>1.2812701794932231</c:v>
                </c:pt>
                <c:pt idx="1034">
                  <c:v>1.2772730870109881</c:v>
                </c:pt>
                <c:pt idx="1035">
                  <c:v>1.2804280038982601</c:v>
                </c:pt>
                <c:pt idx="1036">
                  <c:v>1.290356921128136</c:v>
                </c:pt>
                <c:pt idx="1037">
                  <c:v>1.2941922815047091</c:v>
                </c:pt>
                <c:pt idx="1038">
                  <c:v>1.2942050073343101</c:v>
                </c:pt>
                <c:pt idx="1039">
                  <c:v>1.293536829030568</c:v>
                </c:pt>
                <c:pt idx="1040">
                  <c:v>1.290317138053199</c:v>
                </c:pt>
                <c:pt idx="1041">
                  <c:v>1.294120669578797</c:v>
                </c:pt>
                <c:pt idx="1042">
                  <c:v>1.29385761126135</c:v>
                </c:pt>
                <c:pt idx="1043">
                  <c:v>1.293002115615455</c:v>
                </c:pt>
                <c:pt idx="1044">
                  <c:v>1.294847551933564</c:v>
                </c:pt>
                <c:pt idx="1045">
                  <c:v>1.298491797752805</c:v>
                </c:pt>
                <c:pt idx="1046">
                  <c:v>1.3020505096678729</c:v>
                </c:pt>
                <c:pt idx="1047">
                  <c:v>1.3001464401046849</c:v>
                </c:pt>
                <c:pt idx="1048">
                  <c:v>1.30274353508781</c:v>
                </c:pt>
                <c:pt idx="1049">
                  <c:v>1.301601088027172</c:v>
                </c:pt>
                <c:pt idx="1050">
                  <c:v>1.297100236583842</c:v>
                </c:pt>
                <c:pt idx="1051">
                  <c:v>1.298468748176862</c:v>
                </c:pt>
                <c:pt idx="1052">
                  <c:v>1.2989418895977991</c:v>
                </c:pt>
                <c:pt idx="1053">
                  <c:v>1.2992838976199059</c:v>
                </c:pt>
                <c:pt idx="1054">
                  <c:v>1.306084453392476</c:v>
                </c:pt>
                <c:pt idx="1055">
                  <c:v>1.313657092815137</c:v>
                </c:pt>
                <c:pt idx="1056">
                  <c:v>1.317049326429431</c:v>
                </c:pt>
                <c:pt idx="1057">
                  <c:v>1.3177482332955559</c:v>
                </c:pt>
                <c:pt idx="1058">
                  <c:v>1.321502102120887</c:v>
                </c:pt>
                <c:pt idx="1059">
                  <c:v>1.320183944946643</c:v>
                </c:pt>
                <c:pt idx="1060">
                  <c:v>1.315350795264143</c:v>
                </c:pt>
                <c:pt idx="1061">
                  <c:v>1.316359535582589</c:v>
                </c:pt>
                <c:pt idx="1062">
                  <c:v>1.3141495813230271</c:v>
                </c:pt>
                <c:pt idx="1063">
                  <c:v>1.3172671557098281</c:v>
                </c:pt>
                <c:pt idx="1064">
                  <c:v>1.3194162849877979</c:v>
                </c:pt>
                <c:pt idx="1065">
                  <c:v>1.3226366051953069</c:v>
                </c:pt>
                <c:pt idx="1066">
                  <c:v>1.325448608108772</c:v>
                </c:pt>
                <c:pt idx="1067">
                  <c:v>1.3231850947609669</c:v>
                </c:pt>
                <c:pt idx="1068">
                  <c:v>1.322445007241789</c:v>
                </c:pt>
                <c:pt idx="1069">
                  <c:v>1.3227893704210649</c:v>
                </c:pt>
                <c:pt idx="1070">
                  <c:v>1.3269923875320779</c:v>
                </c:pt>
                <c:pt idx="1071">
                  <c:v>1.330879939839857</c:v>
                </c:pt>
                <c:pt idx="1072">
                  <c:v>1.3338020574542111</c:v>
                </c:pt>
                <c:pt idx="1073">
                  <c:v>1.328411393066308</c:v>
                </c:pt>
                <c:pt idx="1074">
                  <c:v>1.3305006857858921</c:v>
                </c:pt>
                <c:pt idx="1075">
                  <c:v>1.3165061746435109</c:v>
                </c:pt>
                <c:pt idx="1076">
                  <c:v>1.317369737162104</c:v>
                </c:pt>
                <c:pt idx="1077">
                  <c:v>1.3177884541345539</c:v>
                </c:pt>
                <c:pt idx="1078">
                  <c:v>1.3129352874704729</c:v>
                </c:pt>
                <c:pt idx="1079">
                  <c:v>1.3120776151720479</c:v>
                </c:pt>
                <c:pt idx="1080">
                  <c:v>1.311357599135323</c:v>
                </c:pt>
                <c:pt idx="1081">
                  <c:v>1.3111557290932681</c:v>
                </c:pt>
                <c:pt idx="1082">
                  <c:v>1.307641803698703</c:v>
                </c:pt>
                <c:pt idx="1083">
                  <c:v>1.3128176652059951</c:v>
                </c:pt>
                <c:pt idx="1084">
                  <c:v>1.3144460921890859</c:v>
                </c:pt>
                <c:pt idx="1085">
                  <c:v>1.317395965285894</c:v>
                </c:pt>
                <c:pt idx="1086">
                  <c:v>1.3206819294753069</c:v>
                </c:pt>
                <c:pt idx="1087">
                  <c:v>1.320513836776013</c:v>
                </c:pt>
                <c:pt idx="1088">
                  <c:v>1.32286756629611</c:v>
                </c:pt>
                <c:pt idx="1089">
                  <c:v>1.3252652691339719</c:v>
                </c:pt>
                <c:pt idx="1090">
                  <c:v>1.324714940627749</c:v>
                </c:pt>
                <c:pt idx="1091">
                  <c:v>1.327172659530319</c:v>
                </c:pt>
                <c:pt idx="1092">
                  <c:v>1.3248404419057671</c:v>
                </c:pt>
                <c:pt idx="1093">
                  <c:v>1.3239131577813179</c:v>
                </c:pt>
                <c:pt idx="1094">
                  <c:v>1.3234097783530809</c:v>
                </c:pt>
                <c:pt idx="1095">
                  <c:v>1.323190664878531</c:v>
                </c:pt>
                <c:pt idx="1096">
                  <c:v>1.3218670751067929</c:v>
                </c:pt>
                <c:pt idx="1097">
                  <c:v>1.319976144795322</c:v>
                </c:pt>
                <c:pt idx="1098">
                  <c:v>1.3234827590578579</c:v>
                </c:pt>
                <c:pt idx="1099">
                  <c:v>1.3209097560535259</c:v>
                </c:pt>
                <c:pt idx="1100">
                  <c:v>1.3197574970845489</c:v>
                </c:pt>
                <c:pt idx="1101">
                  <c:v>1.3221293367170159</c:v>
                </c:pt>
                <c:pt idx="1102">
                  <c:v>1.3219559055411929</c:v>
                </c:pt>
                <c:pt idx="1103">
                  <c:v>1.3201720681323099</c:v>
                </c:pt>
                <c:pt idx="1104">
                  <c:v>1.316941812439183</c:v>
                </c:pt>
                <c:pt idx="1105">
                  <c:v>1.315166905786662</c:v>
                </c:pt>
                <c:pt idx="1106">
                  <c:v>1.314987559571084</c:v>
                </c:pt>
                <c:pt idx="1107">
                  <c:v>1.316302413109383</c:v>
                </c:pt>
                <c:pt idx="1108">
                  <c:v>1.316146505989225</c:v>
                </c:pt>
                <c:pt idx="1109">
                  <c:v>1.3126393554470881</c:v>
                </c:pt>
                <c:pt idx="1110">
                  <c:v>1.312750935461042</c:v>
                </c:pt>
                <c:pt idx="1111">
                  <c:v>1.3123577252752241</c:v>
                </c:pt>
                <c:pt idx="1112">
                  <c:v>1.309660074355794</c:v>
                </c:pt>
                <c:pt idx="1113">
                  <c:v>1.313423020875913</c:v>
                </c:pt>
                <c:pt idx="1114">
                  <c:v>1.312559194997988</c:v>
                </c:pt>
                <c:pt idx="1115">
                  <c:v>1.314718265381436</c:v>
                </c:pt>
                <c:pt idx="1116">
                  <c:v>1.3124080216826759</c:v>
                </c:pt>
                <c:pt idx="1117">
                  <c:v>1.318082251937809</c:v>
                </c:pt>
                <c:pt idx="1118">
                  <c:v>1.315510995789497</c:v>
                </c:pt>
                <c:pt idx="1119">
                  <c:v>1.324198603641854</c:v>
                </c:pt>
                <c:pt idx="1120">
                  <c:v>1.3213003561845831</c:v>
                </c:pt>
                <c:pt idx="1121">
                  <c:v>1.321640559758799</c:v>
                </c:pt>
                <c:pt idx="1122">
                  <c:v>1.3221321114013109</c:v>
                </c:pt>
                <c:pt idx="1123">
                  <c:v>1.32217342280155</c:v>
                </c:pt>
                <c:pt idx="1124">
                  <c:v>1.3200007829806299</c:v>
                </c:pt>
                <c:pt idx="1125">
                  <c:v>1.320176031775302</c:v>
                </c:pt>
                <c:pt idx="1126">
                  <c:v>1.3194900780421179</c:v>
                </c:pt>
                <c:pt idx="1127">
                  <c:v>1.3222922969127491</c:v>
                </c:pt>
                <c:pt idx="1128">
                  <c:v>1.3192234489336909</c:v>
                </c:pt>
                <c:pt idx="1129">
                  <c:v>1.3242668111739051</c:v>
                </c:pt>
                <c:pt idx="1130">
                  <c:v>1.3183808227303779</c:v>
                </c:pt>
                <c:pt idx="1131">
                  <c:v>1.321715448701887</c:v>
                </c:pt>
                <c:pt idx="1132">
                  <c:v>1.3201036066316909</c:v>
                </c:pt>
                <c:pt idx="1133">
                  <c:v>1.323037525038435</c:v>
                </c:pt>
                <c:pt idx="1134">
                  <c:v>1.332723267543068</c:v>
                </c:pt>
                <c:pt idx="1135">
                  <c:v>1.318632966263499</c:v>
                </c:pt>
                <c:pt idx="1136">
                  <c:v>1.3215284426673719</c:v>
                </c:pt>
                <c:pt idx="1137">
                  <c:v>1.3197603281185131</c:v>
                </c:pt>
                <c:pt idx="1138">
                  <c:v>1.3179126615492369</c:v>
                </c:pt>
                <c:pt idx="1139">
                  <c:v>1.322732237438397</c:v>
                </c:pt>
                <c:pt idx="1140">
                  <c:v>1.3209051892168659</c:v>
                </c:pt>
                <c:pt idx="1141">
                  <c:v>1.3228688218190621</c:v>
                </c:pt>
                <c:pt idx="1142">
                  <c:v>1.33202747881499</c:v>
                </c:pt>
                <c:pt idx="1143">
                  <c:v>1.3457367615780671</c:v>
                </c:pt>
                <c:pt idx="1144">
                  <c:v>1.3448400134801051</c:v>
                </c:pt>
                <c:pt idx="1145">
                  <c:v>1.3438408142175919</c:v>
                </c:pt>
                <c:pt idx="1146">
                  <c:v>1.3467636578086011</c:v>
                </c:pt>
                <c:pt idx="1147">
                  <c:v>1.3402867503526521</c:v>
                </c:pt>
                <c:pt idx="1148">
                  <c:v>1.34243180701756</c:v>
                </c:pt>
                <c:pt idx="1149">
                  <c:v>1.344610952703623</c:v>
                </c:pt>
                <c:pt idx="1150">
                  <c:v>1.3439103841475899</c:v>
                </c:pt>
                <c:pt idx="1151">
                  <c:v>1.340315178323505</c:v>
                </c:pt>
                <c:pt idx="1152">
                  <c:v>1.338292697992493</c:v>
                </c:pt>
                <c:pt idx="1153">
                  <c:v>1.332437139560136</c:v>
                </c:pt>
                <c:pt idx="1154">
                  <c:v>1.3333489985697871</c:v>
                </c:pt>
                <c:pt idx="1155">
                  <c:v>1.333515094133557</c:v>
                </c:pt>
                <c:pt idx="1156">
                  <c:v>1.334881603480212</c:v>
                </c:pt>
                <c:pt idx="1157">
                  <c:v>1.3391623387735689</c:v>
                </c:pt>
                <c:pt idx="1158">
                  <c:v>1.3417461982181289</c:v>
                </c:pt>
                <c:pt idx="1159">
                  <c:v>1.3443849992609</c:v>
                </c:pt>
                <c:pt idx="1160">
                  <c:v>1.3480705790746641</c:v>
                </c:pt>
                <c:pt idx="1161">
                  <c:v>1.3483073993086849</c:v>
                </c:pt>
                <c:pt idx="1162">
                  <c:v>1.3485912784742571</c:v>
                </c:pt>
                <c:pt idx="1163">
                  <c:v>1.3531874734609759</c:v>
                </c:pt>
                <c:pt idx="1164">
                  <c:v>1.352265747750512</c:v>
                </c:pt>
                <c:pt idx="1165">
                  <c:v>1.347307337446582</c:v>
                </c:pt>
                <c:pt idx="1166">
                  <c:v>1.347494675723734</c:v>
                </c:pt>
                <c:pt idx="1167">
                  <c:v>1.3468209077338591</c:v>
                </c:pt>
                <c:pt idx="1168">
                  <c:v>1.3488744235905381</c:v>
                </c:pt>
                <c:pt idx="1169">
                  <c:v>1.3508077267544369</c:v>
                </c:pt>
                <c:pt idx="1170">
                  <c:v>1.3541578344231811</c:v>
                </c:pt>
                <c:pt idx="1171">
                  <c:v>1.3541032743389749</c:v>
                </c:pt>
                <c:pt idx="1172">
                  <c:v>1.349069859708119</c:v>
                </c:pt>
                <c:pt idx="1173">
                  <c:v>1.343548532223497</c:v>
                </c:pt>
                <c:pt idx="1174">
                  <c:v>1.3467322164696029</c:v>
                </c:pt>
                <c:pt idx="1175">
                  <c:v>1.344066963146948</c:v>
                </c:pt>
                <c:pt idx="1176">
                  <c:v>1.3428456484719671</c:v>
                </c:pt>
                <c:pt idx="1177">
                  <c:v>1.3419147155483471</c:v>
                </c:pt>
                <c:pt idx="1178">
                  <c:v>1.3406408173711291</c:v>
                </c:pt>
                <c:pt idx="1179">
                  <c:v>1.3444858905895041</c:v>
                </c:pt>
                <c:pt idx="1180">
                  <c:v>1.3423229595469011</c:v>
                </c:pt>
                <c:pt idx="1181">
                  <c:v>1.343906581911757</c:v>
                </c:pt>
                <c:pt idx="1182">
                  <c:v>1.345075176120377</c:v>
                </c:pt>
                <c:pt idx="1183">
                  <c:v>1.34884692237352</c:v>
                </c:pt>
                <c:pt idx="1184">
                  <c:v>1.342788603125161</c:v>
                </c:pt>
                <c:pt idx="1185">
                  <c:v>1.343226381855964</c:v>
                </c:pt>
                <c:pt idx="1186">
                  <c:v>1.340743663797304</c:v>
                </c:pt>
                <c:pt idx="1187">
                  <c:v>1.3460404696361541</c:v>
                </c:pt>
                <c:pt idx="1188">
                  <c:v>1.3492898547569101</c:v>
                </c:pt>
                <c:pt idx="1189">
                  <c:v>1.3531879095271819</c:v>
                </c:pt>
                <c:pt idx="1190">
                  <c:v>1.351254704257062</c:v>
                </c:pt>
                <c:pt idx="1191">
                  <c:v>1.3466275731327979</c:v>
                </c:pt>
                <c:pt idx="1192">
                  <c:v>1.3460603409857299</c:v>
                </c:pt>
                <c:pt idx="1193">
                  <c:v>1.353337076234066</c:v>
                </c:pt>
                <c:pt idx="1194">
                  <c:v>1.351651041204188</c:v>
                </c:pt>
                <c:pt idx="1195">
                  <c:v>1.354824808635068</c:v>
                </c:pt>
                <c:pt idx="1196">
                  <c:v>1.352437512156605</c:v>
                </c:pt>
                <c:pt idx="1197">
                  <c:v>1.3475255049579671</c:v>
                </c:pt>
                <c:pt idx="1198">
                  <c:v>1.3454507653265979</c:v>
                </c:pt>
                <c:pt idx="1199">
                  <c:v>1.3467501990874491</c:v>
                </c:pt>
                <c:pt idx="1200">
                  <c:v>1.349235427083552</c:v>
                </c:pt>
                <c:pt idx="1201">
                  <c:v>1.350478325239453</c:v>
                </c:pt>
                <c:pt idx="1202">
                  <c:v>1.35049371143417</c:v>
                </c:pt>
                <c:pt idx="1203">
                  <c:v>1.3563299150283741</c:v>
                </c:pt>
                <c:pt idx="1204">
                  <c:v>1.3493532338167371</c:v>
                </c:pt>
                <c:pt idx="1205">
                  <c:v>1.346745188245162</c:v>
                </c:pt>
                <c:pt idx="1206">
                  <c:v>1.345472381462838</c:v>
                </c:pt>
                <c:pt idx="1207">
                  <c:v>1.346573263992874</c:v>
                </c:pt>
                <c:pt idx="1208">
                  <c:v>1.3433884273287371</c:v>
                </c:pt>
                <c:pt idx="1209">
                  <c:v>1.3331040935555469</c:v>
                </c:pt>
                <c:pt idx="1210">
                  <c:v>1.3300481798801249</c:v>
                </c:pt>
                <c:pt idx="1211">
                  <c:v>1.3345791830431111</c:v>
                </c:pt>
                <c:pt idx="1212">
                  <c:v>1.3248205578732859</c:v>
                </c:pt>
                <c:pt idx="1213">
                  <c:v>1.3294527023232361</c:v>
                </c:pt>
                <c:pt idx="1214">
                  <c:v>1.331109969554882</c:v>
                </c:pt>
                <c:pt idx="1215">
                  <c:v>1.33417596351787</c:v>
                </c:pt>
                <c:pt idx="1216">
                  <c:v>1.338356422186791</c:v>
                </c:pt>
                <c:pt idx="1217">
                  <c:v>1.343822260261003</c:v>
                </c:pt>
                <c:pt idx="1218">
                  <c:v>1.346256951456168</c:v>
                </c:pt>
                <c:pt idx="1219">
                  <c:v>1.345692394006488</c:v>
                </c:pt>
                <c:pt idx="1220">
                  <c:v>1.3444398599665131</c:v>
                </c:pt>
                <c:pt idx="1221">
                  <c:v>1.3477536241281729</c:v>
                </c:pt>
                <c:pt idx="1222">
                  <c:v>1.347917019170781</c:v>
                </c:pt>
                <c:pt idx="1223">
                  <c:v>1.3435326790151561</c:v>
                </c:pt>
                <c:pt idx="1224">
                  <c:v>1.341968231969392</c:v>
                </c:pt>
                <c:pt idx="1225">
                  <c:v>1.3409134082863681</c:v>
                </c:pt>
                <c:pt idx="1226">
                  <c:v>1.3463320981670359</c:v>
                </c:pt>
                <c:pt idx="1227">
                  <c:v>1.344175115546365</c:v>
                </c:pt>
                <c:pt idx="1228">
                  <c:v>1.3441644322177571</c:v>
                </c:pt>
                <c:pt idx="1229">
                  <c:v>1.346382412476544</c:v>
                </c:pt>
                <c:pt idx="1230">
                  <c:v>1.35257893349836</c:v>
                </c:pt>
                <c:pt idx="1231">
                  <c:v>1.350101687627197</c:v>
                </c:pt>
                <c:pt idx="1232">
                  <c:v>1.347291675576856</c:v>
                </c:pt>
                <c:pt idx="1233">
                  <c:v>1.348297989218235</c:v>
                </c:pt>
                <c:pt idx="1234">
                  <c:v>1.349211270276331</c:v>
                </c:pt>
                <c:pt idx="1235">
                  <c:v>1.3449094952543701</c:v>
                </c:pt>
                <c:pt idx="1236">
                  <c:v>1.348171009691052</c:v>
                </c:pt>
                <c:pt idx="1237">
                  <c:v>1.349199943747464</c:v>
                </c:pt>
                <c:pt idx="1238">
                  <c:v>1.3460678152271339</c:v>
                </c:pt>
                <c:pt idx="1239">
                  <c:v>1.3458501678138151</c:v>
                </c:pt>
                <c:pt idx="1240">
                  <c:v>1.342240208490546</c:v>
                </c:pt>
                <c:pt idx="1241">
                  <c:v>1.341560359149313</c:v>
                </c:pt>
                <c:pt idx="1242">
                  <c:v>1.344363636358233</c:v>
                </c:pt>
                <c:pt idx="1243">
                  <c:v>1.346327844207297</c:v>
                </c:pt>
                <c:pt idx="1244">
                  <c:v>1.340529312370939</c:v>
                </c:pt>
                <c:pt idx="1245">
                  <c:v>1.339632116104106</c:v>
                </c:pt>
                <c:pt idx="1246">
                  <c:v>1.3358859165552761</c:v>
                </c:pt>
                <c:pt idx="1247">
                  <c:v>1.34021463520519</c:v>
                </c:pt>
                <c:pt idx="1248">
                  <c:v>1.34037800982113</c:v>
                </c:pt>
                <c:pt idx="1249">
                  <c:v>1.3465626654048439</c:v>
                </c:pt>
                <c:pt idx="1250">
                  <c:v>1.348625837404354</c:v>
                </c:pt>
                <c:pt idx="1251">
                  <c:v>1.350073206829858</c:v>
                </c:pt>
                <c:pt idx="1252">
                  <c:v>1.351751667627543</c:v>
                </c:pt>
                <c:pt idx="1253">
                  <c:v>1.351668628628532</c:v>
                </c:pt>
                <c:pt idx="1254">
                  <c:v>1.34703144021288</c:v>
                </c:pt>
                <c:pt idx="1255">
                  <c:v>1.3481005787705289</c:v>
                </c:pt>
                <c:pt idx="1256">
                  <c:v>1.349878012511593</c:v>
                </c:pt>
                <c:pt idx="1257">
                  <c:v>1.3482572212092201</c:v>
                </c:pt>
                <c:pt idx="1258">
                  <c:v>1.347460686373672</c:v>
                </c:pt>
                <c:pt idx="1259">
                  <c:v>1.345352976529093</c:v>
                </c:pt>
                <c:pt idx="1260">
                  <c:v>1.3451914060557011</c:v>
                </c:pt>
                <c:pt idx="1261">
                  <c:v>1.3445593564204661</c:v>
                </c:pt>
                <c:pt idx="1262">
                  <c:v>1.3293140873685081</c:v>
                </c:pt>
                <c:pt idx="1263">
                  <c:v>1.3326199033946029</c:v>
                </c:pt>
                <c:pt idx="1264">
                  <c:v>1.330282501261117</c:v>
                </c:pt>
                <c:pt idx="1265">
                  <c:v>1.33907076488085</c:v>
                </c:pt>
                <c:pt idx="1266">
                  <c:v>1.3404522216807691</c:v>
                </c:pt>
                <c:pt idx="1267">
                  <c:v>1.3407973488471221</c:v>
                </c:pt>
                <c:pt idx="1268">
                  <c:v>1.3403399341192701</c:v>
                </c:pt>
                <c:pt idx="1269">
                  <c:v>1.341177574366393</c:v>
                </c:pt>
                <c:pt idx="1270">
                  <c:v>1.338904410701347</c:v>
                </c:pt>
                <c:pt idx="1271">
                  <c:v>1.3405836277122209</c:v>
                </c:pt>
                <c:pt idx="1272">
                  <c:v>1.340122512271841</c:v>
                </c:pt>
                <c:pt idx="1273">
                  <c:v>1.34199489411654</c:v>
                </c:pt>
                <c:pt idx="1274">
                  <c:v>1.340464578930147</c:v>
                </c:pt>
                <c:pt idx="1275">
                  <c:v>1.333492214845361</c:v>
                </c:pt>
                <c:pt idx="1276">
                  <c:v>1.331384504850528</c:v>
                </c:pt>
                <c:pt idx="1277">
                  <c:v>1.3338621860219571</c:v>
                </c:pt>
                <c:pt idx="1278">
                  <c:v>1.331932509939513</c:v>
                </c:pt>
                <c:pt idx="1279">
                  <c:v>1.334216832984422</c:v>
                </c:pt>
                <c:pt idx="1280">
                  <c:v>1.322878296971977</c:v>
                </c:pt>
                <c:pt idx="1281">
                  <c:v>1.3125936341686939</c:v>
                </c:pt>
                <c:pt idx="1282">
                  <c:v>1.3108962183156241</c:v>
                </c:pt>
                <c:pt idx="1283">
                  <c:v>1.308770164069706</c:v>
                </c:pt>
                <c:pt idx="1284">
                  <c:v>1.3077117522466131</c:v>
                </c:pt>
                <c:pt idx="1285">
                  <c:v>1.298919130822269</c:v>
                </c:pt>
                <c:pt idx="1286">
                  <c:v>1.2972639335104881</c:v>
                </c:pt>
                <c:pt idx="1287">
                  <c:v>1.2993687446326421</c:v>
                </c:pt>
                <c:pt idx="1288">
                  <c:v>1.296718726897379</c:v>
                </c:pt>
                <c:pt idx="1289">
                  <c:v>1.291182936411494</c:v>
                </c:pt>
                <c:pt idx="1290">
                  <c:v>1.2918953594197109</c:v>
                </c:pt>
                <c:pt idx="1291">
                  <c:v>1.2911325538139611</c:v>
                </c:pt>
                <c:pt idx="1292">
                  <c:v>1.2975642210355329</c:v>
                </c:pt>
                <c:pt idx="1293">
                  <c:v>1.2990328247293019</c:v>
                </c:pt>
                <c:pt idx="1294">
                  <c:v>1.2964893467709711</c:v>
                </c:pt>
                <c:pt idx="1295">
                  <c:v>1.301892541514361</c:v>
                </c:pt>
                <c:pt idx="1296">
                  <c:v>1.302396489841571</c:v>
                </c:pt>
                <c:pt idx="1297">
                  <c:v>1.308737385723804</c:v>
                </c:pt>
                <c:pt idx="1298">
                  <c:v>1.306748865885492</c:v>
                </c:pt>
                <c:pt idx="1299">
                  <c:v>1.307358521860343</c:v>
                </c:pt>
                <c:pt idx="1300">
                  <c:v>1.314929363233964</c:v>
                </c:pt>
                <c:pt idx="1301">
                  <c:v>1.3199294192082329</c:v>
                </c:pt>
                <c:pt idx="1302">
                  <c:v>1.316286624832828</c:v>
                </c:pt>
                <c:pt idx="1303">
                  <c:v>1.314885108276149</c:v>
                </c:pt>
                <c:pt idx="1304">
                  <c:v>1.3110747749288501</c:v>
                </c:pt>
                <c:pt idx="1305">
                  <c:v>1.3052703711219129</c:v>
                </c:pt>
                <c:pt idx="1306">
                  <c:v>1.304374389879474</c:v>
                </c:pt>
                <c:pt idx="1307">
                  <c:v>1.306567411829368</c:v>
                </c:pt>
                <c:pt idx="1308">
                  <c:v>1.3030319188899271</c:v>
                </c:pt>
                <c:pt idx="1309">
                  <c:v>1.2972290859674269</c:v>
                </c:pt>
                <c:pt idx="1310">
                  <c:v>1.296794634844495</c:v>
                </c:pt>
                <c:pt idx="1311">
                  <c:v>1.30519934938649</c:v>
                </c:pt>
                <c:pt idx="1312">
                  <c:v>1.3030603965790879</c:v>
                </c:pt>
                <c:pt idx="1313">
                  <c:v>1.3067150196323281</c:v>
                </c:pt>
                <c:pt idx="1314">
                  <c:v>1.3070208876726039</c:v>
                </c:pt>
                <c:pt idx="1315">
                  <c:v>1.3090986413825541</c:v>
                </c:pt>
                <c:pt idx="1316">
                  <c:v>1.308465060047137</c:v>
                </c:pt>
                <c:pt idx="1317">
                  <c:v>1.307921441041668</c:v>
                </c:pt>
                <c:pt idx="1318">
                  <c:v>1.3169596740140821</c:v>
                </c:pt>
                <c:pt idx="1319">
                  <c:v>1.3197234707080909</c:v>
                </c:pt>
                <c:pt idx="1320">
                  <c:v>1.3195836571469159</c:v>
                </c:pt>
                <c:pt idx="1321">
                  <c:v>1.3258144503957141</c:v>
                </c:pt>
                <c:pt idx="1322">
                  <c:v>1.329701812957184</c:v>
                </c:pt>
                <c:pt idx="1323">
                  <c:v>1.330661417514386</c:v>
                </c:pt>
                <c:pt idx="1324">
                  <c:v>1.331180076379701</c:v>
                </c:pt>
                <c:pt idx="1325">
                  <c:v>1.328773262574874</c:v>
                </c:pt>
                <c:pt idx="1326">
                  <c:v>1.3364998674478881</c:v>
                </c:pt>
                <c:pt idx="1327">
                  <c:v>1.336288474418293</c:v>
                </c:pt>
                <c:pt idx="1328">
                  <c:v>1.344600135352136</c:v>
                </c:pt>
                <c:pt idx="1329">
                  <c:v>1.3523356599716749</c:v>
                </c:pt>
                <c:pt idx="1330">
                  <c:v>1.354702479369545</c:v>
                </c:pt>
                <c:pt idx="1331">
                  <c:v>1.349974001671115</c:v>
                </c:pt>
                <c:pt idx="1332">
                  <c:v>1.3552172262171649</c:v>
                </c:pt>
                <c:pt idx="1333">
                  <c:v>1.3715816552239719</c:v>
                </c:pt>
                <c:pt idx="1334">
                  <c:v>1.3659713776359299</c:v>
                </c:pt>
                <c:pt idx="1335">
                  <c:v>1.384055401144648</c:v>
                </c:pt>
                <c:pt idx="1336">
                  <c:v>1.359175508526917</c:v>
                </c:pt>
                <c:pt idx="1337">
                  <c:v>1.3622554652218919</c:v>
                </c:pt>
                <c:pt idx="1338">
                  <c:v>1.365052281063345</c:v>
                </c:pt>
                <c:pt idx="1339">
                  <c:v>1.3713560876923669</c:v>
                </c:pt>
                <c:pt idx="1340">
                  <c:v>1.377409004024394</c:v>
                </c:pt>
                <c:pt idx="1341">
                  <c:v>1.381174877822464</c:v>
                </c:pt>
                <c:pt idx="1342">
                  <c:v>1.374899792288679</c:v>
                </c:pt>
                <c:pt idx="1343">
                  <c:v>1.370730630423374</c:v>
                </c:pt>
                <c:pt idx="1344">
                  <c:v>1.368448499589503</c:v>
                </c:pt>
                <c:pt idx="1345">
                  <c:v>1.372693101164699</c:v>
                </c:pt>
                <c:pt idx="1346">
                  <c:v>1.368606076996705</c:v>
                </c:pt>
                <c:pt idx="1347">
                  <c:v>1.397752623623802</c:v>
                </c:pt>
                <c:pt idx="1348">
                  <c:v>1.408167537838692</c:v>
                </c:pt>
                <c:pt idx="1349">
                  <c:v>1.406938776653843</c:v>
                </c:pt>
                <c:pt idx="1350">
                  <c:v>1.3991710217824691</c:v>
                </c:pt>
                <c:pt idx="1351">
                  <c:v>1.406579195120343</c:v>
                </c:pt>
                <c:pt idx="1352">
                  <c:v>1.4061788301785341</c:v>
                </c:pt>
                <c:pt idx="1353">
                  <c:v>1.4141142508761639</c:v>
                </c:pt>
                <c:pt idx="1354">
                  <c:v>1.410701838349063</c:v>
                </c:pt>
                <c:pt idx="1355">
                  <c:v>1.4128383493455201</c:v>
                </c:pt>
                <c:pt idx="1356">
                  <c:v>1.4142493243423291</c:v>
                </c:pt>
                <c:pt idx="1357">
                  <c:v>1.409856996467252</c:v>
                </c:pt>
                <c:pt idx="1358">
                  <c:v>1.4147203689057899</c:v>
                </c:pt>
                <c:pt idx="1359">
                  <c:v>1.415678491556984</c:v>
                </c:pt>
                <c:pt idx="1360">
                  <c:v>1.410655397022142</c:v>
                </c:pt>
                <c:pt idx="1361">
                  <c:v>1.3792233491661781</c:v>
                </c:pt>
                <c:pt idx="1362">
                  <c:v>1.382098499097197</c:v>
                </c:pt>
                <c:pt idx="1363">
                  <c:v>1.3850206861201111</c:v>
                </c:pt>
                <c:pt idx="1364">
                  <c:v>1.3936529900958441</c:v>
                </c:pt>
                <c:pt idx="1365">
                  <c:v>1.390775102937216</c:v>
                </c:pt>
                <c:pt idx="1366">
                  <c:v>1.395692174749257</c:v>
                </c:pt>
                <c:pt idx="1367">
                  <c:v>1.401702541711076</c:v>
                </c:pt>
                <c:pt idx="1368">
                  <c:v>1.429502563576907</c:v>
                </c:pt>
                <c:pt idx="1369">
                  <c:v>1.440828219692242</c:v>
                </c:pt>
                <c:pt idx="1370">
                  <c:v>1.453070621918845</c:v>
                </c:pt>
                <c:pt idx="1371">
                  <c:v>1.4441612551848391</c:v>
                </c:pt>
                <c:pt idx="1372">
                  <c:v>1.444822542601804</c:v>
                </c:pt>
                <c:pt idx="1373">
                  <c:v>1.442564090564687</c:v>
                </c:pt>
                <c:pt idx="1374">
                  <c:v>1.4470529192291131</c:v>
                </c:pt>
                <c:pt idx="1375">
                  <c:v>1.449372126814054</c:v>
                </c:pt>
                <c:pt idx="1376">
                  <c:v>1.444778280268451</c:v>
                </c:pt>
                <c:pt idx="1377">
                  <c:v>1.431192415928318</c:v>
                </c:pt>
                <c:pt idx="1378">
                  <c:v>1.4337171213717319</c:v>
                </c:pt>
                <c:pt idx="1379">
                  <c:v>1.4312405657426139</c:v>
                </c:pt>
                <c:pt idx="1380">
                  <c:v>1.4321121992579191</c:v>
                </c:pt>
                <c:pt idx="1381">
                  <c:v>1.441913106013831</c:v>
                </c:pt>
                <c:pt idx="1382">
                  <c:v>1.447868755480511</c:v>
                </c:pt>
                <c:pt idx="1383">
                  <c:v>1.440925704311484</c:v>
                </c:pt>
                <c:pt idx="1384">
                  <c:v>1.4460863515035911</c:v>
                </c:pt>
                <c:pt idx="1385">
                  <c:v>1.427857962709564</c:v>
                </c:pt>
                <c:pt idx="1386">
                  <c:v>1.421848414631284</c:v>
                </c:pt>
                <c:pt idx="1387">
                  <c:v>1.4295773737051991</c:v>
                </c:pt>
                <c:pt idx="1388">
                  <c:v>1.427720848831469</c:v>
                </c:pt>
                <c:pt idx="1389">
                  <c:v>1.4295448600945271</c:v>
                </c:pt>
                <c:pt idx="1390">
                  <c:v>1.4225429938354199</c:v>
                </c:pt>
                <c:pt idx="1391">
                  <c:v>1.4199611627455571</c:v>
                </c:pt>
                <c:pt idx="1392">
                  <c:v>1.4255749062847809</c:v>
                </c:pt>
                <c:pt idx="1393">
                  <c:v>1.430999556682776</c:v>
                </c:pt>
                <c:pt idx="1394">
                  <c:v>1.4384341966329841</c:v>
                </c:pt>
                <c:pt idx="1395">
                  <c:v>1.429315067758431</c:v>
                </c:pt>
                <c:pt idx="1396">
                  <c:v>1.4323722761571041</c:v>
                </c:pt>
                <c:pt idx="1397">
                  <c:v>1.4335473203560269</c:v>
                </c:pt>
                <c:pt idx="1398">
                  <c:v>1.4366478061878669</c:v>
                </c:pt>
                <c:pt idx="1399">
                  <c:v>1.441910297410663</c:v>
                </c:pt>
                <c:pt idx="1400">
                  <c:v>1.443162853701035</c:v>
                </c:pt>
                <c:pt idx="1401">
                  <c:v>1.447825131102398</c:v>
                </c:pt>
                <c:pt idx="1402">
                  <c:v>1.4454977434982139</c:v>
                </c:pt>
                <c:pt idx="1403">
                  <c:v>1.445166502836543</c:v>
                </c:pt>
                <c:pt idx="1404">
                  <c:v>1.4419862804742001</c:v>
                </c:pt>
                <c:pt idx="1405">
                  <c:v>1.4424328805645461</c:v>
                </c:pt>
                <c:pt idx="1406">
                  <c:v>1.447180396270348</c:v>
                </c:pt>
                <c:pt idx="1407">
                  <c:v>1.447383787178105</c:v>
                </c:pt>
                <c:pt idx="1408">
                  <c:v>1.4490125974114381</c:v>
                </c:pt>
                <c:pt idx="1409">
                  <c:v>1.4484115720628761</c:v>
                </c:pt>
                <c:pt idx="1410">
                  <c:v>1.451586335919397</c:v>
                </c:pt>
                <c:pt idx="1411">
                  <c:v>1.449944112121355</c:v>
                </c:pt>
                <c:pt idx="1412">
                  <c:v>1.4529288254515249</c:v>
                </c:pt>
                <c:pt idx="1413">
                  <c:v>1.457561745114337</c:v>
                </c:pt>
                <c:pt idx="1414">
                  <c:v>1.458736775077204</c:v>
                </c:pt>
                <c:pt idx="1415">
                  <c:v>1.457311495690109</c:v>
                </c:pt>
                <c:pt idx="1416">
                  <c:v>1.4586836372374641</c:v>
                </c:pt>
                <c:pt idx="1417">
                  <c:v>1.462374702607379</c:v>
                </c:pt>
                <c:pt idx="1418">
                  <c:v>1.4652171455195051</c:v>
                </c:pt>
                <c:pt idx="1419">
                  <c:v>1.4678425820383969</c:v>
                </c:pt>
                <c:pt idx="1420">
                  <c:v>1.4613246805447659</c:v>
                </c:pt>
                <c:pt idx="1421">
                  <c:v>1.462793205706973</c:v>
                </c:pt>
                <c:pt idx="1422">
                  <c:v>1.4604928367758081</c:v>
                </c:pt>
                <c:pt idx="1423">
                  <c:v>1.4634358594734671</c:v>
                </c:pt>
                <c:pt idx="1424">
                  <c:v>1.475905500894783</c:v>
                </c:pt>
                <c:pt idx="1425">
                  <c:v>1.4726267932690189</c:v>
                </c:pt>
                <c:pt idx="1426">
                  <c:v>1.470324809010026</c:v>
                </c:pt>
                <c:pt idx="1427">
                  <c:v>1.463787642042111</c:v>
                </c:pt>
                <c:pt idx="1428">
                  <c:v>1.455550304331267</c:v>
                </c:pt>
                <c:pt idx="1429">
                  <c:v>1.4456180994688941</c:v>
                </c:pt>
                <c:pt idx="1430">
                  <c:v>1.446816756398732</c:v>
                </c:pt>
                <c:pt idx="1431">
                  <c:v>1.45238480336411</c:v>
                </c:pt>
                <c:pt idx="1432">
                  <c:v>1.4476702927173271</c:v>
                </c:pt>
                <c:pt idx="1433">
                  <c:v>1.4373342736916199</c:v>
                </c:pt>
                <c:pt idx="1434">
                  <c:v>1.4392104645919039</c:v>
                </c:pt>
                <c:pt idx="1435">
                  <c:v>1.437719115870997</c:v>
                </c:pt>
                <c:pt idx="1436">
                  <c:v>1.437850970105774</c:v>
                </c:pt>
                <c:pt idx="1437">
                  <c:v>1.436176926325553</c:v>
                </c:pt>
                <c:pt idx="1438">
                  <c:v>1.4415113565322939</c:v>
                </c:pt>
                <c:pt idx="1439">
                  <c:v>1.4444181810384971</c:v>
                </c:pt>
                <c:pt idx="1440">
                  <c:v>1.4375964274901021</c:v>
                </c:pt>
                <c:pt idx="1441">
                  <c:v>1.4376539155526391</c:v>
                </c:pt>
                <c:pt idx="1442">
                  <c:v>1.4365270563486401</c:v>
                </c:pt>
                <c:pt idx="1443">
                  <c:v>1.433843479494854</c:v>
                </c:pt>
                <c:pt idx="1444">
                  <c:v>1.435206477997975</c:v>
                </c:pt>
                <c:pt idx="1445">
                  <c:v>1.428911415171759</c:v>
                </c:pt>
                <c:pt idx="1446">
                  <c:v>1.415618154992462</c:v>
                </c:pt>
                <c:pt idx="1447">
                  <c:v>1.4126432942024201</c:v>
                </c:pt>
                <c:pt idx="1448">
                  <c:v>1.4139359363179329</c:v>
                </c:pt>
                <c:pt idx="1449">
                  <c:v>1.4128725710583909</c:v>
                </c:pt>
                <c:pt idx="1450">
                  <c:v>1.409405428313844</c:v>
                </c:pt>
                <c:pt idx="1451">
                  <c:v>1.419682036265455</c:v>
                </c:pt>
                <c:pt idx="1452">
                  <c:v>1.407083924150295</c:v>
                </c:pt>
                <c:pt idx="1453">
                  <c:v>1.407287412228764</c:v>
                </c:pt>
                <c:pt idx="1454">
                  <c:v>1.4086105232324491</c:v>
                </c:pt>
                <c:pt idx="1455">
                  <c:v>1.4204717005837491</c:v>
                </c:pt>
                <c:pt idx="1456">
                  <c:v>1.4183975482091851</c:v>
                </c:pt>
                <c:pt idx="1457">
                  <c:v>1.4244932255693681</c:v>
                </c:pt>
                <c:pt idx="1458">
                  <c:v>1.428579266084169</c:v>
                </c:pt>
                <c:pt idx="1459">
                  <c:v>1.4285418196371</c:v>
                </c:pt>
                <c:pt idx="1460">
                  <c:v>1.438427999417355</c:v>
                </c:pt>
                <c:pt idx="1461">
                  <c:v>1.44759480508502</c:v>
                </c:pt>
                <c:pt idx="1462">
                  <c:v>1.4484961932841041</c:v>
                </c:pt>
                <c:pt idx="1463">
                  <c:v>1.4524924146890461</c:v>
                </c:pt>
                <c:pt idx="1464">
                  <c:v>1.453494523032888</c:v>
                </c:pt>
                <c:pt idx="1465">
                  <c:v>1.442600800187565</c:v>
                </c:pt>
                <c:pt idx="1466">
                  <c:v>1.4312580903218</c:v>
                </c:pt>
                <c:pt idx="1467">
                  <c:v>1.438445022409375</c:v>
                </c:pt>
                <c:pt idx="1468">
                  <c:v>1.4374528238727691</c:v>
                </c:pt>
                <c:pt idx="1469">
                  <c:v>1.430342735658686</c:v>
                </c:pt>
                <c:pt idx="1470">
                  <c:v>1.4323740008058481</c:v>
                </c:pt>
                <c:pt idx="1471">
                  <c:v>1.4272861200189799</c:v>
                </c:pt>
                <c:pt idx="1472">
                  <c:v>1.4200223931572311</c:v>
                </c:pt>
                <c:pt idx="1473">
                  <c:v>1.4272122660679389</c:v>
                </c:pt>
                <c:pt idx="1474">
                  <c:v>1.4290516706345731</c:v>
                </c:pt>
                <c:pt idx="1475">
                  <c:v>1.430832570903823</c:v>
                </c:pt>
                <c:pt idx="1476">
                  <c:v>1.432635099096202</c:v>
                </c:pt>
                <c:pt idx="1477">
                  <c:v>1.432537975305511</c:v>
                </c:pt>
                <c:pt idx="1478">
                  <c:v>1.4297829620597291</c:v>
                </c:pt>
                <c:pt idx="1479">
                  <c:v>1.4326148910675289</c:v>
                </c:pt>
                <c:pt idx="1480">
                  <c:v>1.4264685183240611</c:v>
                </c:pt>
                <c:pt idx="1481">
                  <c:v>1.4090656079992809</c:v>
                </c:pt>
                <c:pt idx="1482">
                  <c:v>1.4110973299364189</c:v>
                </c:pt>
                <c:pt idx="1483">
                  <c:v>1.4109841692951921</c:v>
                </c:pt>
                <c:pt idx="1484">
                  <c:v>1.4037398879093861</c:v>
                </c:pt>
                <c:pt idx="1485">
                  <c:v>1.396320471429727</c:v>
                </c:pt>
                <c:pt idx="1486">
                  <c:v>1.396266220622405</c:v>
                </c:pt>
                <c:pt idx="1487">
                  <c:v>1.39938858375141</c:v>
                </c:pt>
                <c:pt idx="1488">
                  <c:v>1.404641646461533</c:v>
                </c:pt>
                <c:pt idx="1489">
                  <c:v>1.4051238919535369</c:v>
                </c:pt>
                <c:pt idx="1490">
                  <c:v>1.405651811264953</c:v>
                </c:pt>
                <c:pt idx="1491">
                  <c:v>1.4012360185509689</c:v>
                </c:pt>
                <c:pt idx="1492">
                  <c:v>1.4048627558233131</c:v>
                </c:pt>
                <c:pt idx="1493">
                  <c:v>1.4048837738755511</c:v>
                </c:pt>
                <c:pt idx="1494">
                  <c:v>1.401965381133532</c:v>
                </c:pt>
                <c:pt idx="1495">
                  <c:v>1.3991951209295941</c:v>
                </c:pt>
                <c:pt idx="1496">
                  <c:v>1.40552212364517</c:v>
                </c:pt>
                <c:pt idx="1497">
                  <c:v>1.413085321594346</c:v>
                </c:pt>
                <c:pt idx="1498">
                  <c:v>1.421003805684329</c:v>
                </c:pt>
                <c:pt idx="1499">
                  <c:v>1.414913292214693</c:v>
                </c:pt>
                <c:pt idx="1500">
                  <c:v>1.413094791947606</c:v>
                </c:pt>
                <c:pt idx="1501">
                  <c:v>1.41700953119798</c:v>
                </c:pt>
                <c:pt idx="1502">
                  <c:v>1.4126573285798341</c:v>
                </c:pt>
                <c:pt idx="1503">
                  <c:v>1.412916967562813</c:v>
                </c:pt>
                <c:pt idx="1504">
                  <c:v>1.410869442707158</c:v>
                </c:pt>
                <c:pt idx="1505">
                  <c:v>1.410910856515643</c:v>
                </c:pt>
                <c:pt idx="1506">
                  <c:v>1.41233117201499</c:v>
                </c:pt>
                <c:pt idx="1507">
                  <c:v>1.41828127861929</c:v>
                </c:pt>
                <c:pt idx="1508">
                  <c:v>1.427702218696953</c:v>
                </c:pt>
                <c:pt idx="1509">
                  <c:v>1.414147178766707</c:v>
                </c:pt>
                <c:pt idx="1510">
                  <c:v>1.419095865797124</c:v>
                </c:pt>
                <c:pt idx="1511">
                  <c:v>1.4188049703987711</c:v>
                </c:pt>
                <c:pt idx="1512">
                  <c:v>1.422438301229862</c:v>
                </c:pt>
                <c:pt idx="1513">
                  <c:v>1.4208498426960161</c:v>
                </c:pt>
                <c:pt idx="1514">
                  <c:v>1.4202416154090429</c:v>
                </c:pt>
                <c:pt idx="1515">
                  <c:v>1.4208087212468219</c:v>
                </c:pt>
                <c:pt idx="1516">
                  <c:v>1.426438676204506</c:v>
                </c:pt>
                <c:pt idx="1517">
                  <c:v>1.4270914418827561</c:v>
                </c:pt>
                <c:pt idx="1518">
                  <c:v>1.427284336062143</c:v>
                </c:pt>
                <c:pt idx="1519">
                  <c:v>1.418507286120166</c:v>
                </c:pt>
                <c:pt idx="1520">
                  <c:v>1.4156714967217621</c:v>
                </c:pt>
                <c:pt idx="1521">
                  <c:v>1.411238914530504</c:v>
                </c:pt>
                <c:pt idx="1522">
                  <c:v>1.411944779568248</c:v>
                </c:pt>
                <c:pt idx="1523">
                  <c:v>1.4304237164500571</c:v>
                </c:pt>
                <c:pt idx="1524">
                  <c:v>1.4242960728031131</c:v>
                </c:pt>
                <c:pt idx="1525">
                  <c:v>1.4178626553287961</c:v>
                </c:pt>
                <c:pt idx="1526">
                  <c:v>1.419926960976496</c:v>
                </c:pt>
                <c:pt idx="1527">
                  <c:v>1.4049731049866541</c:v>
                </c:pt>
                <c:pt idx="1528">
                  <c:v>1.418047917670779</c:v>
                </c:pt>
                <c:pt idx="1529">
                  <c:v>1.405642226688363</c:v>
                </c:pt>
                <c:pt idx="1530">
                  <c:v>1.409809998214016</c:v>
                </c:pt>
                <c:pt idx="1531">
                  <c:v>1.4198537691299169</c:v>
                </c:pt>
                <c:pt idx="1532">
                  <c:v>1.426239787234149</c:v>
                </c:pt>
                <c:pt idx="1533">
                  <c:v>1.424220930377607</c:v>
                </c:pt>
                <c:pt idx="1534">
                  <c:v>1.4296941426143419</c:v>
                </c:pt>
                <c:pt idx="1535">
                  <c:v>1.4313035656585309</c:v>
                </c:pt>
                <c:pt idx="1536">
                  <c:v>1.4375639847577391</c:v>
                </c:pt>
                <c:pt idx="1537">
                  <c:v>1.4521472865381539</c:v>
                </c:pt>
                <c:pt idx="1538">
                  <c:v>1.470200607672137</c:v>
                </c:pt>
                <c:pt idx="1539">
                  <c:v>1.4662860723798781</c:v>
                </c:pt>
                <c:pt idx="1540">
                  <c:v>1.467066814906538</c:v>
                </c:pt>
                <c:pt idx="1541">
                  <c:v>1.478581065688473</c:v>
                </c:pt>
                <c:pt idx="1542">
                  <c:v>1.4863054695799101</c:v>
                </c:pt>
                <c:pt idx="1543">
                  <c:v>1.484128240874184</c:v>
                </c:pt>
                <c:pt idx="1544">
                  <c:v>1.4785668523930571</c:v>
                </c:pt>
                <c:pt idx="1545">
                  <c:v>1.490365134040974</c:v>
                </c:pt>
                <c:pt idx="1546">
                  <c:v>1.4988391964735559</c:v>
                </c:pt>
                <c:pt idx="1547">
                  <c:v>1.494685248110514</c:v>
                </c:pt>
                <c:pt idx="1548">
                  <c:v>1.497476779631937</c:v>
                </c:pt>
                <c:pt idx="1549">
                  <c:v>1.502615861931883</c:v>
                </c:pt>
                <c:pt idx="1550">
                  <c:v>1.506183071970536</c:v>
                </c:pt>
                <c:pt idx="1551">
                  <c:v>1.5070730544016699</c:v>
                </c:pt>
                <c:pt idx="1552">
                  <c:v>1.507537533668337</c:v>
                </c:pt>
                <c:pt idx="1553">
                  <c:v>1.505481160431841</c:v>
                </c:pt>
                <c:pt idx="1554">
                  <c:v>1.500414399498774</c:v>
                </c:pt>
                <c:pt idx="1555">
                  <c:v>1.502091961204709</c:v>
                </c:pt>
                <c:pt idx="1556">
                  <c:v>1.492564891184774</c:v>
                </c:pt>
                <c:pt idx="1557">
                  <c:v>1.486468431238479</c:v>
                </c:pt>
                <c:pt idx="1558">
                  <c:v>1.4821869055179331</c:v>
                </c:pt>
                <c:pt idx="1559">
                  <c:v>1.487498413142694</c:v>
                </c:pt>
                <c:pt idx="1560">
                  <c:v>1.490592655118453</c:v>
                </c:pt>
                <c:pt idx="1561">
                  <c:v>1.4968711444132621</c:v>
                </c:pt>
                <c:pt idx="1562">
                  <c:v>1.5040301137318191</c:v>
                </c:pt>
                <c:pt idx="1563">
                  <c:v>1.503078630054973</c:v>
                </c:pt>
                <c:pt idx="1564">
                  <c:v>1.5000405862906561</c:v>
                </c:pt>
                <c:pt idx="1565">
                  <c:v>1.4993334769201989</c:v>
                </c:pt>
                <c:pt idx="1566">
                  <c:v>1.49615250699038</c:v>
                </c:pt>
                <c:pt idx="1567">
                  <c:v>1.4945188872947579</c:v>
                </c:pt>
                <c:pt idx="1568">
                  <c:v>1.4850991550379109</c:v>
                </c:pt>
                <c:pt idx="1569">
                  <c:v>1.4887976562418199</c:v>
                </c:pt>
                <c:pt idx="1570">
                  <c:v>1.498247050023346</c:v>
                </c:pt>
                <c:pt idx="1571">
                  <c:v>1.4928368178281319</c:v>
                </c:pt>
                <c:pt idx="1572">
                  <c:v>1.487532258791777</c:v>
                </c:pt>
                <c:pt idx="1573">
                  <c:v>1.4890854691113471</c:v>
                </c:pt>
                <c:pt idx="1574">
                  <c:v>1.488359176922059</c:v>
                </c:pt>
                <c:pt idx="1575">
                  <c:v>1.485945534837033</c:v>
                </c:pt>
                <c:pt idx="1576">
                  <c:v>1.4705927992868411</c:v>
                </c:pt>
                <c:pt idx="1577">
                  <c:v>1.474502463558975</c:v>
                </c:pt>
                <c:pt idx="1578">
                  <c:v>1.48973919995342</c:v>
                </c:pt>
                <c:pt idx="1579">
                  <c:v>1.49225811163559</c:v>
                </c:pt>
                <c:pt idx="1580">
                  <c:v>1.502269131221416</c:v>
                </c:pt>
                <c:pt idx="1581">
                  <c:v>1.4979710307519241</c:v>
                </c:pt>
                <c:pt idx="1582">
                  <c:v>1.485338912808664</c:v>
                </c:pt>
                <c:pt idx="1583">
                  <c:v>1.486985974496545</c:v>
                </c:pt>
                <c:pt idx="1584">
                  <c:v>1.485387233787282</c:v>
                </c:pt>
                <c:pt idx="1585">
                  <c:v>1.482746259416946</c:v>
                </c:pt>
                <c:pt idx="1586">
                  <c:v>1.496811837035265</c:v>
                </c:pt>
                <c:pt idx="1587">
                  <c:v>1.4956154622303921</c:v>
                </c:pt>
                <c:pt idx="1588">
                  <c:v>1.4915753027978611</c:v>
                </c:pt>
                <c:pt idx="1589">
                  <c:v>1.484501778191728</c:v>
                </c:pt>
                <c:pt idx="1590">
                  <c:v>1.49476764871791</c:v>
                </c:pt>
                <c:pt idx="1591">
                  <c:v>1.490997829121705</c:v>
                </c:pt>
                <c:pt idx="1592">
                  <c:v>1.4921275828628511</c:v>
                </c:pt>
                <c:pt idx="1593">
                  <c:v>1.488819014630739</c:v>
                </c:pt>
                <c:pt idx="1594">
                  <c:v>1.489580936980152</c:v>
                </c:pt>
                <c:pt idx="1595">
                  <c:v>1.499671659261381</c:v>
                </c:pt>
                <c:pt idx="1596">
                  <c:v>1.491523036120465</c:v>
                </c:pt>
                <c:pt idx="1597">
                  <c:v>1.4918279929326319</c:v>
                </c:pt>
                <c:pt idx="1598">
                  <c:v>1.4919228048258231</c:v>
                </c:pt>
                <c:pt idx="1599">
                  <c:v>1.4946743627271339</c:v>
                </c:pt>
                <c:pt idx="1600">
                  <c:v>1.496585638983851</c:v>
                </c:pt>
                <c:pt idx="1601">
                  <c:v>1.495655681516153</c:v>
                </c:pt>
                <c:pt idx="1602">
                  <c:v>1.495374972757884</c:v>
                </c:pt>
                <c:pt idx="1603">
                  <c:v>1.490327499142909</c:v>
                </c:pt>
                <c:pt idx="1604">
                  <c:v>1.49505215025753</c:v>
                </c:pt>
                <c:pt idx="1605">
                  <c:v>1.490831079974009</c:v>
                </c:pt>
                <c:pt idx="1606">
                  <c:v>1.4924619939354591</c:v>
                </c:pt>
                <c:pt idx="1607">
                  <c:v>1.48962480704532</c:v>
                </c:pt>
                <c:pt idx="1608">
                  <c:v>1.4902662714241219</c:v>
                </c:pt>
                <c:pt idx="1609">
                  <c:v>1.490785945628317</c:v>
                </c:pt>
                <c:pt idx="1610">
                  <c:v>1.490424946709054</c:v>
                </c:pt>
                <c:pt idx="1611">
                  <c:v>1.495866560638208</c:v>
                </c:pt>
                <c:pt idx="1612">
                  <c:v>1.494641867045059</c:v>
                </c:pt>
                <c:pt idx="1613">
                  <c:v>1.497054645164472</c:v>
                </c:pt>
                <c:pt idx="1614">
                  <c:v>1.504814848202461</c:v>
                </c:pt>
                <c:pt idx="1615">
                  <c:v>1.506252158814154</c:v>
                </c:pt>
                <c:pt idx="1616">
                  <c:v>1.503507933114385</c:v>
                </c:pt>
                <c:pt idx="1617">
                  <c:v>1.4990444638485121</c:v>
                </c:pt>
                <c:pt idx="1618">
                  <c:v>1.5008058592886879</c:v>
                </c:pt>
                <c:pt idx="1619">
                  <c:v>1.494298801292941</c:v>
                </c:pt>
                <c:pt idx="1620">
                  <c:v>1.4918090158629971</c:v>
                </c:pt>
                <c:pt idx="1621">
                  <c:v>1.5081598893515871</c:v>
                </c:pt>
                <c:pt idx="1622">
                  <c:v>1.492894681066798</c:v>
                </c:pt>
                <c:pt idx="1623">
                  <c:v>1.5033565836463809</c:v>
                </c:pt>
                <c:pt idx="1624">
                  <c:v>1.5009072532607559</c:v>
                </c:pt>
                <c:pt idx="1625">
                  <c:v>1.502885014022197</c:v>
                </c:pt>
                <c:pt idx="1626">
                  <c:v>1.5162982560624669</c:v>
                </c:pt>
                <c:pt idx="1627">
                  <c:v>1.5139871749934339</c:v>
                </c:pt>
                <c:pt idx="1628">
                  <c:v>1.51215194500254</c:v>
                </c:pt>
                <c:pt idx="1629">
                  <c:v>1.505105599346829</c:v>
                </c:pt>
                <c:pt idx="1630">
                  <c:v>1.498457924445554</c:v>
                </c:pt>
                <c:pt idx="1631">
                  <c:v>1.496581863471669</c:v>
                </c:pt>
                <c:pt idx="1632">
                  <c:v>1.4953252271197279</c:v>
                </c:pt>
                <c:pt idx="1633">
                  <c:v>1.4910159960707881</c:v>
                </c:pt>
                <c:pt idx="1634">
                  <c:v>1.490069011556286</c:v>
                </c:pt>
                <c:pt idx="1635">
                  <c:v>1.4910382880615409</c:v>
                </c:pt>
                <c:pt idx="1636">
                  <c:v>1.4945242352068251</c:v>
                </c:pt>
                <c:pt idx="1637">
                  <c:v>1.4907947562010999</c:v>
                </c:pt>
                <c:pt idx="1638">
                  <c:v>1.490959174386087</c:v>
                </c:pt>
                <c:pt idx="1639">
                  <c:v>1.4863127054013221</c:v>
                </c:pt>
                <c:pt idx="1640">
                  <c:v>1.4758156367879951</c:v>
                </c:pt>
                <c:pt idx="1641">
                  <c:v>1.477707523956691</c:v>
                </c:pt>
                <c:pt idx="1642">
                  <c:v>1.4840293753766149</c:v>
                </c:pt>
                <c:pt idx="1643">
                  <c:v>1.474917986354769</c:v>
                </c:pt>
                <c:pt idx="1644">
                  <c:v>1.4678360517438449</c:v>
                </c:pt>
                <c:pt idx="1645">
                  <c:v>1.460944735544925</c:v>
                </c:pt>
                <c:pt idx="1646">
                  <c:v>1.455053864267132</c:v>
                </c:pt>
                <c:pt idx="1647">
                  <c:v>1.4531861297125599</c:v>
                </c:pt>
                <c:pt idx="1648">
                  <c:v>1.454919973073326</c:v>
                </c:pt>
                <c:pt idx="1649">
                  <c:v>1.4511685970768491</c:v>
                </c:pt>
                <c:pt idx="1650">
                  <c:v>1.442145658534272</c:v>
                </c:pt>
                <c:pt idx="1651">
                  <c:v>1.4373560988081231</c:v>
                </c:pt>
                <c:pt idx="1652">
                  <c:v>1.443075407706033</c:v>
                </c:pt>
                <c:pt idx="1653">
                  <c:v>1.438069531687437</c:v>
                </c:pt>
                <c:pt idx="1654">
                  <c:v>1.433077283342477</c:v>
                </c:pt>
                <c:pt idx="1655">
                  <c:v>1.4299568562415219</c:v>
                </c:pt>
                <c:pt idx="1656">
                  <c:v>1.4344254680177959</c:v>
                </c:pt>
                <c:pt idx="1657">
                  <c:v>1.4274821599279941</c:v>
                </c:pt>
                <c:pt idx="1658">
                  <c:v>1.440092344620117</c:v>
                </c:pt>
                <c:pt idx="1659">
                  <c:v>1.4308404061003479</c:v>
                </c:pt>
                <c:pt idx="1660">
                  <c:v>1.4303575291197439</c:v>
                </c:pt>
                <c:pt idx="1661">
                  <c:v>1.4175406068568961</c:v>
                </c:pt>
                <c:pt idx="1662">
                  <c:v>1.4191275262510239</c:v>
                </c:pt>
                <c:pt idx="1663">
                  <c:v>1.4104827437653951</c:v>
                </c:pt>
                <c:pt idx="1664">
                  <c:v>1.441606374451659</c:v>
                </c:pt>
                <c:pt idx="1665">
                  <c:v>1.452079815766522</c:v>
                </c:pt>
                <c:pt idx="1666">
                  <c:v>1.444099176922802</c:v>
                </c:pt>
                <c:pt idx="1667">
                  <c:v>1.4443583845049861</c:v>
                </c:pt>
                <c:pt idx="1668">
                  <c:v>1.4481031514503231</c:v>
                </c:pt>
                <c:pt idx="1669">
                  <c:v>1.4437793933913179</c:v>
                </c:pt>
                <c:pt idx="1670">
                  <c:v>1.4465242766998641</c:v>
                </c:pt>
                <c:pt idx="1671">
                  <c:v>1.4449542033862539</c:v>
                </c:pt>
                <c:pt idx="1672">
                  <c:v>1.4400685501724519</c:v>
                </c:pt>
                <c:pt idx="1673">
                  <c:v>1.433930690507256</c:v>
                </c:pt>
                <c:pt idx="1674">
                  <c:v>1.4291122404330721</c:v>
                </c:pt>
                <c:pt idx="1675">
                  <c:v>1.438641012662929</c:v>
                </c:pt>
                <c:pt idx="1676">
                  <c:v>1.444279829217753</c:v>
                </c:pt>
                <c:pt idx="1677">
                  <c:v>1.4460131237939109</c:v>
                </c:pt>
                <c:pt idx="1678">
                  <c:v>1.4556570977557091</c:v>
                </c:pt>
                <c:pt idx="1679">
                  <c:v>1.4461966691901009</c:v>
                </c:pt>
                <c:pt idx="1680">
                  <c:v>1.4481706979491049</c:v>
                </c:pt>
                <c:pt idx="1681">
                  <c:v>1.4317633907081539</c:v>
                </c:pt>
                <c:pt idx="1682">
                  <c:v>1.437445672802717</c:v>
                </c:pt>
                <c:pt idx="1683">
                  <c:v>1.433600870253205</c:v>
                </c:pt>
                <c:pt idx="1684">
                  <c:v>1.4280058603212491</c:v>
                </c:pt>
                <c:pt idx="1685">
                  <c:v>1.4331611573253591</c:v>
                </c:pt>
                <c:pt idx="1686">
                  <c:v>1.4319638975348421</c:v>
                </c:pt>
                <c:pt idx="1687">
                  <c:v>1.430403065401056</c:v>
                </c:pt>
                <c:pt idx="1688">
                  <c:v>1.4335281781067699</c:v>
                </c:pt>
                <c:pt idx="1689">
                  <c:v>1.436702857079063</c:v>
                </c:pt>
                <c:pt idx="1690">
                  <c:v>1.4420098769194349</c:v>
                </c:pt>
                <c:pt idx="1691">
                  <c:v>1.43973170930942</c:v>
                </c:pt>
                <c:pt idx="1692">
                  <c:v>1.4511128405931351</c:v>
                </c:pt>
                <c:pt idx="1693">
                  <c:v>1.45029095337678</c:v>
                </c:pt>
                <c:pt idx="1694">
                  <c:v>1.4605466059956369</c:v>
                </c:pt>
                <c:pt idx="1695">
                  <c:v>1.4538758712915869</c:v>
                </c:pt>
                <c:pt idx="1696">
                  <c:v>1.4562675314642901</c:v>
                </c:pt>
                <c:pt idx="1697">
                  <c:v>1.4520618871948341</c:v>
                </c:pt>
                <c:pt idx="1698">
                  <c:v>1.4548009450830219</c:v>
                </c:pt>
                <c:pt idx="1699">
                  <c:v>1.4536342555988579</c:v>
                </c:pt>
                <c:pt idx="1700">
                  <c:v>1.4546662130557451</c:v>
                </c:pt>
                <c:pt idx="1701">
                  <c:v>1.4579533606391919</c:v>
                </c:pt>
                <c:pt idx="1702">
                  <c:v>1.459943222986759</c:v>
                </c:pt>
                <c:pt idx="1703">
                  <c:v>1.45211067735482</c:v>
                </c:pt>
                <c:pt idx="1704">
                  <c:v>1.4502331437073539</c:v>
                </c:pt>
                <c:pt idx="1705">
                  <c:v>1.4486919826369791</c:v>
                </c:pt>
                <c:pt idx="1706">
                  <c:v>1.4450334315099229</c:v>
                </c:pt>
                <c:pt idx="1707">
                  <c:v>1.4430631491953541</c:v>
                </c:pt>
                <c:pt idx="1708">
                  <c:v>1.4278050204446091</c:v>
                </c:pt>
                <c:pt idx="1709">
                  <c:v>1.4421407755848441</c:v>
                </c:pt>
                <c:pt idx="1710">
                  <c:v>1.4419734341804109</c:v>
                </c:pt>
                <c:pt idx="1711">
                  <c:v>1.4375385918117429</c:v>
                </c:pt>
                <c:pt idx="1712">
                  <c:v>1.4491919226128449</c:v>
                </c:pt>
                <c:pt idx="1713">
                  <c:v>1.449418413571788</c:v>
                </c:pt>
                <c:pt idx="1714">
                  <c:v>1.4448899858130531</c:v>
                </c:pt>
                <c:pt idx="1715">
                  <c:v>1.4436131259026961</c:v>
                </c:pt>
                <c:pt idx="1716">
                  <c:v>1.457712554327756</c:v>
                </c:pt>
                <c:pt idx="1717">
                  <c:v>1.452231231607424</c:v>
                </c:pt>
                <c:pt idx="1718">
                  <c:v>1.4534702671087809</c:v>
                </c:pt>
                <c:pt idx="1719">
                  <c:v>1.4487906478149899</c:v>
                </c:pt>
                <c:pt idx="1720">
                  <c:v>1.449245574180426</c:v>
                </c:pt>
                <c:pt idx="1721">
                  <c:v>1.4506341077497591</c:v>
                </c:pt>
                <c:pt idx="1722">
                  <c:v>1.4487604459308769</c:v>
                </c:pt>
                <c:pt idx="1723">
                  <c:v>1.4426598185152579</c:v>
                </c:pt>
                <c:pt idx="1724">
                  <c:v>1.440521934811047</c:v>
                </c:pt>
                <c:pt idx="1725">
                  <c:v>1.446429323768774</c:v>
                </c:pt>
                <c:pt idx="1726">
                  <c:v>1.452986157955984</c:v>
                </c:pt>
                <c:pt idx="1727">
                  <c:v>1.4560407015408641</c:v>
                </c:pt>
                <c:pt idx="1728">
                  <c:v>1.4598788899235891</c:v>
                </c:pt>
                <c:pt idx="1729">
                  <c:v>1.4606573007472561</c:v>
                </c:pt>
                <c:pt idx="1730">
                  <c:v>1.463658010547916</c:v>
                </c:pt>
                <c:pt idx="1731">
                  <c:v>1.4707192190638649</c:v>
                </c:pt>
                <c:pt idx="1732">
                  <c:v>1.464672293017186</c:v>
                </c:pt>
                <c:pt idx="1733">
                  <c:v>1.467606118371344</c:v>
                </c:pt>
                <c:pt idx="1734">
                  <c:v>1.471862257025059</c:v>
                </c:pt>
                <c:pt idx="1735">
                  <c:v>1.4623191989176809</c:v>
                </c:pt>
                <c:pt idx="1736">
                  <c:v>1.463618963983834</c:v>
                </c:pt>
                <c:pt idx="1737">
                  <c:v>1.4632179077074781</c:v>
                </c:pt>
                <c:pt idx="1738">
                  <c:v>1.466387967083149</c:v>
                </c:pt>
                <c:pt idx="1739">
                  <c:v>1.468966558944413</c:v>
                </c:pt>
                <c:pt idx="1740">
                  <c:v>1.4789521703094131</c:v>
                </c:pt>
                <c:pt idx="1741">
                  <c:v>1.480921627875696</c:v>
                </c:pt>
                <c:pt idx="1742">
                  <c:v>1.4854902371846279</c:v>
                </c:pt>
                <c:pt idx="1743">
                  <c:v>1.4731532249464321</c:v>
                </c:pt>
                <c:pt idx="1744">
                  <c:v>1.476753416729699</c:v>
                </c:pt>
                <c:pt idx="1745">
                  <c:v>1.4755459156770101</c:v>
                </c:pt>
                <c:pt idx="1746">
                  <c:v>1.4729357182732441</c:v>
                </c:pt>
                <c:pt idx="1747">
                  <c:v>1.4718901925641921</c:v>
                </c:pt>
                <c:pt idx="1748">
                  <c:v>1.4734495950076829</c:v>
                </c:pt>
                <c:pt idx="1749">
                  <c:v>1.476187122226756</c:v>
                </c:pt>
                <c:pt idx="1750">
                  <c:v>1.48776590193613</c:v>
                </c:pt>
                <c:pt idx="1751">
                  <c:v>1.487952989531494</c:v>
                </c:pt>
                <c:pt idx="1752">
                  <c:v>1.489181505892142</c:v>
                </c:pt>
                <c:pt idx="1753">
                  <c:v>1.500993237495029</c:v>
                </c:pt>
                <c:pt idx="1754">
                  <c:v>1.4974289023390059</c:v>
                </c:pt>
                <c:pt idx="1755">
                  <c:v>1.4959099884986069</c:v>
                </c:pt>
                <c:pt idx="1756">
                  <c:v>1.502621496195744</c:v>
                </c:pt>
                <c:pt idx="1757">
                  <c:v>1.5019465042645139</c:v>
                </c:pt>
                <c:pt idx="1758">
                  <c:v>1.4874765668348431</c:v>
                </c:pt>
                <c:pt idx="1759">
                  <c:v>1.490918555132013</c:v>
                </c:pt>
                <c:pt idx="1760">
                  <c:v>1.499938050161453</c:v>
                </c:pt>
                <c:pt idx="1761">
                  <c:v>1.5054981239061891</c:v>
                </c:pt>
                <c:pt idx="1762">
                  <c:v>1.510608308381737</c:v>
                </c:pt>
                <c:pt idx="1763">
                  <c:v>1.5152351095914971</c:v>
                </c:pt>
                <c:pt idx="1764">
                  <c:v>1.5110336273201119</c:v>
                </c:pt>
                <c:pt idx="1765">
                  <c:v>1.5163407395211019</c:v>
                </c:pt>
                <c:pt idx="1766">
                  <c:v>1.5156345075828239</c:v>
                </c:pt>
                <c:pt idx="1767">
                  <c:v>1.5326530826450191</c:v>
                </c:pt>
                <c:pt idx="1768">
                  <c:v>1.536849991047661</c:v>
                </c:pt>
                <c:pt idx="1769">
                  <c:v>1.5389789070208091</c:v>
                </c:pt>
                <c:pt idx="1770">
                  <c:v>1.5381952849704621</c:v>
                </c:pt>
                <c:pt idx="1771">
                  <c:v>1.5415646303371811</c:v>
                </c:pt>
                <c:pt idx="1772">
                  <c:v>1.5480987689371151</c:v>
                </c:pt>
                <c:pt idx="1773">
                  <c:v>1.5475550644237901</c:v>
                </c:pt>
                <c:pt idx="1774">
                  <c:v>1.5421367486477711</c:v>
                </c:pt>
                <c:pt idx="1775">
                  <c:v>1.540028704809415</c:v>
                </c:pt>
                <c:pt idx="1776">
                  <c:v>1.5390395475199969</c:v>
                </c:pt>
                <c:pt idx="1777">
                  <c:v>1.5461607648392599</c:v>
                </c:pt>
                <c:pt idx="1778">
                  <c:v>1.5602947076136471</c:v>
                </c:pt>
                <c:pt idx="1779">
                  <c:v>1.5664588697860049</c:v>
                </c:pt>
                <c:pt idx="1780">
                  <c:v>1.5606766569482671</c:v>
                </c:pt>
                <c:pt idx="1781">
                  <c:v>1.559186950664333</c:v>
                </c:pt>
                <c:pt idx="1782">
                  <c:v>1.5594862380916681</c:v>
                </c:pt>
                <c:pt idx="1783">
                  <c:v>1.5581541004265429</c:v>
                </c:pt>
                <c:pt idx="1784">
                  <c:v>1.563615259957351</c:v>
                </c:pt>
                <c:pt idx="1785">
                  <c:v>1.5548671794077269</c:v>
                </c:pt>
                <c:pt idx="1786">
                  <c:v>1.549601539259883</c:v>
                </c:pt>
                <c:pt idx="1787">
                  <c:v>1.5492746950564369</c:v>
                </c:pt>
                <c:pt idx="1788">
                  <c:v>1.549693746377379</c:v>
                </c:pt>
                <c:pt idx="1789">
                  <c:v>1.5404350376535429</c:v>
                </c:pt>
                <c:pt idx="1790">
                  <c:v>1.5400646956604169</c:v>
                </c:pt>
                <c:pt idx="1791">
                  <c:v>1.541009742170109</c:v>
                </c:pt>
                <c:pt idx="1792">
                  <c:v>1.546582403954869</c:v>
                </c:pt>
                <c:pt idx="1793">
                  <c:v>1.545472770382091</c:v>
                </c:pt>
                <c:pt idx="1794">
                  <c:v>1.5547636080097711</c:v>
                </c:pt>
                <c:pt idx="1795">
                  <c:v>1.5739959900602021</c:v>
                </c:pt>
                <c:pt idx="1796">
                  <c:v>1.5708405132187031</c:v>
                </c:pt>
                <c:pt idx="1797">
                  <c:v>1.5776900048774869</c:v>
                </c:pt>
                <c:pt idx="1798">
                  <c:v>1.5722642301465111</c:v>
                </c:pt>
                <c:pt idx="1799">
                  <c:v>1.570978128417204</c:v>
                </c:pt>
                <c:pt idx="1800">
                  <c:v>1.5711496426217939</c:v>
                </c:pt>
                <c:pt idx="1801">
                  <c:v>1.569779923724818</c:v>
                </c:pt>
                <c:pt idx="1802">
                  <c:v>1.572824626565194</c:v>
                </c:pt>
                <c:pt idx="1803">
                  <c:v>1.5661009761204101</c:v>
                </c:pt>
                <c:pt idx="1804">
                  <c:v>1.573382194509622</c:v>
                </c:pt>
                <c:pt idx="1805">
                  <c:v>1.57337081334714</c:v>
                </c:pt>
                <c:pt idx="1806">
                  <c:v>1.575157159025379</c:v>
                </c:pt>
                <c:pt idx="1807">
                  <c:v>1.5750702235537239</c:v>
                </c:pt>
                <c:pt idx="1808">
                  <c:v>1.5800154230774199</c:v>
                </c:pt>
                <c:pt idx="1809">
                  <c:v>1.582192928044563</c:v>
                </c:pt>
                <c:pt idx="1810">
                  <c:v>1.5790945992094929</c:v>
                </c:pt>
                <c:pt idx="1811">
                  <c:v>1.579637418562303</c:v>
                </c:pt>
                <c:pt idx="1812">
                  <c:v>1.573808162613304</c:v>
                </c:pt>
                <c:pt idx="1813">
                  <c:v>1.573093596819171</c:v>
                </c:pt>
                <c:pt idx="1814">
                  <c:v>1.5687178802805011</c:v>
                </c:pt>
                <c:pt idx="1815">
                  <c:v>1.5674958424645391</c:v>
                </c:pt>
                <c:pt idx="1816">
                  <c:v>1.555721762777881</c:v>
                </c:pt>
                <c:pt idx="1817">
                  <c:v>1.5555289821423</c:v>
                </c:pt>
                <c:pt idx="1818">
                  <c:v>1.5587282526211039</c:v>
                </c:pt>
                <c:pt idx="1819">
                  <c:v>1.5752574845187639</c:v>
                </c:pt>
                <c:pt idx="1820">
                  <c:v>1.567858219990832</c:v>
                </c:pt>
                <c:pt idx="1821">
                  <c:v>1.5683716451612091</c:v>
                </c:pt>
                <c:pt idx="1822">
                  <c:v>1.56938252195134</c:v>
                </c:pt>
                <c:pt idx="1823">
                  <c:v>1.5719939860828229</c:v>
                </c:pt>
                <c:pt idx="1824">
                  <c:v>1.56624402863955</c:v>
                </c:pt>
                <c:pt idx="1825">
                  <c:v>1.563369717030388</c:v>
                </c:pt>
                <c:pt idx="1826">
                  <c:v>1.5594493306248429</c:v>
                </c:pt>
                <c:pt idx="1827">
                  <c:v>1.561846199066675</c:v>
                </c:pt>
                <c:pt idx="1828">
                  <c:v>1.558123314641463</c:v>
                </c:pt>
                <c:pt idx="1829">
                  <c:v>1.560225211835349</c:v>
                </c:pt>
                <c:pt idx="1830">
                  <c:v>1.549277897757646</c:v>
                </c:pt>
                <c:pt idx="1831">
                  <c:v>1.551190942709086</c:v>
                </c:pt>
                <c:pt idx="1832">
                  <c:v>1.549262167777405</c:v>
                </c:pt>
                <c:pt idx="1833">
                  <c:v>1.551001381691123</c:v>
                </c:pt>
                <c:pt idx="1834">
                  <c:v>1.546003210530569</c:v>
                </c:pt>
                <c:pt idx="1835">
                  <c:v>1.551896886798849</c:v>
                </c:pt>
                <c:pt idx="1836">
                  <c:v>1.5470613428115381</c:v>
                </c:pt>
                <c:pt idx="1837">
                  <c:v>1.5603345088276379</c:v>
                </c:pt>
                <c:pt idx="1838">
                  <c:v>1.5552479934760011</c:v>
                </c:pt>
                <c:pt idx="1839">
                  <c:v>1.553634777901626</c:v>
                </c:pt>
                <c:pt idx="1840">
                  <c:v>1.5515988226050139</c:v>
                </c:pt>
                <c:pt idx="1841">
                  <c:v>1.553082279536349</c:v>
                </c:pt>
                <c:pt idx="1842">
                  <c:v>1.5493876440349941</c:v>
                </c:pt>
                <c:pt idx="1843">
                  <c:v>1.5502740333447891</c:v>
                </c:pt>
                <c:pt idx="1844">
                  <c:v>1.543212900401179</c:v>
                </c:pt>
                <c:pt idx="1845">
                  <c:v>1.5345202467315091</c:v>
                </c:pt>
                <c:pt idx="1846">
                  <c:v>1.537606402928237</c:v>
                </c:pt>
                <c:pt idx="1847">
                  <c:v>1.5443014927455041</c:v>
                </c:pt>
                <c:pt idx="1848">
                  <c:v>1.54945266969463</c:v>
                </c:pt>
                <c:pt idx="1849">
                  <c:v>1.5498955032703341</c:v>
                </c:pt>
                <c:pt idx="1850">
                  <c:v>1.549275163360424</c:v>
                </c:pt>
                <c:pt idx="1851">
                  <c:v>1.5356697863806159</c:v>
                </c:pt>
                <c:pt idx="1852">
                  <c:v>1.5261169522049089</c:v>
                </c:pt>
                <c:pt idx="1853">
                  <c:v>1.5251192846892241</c:v>
                </c:pt>
                <c:pt idx="1854">
                  <c:v>1.52045334058754</c:v>
                </c:pt>
                <c:pt idx="1855">
                  <c:v>1.521654214672481</c:v>
                </c:pt>
                <c:pt idx="1856">
                  <c:v>1.5191871499398031</c:v>
                </c:pt>
                <c:pt idx="1857">
                  <c:v>1.5203118340590469</c:v>
                </c:pt>
                <c:pt idx="1858">
                  <c:v>1.5212393687369019</c:v>
                </c:pt>
                <c:pt idx="1859">
                  <c:v>1.5288528451367711</c:v>
                </c:pt>
                <c:pt idx="1860">
                  <c:v>1.5322109328748841</c:v>
                </c:pt>
                <c:pt idx="1861">
                  <c:v>1.5328555332246829</c:v>
                </c:pt>
                <c:pt idx="1862">
                  <c:v>1.535266084114987</c:v>
                </c:pt>
                <c:pt idx="1863">
                  <c:v>1.537309773115018</c:v>
                </c:pt>
                <c:pt idx="1864">
                  <c:v>1.5367688148012191</c:v>
                </c:pt>
                <c:pt idx="1865">
                  <c:v>1.5427799315752979</c:v>
                </c:pt>
                <c:pt idx="1866">
                  <c:v>1.5491027550242871</c:v>
                </c:pt>
                <c:pt idx="1867">
                  <c:v>1.5580886175546571</c:v>
                </c:pt>
                <c:pt idx="1868">
                  <c:v>1.55282331621195</c:v>
                </c:pt>
                <c:pt idx="1869">
                  <c:v>1.549941282211325</c:v>
                </c:pt>
                <c:pt idx="1870">
                  <c:v>1.550692497336239</c:v>
                </c:pt>
                <c:pt idx="1871">
                  <c:v>1.556204060433479</c:v>
                </c:pt>
                <c:pt idx="1872">
                  <c:v>1.568849592057036</c:v>
                </c:pt>
                <c:pt idx="1873">
                  <c:v>1.5736750925095739</c:v>
                </c:pt>
                <c:pt idx="1874">
                  <c:v>1.578614893372533</c:v>
                </c:pt>
                <c:pt idx="1875">
                  <c:v>1.5737053387135671</c:v>
                </c:pt>
                <c:pt idx="1876">
                  <c:v>1.58533712173728</c:v>
                </c:pt>
                <c:pt idx="1877">
                  <c:v>1.586076527789577</c:v>
                </c:pt>
                <c:pt idx="1878">
                  <c:v>1.5904212003302609</c:v>
                </c:pt>
                <c:pt idx="1879">
                  <c:v>1.5900063417512449</c:v>
                </c:pt>
                <c:pt idx="1880">
                  <c:v>1.587342204623813</c:v>
                </c:pt>
                <c:pt idx="1881">
                  <c:v>1.611208724912786</c:v>
                </c:pt>
                <c:pt idx="1882">
                  <c:v>1.6085987392658121</c:v>
                </c:pt>
                <c:pt idx="1883">
                  <c:v>1.605527587776354</c:v>
                </c:pt>
                <c:pt idx="1884">
                  <c:v>1.614319472781538</c:v>
                </c:pt>
                <c:pt idx="1885">
                  <c:v>1.6153833525077581</c:v>
                </c:pt>
                <c:pt idx="1886">
                  <c:v>1.6102980441414889</c:v>
                </c:pt>
                <c:pt idx="1887">
                  <c:v>1.605731469084295</c:v>
                </c:pt>
                <c:pt idx="1888">
                  <c:v>1.61202958638948</c:v>
                </c:pt>
                <c:pt idx="1889">
                  <c:v>1.612771394859837</c:v>
                </c:pt>
                <c:pt idx="1890">
                  <c:v>1.6139098512969521</c:v>
                </c:pt>
                <c:pt idx="1891">
                  <c:v>1.6269287418459799</c:v>
                </c:pt>
                <c:pt idx="1892">
                  <c:v>1.626843227266328</c:v>
                </c:pt>
                <c:pt idx="1893">
                  <c:v>1.624802581214418</c:v>
                </c:pt>
                <c:pt idx="1894">
                  <c:v>1.6279846426914431</c:v>
                </c:pt>
                <c:pt idx="1895">
                  <c:v>1.622446192912568</c:v>
                </c:pt>
                <c:pt idx="1896">
                  <c:v>1.618802027754096</c:v>
                </c:pt>
                <c:pt idx="1897">
                  <c:v>1.6177757017671821</c:v>
                </c:pt>
                <c:pt idx="1898">
                  <c:v>1.6178652994197911</c:v>
                </c:pt>
                <c:pt idx="1899">
                  <c:v>1.621002463640266</c:v>
                </c:pt>
                <c:pt idx="1900">
                  <c:v>1.616209634314608</c:v>
                </c:pt>
                <c:pt idx="1901">
                  <c:v>1.6217303733980839</c:v>
                </c:pt>
                <c:pt idx="1902">
                  <c:v>1.621964600398391</c:v>
                </c:pt>
                <c:pt idx="1903">
                  <c:v>1.612245515810818</c:v>
                </c:pt>
                <c:pt idx="1904">
                  <c:v>1.6130853468902151</c:v>
                </c:pt>
                <c:pt idx="1905">
                  <c:v>1.6098563238472281</c:v>
                </c:pt>
                <c:pt idx="1906">
                  <c:v>1.6090496046031191</c:v>
                </c:pt>
                <c:pt idx="1907">
                  <c:v>1.608309796582591</c:v>
                </c:pt>
                <c:pt idx="1908">
                  <c:v>1.60565847045656</c:v>
                </c:pt>
                <c:pt idx="1909">
                  <c:v>1.60930408253252</c:v>
                </c:pt>
                <c:pt idx="1910">
                  <c:v>1.623839682146313</c:v>
                </c:pt>
                <c:pt idx="1911">
                  <c:v>1.6260683317406139</c:v>
                </c:pt>
                <c:pt idx="1912">
                  <c:v>1.6281453973007529</c:v>
                </c:pt>
                <c:pt idx="1913">
                  <c:v>1.6274454997247489</c:v>
                </c:pt>
                <c:pt idx="1914">
                  <c:v>1.6289102053215561</c:v>
                </c:pt>
                <c:pt idx="1915">
                  <c:v>1.626517060611224</c:v>
                </c:pt>
                <c:pt idx="1916">
                  <c:v>1.626333662644472</c:v>
                </c:pt>
                <c:pt idx="1917">
                  <c:v>1.6251681625747409</c:v>
                </c:pt>
                <c:pt idx="1918">
                  <c:v>1.6313259884317479</c:v>
                </c:pt>
                <c:pt idx="1919">
                  <c:v>1.6310326890158171</c:v>
                </c:pt>
                <c:pt idx="1920">
                  <c:v>1.633489758550587</c:v>
                </c:pt>
                <c:pt idx="1921">
                  <c:v>1.637555511442732</c:v>
                </c:pt>
                <c:pt idx="1922">
                  <c:v>1.6313837675958269</c:v>
                </c:pt>
                <c:pt idx="1923">
                  <c:v>1.627225351360738</c:v>
                </c:pt>
                <c:pt idx="1924">
                  <c:v>1.63273285452295</c:v>
                </c:pt>
                <c:pt idx="1925">
                  <c:v>1.634181996431227</c:v>
                </c:pt>
                <c:pt idx="1926">
                  <c:v>1.6488383303497289</c:v>
                </c:pt>
                <c:pt idx="1927">
                  <c:v>1.64657498661149</c:v>
                </c:pt>
                <c:pt idx="1928">
                  <c:v>1.6426354018207041</c:v>
                </c:pt>
                <c:pt idx="1929">
                  <c:v>1.643997988208876</c:v>
                </c:pt>
                <c:pt idx="1930">
                  <c:v>1.645554877726298</c:v>
                </c:pt>
                <c:pt idx="1931">
                  <c:v>1.6520775203924081</c:v>
                </c:pt>
                <c:pt idx="1932">
                  <c:v>1.648848876955187</c:v>
                </c:pt>
                <c:pt idx="1933">
                  <c:v>1.641177285143183</c:v>
                </c:pt>
                <c:pt idx="1934">
                  <c:v>1.644968909160738</c:v>
                </c:pt>
                <c:pt idx="1935">
                  <c:v>1.643477718553636</c:v>
                </c:pt>
                <c:pt idx="1936">
                  <c:v>1.650181382770161</c:v>
                </c:pt>
                <c:pt idx="1937">
                  <c:v>1.6567976376718769</c:v>
                </c:pt>
                <c:pt idx="1938">
                  <c:v>1.645004940985431</c:v>
                </c:pt>
                <c:pt idx="1939">
                  <c:v>1.6408515139420401</c:v>
                </c:pt>
                <c:pt idx="1940">
                  <c:v>1.641013658224477</c:v>
                </c:pt>
                <c:pt idx="1941">
                  <c:v>1.638421889554271</c:v>
                </c:pt>
                <c:pt idx="1942">
                  <c:v>1.636965980671472</c:v>
                </c:pt>
                <c:pt idx="1943">
                  <c:v>1.6292743182832039</c:v>
                </c:pt>
                <c:pt idx="1944">
                  <c:v>1.6276611137531301</c:v>
                </c:pt>
                <c:pt idx="1945">
                  <c:v>1.6297584561796219</c:v>
                </c:pt>
                <c:pt idx="1946">
                  <c:v>1.6304857166867031</c:v>
                </c:pt>
                <c:pt idx="1947">
                  <c:v>1.6280274122753049</c:v>
                </c:pt>
                <c:pt idx="1948">
                  <c:v>1.627875299365013</c:v>
                </c:pt>
                <c:pt idx="1949">
                  <c:v>1.629983765753934</c:v>
                </c:pt>
                <c:pt idx="1950">
                  <c:v>1.6291566182759289</c:v>
                </c:pt>
                <c:pt idx="1951">
                  <c:v>1.628537648580122</c:v>
                </c:pt>
                <c:pt idx="1952">
                  <c:v>1.629682329795572</c:v>
                </c:pt>
                <c:pt idx="1953">
                  <c:v>1.6341943353613779</c:v>
                </c:pt>
                <c:pt idx="1954">
                  <c:v>1.638878634353754</c:v>
                </c:pt>
                <c:pt idx="1955">
                  <c:v>1.636229438350854</c:v>
                </c:pt>
                <c:pt idx="1956">
                  <c:v>1.6387327459325189</c:v>
                </c:pt>
                <c:pt idx="1957">
                  <c:v>1.636906894742121</c:v>
                </c:pt>
                <c:pt idx="1958">
                  <c:v>1.636272914421393</c:v>
                </c:pt>
                <c:pt idx="1959">
                  <c:v>1.631568330463508</c:v>
                </c:pt>
                <c:pt idx="1960">
                  <c:v>1.632596311907486</c:v>
                </c:pt>
                <c:pt idx="1961">
                  <c:v>1.634495444719259</c:v>
                </c:pt>
                <c:pt idx="1962">
                  <c:v>1.637534940954152</c:v>
                </c:pt>
                <c:pt idx="1963">
                  <c:v>1.642117143528687</c:v>
                </c:pt>
                <c:pt idx="1964">
                  <c:v>1.644119292395527</c:v>
                </c:pt>
                <c:pt idx="1965">
                  <c:v>1.653175337244142</c:v>
                </c:pt>
                <c:pt idx="1966">
                  <c:v>1.655233755739663</c:v>
                </c:pt>
                <c:pt idx="1967">
                  <c:v>1.652503507288102</c:v>
                </c:pt>
                <c:pt idx="1968">
                  <c:v>1.660787090456789</c:v>
                </c:pt>
                <c:pt idx="1969">
                  <c:v>1.657540149936344</c:v>
                </c:pt>
                <c:pt idx="1970">
                  <c:v>1.659390672317157</c:v>
                </c:pt>
                <c:pt idx="1971">
                  <c:v>1.664330848626572</c:v>
                </c:pt>
                <c:pt idx="1972">
                  <c:v>1.6642016694863579</c:v>
                </c:pt>
                <c:pt idx="1973">
                  <c:v>1.6643432115650301</c:v>
                </c:pt>
                <c:pt idx="1974">
                  <c:v>1.6673507421820191</c:v>
                </c:pt>
                <c:pt idx="1975">
                  <c:v>1.6700287144234209</c:v>
                </c:pt>
                <c:pt idx="1976">
                  <c:v>1.6590307197390231</c:v>
                </c:pt>
                <c:pt idx="1977">
                  <c:v>1.655860218616646</c:v>
                </c:pt>
                <c:pt idx="1978">
                  <c:v>1.655535807764644</c:v>
                </c:pt>
                <c:pt idx="1979">
                  <c:v>1.6519869923987229</c:v>
                </c:pt>
                <c:pt idx="1980">
                  <c:v>1.65312265993806</c:v>
                </c:pt>
                <c:pt idx="1981">
                  <c:v>1.654583272431112</c:v>
                </c:pt>
                <c:pt idx="1982">
                  <c:v>1.6513787779547431</c:v>
                </c:pt>
              </c:numCache>
            </c:numRef>
          </c:val>
          <c:smooth val="0"/>
        </c:ser>
        <c:ser>
          <c:idx val="3"/>
          <c:order val="3"/>
          <c:tx>
            <c:strRef>
              <c:f>Sheet1!$F$1</c:f>
              <c:strCache>
                <c:ptCount val="1"/>
                <c:pt idx="0">
                  <c:v>持仓因子2</c:v>
                </c:pt>
              </c:strCache>
            </c:strRef>
          </c:tx>
          <c:spPr>
            <a:ln w="28575" cap="rnd">
              <a:solidFill>
                <a:schemeClr val="accent4"/>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Sheet1!$F$2:$F$1984</c:f>
              <c:numCache>
                <c:formatCode>General</c:formatCode>
                <c:ptCount val="1983"/>
                <c:pt idx="0">
                  <c:v>1</c:v>
                </c:pt>
                <c:pt idx="1">
                  <c:v>1.0021032079480729</c:v>
                </c:pt>
                <c:pt idx="2">
                  <c:v>1.004482030835032</c:v>
                </c:pt>
                <c:pt idx="3">
                  <c:v>1.012245023430701</c:v>
                </c:pt>
                <c:pt idx="4">
                  <c:v>1.013410868810088</c:v>
                </c:pt>
                <c:pt idx="5">
                  <c:v>1.01412165709118</c:v>
                </c:pt>
                <c:pt idx="6">
                  <c:v>1.0128787132523731</c:v>
                </c:pt>
                <c:pt idx="7">
                  <c:v>1.0142089775873691</c:v>
                </c:pt>
                <c:pt idx="8">
                  <c:v>1.0148709166058321</c:v>
                </c:pt>
                <c:pt idx="9">
                  <c:v>1.01952752614238</c:v>
                </c:pt>
                <c:pt idx="10">
                  <c:v>1.0177180456811099</c:v>
                </c:pt>
                <c:pt idx="11">
                  <c:v>1.015122822120035</c:v>
                </c:pt>
                <c:pt idx="12">
                  <c:v>1.01733330368317</c:v>
                </c:pt>
                <c:pt idx="13">
                  <c:v>1.01615155109708</c:v>
                </c:pt>
                <c:pt idx="14">
                  <c:v>1.015254746211532</c:v>
                </c:pt>
                <c:pt idx="15">
                  <c:v>1.0117873841374529</c:v>
                </c:pt>
                <c:pt idx="16">
                  <c:v>1.015044161483065</c:v>
                </c:pt>
                <c:pt idx="17">
                  <c:v>1.014143816860678</c:v>
                </c:pt>
                <c:pt idx="18">
                  <c:v>1.016094613327476</c:v>
                </c:pt>
                <c:pt idx="19">
                  <c:v>1.017627717983443</c:v>
                </c:pt>
                <c:pt idx="20">
                  <c:v>1.0099553810125079</c:v>
                </c:pt>
                <c:pt idx="21">
                  <c:v>1.0124665902959691</c:v>
                </c:pt>
                <c:pt idx="22">
                  <c:v>1.012744349688538</c:v>
                </c:pt>
                <c:pt idx="23">
                  <c:v>1.0101720294303751</c:v>
                </c:pt>
                <c:pt idx="24">
                  <c:v>1.010659589370311</c:v>
                </c:pt>
                <c:pt idx="25">
                  <c:v>1.011530919569374</c:v>
                </c:pt>
                <c:pt idx="26">
                  <c:v>1.014732109209719</c:v>
                </c:pt>
                <c:pt idx="27">
                  <c:v>1.013934533480749</c:v>
                </c:pt>
                <c:pt idx="28">
                  <c:v>1.0119108380678381</c:v>
                </c:pt>
                <c:pt idx="29">
                  <c:v>1.0160758196088111</c:v>
                </c:pt>
                <c:pt idx="30">
                  <c:v>1.011968459592689</c:v>
                </c:pt>
                <c:pt idx="31">
                  <c:v>1.013375552621208</c:v>
                </c:pt>
                <c:pt idx="32">
                  <c:v>1.012210459230384</c:v>
                </c:pt>
                <c:pt idx="33">
                  <c:v>1.0129106949845399</c:v>
                </c:pt>
                <c:pt idx="34">
                  <c:v>1.0133190796033369</c:v>
                </c:pt>
                <c:pt idx="35">
                  <c:v>1.012723360854507</c:v>
                </c:pt>
                <c:pt idx="36">
                  <c:v>1.0132380967816621</c:v>
                </c:pt>
                <c:pt idx="37">
                  <c:v>1.010185121040533</c:v>
                </c:pt>
                <c:pt idx="38">
                  <c:v>1.009928328529978</c:v>
                </c:pt>
                <c:pt idx="39">
                  <c:v>1.0106928855950299</c:v>
                </c:pt>
                <c:pt idx="40">
                  <c:v>1.009894682380599</c:v>
                </c:pt>
                <c:pt idx="41">
                  <c:v>1.0111670851121859</c:v>
                </c:pt>
                <c:pt idx="42">
                  <c:v>1.0128479384229261</c:v>
                </c:pt>
                <c:pt idx="43">
                  <c:v>1.0129164840850231</c:v>
                </c:pt>
                <c:pt idx="44">
                  <c:v>1.0137474163074831</c:v>
                </c:pt>
                <c:pt idx="45">
                  <c:v>1.012216661413968</c:v>
                </c:pt>
                <c:pt idx="46">
                  <c:v>1.0130557085134131</c:v>
                </c:pt>
                <c:pt idx="47">
                  <c:v>1.0134762959588921</c:v>
                </c:pt>
                <c:pt idx="48">
                  <c:v>1.0163718515577249</c:v>
                </c:pt>
                <c:pt idx="49">
                  <c:v>1.0167429625044919</c:v>
                </c:pt>
                <c:pt idx="50">
                  <c:v>1.0190553093326269</c:v>
                </c:pt>
                <c:pt idx="51">
                  <c:v>1.0173003449524221</c:v>
                </c:pt>
                <c:pt idx="52">
                  <c:v>1.020209128162026</c:v>
                </c:pt>
                <c:pt idx="53">
                  <c:v>1.018035786843414</c:v>
                </c:pt>
                <c:pt idx="54">
                  <c:v>1.0193114378175521</c:v>
                </c:pt>
                <c:pt idx="55">
                  <c:v>1.0201592577708629</c:v>
                </c:pt>
                <c:pt idx="56">
                  <c:v>1.020407932687607</c:v>
                </c:pt>
                <c:pt idx="57">
                  <c:v>1.0220837533547411</c:v>
                </c:pt>
                <c:pt idx="58">
                  <c:v>1.0214282318716179</c:v>
                </c:pt>
                <c:pt idx="59">
                  <c:v>1.020617549084321</c:v>
                </c:pt>
                <c:pt idx="60">
                  <c:v>1.0195985602200099</c:v>
                </c:pt>
                <c:pt idx="61">
                  <c:v>1.0158313366204039</c:v>
                </c:pt>
                <c:pt idx="62">
                  <c:v>1.015912094624603</c:v>
                </c:pt>
                <c:pt idx="63">
                  <c:v>1.016747686806589</c:v>
                </c:pt>
                <c:pt idx="64">
                  <c:v>1.017630404931916</c:v>
                </c:pt>
                <c:pt idx="65">
                  <c:v>1.0178985200352979</c:v>
                </c:pt>
                <c:pt idx="66">
                  <c:v>1.01802634526833</c:v>
                </c:pt>
                <c:pt idx="67">
                  <c:v>1.0187566072240219</c:v>
                </c:pt>
                <c:pt idx="68">
                  <c:v>1.0160902401916601</c:v>
                </c:pt>
                <c:pt idx="69">
                  <c:v>1.0157055555535131</c:v>
                </c:pt>
                <c:pt idx="70">
                  <c:v>1.0174598287393779</c:v>
                </c:pt>
                <c:pt idx="71">
                  <c:v>1.016171821698586</c:v>
                </c:pt>
                <c:pt idx="72">
                  <c:v>1.0166641324133741</c:v>
                </c:pt>
                <c:pt idx="73">
                  <c:v>1.0179754064228319</c:v>
                </c:pt>
                <c:pt idx="74">
                  <c:v>1.020163814956768</c:v>
                </c:pt>
                <c:pt idx="75">
                  <c:v>1.019996997026724</c:v>
                </c:pt>
                <c:pt idx="76">
                  <c:v>1.019330791157147</c:v>
                </c:pt>
                <c:pt idx="77">
                  <c:v>1.0200467543384419</c:v>
                </c:pt>
                <c:pt idx="78">
                  <c:v>1.0211718622206329</c:v>
                </c:pt>
                <c:pt idx="79">
                  <c:v>1.0221113994274229</c:v>
                </c:pt>
                <c:pt idx="80">
                  <c:v>1.022033160074507</c:v>
                </c:pt>
                <c:pt idx="81">
                  <c:v>1.027032182680891</c:v>
                </c:pt>
                <c:pt idx="82">
                  <c:v>1.0274513920503261</c:v>
                </c:pt>
                <c:pt idx="83">
                  <c:v>1.027946985810726</c:v>
                </c:pt>
                <c:pt idx="84">
                  <c:v>1.0309580258039781</c:v>
                </c:pt>
                <c:pt idx="85">
                  <c:v>1.0333462540639411</c:v>
                </c:pt>
                <c:pt idx="86">
                  <c:v>1.036568922688184</c:v>
                </c:pt>
                <c:pt idx="87">
                  <c:v>1.0347116991478891</c:v>
                </c:pt>
                <c:pt idx="88">
                  <c:v>1.0328204487257791</c:v>
                </c:pt>
                <c:pt idx="89">
                  <c:v>1.030906724828381</c:v>
                </c:pt>
                <c:pt idx="90">
                  <c:v>1.0319468656674919</c:v>
                </c:pt>
                <c:pt idx="91">
                  <c:v>1.0314955850587091</c:v>
                </c:pt>
                <c:pt idx="92">
                  <c:v>1.034713876522253</c:v>
                </c:pt>
                <c:pt idx="93">
                  <c:v>1.0377454756478159</c:v>
                </c:pt>
                <c:pt idx="94">
                  <c:v>1.039395605972276</c:v>
                </c:pt>
                <c:pt idx="95">
                  <c:v>1.0382331964609139</c:v>
                </c:pt>
                <c:pt idx="96">
                  <c:v>1.0381915583138031</c:v>
                </c:pt>
                <c:pt idx="97">
                  <c:v>1.040961237325035</c:v>
                </c:pt>
                <c:pt idx="98">
                  <c:v>1.0352172037002749</c:v>
                </c:pt>
                <c:pt idx="99">
                  <c:v>1.0341500558282171</c:v>
                </c:pt>
                <c:pt idx="100">
                  <c:v>1.0350430733124909</c:v>
                </c:pt>
                <c:pt idx="101">
                  <c:v>1.03613411377082</c:v>
                </c:pt>
                <c:pt idx="102">
                  <c:v>1.037842950559833</c:v>
                </c:pt>
                <c:pt idx="103">
                  <c:v>1.038988188443472</c:v>
                </c:pt>
                <c:pt idx="104">
                  <c:v>1.0381688917795959</c:v>
                </c:pt>
                <c:pt idx="105">
                  <c:v>1.038832289862424</c:v>
                </c:pt>
                <c:pt idx="106">
                  <c:v>1.0405916027707749</c:v>
                </c:pt>
                <c:pt idx="107">
                  <c:v>1.0416236785430431</c:v>
                </c:pt>
                <c:pt idx="108">
                  <c:v>1.039220920274937</c:v>
                </c:pt>
                <c:pt idx="109">
                  <c:v>1.0408452515705</c:v>
                </c:pt>
                <c:pt idx="110">
                  <c:v>1.042167667141449</c:v>
                </c:pt>
                <c:pt idx="111">
                  <c:v>1.0414826143635429</c:v>
                </c:pt>
                <c:pt idx="112">
                  <c:v>1.0451077385999781</c:v>
                </c:pt>
                <c:pt idx="113">
                  <c:v>1.0472410355684729</c:v>
                </c:pt>
                <c:pt idx="114">
                  <c:v>1.048746892424858</c:v>
                </c:pt>
                <c:pt idx="115">
                  <c:v>1.0519062478765731</c:v>
                </c:pt>
                <c:pt idx="116">
                  <c:v>1.053299344656256</c:v>
                </c:pt>
                <c:pt idx="117">
                  <c:v>1.0578397303046909</c:v>
                </c:pt>
                <c:pt idx="118">
                  <c:v>1.0633937753341069</c:v>
                </c:pt>
                <c:pt idx="119">
                  <c:v>1.063449682311296</c:v>
                </c:pt>
                <c:pt idx="120">
                  <c:v>1.065037858002305</c:v>
                </c:pt>
                <c:pt idx="121">
                  <c:v>1.0645313275239681</c:v>
                </c:pt>
                <c:pt idx="122">
                  <c:v>1.0654277168720361</c:v>
                </c:pt>
                <c:pt idx="123">
                  <c:v>1.0668086659811311</c:v>
                </c:pt>
                <c:pt idx="124">
                  <c:v>1.068307648866643</c:v>
                </c:pt>
                <c:pt idx="125">
                  <c:v>1.0651674991819691</c:v>
                </c:pt>
                <c:pt idx="126">
                  <c:v>1.065461069647462</c:v>
                </c:pt>
                <c:pt idx="127">
                  <c:v>1.0688370984454989</c:v>
                </c:pt>
                <c:pt idx="128">
                  <c:v>1.0687244455556379</c:v>
                </c:pt>
                <c:pt idx="129">
                  <c:v>1.069684722198798</c:v>
                </c:pt>
                <c:pt idx="130">
                  <c:v>1.0724355705304649</c:v>
                </c:pt>
                <c:pt idx="131">
                  <c:v>1.0741747985319501</c:v>
                </c:pt>
                <c:pt idx="132">
                  <c:v>1.0760610670317581</c:v>
                </c:pt>
                <c:pt idx="133">
                  <c:v>1.0752902097472099</c:v>
                </c:pt>
                <c:pt idx="134">
                  <c:v>1.075268489587349</c:v>
                </c:pt>
                <c:pt idx="135">
                  <c:v>1.071690106080323</c:v>
                </c:pt>
                <c:pt idx="136">
                  <c:v>1.0738558928541719</c:v>
                </c:pt>
                <c:pt idx="137">
                  <c:v>1.0738172942208</c:v>
                </c:pt>
                <c:pt idx="138">
                  <c:v>1.0741191588215551</c:v>
                </c:pt>
                <c:pt idx="139">
                  <c:v>1.0778204472992861</c:v>
                </c:pt>
                <c:pt idx="140">
                  <c:v>1.0763947723835201</c:v>
                </c:pt>
                <c:pt idx="141">
                  <c:v>1.0784839006641891</c:v>
                </c:pt>
                <c:pt idx="142">
                  <c:v>1.0784779893157621</c:v>
                </c:pt>
                <c:pt idx="143">
                  <c:v>1.083084628980594</c:v>
                </c:pt>
                <c:pt idx="144">
                  <c:v>1.080415108306173</c:v>
                </c:pt>
                <c:pt idx="145">
                  <c:v>1.080021356775211</c:v>
                </c:pt>
                <c:pt idx="146">
                  <c:v>1.0800696743367739</c:v>
                </c:pt>
                <c:pt idx="147">
                  <c:v>1.0787059914150301</c:v>
                </c:pt>
                <c:pt idx="148">
                  <c:v>1.082895767637873</c:v>
                </c:pt>
                <c:pt idx="149">
                  <c:v>1.0782290317676739</c:v>
                </c:pt>
                <c:pt idx="150">
                  <c:v>1.079998314698239</c:v>
                </c:pt>
                <c:pt idx="151">
                  <c:v>1.0846658478602029</c:v>
                </c:pt>
                <c:pt idx="152">
                  <c:v>1.0843273841150689</c:v>
                </c:pt>
                <c:pt idx="153">
                  <c:v>1.091960856654999</c:v>
                </c:pt>
                <c:pt idx="154">
                  <c:v>1.0910369315021931</c:v>
                </c:pt>
                <c:pt idx="155">
                  <c:v>1.0937911360928629</c:v>
                </c:pt>
                <c:pt idx="156">
                  <c:v>1.0926279427962591</c:v>
                </c:pt>
                <c:pt idx="157">
                  <c:v>1.093187915761092</c:v>
                </c:pt>
                <c:pt idx="158">
                  <c:v>1.094377063762455</c:v>
                </c:pt>
                <c:pt idx="159">
                  <c:v>1.0999904794873361</c:v>
                </c:pt>
                <c:pt idx="160">
                  <c:v>1.1013373011265011</c:v>
                </c:pt>
                <c:pt idx="161">
                  <c:v>1.104380756298021</c:v>
                </c:pt>
                <c:pt idx="162">
                  <c:v>1.10370237073358</c:v>
                </c:pt>
                <c:pt idx="163">
                  <c:v>1.106156749086084</c:v>
                </c:pt>
                <c:pt idx="164">
                  <c:v>1.1042951490666</c:v>
                </c:pt>
                <c:pt idx="165">
                  <c:v>1.102349996783712</c:v>
                </c:pt>
                <c:pt idx="166">
                  <c:v>1.104196540174561</c:v>
                </c:pt>
                <c:pt idx="167">
                  <c:v>1.106631205705205</c:v>
                </c:pt>
                <c:pt idx="168">
                  <c:v>1.1097154165434431</c:v>
                </c:pt>
                <c:pt idx="169">
                  <c:v>1.1099841438844811</c:v>
                </c:pt>
                <c:pt idx="170">
                  <c:v>1.110743725874896</c:v>
                </c:pt>
                <c:pt idx="171">
                  <c:v>1.107657486034358</c:v>
                </c:pt>
                <c:pt idx="172">
                  <c:v>1.1078368864558881</c:v>
                </c:pt>
                <c:pt idx="173">
                  <c:v>1.108646911112088</c:v>
                </c:pt>
                <c:pt idx="174">
                  <c:v>1.106846957132199</c:v>
                </c:pt>
                <c:pt idx="175">
                  <c:v>1.110707341120921</c:v>
                </c:pt>
                <c:pt idx="176">
                  <c:v>1.115812631561631</c:v>
                </c:pt>
                <c:pt idx="177">
                  <c:v>1.116686032598502</c:v>
                </c:pt>
                <c:pt idx="178">
                  <c:v>1.1166247227639741</c:v>
                </c:pt>
                <c:pt idx="179">
                  <c:v>1.1265698779403071</c:v>
                </c:pt>
                <c:pt idx="180">
                  <c:v>1.124100786198166</c:v>
                </c:pt>
                <c:pt idx="181">
                  <c:v>1.1272387066474889</c:v>
                </c:pt>
                <c:pt idx="182">
                  <c:v>1.131389629171256</c:v>
                </c:pt>
                <c:pt idx="183">
                  <c:v>1.129370875867129</c:v>
                </c:pt>
                <c:pt idx="184">
                  <c:v>1.1300895315247079</c:v>
                </c:pt>
                <c:pt idx="185">
                  <c:v>1.1318482040169391</c:v>
                </c:pt>
                <c:pt idx="186">
                  <c:v>1.13551917235078</c:v>
                </c:pt>
                <c:pt idx="187">
                  <c:v>1.1308959932182781</c:v>
                </c:pt>
                <c:pt idx="188">
                  <c:v>1.131646467932008</c:v>
                </c:pt>
                <c:pt idx="189">
                  <c:v>1.1292301743648729</c:v>
                </c:pt>
                <c:pt idx="190">
                  <c:v>1.1274975776614871</c:v>
                </c:pt>
                <c:pt idx="191">
                  <c:v>1.126902498494831</c:v>
                </c:pt>
                <c:pt idx="192">
                  <c:v>1.1256003123540159</c:v>
                </c:pt>
                <c:pt idx="193">
                  <c:v>1.131378446812372</c:v>
                </c:pt>
                <c:pt idx="194">
                  <c:v>1.1282953354815299</c:v>
                </c:pt>
                <c:pt idx="195">
                  <c:v>1.124521668799972</c:v>
                </c:pt>
                <c:pt idx="196">
                  <c:v>1.1251791740670409</c:v>
                </c:pt>
                <c:pt idx="197">
                  <c:v>1.123040837594756</c:v>
                </c:pt>
                <c:pt idx="198">
                  <c:v>1.1227013216472479</c:v>
                </c:pt>
                <c:pt idx="199">
                  <c:v>1.1216394749025369</c:v>
                </c:pt>
                <c:pt idx="200">
                  <c:v>1.1256626659934139</c:v>
                </c:pt>
                <c:pt idx="201">
                  <c:v>1.1186106601295731</c:v>
                </c:pt>
                <c:pt idx="202">
                  <c:v>1.1199891319149291</c:v>
                </c:pt>
                <c:pt idx="203">
                  <c:v>1.1221998476748749</c:v>
                </c:pt>
                <c:pt idx="204">
                  <c:v>1.134998581707044</c:v>
                </c:pt>
                <c:pt idx="205">
                  <c:v>1.1198094190240939</c:v>
                </c:pt>
                <c:pt idx="206">
                  <c:v>1.1199269872213431</c:v>
                </c:pt>
                <c:pt idx="207">
                  <c:v>1.1259017863727769</c:v>
                </c:pt>
                <c:pt idx="208">
                  <c:v>1.1252333913241439</c:v>
                </c:pt>
                <c:pt idx="209">
                  <c:v>1.1302040052627109</c:v>
                </c:pt>
                <c:pt idx="210">
                  <c:v>1.1321835383236221</c:v>
                </c:pt>
                <c:pt idx="211">
                  <c:v>1.129842873902408</c:v>
                </c:pt>
                <c:pt idx="212">
                  <c:v>1.122219712764372</c:v>
                </c:pt>
                <c:pt idx="213">
                  <c:v>1.1268208401609501</c:v>
                </c:pt>
                <c:pt idx="214">
                  <c:v>1.1211074165240049</c:v>
                </c:pt>
                <c:pt idx="215">
                  <c:v>1.1316741578499869</c:v>
                </c:pt>
                <c:pt idx="216">
                  <c:v>1.131585940407291</c:v>
                </c:pt>
                <c:pt idx="217">
                  <c:v>1.135126053976389</c:v>
                </c:pt>
                <c:pt idx="218">
                  <c:v>1.1395061137876381</c:v>
                </c:pt>
                <c:pt idx="219">
                  <c:v>1.143057556067868</c:v>
                </c:pt>
                <c:pt idx="220">
                  <c:v>1.1405431410839719</c:v>
                </c:pt>
                <c:pt idx="221">
                  <c:v>1.139574265500132</c:v>
                </c:pt>
                <c:pt idx="222">
                  <c:v>1.145712214577616</c:v>
                </c:pt>
                <c:pt idx="223">
                  <c:v>1.145301825045183</c:v>
                </c:pt>
                <c:pt idx="224">
                  <c:v>1.1438507787538521</c:v>
                </c:pt>
                <c:pt idx="225">
                  <c:v>1.144359215233868</c:v>
                </c:pt>
                <c:pt idx="226">
                  <c:v>1.1517236668981981</c:v>
                </c:pt>
                <c:pt idx="227">
                  <c:v>1.1506771395805231</c:v>
                </c:pt>
                <c:pt idx="228">
                  <c:v>1.153184778253517</c:v>
                </c:pt>
                <c:pt idx="229">
                  <c:v>1.152915523432551</c:v>
                </c:pt>
                <c:pt idx="230">
                  <c:v>1.1547120360817009</c:v>
                </c:pt>
                <c:pt idx="231">
                  <c:v>1.150347160035819</c:v>
                </c:pt>
                <c:pt idx="232">
                  <c:v>1.1515683910297589</c:v>
                </c:pt>
                <c:pt idx="233">
                  <c:v>1.153502304808393</c:v>
                </c:pt>
                <c:pt idx="234">
                  <c:v>1.1527657604301129</c:v>
                </c:pt>
                <c:pt idx="235">
                  <c:v>1.149512350466902</c:v>
                </c:pt>
                <c:pt idx="236">
                  <c:v>1.1514532487167191</c:v>
                </c:pt>
                <c:pt idx="237">
                  <c:v>1.15280842946895</c:v>
                </c:pt>
                <c:pt idx="238">
                  <c:v>1.15745240692477</c:v>
                </c:pt>
                <c:pt idx="239">
                  <c:v>1.1562512565197409</c:v>
                </c:pt>
                <c:pt idx="240">
                  <c:v>1.162173020231358</c:v>
                </c:pt>
                <c:pt idx="241">
                  <c:v>1.156215293887918</c:v>
                </c:pt>
                <c:pt idx="242">
                  <c:v>1.15514374629893</c:v>
                </c:pt>
                <c:pt idx="243">
                  <c:v>1.1539041341075</c:v>
                </c:pt>
                <c:pt idx="244">
                  <c:v>1.152614497937851</c:v>
                </c:pt>
                <c:pt idx="245">
                  <c:v>1.154458454165848</c:v>
                </c:pt>
                <c:pt idx="246">
                  <c:v>1.1564295947045879</c:v>
                </c:pt>
                <c:pt idx="247">
                  <c:v>1.155152224989753</c:v>
                </c:pt>
                <c:pt idx="248">
                  <c:v>1.158253911532847</c:v>
                </c:pt>
                <c:pt idx="249">
                  <c:v>1.1589167775296561</c:v>
                </c:pt>
                <c:pt idx="250">
                  <c:v>1.161468004927809</c:v>
                </c:pt>
                <c:pt idx="251">
                  <c:v>1.1620633137721179</c:v>
                </c:pt>
                <c:pt idx="252">
                  <c:v>1.168436072613761</c:v>
                </c:pt>
                <c:pt idx="253">
                  <c:v>1.166681562288757</c:v>
                </c:pt>
                <c:pt idx="254">
                  <c:v>1.1675204991729711</c:v>
                </c:pt>
                <c:pt idx="255">
                  <c:v>1.1702092409108791</c:v>
                </c:pt>
                <c:pt idx="256">
                  <c:v>1.169143664272098</c:v>
                </c:pt>
                <c:pt idx="257">
                  <c:v>1.1726754526360621</c:v>
                </c:pt>
                <c:pt idx="258">
                  <c:v>1.172283754210715</c:v>
                </c:pt>
                <c:pt idx="259">
                  <c:v>1.170638476279751</c:v>
                </c:pt>
                <c:pt idx="260">
                  <c:v>1.1726123923219789</c:v>
                </c:pt>
                <c:pt idx="261">
                  <c:v>1.1754169561905969</c:v>
                </c:pt>
                <c:pt idx="262">
                  <c:v>1.1693057987485891</c:v>
                </c:pt>
                <c:pt idx="263">
                  <c:v>1.1729271805647801</c:v>
                </c:pt>
                <c:pt idx="264">
                  <c:v>1.1723783006000761</c:v>
                </c:pt>
                <c:pt idx="265">
                  <c:v>1.174616713315787</c:v>
                </c:pt>
                <c:pt idx="266">
                  <c:v>1.174733647294492</c:v>
                </c:pt>
                <c:pt idx="267">
                  <c:v>1.1777473963671601</c:v>
                </c:pt>
                <c:pt idx="268">
                  <c:v>1.1802771541448689</c:v>
                </c:pt>
                <c:pt idx="269">
                  <c:v>1.1853844830292051</c:v>
                </c:pt>
                <c:pt idx="270">
                  <c:v>1.182192158048553</c:v>
                </c:pt>
                <c:pt idx="271">
                  <c:v>1.1720625275536789</c:v>
                </c:pt>
                <c:pt idx="272">
                  <c:v>1.174671625204099</c:v>
                </c:pt>
                <c:pt idx="273">
                  <c:v>1.17059941552821</c:v>
                </c:pt>
                <c:pt idx="274">
                  <c:v>1.1693366878087961</c:v>
                </c:pt>
                <c:pt idx="275">
                  <c:v>1.1727193134199021</c:v>
                </c:pt>
                <c:pt idx="276">
                  <c:v>1.1737033379111239</c:v>
                </c:pt>
                <c:pt idx="277">
                  <c:v>1.1763226428097979</c:v>
                </c:pt>
                <c:pt idx="278">
                  <c:v>1.177181993673825</c:v>
                </c:pt>
                <c:pt idx="279">
                  <c:v>1.180568112386895</c:v>
                </c:pt>
                <c:pt idx="280">
                  <c:v>1.184208710900873</c:v>
                </c:pt>
                <c:pt idx="281">
                  <c:v>1.1813336789057429</c:v>
                </c:pt>
                <c:pt idx="282">
                  <c:v>1.178703300745223</c:v>
                </c:pt>
                <c:pt idx="283">
                  <c:v>1.18009455317774</c:v>
                </c:pt>
                <c:pt idx="284">
                  <c:v>1.179093038533767</c:v>
                </c:pt>
                <c:pt idx="285">
                  <c:v>1.182879031252688</c:v>
                </c:pt>
                <c:pt idx="286">
                  <c:v>1.181715823563015</c:v>
                </c:pt>
                <c:pt idx="287">
                  <c:v>1.1871480456430901</c:v>
                </c:pt>
                <c:pt idx="288">
                  <c:v>1.1832554704603651</c:v>
                </c:pt>
                <c:pt idx="289">
                  <c:v>1.1856059751134851</c:v>
                </c:pt>
                <c:pt idx="290">
                  <c:v>1.183204703530981</c:v>
                </c:pt>
                <c:pt idx="291">
                  <c:v>1.182315357992499</c:v>
                </c:pt>
                <c:pt idx="292">
                  <c:v>1.1849199721538</c:v>
                </c:pt>
                <c:pt idx="293">
                  <c:v>1.184519730563661</c:v>
                </c:pt>
                <c:pt idx="294">
                  <c:v>1.184516932570008</c:v>
                </c:pt>
                <c:pt idx="295">
                  <c:v>1.1903052130746301</c:v>
                </c:pt>
                <c:pt idx="296">
                  <c:v>1.1910964360006819</c:v>
                </c:pt>
                <c:pt idx="297">
                  <c:v>1.187638306567866</c:v>
                </c:pt>
                <c:pt idx="298">
                  <c:v>1.1893077150756539</c:v>
                </c:pt>
                <c:pt idx="299">
                  <c:v>1.1986451402018981</c:v>
                </c:pt>
                <c:pt idx="300">
                  <c:v>1.192486117641494</c:v>
                </c:pt>
                <c:pt idx="301">
                  <c:v>1.1911865869424341</c:v>
                </c:pt>
                <c:pt idx="302">
                  <c:v>1.1807119554828831</c:v>
                </c:pt>
                <c:pt idx="303">
                  <c:v>1.1836867847877131</c:v>
                </c:pt>
                <c:pt idx="304">
                  <c:v>1.1860381344602391</c:v>
                </c:pt>
                <c:pt idx="305">
                  <c:v>1.1922472934439541</c:v>
                </c:pt>
                <c:pt idx="306">
                  <c:v>1.1970469620033679</c:v>
                </c:pt>
                <c:pt idx="307">
                  <c:v>1.198482864293374</c:v>
                </c:pt>
                <c:pt idx="308">
                  <c:v>1.2003082577969131</c:v>
                </c:pt>
                <c:pt idx="309">
                  <c:v>1.18586706441552</c:v>
                </c:pt>
                <c:pt idx="310">
                  <c:v>1.187422173810746</c:v>
                </c:pt>
                <c:pt idx="311">
                  <c:v>1.186938655029246</c:v>
                </c:pt>
                <c:pt idx="312">
                  <c:v>1.186751919479873</c:v>
                </c:pt>
                <c:pt idx="313">
                  <c:v>1.1845991961522819</c:v>
                </c:pt>
                <c:pt idx="314">
                  <c:v>1.18604189986193</c:v>
                </c:pt>
                <c:pt idx="315">
                  <c:v>1.1841468678450751</c:v>
                </c:pt>
                <c:pt idx="316">
                  <c:v>1.1834501648988149</c:v>
                </c:pt>
                <c:pt idx="317">
                  <c:v>1.1851326814962211</c:v>
                </c:pt>
                <c:pt idx="318">
                  <c:v>1.1842262379302471</c:v>
                </c:pt>
                <c:pt idx="319">
                  <c:v>1.1827162009681751</c:v>
                </c:pt>
                <c:pt idx="320">
                  <c:v>1.1824164239530801</c:v>
                </c:pt>
                <c:pt idx="321">
                  <c:v>1.183063925311141</c:v>
                </c:pt>
                <c:pt idx="322">
                  <c:v>1.183142870915846</c:v>
                </c:pt>
                <c:pt idx="323">
                  <c:v>1.182094376307508</c:v>
                </c:pt>
                <c:pt idx="324">
                  <c:v>1.178629806531251</c:v>
                </c:pt>
                <c:pt idx="325">
                  <c:v>1.1815666618925189</c:v>
                </c:pt>
                <c:pt idx="326">
                  <c:v>1.193748112982246</c:v>
                </c:pt>
                <c:pt idx="327">
                  <c:v>1.1969725451982729</c:v>
                </c:pt>
                <c:pt idx="328">
                  <c:v>1.1963954009613249</c:v>
                </c:pt>
                <c:pt idx="329">
                  <c:v>1.1960028752167231</c:v>
                </c:pt>
                <c:pt idx="330">
                  <c:v>1.19549300929202</c:v>
                </c:pt>
                <c:pt idx="331">
                  <c:v>1.193778649239863</c:v>
                </c:pt>
                <c:pt idx="332">
                  <c:v>1.195479505282286</c:v>
                </c:pt>
                <c:pt idx="333">
                  <c:v>1.197331628457772</c:v>
                </c:pt>
                <c:pt idx="334">
                  <c:v>1.199528876797247</c:v>
                </c:pt>
                <c:pt idx="335">
                  <c:v>1.2001310605669291</c:v>
                </c:pt>
                <c:pt idx="336">
                  <c:v>1.200024516687318</c:v>
                </c:pt>
                <c:pt idx="337">
                  <c:v>1.199173602718113</c:v>
                </c:pt>
                <c:pt idx="338">
                  <c:v>1.2021387462633</c:v>
                </c:pt>
                <c:pt idx="339">
                  <c:v>1.2001834071977311</c:v>
                </c:pt>
                <c:pt idx="340">
                  <c:v>1.196576779392621</c:v>
                </c:pt>
                <c:pt idx="341">
                  <c:v>1.1995711448680531</c:v>
                </c:pt>
                <c:pt idx="342">
                  <c:v>1.198521142606108</c:v>
                </c:pt>
                <c:pt idx="343">
                  <c:v>1.198984658777799</c:v>
                </c:pt>
                <c:pt idx="344">
                  <c:v>1.1932915220944409</c:v>
                </c:pt>
                <c:pt idx="345">
                  <c:v>1.19501617813852</c:v>
                </c:pt>
                <c:pt idx="346">
                  <c:v>1.194289517373089</c:v>
                </c:pt>
                <c:pt idx="347">
                  <c:v>1.1940353477360131</c:v>
                </c:pt>
                <c:pt idx="348">
                  <c:v>1.1925729026149119</c:v>
                </c:pt>
                <c:pt idx="349">
                  <c:v>1.19231342925439</c:v>
                </c:pt>
                <c:pt idx="350">
                  <c:v>1.1941940220195459</c:v>
                </c:pt>
                <c:pt idx="351">
                  <c:v>1.1909953686223891</c:v>
                </c:pt>
                <c:pt idx="352">
                  <c:v>1.1919843699675781</c:v>
                </c:pt>
                <c:pt idx="353">
                  <c:v>1.194627738685087</c:v>
                </c:pt>
                <c:pt idx="354">
                  <c:v>1.199417123204348</c:v>
                </c:pt>
                <c:pt idx="355">
                  <c:v>1.1999652411908159</c:v>
                </c:pt>
                <c:pt idx="356">
                  <c:v>1.2013708380608279</c:v>
                </c:pt>
                <c:pt idx="357">
                  <c:v>1.2036303032050371</c:v>
                </c:pt>
                <c:pt idx="358">
                  <c:v>1.206095890312453</c:v>
                </c:pt>
                <c:pt idx="359">
                  <c:v>1.206324233038911</c:v>
                </c:pt>
                <c:pt idx="360">
                  <c:v>1.208060451277299</c:v>
                </c:pt>
                <c:pt idx="361">
                  <c:v>1.214472649343141</c:v>
                </c:pt>
                <c:pt idx="362">
                  <c:v>1.2141719222933729</c:v>
                </c:pt>
                <c:pt idx="363">
                  <c:v>1.21547293956159</c:v>
                </c:pt>
                <c:pt idx="364">
                  <c:v>1.2149680725575041</c:v>
                </c:pt>
                <c:pt idx="365">
                  <c:v>1.215395501680768</c:v>
                </c:pt>
                <c:pt idx="366">
                  <c:v>1.213138030376065</c:v>
                </c:pt>
                <c:pt idx="367">
                  <c:v>1.2146193932335301</c:v>
                </c:pt>
                <c:pt idx="368">
                  <c:v>1.2202706865826649</c:v>
                </c:pt>
                <c:pt idx="369">
                  <c:v>1.2217088882666221</c:v>
                </c:pt>
                <c:pt idx="370">
                  <c:v>1.2188754866152669</c:v>
                </c:pt>
                <c:pt idx="371">
                  <c:v>1.22063990815824</c:v>
                </c:pt>
                <c:pt idx="372">
                  <c:v>1.221395986081881</c:v>
                </c:pt>
                <c:pt idx="373">
                  <c:v>1.2236802195340211</c:v>
                </c:pt>
                <c:pt idx="374">
                  <c:v>1.221096574240383</c:v>
                </c:pt>
                <c:pt idx="375">
                  <c:v>1.222999790632503</c:v>
                </c:pt>
                <c:pt idx="376">
                  <c:v>1.2256391682139289</c:v>
                </c:pt>
                <c:pt idx="377">
                  <c:v>1.2297560363301221</c:v>
                </c:pt>
                <c:pt idx="378">
                  <c:v>1.2309324444617999</c:v>
                </c:pt>
                <c:pt idx="379">
                  <c:v>1.2306877070574609</c:v>
                </c:pt>
                <c:pt idx="380">
                  <c:v>1.2299890478204949</c:v>
                </c:pt>
                <c:pt idx="381">
                  <c:v>1.2312501276593399</c:v>
                </c:pt>
                <c:pt idx="382">
                  <c:v>1.229642707468281</c:v>
                </c:pt>
                <c:pt idx="383">
                  <c:v>1.229412513560832</c:v>
                </c:pt>
                <c:pt idx="384">
                  <c:v>1.2304526433021641</c:v>
                </c:pt>
                <c:pt idx="385">
                  <c:v>1.2301828812120441</c:v>
                </c:pt>
                <c:pt idx="386">
                  <c:v>1.23748376131982</c:v>
                </c:pt>
                <c:pt idx="387">
                  <c:v>1.229541168731235</c:v>
                </c:pt>
                <c:pt idx="388">
                  <c:v>1.2320500020715559</c:v>
                </c:pt>
                <c:pt idx="389">
                  <c:v>1.222118203783005</c:v>
                </c:pt>
                <c:pt idx="390">
                  <c:v>1.223089556567287</c:v>
                </c:pt>
                <c:pt idx="391">
                  <c:v>1.2235797487956681</c:v>
                </c:pt>
                <c:pt idx="392">
                  <c:v>1.2317312285536861</c:v>
                </c:pt>
                <c:pt idx="393">
                  <c:v>1.2321941233835869</c:v>
                </c:pt>
                <c:pt idx="394">
                  <c:v>1.23468643475073</c:v>
                </c:pt>
                <c:pt idx="395">
                  <c:v>1.2338661417106449</c:v>
                </c:pt>
                <c:pt idx="396">
                  <c:v>1.2296800045993239</c:v>
                </c:pt>
                <c:pt idx="397">
                  <c:v>1.23375637995582</c:v>
                </c:pt>
                <c:pt idx="398">
                  <c:v>1.23476470226482</c:v>
                </c:pt>
                <c:pt idx="399">
                  <c:v>1.2332394378855751</c:v>
                </c:pt>
                <c:pt idx="400">
                  <c:v>1.232996402540699</c:v>
                </c:pt>
                <c:pt idx="401">
                  <c:v>1.232865825431875</c:v>
                </c:pt>
                <c:pt idx="402">
                  <c:v>1.2349945960444819</c:v>
                </c:pt>
                <c:pt idx="403">
                  <c:v>1.2347459305765991</c:v>
                </c:pt>
                <c:pt idx="404">
                  <c:v>1.2318626063723479</c:v>
                </c:pt>
                <c:pt idx="405">
                  <c:v>1.230581839579141</c:v>
                </c:pt>
                <c:pt idx="406">
                  <c:v>1.23340895072015</c:v>
                </c:pt>
                <c:pt idx="407">
                  <c:v>1.2355195608837981</c:v>
                </c:pt>
                <c:pt idx="408">
                  <c:v>1.233962613728746</c:v>
                </c:pt>
                <c:pt idx="409">
                  <c:v>1.233686432871812</c:v>
                </c:pt>
                <c:pt idx="410">
                  <c:v>1.231058683829368</c:v>
                </c:pt>
                <c:pt idx="411">
                  <c:v>1.2334452201295989</c:v>
                </c:pt>
                <c:pt idx="412">
                  <c:v>1.231055625207109</c:v>
                </c:pt>
                <c:pt idx="413">
                  <c:v>1.2302351292585789</c:v>
                </c:pt>
                <c:pt idx="414">
                  <c:v>1.231628906012987</c:v>
                </c:pt>
                <c:pt idx="415">
                  <c:v>1.242592640597493</c:v>
                </c:pt>
                <c:pt idx="416">
                  <c:v>1.2430466814173311</c:v>
                </c:pt>
                <c:pt idx="417">
                  <c:v>1.2439298071770939</c:v>
                </c:pt>
                <c:pt idx="418">
                  <c:v>1.2407401323053251</c:v>
                </c:pt>
                <c:pt idx="419">
                  <c:v>1.242340002125603</c:v>
                </c:pt>
                <c:pt idx="420">
                  <c:v>1.241516733596888</c:v>
                </c:pt>
                <c:pt idx="421">
                  <c:v>1.242284215121388</c:v>
                </c:pt>
                <c:pt idx="422">
                  <c:v>1.2509708582730039</c:v>
                </c:pt>
                <c:pt idx="423">
                  <c:v>1.2482441502926509</c:v>
                </c:pt>
                <c:pt idx="424">
                  <c:v>1.255241639391145</c:v>
                </c:pt>
                <c:pt idx="425">
                  <c:v>1.254748437182917</c:v>
                </c:pt>
                <c:pt idx="426">
                  <c:v>1.2485720293182949</c:v>
                </c:pt>
                <c:pt idx="427">
                  <c:v>1.2433195357133999</c:v>
                </c:pt>
                <c:pt idx="428">
                  <c:v>1.2429283067776471</c:v>
                </c:pt>
                <c:pt idx="429">
                  <c:v>1.2453017419024901</c:v>
                </c:pt>
                <c:pt idx="430">
                  <c:v>1.250031880171506</c:v>
                </c:pt>
                <c:pt idx="431">
                  <c:v>1.2559411669608831</c:v>
                </c:pt>
                <c:pt idx="432">
                  <c:v>1.2479082027401549</c:v>
                </c:pt>
                <c:pt idx="433">
                  <c:v>1.251440175157154</c:v>
                </c:pt>
                <c:pt idx="434">
                  <c:v>1.2544799777079889</c:v>
                </c:pt>
                <c:pt idx="435">
                  <c:v>1.252336706888312</c:v>
                </c:pt>
                <c:pt idx="436">
                  <c:v>1.25151772261366</c:v>
                </c:pt>
                <c:pt idx="437">
                  <c:v>1.247621712672339</c:v>
                </c:pt>
                <c:pt idx="438">
                  <c:v>1.243510433089239</c:v>
                </c:pt>
                <c:pt idx="439">
                  <c:v>1.2482410301485509</c:v>
                </c:pt>
                <c:pt idx="440">
                  <c:v>1.255834641304564</c:v>
                </c:pt>
                <c:pt idx="441">
                  <c:v>1.2386737947696189</c:v>
                </c:pt>
                <c:pt idx="442">
                  <c:v>1.2325347549659691</c:v>
                </c:pt>
                <c:pt idx="443">
                  <c:v>1.23387108813743</c:v>
                </c:pt>
                <c:pt idx="444">
                  <c:v>1.230950523903122</c:v>
                </c:pt>
                <c:pt idx="445">
                  <c:v>1.2327305228642591</c:v>
                </c:pt>
                <c:pt idx="446">
                  <c:v>1.235457792595966</c:v>
                </c:pt>
                <c:pt idx="447">
                  <c:v>1.243023544476445</c:v>
                </c:pt>
                <c:pt idx="448">
                  <c:v>1.242862299364327</c:v>
                </c:pt>
                <c:pt idx="449">
                  <c:v>1.2438478272362179</c:v>
                </c:pt>
                <c:pt idx="450">
                  <c:v>1.242946670825881</c:v>
                </c:pt>
                <c:pt idx="451">
                  <c:v>1.2429725407568819</c:v>
                </c:pt>
                <c:pt idx="452">
                  <c:v>1.237208514879762</c:v>
                </c:pt>
                <c:pt idx="453">
                  <c:v>1.2371585463538191</c:v>
                </c:pt>
                <c:pt idx="454">
                  <c:v>1.2328263641358219</c:v>
                </c:pt>
                <c:pt idx="455">
                  <c:v>1.2317747927198319</c:v>
                </c:pt>
                <c:pt idx="456">
                  <c:v>1.2332872742301431</c:v>
                </c:pt>
                <c:pt idx="457">
                  <c:v>1.230348765858871</c:v>
                </c:pt>
                <c:pt idx="458">
                  <c:v>1.232022451282607</c:v>
                </c:pt>
                <c:pt idx="459">
                  <c:v>1.2334664274387499</c:v>
                </c:pt>
                <c:pt idx="460">
                  <c:v>1.231847300316034</c:v>
                </c:pt>
                <c:pt idx="461">
                  <c:v>1.2298738455811911</c:v>
                </c:pt>
                <c:pt idx="462">
                  <c:v>1.228948468114321</c:v>
                </c:pt>
                <c:pt idx="463">
                  <c:v>1.2239358020871991</c:v>
                </c:pt>
                <c:pt idx="464">
                  <c:v>1.222325023581375</c:v>
                </c:pt>
                <c:pt idx="465">
                  <c:v>1.2182527222990609</c:v>
                </c:pt>
                <c:pt idx="466">
                  <c:v>1.215123954818633</c:v>
                </c:pt>
                <c:pt idx="467">
                  <c:v>1.2184461785980121</c:v>
                </c:pt>
                <c:pt idx="468">
                  <c:v>1.218125761587755</c:v>
                </c:pt>
                <c:pt idx="469">
                  <c:v>1.2191550439301519</c:v>
                </c:pt>
                <c:pt idx="470">
                  <c:v>1.2251230628639309</c:v>
                </c:pt>
                <c:pt idx="471">
                  <c:v>1.2235365468593831</c:v>
                </c:pt>
                <c:pt idx="472">
                  <c:v>1.22381967623139</c:v>
                </c:pt>
                <c:pt idx="473">
                  <c:v>1.226150364708515</c:v>
                </c:pt>
                <c:pt idx="474">
                  <c:v>1.2251815219538731</c:v>
                </c:pt>
                <c:pt idx="475">
                  <c:v>1.22357736899563</c:v>
                </c:pt>
                <c:pt idx="476">
                  <c:v>1.224689975286436</c:v>
                </c:pt>
                <c:pt idx="477">
                  <c:v>1.223169232337334</c:v>
                </c:pt>
                <c:pt idx="478">
                  <c:v>1.2221801314880021</c:v>
                </c:pt>
                <c:pt idx="479">
                  <c:v>1.224445722489047</c:v>
                </c:pt>
                <c:pt idx="480">
                  <c:v>1.221997475590892</c:v>
                </c:pt>
                <c:pt idx="481">
                  <c:v>1.2226113510169521</c:v>
                </c:pt>
                <c:pt idx="482">
                  <c:v>1.2242378392164801</c:v>
                </c:pt>
                <c:pt idx="483">
                  <c:v>1.2238861609915941</c:v>
                </c:pt>
                <c:pt idx="484">
                  <c:v>1.227277988271585</c:v>
                </c:pt>
                <c:pt idx="485">
                  <c:v>1.2339330154993231</c:v>
                </c:pt>
                <c:pt idx="486">
                  <c:v>1.243129922919191</c:v>
                </c:pt>
                <c:pt idx="487">
                  <c:v>1.2448633944926331</c:v>
                </c:pt>
                <c:pt idx="488">
                  <c:v>1.245291190226185</c:v>
                </c:pt>
                <c:pt idx="489">
                  <c:v>1.2460811485026011</c:v>
                </c:pt>
                <c:pt idx="490">
                  <c:v>1.2488859727698109</c:v>
                </c:pt>
                <c:pt idx="491">
                  <c:v>1.2494465111564239</c:v>
                </c:pt>
                <c:pt idx="492">
                  <c:v>1.2503431456011751</c:v>
                </c:pt>
                <c:pt idx="493">
                  <c:v>1.249164631440429</c:v>
                </c:pt>
                <c:pt idx="494">
                  <c:v>1.251245985795991</c:v>
                </c:pt>
                <c:pt idx="495">
                  <c:v>1.246949168406251</c:v>
                </c:pt>
                <c:pt idx="496">
                  <c:v>1.245460491300592</c:v>
                </c:pt>
                <c:pt idx="497">
                  <c:v>1.2449978820408909</c:v>
                </c:pt>
                <c:pt idx="498">
                  <c:v>1.2458506023687781</c:v>
                </c:pt>
                <c:pt idx="499">
                  <c:v>1.2478136741852619</c:v>
                </c:pt>
                <c:pt idx="500">
                  <c:v>1.246071649417396</c:v>
                </c:pt>
                <c:pt idx="501">
                  <c:v>1.246964721950226</c:v>
                </c:pt>
                <c:pt idx="502">
                  <c:v>1.243960830060939</c:v>
                </c:pt>
                <c:pt idx="503">
                  <c:v>1.244676155694654</c:v>
                </c:pt>
                <c:pt idx="504">
                  <c:v>1.2420289141274741</c:v>
                </c:pt>
                <c:pt idx="505">
                  <c:v>1.246033631845952</c:v>
                </c:pt>
                <c:pt idx="506">
                  <c:v>1.2431806515031429</c:v>
                </c:pt>
                <c:pt idx="507">
                  <c:v>1.2426733342805769</c:v>
                </c:pt>
                <c:pt idx="508">
                  <c:v>1.24202834315792</c:v>
                </c:pt>
                <c:pt idx="509">
                  <c:v>1.242654692412426</c:v>
                </c:pt>
                <c:pt idx="510">
                  <c:v>1.243356929552299</c:v>
                </c:pt>
                <c:pt idx="511">
                  <c:v>1.243038421465307</c:v>
                </c:pt>
                <c:pt idx="512">
                  <c:v>1.2421672249055891</c:v>
                </c:pt>
                <c:pt idx="513">
                  <c:v>1.2420543662908909</c:v>
                </c:pt>
                <c:pt idx="514">
                  <c:v>1.2455664151321959</c:v>
                </c:pt>
                <c:pt idx="515">
                  <c:v>1.245125330773865</c:v>
                </c:pt>
                <c:pt idx="516">
                  <c:v>1.243599140352766</c:v>
                </c:pt>
                <c:pt idx="517">
                  <c:v>1.2441427926243629</c:v>
                </c:pt>
                <c:pt idx="518">
                  <c:v>1.2462945467239379</c:v>
                </c:pt>
                <c:pt idx="519">
                  <c:v>1.24573885908893</c:v>
                </c:pt>
                <c:pt idx="520">
                  <c:v>1.247566741837586</c:v>
                </c:pt>
                <c:pt idx="521">
                  <c:v>1.2460812282526159</c:v>
                </c:pt>
                <c:pt idx="522">
                  <c:v>1.2465106459156181</c:v>
                </c:pt>
                <c:pt idx="523">
                  <c:v>1.2500008062337</c:v>
                </c:pt>
                <c:pt idx="524">
                  <c:v>1.2506239648130559</c:v>
                </c:pt>
                <c:pt idx="525">
                  <c:v>1.2482620692045709</c:v>
                </c:pt>
                <c:pt idx="526">
                  <c:v>1.246877663634899</c:v>
                </c:pt>
                <c:pt idx="527">
                  <c:v>1.245648318108461</c:v>
                </c:pt>
                <c:pt idx="528">
                  <c:v>1.2464289582183681</c:v>
                </c:pt>
                <c:pt idx="529">
                  <c:v>1.24557155151925</c:v>
                </c:pt>
                <c:pt idx="530">
                  <c:v>1.240047829934688</c:v>
                </c:pt>
                <c:pt idx="531">
                  <c:v>1.244015499909614</c:v>
                </c:pt>
                <c:pt idx="532">
                  <c:v>1.2441359364432449</c:v>
                </c:pt>
                <c:pt idx="533">
                  <c:v>1.2447608963077521</c:v>
                </c:pt>
                <c:pt idx="534">
                  <c:v>1.2461206009787531</c:v>
                </c:pt>
                <c:pt idx="535">
                  <c:v>1.247192692985492</c:v>
                </c:pt>
                <c:pt idx="536">
                  <c:v>1.2464883934028519</c:v>
                </c:pt>
                <c:pt idx="537">
                  <c:v>1.2441193276184299</c:v>
                </c:pt>
                <c:pt idx="538">
                  <c:v>1.244637457141776</c:v>
                </c:pt>
                <c:pt idx="539">
                  <c:v>1.244777299318131</c:v>
                </c:pt>
                <c:pt idx="540">
                  <c:v>1.244275953271575</c:v>
                </c:pt>
                <c:pt idx="541">
                  <c:v>1.243304078942129</c:v>
                </c:pt>
                <c:pt idx="542">
                  <c:v>1.243853668720762</c:v>
                </c:pt>
                <c:pt idx="543">
                  <c:v>1.242748936491195</c:v>
                </c:pt>
                <c:pt idx="544">
                  <c:v>1.2455696587723659</c:v>
                </c:pt>
                <c:pt idx="545">
                  <c:v>1.2473473706567331</c:v>
                </c:pt>
                <c:pt idx="546">
                  <c:v>1.2465183357699721</c:v>
                </c:pt>
                <c:pt idx="547">
                  <c:v>1.2483736623955899</c:v>
                </c:pt>
                <c:pt idx="548">
                  <c:v>1.249496582511435</c:v>
                </c:pt>
                <c:pt idx="549">
                  <c:v>1.2494897867744439</c:v>
                </c:pt>
                <c:pt idx="550">
                  <c:v>1.2470474540385721</c:v>
                </c:pt>
                <c:pt idx="551">
                  <c:v>1.24393781145019</c:v>
                </c:pt>
                <c:pt idx="552">
                  <c:v>1.24187635247394</c:v>
                </c:pt>
                <c:pt idx="553">
                  <c:v>1.241699413340553</c:v>
                </c:pt>
                <c:pt idx="554">
                  <c:v>1.2404124189882271</c:v>
                </c:pt>
                <c:pt idx="555">
                  <c:v>1.2392274332462261</c:v>
                </c:pt>
                <c:pt idx="556">
                  <c:v>1.239428946553355</c:v>
                </c:pt>
                <c:pt idx="557">
                  <c:v>1.2395881190393849</c:v>
                </c:pt>
                <c:pt idx="558">
                  <c:v>1.239062590858536</c:v>
                </c:pt>
                <c:pt idx="559">
                  <c:v>1.2378827444418841</c:v>
                </c:pt>
                <c:pt idx="560">
                  <c:v>1.2368191956979699</c:v>
                </c:pt>
                <c:pt idx="561">
                  <c:v>1.2369513019184011</c:v>
                </c:pt>
                <c:pt idx="562">
                  <c:v>1.2380662504050981</c:v>
                </c:pt>
                <c:pt idx="563">
                  <c:v>1.227664538706178</c:v>
                </c:pt>
                <c:pt idx="564">
                  <c:v>1.224480158099194</c:v>
                </c:pt>
                <c:pt idx="565">
                  <c:v>1.223280919686186</c:v>
                </c:pt>
                <c:pt idx="566">
                  <c:v>1.2223752774314141</c:v>
                </c:pt>
                <c:pt idx="567">
                  <c:v>1.2290313953744441</c:v>
                </c:pt>
                <c:pt idx="568">
                  <c:v>1.2344217828840729</c:v>
                </c:pt>
                <c:pt idx="569">
                  <c:v>1.234363639074324</c:v>
                </c:pt>
                <c:pt idx="570">
                  <c:v>1.221459310643757</c:v>
                </c:pt>
                <c:pt idx="571">
                  <c:v>1.2211940627841349</c:v>
                </c:pt>
                <c:pt idx="572">
                  <c:v>1.224937473106587</c:v>
                </c:pt>
                <c:pt idx="573">
                  <c:v>1.2231958890457899</c:v>
                </c:pt>
                <c:pt idx="574">
                  <c:v>1.223381273423277</c:v>
                </c:pt>
                <c:pt idx="575">
                  <c:v>1.223238326889212</c:v>
                </c:pt>
                <c:pt idx="576">
                  <c:v>1.2200969337055501</c:v>
                </c:pt>
                <c:pt idx="577">
                  <c:v>1.2212333181442681</c:v>
                </c:pt>
                <c:pt idx="578">
                  <c:v>1.224546581286128</c:v>
                </c:pt>
                <c:pt idx="579">
                  <c:v>1.2222049626850131</c:v>
                </c:pt>
                <c:pt idx="580">
                  <c:v>1.2226077360842811</c:v>
                </c:pt>
                <c:pt idx="581">
                  <c:v>1.223466545823896</c:v>
                </c:pt>
                <c:pt idx="582">
                  <c:v>1.22435239934256</c:v>
                </c:pt>
                <c:pt idx="583">
                  <c:v>1.2214239241925231</c:v>
                </c:pt>
                <c:pt idx="584">
                  <c:v>1.221297438736231</c:v>
                </c:pt>
                <c:pt idx="585">
                  <c:v>1.221848188433428</c:v>
                </c:pt>
                <c:pt idx="586">
                  <c:v>1.222179746401538</c:v>
                </c:pt>
                <c:pt idx="587">
                  <c:v>1.224233602330149</c:v>
                </c:pt>
                <c:pt idx="588">
                  <c:v>1.2251663523110741</c:v>
                </c:pt>
                <c:pt idx="589">
                  <c:v>1.2222557352239669</c:v>
                </c:pt>
                <c:pt idx="590">
                  <c:v>1.2262083204227701</c:v>
                </c:pt>
                <c:pt idx="591">
                  <c:v>1.2285111406116129</c:v>
                </c:pt>
                <c:pt idx="592">
                  <c:v>1.2255258234555559</c:v>
                </c:pt>
                <c:pt idx="593">
                  <c:v>1.226008123281539</c:v>
                </c:pt>
                <c:pt idx="594">
                  <c:v>1.224735418066291</c:v>
                </c:pt>
                <c:pt idx="595">
                  <c:v>1.225343344317767</c:v>
                </c:pt>
                <c:pt idx="596">
                  <c:v>1.223366169906098</c:v>
                </c:pt>
                <c:pt idx="597">
                  <c:v>1.2246561548702379</c:v>
                </c:pt>
                <c:pt idx="598">
                  <c:v>1.228930555067961</c:v>
                </c:pt>
                <c:pt idx="599">
                  <c:v>1.2282229929002331</c:v>
                </c:pt>
                <c:pt idx="600">
                  <c:v>1.228420017664215</c:v>
                </c:pt>
                <c:pt idx="601">
                  <c:v>1.225621803078806</c:v>
                </c:pt>
                <c:pt idx="602">
                  <c:v>1.226780793068893</c:v>
                </c:pt>
                <c:pt idx="603">
                  <c:v>1.224820730550761</c:v>
                </c:pt>
                <c:pt idx="604">
                  <c:v>1.2232456005724579</c:v>
                </c:pt>
                <c:pt idx="605">
                  <c:v>1.2220897355122879</c:v>
                </c:pt>
                <c:pt idx="606">
                  <c:v>1.223739414524796</c:v>
                </c:pt>
                <c:pt idx="607">
                  <c:v>1.222491726924513</c:v>
                </c:pt>
                <c:pt idx="608">
                  <c:v>1.22363409521831</c:v>
                </c:pt>
                <c:pt idx="609">
                  <c:v>1.2256896671383319</c:v>
                </c:pt>
                <c:pt idx="610">
                  <c:v>1.2277621102588401</c:v>
                </c:pt>
                <c:pt idx="611">
                  <c:v>1.224856800300955</c:v>
                </c:pt>
                <c:pt idx="612">
                  <c:v>1.223837207676874</c:v>
                </c:pt>
                <c:pt idx="613">
                  <c:v>1.2209730869361091</c:v>
                </c:pt>
                <c:pt idx="614">
                  <c:v>1.2239772672251781</c:v>
                </c:pt>
                <c:pt idx="615">
                  <c:v>1.223596602777022</c:v>
                </c:pt>
                <c:pt idx="616">
                  <c:v>1.226117705185541</c:v>
                </c:pt>
                <c:pt idx="617">
                  <c:v>1.226895978008651</c:v>
                </c:pt>
                <c:pt idx="618">
                  <c:v>1.2309909636627889</c:v>
                </c:pt>
                <c:pt idx="619">
                  <c:v>1.2289161584407391</c:v>
                </c:pt>
                <c:pt idx="620">
                  <c:v>1.230335486311088</c:v>
                </c:pt>
                <c:pt idx="621">
                  <c:v>1.231440960429609</c:v>
                </c:pt>
                <c:pt idx="622">
                  <c:v>1.2313589304695041</c:v>
                </c:pt>
                <c:pt idx="623">
                  <c:v>1.232555049547928</c:v>
                </c:pt>
                <c:pt idx="624">
                  <c:v>1.229833773841092</c:v>
                </c:pt>
                <c:pt idx="625">
                  <c:v>1.2316313342475509</c:v>
                </c:pt>
                <c:pt idx="626">
                  <c:v>1.2338316103328939</c:v>
                </c:pt>
                <c:pt idx="627">
                  <c:v>1.2335252406319219</c:v>
                </c:pt>
                <c:pt idx="628">
                  <c:v>1.23211215726252</c:v>
                </c:pt>
                <c:pt idx="629">
                  <c:v>1.234268658535252</c:v>
                </c:pt>
                <c:pt idx="630">
                  <c:v>1.2299350976015431</c:v>
                </c:pt>
                <c:pt idx="631">
                  <c:v>1.2259277532425159</c:v>
                </c:pt>
                <c:pt idx="632">
                  <c:v>1.2304954893462949</c:v>
                </c:pt>
                <c:pt idx="633">
                  <c:v>1.2312784047699319</c:v>
                </c:pt>
                <c:pt idx="634">
                  <c:v>1.230142886105567</c:v>
                </c:pt>
                <c:pt idx="635">
                  <c:v>1.23058872518035</c:v>
                </c:pt>
                <c:pt idx="636">
                  <c:v>1.2302292041686349</c:v>
                </c:pt>
                <c:pt idx="637">
                  <c:v>1.2340168728272001</c:v>
                </c:pt>
                <c:pt idx="638">
                  <c:v>1.233741055394292</c:v>
                </c:pt>
                <c:pt idx="639">
                  <c:v>1.231334927281591</c:v>
                </c:pt>
                <c:pt idx="640">
                  <c:v>1.2309610570962759</c:v>
                </c:pt>
                <c:pt idx="641">
                  <c:v>1.2281871282743351</c:v>
                </c:pt>
                <c:pt idx="642">
                  <c:v>1.230271906961304</c:v>
                </c:pt>
                <c:pt idx="643">
                  <c:v>1.233706336851998</c:v>
                </c:pt>
                <c:pt idx="644">
                  <c:v>1.2423119205523281</c:v>
                </c:pt>
                <c:pt idx="645">
                  <c:v>1.243619532291621</c:v>
                </c:pt>
                <c:pt idx="646">
                  <c:v>1.2450872000752129</c:v>
                </c:pt>
                <c:pt idx="647">
                  <c:v>1.244850500227564</c:v>
                </c:pt>
                <c:pt idx="648">
                  <c:v>1.246418830757686</c:v>
                </c:pt>
                <c:pt idx="649">
                  <c:v>1.2444278563977329</c:v>
                </c:pt>
                <c:pt idx="650">
                  <c:v>1.2479345530206649</c:v>
                </c:pt>
                <c:pt idx="651">
                  <c:v>1.2473276046496471</c:v>
                </c:pt>
                <c:pt idx="652">
                  <c:v>1.2476701162947521</c:v>
                </c:pt>
                <c:pt idx="653">
                  <c:v>1.2459671034440669</c:v>
                </c:pt>
                <c:pt idx="654">
                  <c:v>1.247743448571685</c:v>
                </c:pt>
                <c:pt idx="655">
                  <c:v>1.2525981841169049</c:v>
                </c:pt>
                <c:pt idx="656">
                  <c:v>1.255293571915056</c:v>
                </c:pt>
                <c:pt idx="657">
                  <c:v>1.2544617075483251</c:v>
                </c:pt>
                <c:pt idx="658">
                  <c:v>1.261101500516473</c:v>
                </c:pt>
                <c:pt idx="659">
                  <c:v>1.2616772948594379</c:v>
                </c:pt>
                <c:pt idx="660">
                  <c:v>1.261827199060255</c:v>
                </c:pt>
                <c:pt idx="661">
                  <c:v>1.2633899680369369</c:v>
                </c:pt>
                <c:pt idx="662">
                  <c:v>1.2671493423859059</c:v>
                </c:pt>
                <c:pt idx="663">
                  <c:v>1.269084514279647</c:v>
                </c:pt>
                <c:pt idx="664">
                  <c:v>1.273233517770588</c:v>
                </c:pt>
                <c:pt idx="665">
                  <c:v>1.275948534114516</c:v>
                </c:pt>
                <c:pt idx="666">
                  <c:v>1.274487091855766</c:v>
                </c:pt>
                <c:pt idx="667">
                  <c:v>1.275593717113171</c:v>
                </c:pt>
                <c:pt idx="668">
                  <c:v>1.276702015787949</c:v>
                </c:pt>
                <c:pt idx="669">
                  <c:v>1.276071218520477</c:v>
                </c:pt>
                <c:pt idx="670">
                  <c:v>1.2738299525259471</c:v>
                </c:pt>
                <c:pt idx="671">
                  <c:v>1.2776531931803159</c:v>
                </c:pt>
                <c:pt idx="672">
                  <c:v>1.275185180257923</c:v>
                </c:pt>
                <c:pt idx="673">
                  <c:v>1.2734773460538149</c:v>
                </c:pt>
                <c:pt idx="674">
                  <c:v>1.275945383591258</c:v>
                </c:pt>
                <c:pt idx="675">
                  <c:v>1.27630570014719</c:v>
                </c:pt>
                <c:pt idx="676">
                  <c:v>1.278647363045802</c:v>
                </c:pt>
                <c:pt idx="677">
                  <c:v>1.277358723812269</c:v>
                </c:pt>
                <c:pt idx="678">
                  <c:v>1.2730526761770511</c:v>
                </c:pt>
                <c:pt idx="679">
                  <c:v>1.2736694389572769</c:v>
                </c:pt>
                <c:pt idx="680">
                  <c:v>1.2759346485448739</c:v>
                </c:pt>
                <c:pt idx="681">
                  <c:v>1.273270145895723</c:v>
                </c:pt>
                <c:pt idx="682">
                  <c:v>1.2721111265673939</c:v>
                </c:pt>
                <c:pt idx="683">
                  <c:v>1.274130870388438</c:v>
                </c:pt>
                <c:pt idx="684">
                  <c:v>1.2744940802047471</c:v>
                </c:pt>
                <c:pt idx="685">
                  <c:v>1.275644004515512</c:v>
                </c:pt>
                <c:pt idx="686">
                  <c:v>1.2788095134457469</c:v>
                </c:pt>
                <c:pt idx="687">
                  <c:v>1.28011846421538</c:v>
                </c:pt>
                <c:pt idx="688">
                  <c:v>1.2798432826944599</c:v>
                </c:pt>
                <c:pt idx="689">
                  <c:v>1.283114503851154</c:v>
                </c:pt>
                <c:pt idx="690">
                  <c:v>1.28371870008537</c:v>
                </c:pt>
                <c:pt idx="691">
                  <c:v>1.286844986272309</c:v>
                </c:pt>
                <c:pt idx="692">
                  <c:v>1.290063458256927</c:v>
                </c:pt>
                <c:pt idx="693">
                  <c:v>1.2892780781709849</c:v>
                </c:pt>
                <c:pt idx="694">
                  <c:v>1.290519083144543</c:v>
                </c:pt>
                <c:pt idx="695">
                  <c:v>1.292833039934336</c:v>
                </c:pt>
                <c:pt idx="696">
                  <c:v>1.2944825969347991</c:v>
                </c:pt>
                <c:pt idx="697">
                  <c:v>1.290838080444177</c:v>
                </c:pt>
                <c:pt idx="698">
                  <c:v>1.2938728680293929</c:v>
                </c:pt>
                <c:pt idx="699">
                  <c:v>1.294705992376002</c:v>
                </c:pt>
                <c:pt idx="700">
                  <c:v>1.294655763588904</c:v>
                </c:pt>
                <c:pt idx="701">
                  <c:v>1.2932795753523021</c:v>
                </c:pt>
                <c:pt idx="702">
                  <c:v>1.290350358090874</c:v>
                </c:pt>
                <c:pt idx="703">
                  <c:v>1.2929283215698311</c:v>
                </c:pt>
                <c:pt idx="704">
                  <c:v>1.2930485678462349</c:v>
                </c:pt>
                <c:pt idx="705">
                  <c:v>1.2921815260123051</c:v>
                </c:pt>
                <c:pt idx="706">
                  <c:v>1.293306819407726</c:v>
                </c:pt>
                <c:pt idx="707">
                  <c:v>1.2889900860202561</c:v>
                </c:pt>
                <c:pt idx="708">
                  <c:v>1.2872778610157001</c:v>
                </c:pt>
                <c:pt idx="709">
                  <c:v>1.2891481091674259</c:v>
                </c:pt>
                <c:pt idx="710">
                  <c:v>1.291319223433582</c:v>
                </c:pt>
                <c:pt idx="711">
                  <c:v>1.2786381634559589</c:v>
                </c:pt>
                <c:pt idx="712">
                  <c:v>1.2821719466092889</c:v>
                </c:pt>
                <c:pt idx="713">
                  <c:v>1.283866849494355</c:v>
                </c:pt>
                <c:pt idx="714">
                  <c:v>1.278365925612275</c:v>
                </c:pt>
                <c:pt idx="715">
                  <c:v>1.276119781527685</c:v>
                </c:pt>
                <c:pt idx="716">
                  <c:v>1.2760919649936491</c:v>
                </c:pt>
                <c:pt idx="717">
                  <c:v>1.273757062874759</c:v>
                </c:pt>
                <c:pt idx="718">
                  <c:v>1.273827607201879</c:v>
                </c:pt>
                <c:pt idx="719">
                  <c:v>1.271299323336603</c:v>
                </c:pt>
                <c:pt idx="720">
                  <c:v>1.2694758157670949</c:v>
                </c:pt>
                <c:pt idx="721">
                  <c:v>1.266838963434185</c:v>
                </c:pt>
                <c:pt idx="722">
                  <c:v>1.2675682888039339</c:v>
                </c:pt>
                <c:pt idx="723">
                  <c:v>1.263380108954816</c:v>
                </c:pt>
                <c:pt idx="724">
                  <c:v>1.2631277133910721</c:v>
                </c:pt>
                <c:pt idx="725">
                  <c:v>1.259107677929391</c:v>
                </c:pt>
                <c:pt idx="726">
                  <c:v>1.261440227071452</c:v>
                </c:pt>
                <c:pt idx="727">
                  <c:v>1.2642630056256869</c:v>
                </c:pt>
                <c:pt idx="728">
                  <c:v>1.2560554975660381</c:v>
                </c:pt>
                <c:pt idx="729">
                  <c:v>1.2603851079596191</c:v>
                </c:pt>
                <c:pt idx="730">
                  <c:v>1.259435458634826</c:v>
                </c:pt>
                <c:pt idx="731">
                  <c:v>1.260417865545864</c:v>
                </c:pt>
                <c:pt idx="732">
                  <c:v>1.263973966658855</c:v>
                </c:pt>
                <c:pt idx="733">
                  <c:v>1.266093447205596</c:v>
                </c:pt>
                <c:pt idx="734">
                  <c:v>1.2688538934219</c:v>
                </c:pt>
                <c:pt idx="735">
                  <c:v>1.269609911897895</c:v>
                </c:pt>
                <c:pt idx="736">
                  <c:v>1.269343455889784</c:v>
                </c:pt>
                <c:pt idx="737">
                  <c:v>1.2707188592127869</c:v>
                </c:pt>
                <c:pt idx="738">
                  <c:v>1.26791687321769</c:v>
                </c:pt>
                <c:pt idx="739">
                  <c:v>1.270207011235357</c:v>
                </c:pt>
                <c:pt idx="740">
                  <c:v>1.269401080630731</c:v>
                </c:pt>
                <c:pt idx="741">
                  <c:v>1.275596836372326</c:v>
                </c:pt>
                <c:pt idx="742">
                  <c:v>1.2802203771024669</c:v>
                </c:pt>
                <c:pt idx="743">
                  <c:v>1.282356011904038</c:v>
                </c:pt>
                <c:pt idx="744">
                  <c:v>1.2811220339402849</c:v>
                </c:pt>
                <c:pt idx="745">
                  <c:v>1.283904395853166</c:v>
                </c:pt>
                <c:pt idx="746">
                  <c:v>1.2848755719282181</c:v>
                </c:pt>
                <c:pt idx="747">
                  <c:v>1.280959134898884</c:v>
                </c:pt>
                <c:pt idx="748">
                  <c:v>1.279909393417473</c:v>
                </c:pt>
                <c:pt idx="749">
                  <c:v>1.2802994660387801</c:v>
                </c:pt>
                <c:pt idx="750">
                  <c:v>1.283331515736057</c:v>
                </c:pt>
                <c:pt idx="751">
                  <c:v>1.2844953601317071</c:v>
                </c:pt>
                <c:pt idx="752">
                  <c:v>1.2876833134426819</c:v>
                </c:pt>
                <c:pt idx="753">
                  <c:v>1.2893332231448531</c:v>
                </c:pt>
                <c:pt idx="754">
                  <c:v>1.295127031949999</c:v>
                </c:pt>
                <c:pt idx="755">
                  <c:v>1.2966900090857361</c:v>
                </c:pt>
                <c:pt idx="756">
                  <c:v>1.298195242919161</c:v>
                </c:pt>
                <c:pt idx="757">
                  <c:v>1.296721798559284</c:v>
                </c:pt>
                <c:pt idx="758">
                  <c:v>1.2965450881577769</c:v>
                </c:pt>
                <c:pt idx="759">
                  <c:v>1.300623302672443</c:v>
                </c:pt>
                <c:pt idx="760">
                  <c:v>1.3035055336254471</c:v>
                </c:pt>
                <c:pt idx="761">
                  <c:v>1.301602687474714</c:v>
                </c:pt>
                <c:pt idx="762">
                  <c:v>1.3019922411155329</c:v>
                </c:pt>
                <c:pt idx="763">
                  <c:v>1.3015592211742371</c:v>
                </c:pt>
                <c:pt idx="764">
                  <c:v>1.297096898741519</c:v>
                </c:pt>
                <c:pt idx="765">
                  <c:v>1.297406850638062</c:v>
                </c:pt>
                <c:pt idx="766">
                  <c:v>1.295588912073794</c:v>
                </c:pt>
                <c:pt idx="767">
                  <c:v>1.298269722371107</c:v>
                </c:pt>
                <c:pt idx="768">
                  <c:v>1.2989890560028621</c:v>
                </c:pt>
                <c:pt idx="769">
                  <c:v>1.298223595629151</c:v>
                </c:pt>
                <c:pt idx="770">
                  <c:v>1.3002064257889849</c:v>
                </c:pt>
                <c:pt idx="771">
                  <c:v>1.301837489429053</c:v>
                </c:pt>
                <c:pt idx="772">
                  <c:v>1.3053086333267829</c:v>
                </c:pt>
                <c:pt idx="773">
                  <c:v>1.302197923547741</c:v>
                </c:pt>
                <c:pt idx="774">
                  <c:v>1.305086276023097</c:v>
                </c:pt>
                <c:pt idx="775">
                  <c:v>1.3055062869015479</c:v>
                </c:pt>
                <c:pt idx="776">
                  <c:v>1.3065508270914079</c:v>
                </c:pt>
                <c:pt idx="777">
                  <c:v>1.306753434291293</c:v>
                </c:pt>
                <c:pt idx="778">
                  <c:v>1.3065685484976619</c:v>
                </c:pt>
                <c:pt idx="779">
                  <c:v>1.30497147725532</c:v>
                </c:pt>
                <c:pt idx="780">
                  <c:v>1.295973109119356</c:v>
                </c:pt>
                <c:pt idx="781">
                  <c:v>1.29708426322853</c:v>
                </c:pt>
                <c:pt idx="782">
                  <c:v>1.295038748005797</c:v>
                </c:pt>
                <c:pt idx="783">
                  <c:v>1.295848640325391</c:v>
                </c:pt>
                <c:pt idx="784">
                  <c:v>1.2928396256176331</c:v>
                </c:pt>
                <c:pt idx="785">
                  <c:v>1.2910999216755119</c:v>
                </c:pt>
                <c:pt idx="786">
                  <c:v>1.283484901572393</c:v>
                </c:pt>
                <c:pt idx="787">
                  <c:v>1.281503817382418</c:v>
                </c:pt>
                <c:pt idx="788">
                  <c:v>1.283322976388352</c:v>
                </c:pt>
                <c:pt idx="789">
                  <c:v>1.280747926940454</c:v>
                </c:pt>
                <c:pt idx="790">
                  <c:v>1.2840524975325569</c:v>
                </c:pt>
                <c:pt idx="791">
                  <c:v>1.2846363239181131</c:v>
                </c:pt>
                <c:pt idx="792">
                  <c:v>1.2842696357912931</c:v>
                </c:pt>
                <c:pt idx="793">
                  <c:v>1.284357096118945</c:v>
                </c:pt>
                <c:pt idx="794">
                  <c:v>1.2896417627789369</c:v>
                </c:pt>
                <c:pt idx="795">
                  <c:v>1.295478965423924</c:v>
                </c:pt>
                <c:pt idx="796">
                  <c:v>1.302619648990667</c:v>
                </c:pt>
                <c:pt idx="797">
                  <c:v>1.304936256216976</c:v>
                </c:pt>
                <c:pt idx="798">
                  <c:v>1.301775838810421</c:v>
                </c:pt>
                <c:pt idx="799">
                  <c:v>1.302764569145531</c:v>
                </c:pt>
                <c:pt idx="800">
                  <c:v>1.303611809072786</c:v>
                </c:pt>
                <c:pt idx="801">
                  <c:v>1.29885235114321</c:v>
                </c:pt>
                <c:pt idx="802">
                  <c:v>1.294358565972817</c:v>
                </c:pt>
                <c:pt idx="803">
                  <c:v>1.298065203215097</c:v>
                </c:pt>
                <c:pt idx="804">
                  <c:v>1.2939865941244071</c:v>
                </c:pt>
                <c:pt idx="805">
                  <c:v>1.293555154416538</c:v>
                </c:pt>
                <c:pt idx="806">
                  <c:v>1.294659667427462</c:v>
                </c:pt>
                <c:pt idx="807">
                  <c:v>1.292850747117001</c:v>
                </c:pt>
                <c:pt idx="808">
                  <c:v>1.2903100585362841</c:v>
                </c:pt>
                <c:pt idx="809">
                  <c:v>1.2949954102218459</c:v>
                </c:pt>
                <c:pt idx="810">
                  <c:v>1.2959588292360611</c:v>
                </c:pt>
                <c:pt idx="811">
                  <c:v>1.2994070212961799</c:v>
                </c:pt>
                <c:pt idx="812">
                  <c:v>1.299105454878402</c:v>
                </c:pt>
                <c:pt idx="813">
                  <c:v>1.2952647728900619</c:v>
                </c:pt>
                <c:pt idx="814">
                  <c:v>1.2967282572169561</c:v>
                </c:pt>
                <c:pt idx="815">
                  <c:v>1.298973414527375</c:v>
                </c:pt>
                <c:pt idx="816">
                  <c:v>1.298833426776816</c:v>
                </c:pt>
                <c:pt idx="817">
                  <c:v>1.3015368392303921</c:v>
                </c:pt>
                <c:pt idx="818">
                  <c:v>1.3003345498651491</c:v>
                </c:pt>
                <c:pt idx="819">
                  <c:v>1.3012808414584749</c:v>
                </c:pt>
                <c:pt idx="820">
                  <c:v>1.3005304733879619</c:v>
                </c:pt>
                <c:pt idx="821">
                  <c:v>1.299316444090032</c:v>
                </c:pt>
                <c:pt idx="822">
                  <c:v>1.2987540862585241</c:v>
                </c:pt>
                <c:pt idx="823">
                  <c:v>1.297191629075735</c:v>
                </c:pt>
                <c:pt idx="824">
                  <c:v>1.298295281013351</c:v>
                </c:pt>
                <c:pt idx="825">
                  <c:v>1.3014112074914921</c:v>
                </c:pt>
                <c:pt idx="826">
                  <c:v>1.3034544830906449</c:v>
                </c:pt>
                <c:pt idx="827">
                  <c:v>1.2993125236388581</c:v>
                </c:pt>
                <c:pt idx="828">
                  <c:v>1.2965114156552979</c:v>
                </c:pt>
                <c:pt idx="829">
                  <c:v>1.3005441822197259</c:v>
                </c:pt>
                <c:pt idx="830">
                  <c:v>1.2996052841222561</c:v>
                </c:pt>
                <c:pt idx="831">
                  <c:v>1.300259282987108</c:v>
                </c:pt>
                <c:pt idx="832">
                  <c:v>1.2970583419013759</c:v>
                </c:pt>
                <c:pt idx="833">
                  <c:v>1.2959500434524771</c:v>
                </c:pt>
                <c:pt idx="834">
                  <c:v>1.295816220527195</c:v>
                </c:pt>
                <c:pt idx="835">
                  <c:v>1.294406772567066</c:v>
                </c:pt>
                <c:pt idx="836">
                  <c:v>1.295393970431332</c:v>
                </c:pt>
                <c:pt idx="837">
                  <c:v>1.298784777517064</c:v>
                </c:pt>
                <c:pt idx="838">
                  <c:v>1.295881916257223</c:v>
                </c:pt>
                <c:pt idx="839">
                  <c:v>1.298592789659254</c:v>
                </c:pt>
                <c:pt idx="840">
                  <c:v>1.29868256624984</c:v>
                </c:pt>
                <c:pt idx="841">
                  <c:v>1.2965393166263439</c:v>
                </c:pt>
                <c:pt idx="842">
                  <c:v>1.297183100249496</c:v>
                </c:pt>
                <c:pt idx="843">
                  <c:v>1.300378332467931</c:v>
                </c:pt>
                <c:pt idx="844">
                  <c:v>1.303562639425456</c:v>
                </c:pt>
                <c:pt idx="845">
                  <c:v>1.3063205025882441</c:v>
                </c:pt>
                <c:pt idx="846">
                  <c:v>1.3099623990101481</c:v>
                </c:pt>
                <c:pt idx="847">
                  <c:v>1.314013784303232</c:v>
                </c:pt>
                <c:pt idx="848">
                  <c:v>1.3189582920247891</c:v>
                </c:pt>
                <c:pt idx="849">
                  <c:v>1.3186898426765781</c:v>
                </c:pt>
                <c:pt idx="850">
                  <c:v>1.3240327228204301</c:v>
                </c:pt>
                <c:pt idx="851">
                  <c:v>1.3243711752260361</c:v>
                </c:pt>
                <c:pt idx="852">
                  <c:v>1.327465137572341</c:v>
                </c:pt>
                <c:pt idx="853">
                  <c:v>1.323618416599631</c:v>
                </c:pt>
                <c:pt idx="854">
                  <c:v>1.320934397777733</c:v>
                </c:pt>
                <c:pt idx="855">
                  <c:v>1.3250306048529219</c:v>
                </c:pt>
                <c:pt idx="856">
                  <c:v>1.3273359342803259</c:v>
                </c:pt>
                <c:pt idx="857">
                  <c:v>1.3314082007398731</c:v>
                </c:pt>
                <c:pt idx="858">
                  <c:v>1.331722269213363</c:v>
                </c:pt>
                <c:pt idx="859">
                  <c:v>1.3331475567795641</c:v>
                </c:pt>
                <c:pt idx="860">
                  <c:v>1.3375067057251691</c:v>
                </c:pt>
                <c:pt idx="861">
                  <c:v>1.337801714801218</c:v>
                </c:pt>
                <c:pt idx="862">
                  <c:v>1.3365963767912099</c:v>
                </c:pt>
                <c:pt idx="863">
                  <c:v>1.33540186739039</c:v>
                </c:pt>
                <c:pt idx="864">
                  <c:v>1.33641869447727</c:v>
                </c:pt>
                <c:pt idx="865">
                  <c:v>1.337154777219796</c:v>
                </c:pt>
                <c:pt idx="866">
                  <c:v>1.337049536828931</c:v>
                </c:pt>
                <c:pt idx="867">
                  <c:v>1.33650605218285</c:v>
                </c:pt>
                <c:pt idx="868">
                  <c:v>1.339221775786275</c:v>
                </c:pt>
                <c:pt idx="869">
                  <c:v>1.339611444967276</c:v>
                </c:pt>
                <c:pt idx="870">
                  <c:v>1.340750082563652</c:v>
                </c:pt>
                <c:pt idx="871">
                  <c:v>1.347755799075852</c:v>
                </c:pt>
                <c:pt idx="872">
                  <c:v>1.346858822066302</c:v>
                </c:pt>
                <c:pt idx="873">
                  <c:v>1.347606029300181</c:v>
                </c:pt>
                <c:pt idx="874">
                  <c:v>1.352651465082678</c:v>
                </c:pt>
                <c:pt idx="875">
                  <c:v>1.356112524857858</c:v>
                </c:pt>
                <c:pt idx="876">
                  <c:v>1.3556379072367619</c:v>
                </c:pt>
                <c:pt idx="877">
                  <c:v>1.353605651392169</c:v>
                </c:pt>
                <c:pt idx="878">
                  <c:v>1.351493070385688</c:v>
                </c:pt>
                <c:pt idx="879">
                  <c:v>1.350959155947228</c:v>
                </c:pt>
                <c:pt idx="880">
                  <c:v>1.353601477725157</c:v>
                </c:pt>
                <c:pt idx="881">
                  <c:v>1.358966208388283</c:v>
                </c:pt>
                <c:pt idx="882">
                  <c:v>1.3602693497680689</c:v>
                </c:pt>
                <c:pt idx="883">
                  <c:v>1.361082729120304</c:v>
                </c:pt>
                <c:pt idx="884">
                  <c:v>1.3606562780870961</c:v>
                </c:pt>
                <c:pt idx="885">
                  <c:v>1.3616986078639961</c:v>
                </c:pt>
                <c:pt idx="886">
                  <c:v>1.3574928693727379</c:v>
                </c:pt>
                <c:pt idx="887">
                  <c:v>1.355948307611119</c:v>
                </c:pt>
                <c:pt idx="888">
                  <c:v>1.3551388479720909</c:v>
                </c:pt>
                <c:pt idx="889">
                  <c:v>1.356279719913335</c:v>
                </c:pt>
                <c:pt idx="890">
                  <c:v>1.352130022074957</c:v>
                </c:pt>
                <c:pt idx="891">
                  <c:v>1.3550615241969211</c:v>
                </c:pt>
                <c:pt idx="892">
                  <c:v>1.338058038428527</c:v>
                </c:pt>
                <c:pt idx="893">
                  <c:v>1.3392045511861239</c:v>
                </c:pt>
                <c:pt idx="894">
                  <c:v>1.340497395226169</c:v>
                </c:pt>
                <c:pt idx="895">
                  <c:v>1.342510429237926</c:v>
                </c:pt>
                <c:pt idx="896">
                  <c:v>1.341183572551041</c:v>
                </c:pt>
                <c:pt idx="897">
                  <c:v>1.3412814963116471</c:v>
                </c:pt>
                <c:pt idx="898">
                  <c:v>1.3444646944387759</c:v>
                </c:pt>
                <c:pt idx="899">
                  <c:v>1.3449235387009371</c:v>
                </c:pt>
                <c:pt idx="900">
                  <c:v>1.3413588703536381</c:v>
                </c:pt>
                <c:pt idx="901">
                  <c:v>1.341990640440297</c:v>
                </c:pt>
                <c:pt idx="902">
                  <c:v>1.3399046461540829</c:v>
                </c:pt>
                <c:pt idx="903">
                  <c:v>1.342886807319299</c:v>
                </c:pt>
                <c:pt idx="904">
                  <c:v>1.3430141417623851</c:v>
                </c:pt>
                <c:pt idx="905">
                  <c:v>1.3228725172709661</c:v>
                </c:pt>
                <c:pt idx="906">
                  <c:v>1.323540538933847</c:v>
                </c:pt>
                <c:pt idx="907">
                  <c:v>1.320004229749526</c:v>
                </c:pt>
                <c:pt idx="908">
                  <c:v>1.3195643847935901</c:v>
                </c:pt>
                <c:pt idx="909">
                  <c:v>1.322572234774781</c:v>
                </c:pt>
                <c:pt idx="910">
                  <c:v>1.3203708615295251</c:v>
                </c:pt>
                <c:pt idx="911">
                  <c:v>1.3201950459306031</c:v>
                </c:pt>
                <c:pt idx="912">
                  <c:v>1.319527461784382</c:v>
                </c:pt>
                <c:pt idx="913">
                  <c:v>1.3216360538242731</c:v>
                </c:pt>
                <c:pt idx="914">
                  <c:v>1.3217254151244091</c:v>
                </c:pt>
                <c:pt idx="915">
                  <c:v>1.3058614158423569</c:v>
                </c:pt>
                <c:pt idx="916">
                  <c:v>1.3089931198737721</c:v>
                </c:pt>
                <c:pt idx="917">
                  <c:v>1.3064368259316801</c:v>
                </c:pt>
                <c:pt idx="918">
                  <c:v>1.3054832933901099</c:v>
                </c:pt>
                <c:pt idx="919">
                  <c:v>1.305564513719897</c:v>
                </c:pt>
                <c:pt idx="920">
                  <c:v>1.3046183912622309</c:v>
                </c:pt>
                <c:pt idx="921">
                  <c:v>1.3002707061768559</c:v>
                </c:pt>
                <c:pt idx="922">
                  <c:v>1.2987111765025849</c:v>
                </c:pt>
                <c:pt idx="923">
                  <c:v>1.3027308751463591</c:v>
                </c:pt>
                <c:pt idx="924">
                  <c:v>1.3020672575991821</c:v>
                </c:pt>
                <c:pt idx="925">
                  <c:v>1.3027986343868569</c:v>
                </c:pt>
                <c:pt idx="926">
                  <c:v>1.302165265949482</c:v>
                </c:pt>
                <c:pt idx="927">
                  <c:v>1.3002089297594319</c:v>
                </c:pt>
                <c:pt idx="928">
                  <c:v>1.2966470661964411</c:v>
                </c:pt>
                <c:pt idx="929">
                  <c:v>1.296241719718511</c:v>
                </c:pt>
                <c:pt idx="930">
                  <c:v>1.285728529579613</c:v>
                </c:pt>
                <c:pt idx="931">
                  <c:v>1.287853116115969</c:v>
                </c:pt>
                <c:pt idx="932">
                  <c:v>1.286839168174396</c:v>
                </c:pt>
                <c:pt idx="933">
                  <c:v>1.288989858034046</c:v>
                </c:pt>
                <c:pt idx="934">
                  <c:v>1.290898824586824</c:v>
                </c:pt>
                <c:pt idx="935">
                  <c:v>1.295001691603211</c:v>
                </c:pt>
                <c:pt idx="936">
                  <c:v>1.295711129416228</c:v>
                </c:pt>
                <c:pt idx="937">
                  <c:v>1.293212121014947</c:v>
                </c:pt>
                <c:pt idx="938">
                  <c:v>1.295572915444815</c:v>
                </c:pt>
                <c:pt idx="939">
                  <c:v>1.295780031484467</c:v>
                </c:pt>
                <c:pt idx="940">
                  <c:v>1.2989507072412141</c:v>
                </c:pt>
                <c:pt idx="941">
                  <c:v>1.298233857668422</c:v>
                </c:pt>
                <c:pt idx="942">
                  <c:v>1.298165163661759</c:v>
                </c:pt>
                <c:pt idx="943">
                  <c:v>1.2980915845600569</c:v>
                </c:pt>
                <c:pt idx="944">
                  <c:v>1.312982765366665</c:v>
                </c:pt>
                <c:pt idx="945">
                  <c:v>1.312222826976196</c:v>
                </c:pt>
                <c:pt idx="946">
                  <c:v>1.3128748032971751</c:v>
                </c:pt>
                <c:pt idx="947">
                  <c:v>1.316459146310115</c:v>
                </c:pt>
                <c:pt idx="948">
                  <c:v>1.316778795712287</c:v>
                </c:pt>
                <c:pt idx="949">
                  <c:v>1.318928099196935</c:v>
                </c:pt>
                <c:pt idx="950">
                  <c:v>1.320770179740907</c:v>
                </c:pt>
                <c:pt idx="951">
                  <c:v>1.3206778598972559</c:v>
                </c:pt>
                <c:pt idx="952">
                  <c:v>1.319960900615758</c:v>
                </c:pt>
                <c:pt idx="953">
                  <c:v>1.3186382365148011</c:v>
                </c:pt>
                <c:pt idx="954">
                  <c:v>1.321608494445752</c:v>
                </c:pt>
                <c:pt idx="955">
                  <c:v>1.3115443930273369</c:v>
                </c:pt>
                <c:pt idx="956">
                  <c:v>1.309681209830766</c:v>
                </c:pt>
                <c:pt idx="957">
                  <c:v>1.310257605164906</c:v>
                </c:pt>
                <c:pt idx="958">
                  <c:v>1.3111503228113759</c:v>
                </c:pt>
                <c:pt idx="959">
                  <c:v>1.307653349863382</c:v>
                </c:pt>
                <c:pt idx="960">
                  <c:v>1.309633204172334</c:v>
                </c:pt>
                <c:pt idx="961">
                  <c:v>1.314243928222284</c:v>
                </c:pt>
                <c:pt idx="962">
                  <c:v>1.3133409897726029</c:v>
                </c:pt>
                <c:pt idx="963">
                  <c:v>1.3137715531374721</c:v>
                </c:pt>
                <c:pt idx="964">
                  <c:v>1.3123320325787</c:v>
                </c:pt>
                <c:pt idx="965">
                  <c:v>1.3148710774133749</c:v>
                </c:pt>
                <c:pt idx="966">
                  <c:v>1.316588103107009</c:v>
                </c:pt>
                <c:pt idx="967">
                  <c:v>1.31743269176902</c:v>
                </c:pt>
                <c:pt idx="968">
                  <c:v>1.322947893391502</c:v>
                </c:pt>
                <c:pt idx="969">
                  <c:v>1.3234078990222611</c:v>
                </c:pt>
                <c:pt idx="970">
                  <c:v>1.326238834717425</c:v>
                </c:pt>
                <c:pt idx="971">
                  <c:v>1.3250354356836309</c:v>
                </c:pt>
                <c:pt idx="972">
                  <c:v>1.3265523899162439</c:v>
                </c:pt>
                <c:pt idx="973">
                  <c:v>1.3312342625660261</c:v>
                </c:pt>
                <c:pt idx="974">
                  <c:v>1.328263644149134</c:v>
                </c:pt>
                <c:pt idx="975">
                  <c:v>1.3295510012374361</c:v>
                </c:pt>
                <c:pt idx="976">
                  <c:v>1.327998271821375</c:v>
                </c:pt>
                <c:pt idx="977">
                  <c:v>1.3292782468893789</c:v>
                </c:pt>
                <c:pt idx="978">
                  <c:v>1.3236972573173651</c:v>
                </c:pt>
                <c:pt idx="979">
                  <c:v>1.3288006548722859</c:v>
                </c:pt>
                <c:pt idx="980">
                  <c:v>1.328010769777372</c:v>
                </c:pt>
                <c:pt idx="981">
                  <c:v>1.3303599673145781</c:v>
                </c:pt>
                <c:pt idx="982">
                  <c:v>1.331725830125237</c:v>
                </c:pt>
                <c:pt idx="983">
                  <c:v>1.3347032488407999</c:v>
                </c:pt>
                <c:pt idx="984">
                  <c:v>1.3339206519489479</c:v>
                </c:pt>
                <c:pt idx="985">
                  <c:v>1.3360966841365469</c:v>
                </c:pt>
                <c:pt idx="986">
                  <c:v>1.338141834437909</c:v>
                </c:pt>
                <c:pt idx="987">
                  <c:v>1.3372133817094309</c:v>
                </c:pt>
                <c:pt idx="988">
                  <c:v>1.332152485310534</c:v>
                </c:pt>
                <c:pt idx="989">
                  <c:v>1.3307586791670929</c:v>
                </c:pt>
                <c:pt idx="990">
                  <c:v>1.331364978785978</c:v>
                </c:pt>
                <c:pt idx="991">
                  <c:v>1.331008236549152</c:v>
                </c:pt>
                <c:pt idx="992">
                  <c:v>1.3320258946057679</c:v>
                </c:pt>
                <c:pt idx="993">
                  <c:v>1.33253096736403</c:v>
                </c:pt>
                <c:pt idx="994">
                  <c:v>1.3382297243161589</c:v>
                </c:pt>
                <c:pt idx="995">
                  <c:v>1.341548694875031</c:v>
                </c:pt>
                <c:pt idx="996">
                  <c:v>1.3442230769720811</c:v>
                </c:pt>
                <c:pt idx="997">
                  <c:v>1.3450908877075649</c:v>
                </c:pt>
                <c:pt idx="998">
                  <c:v>1.351746366690924</c:v>
                </c:pt>
                <c:pt idx="999">
                  <c:v>1.3692456001142741</c:v>
                </c:pt>
                <c:pt idx="1000">
                  <c:v>1.368514164448805</c:v>
                </c:pt>
                <c:pt idx="1001">
                  <c:v>1.369460089017128</c:v>
                </c:pt>
                <c:pt idx="1002">
                  <c:v>1.366604139856455</c:v>
                </c:pt>
                <c:pt idx="1003">
                  <c:v>1.365526560608779</c:v>
                </c:pt>
                <c:pt idx="1004">
                  <c:v>1.3523886306445401</c:v>
                </c:pt>
                <c:pt idx="1005">
                  <c:v>1.35322298079033</c:v>
                </c:pt>
                <c:pt idx="1006">
                  <c:v>1.352540262889232</c:v>
                </c:pt>
                <c:pt idx="1007">
                  <c:v>1.3529409838815289</c:v>
                </c:pt>
                <c:pt idx="1008">
                  <c:v>1.353735395046253</c:v>
                </c:pt>
                <c:pt idx="1009">
                  <c:v>1.3527627687041821</c:v>
                </c:pt>
                <c:pt idx="1010">
                  <c:v>1.3545774284586889</c:v>
                </c:pt>
                <c:pt idx="1011">
                  <c:v>1.3550795383793961</c:v>
                </c:pt>
                <c:pt idx="1012">
                  <c:v>1.3573087823050589</c:v>
                </c:pt>
                <c:pt idx="1013">
                  <c:v>1.3666010423072541</c:v>
                </c:pt>
                <c:pt idx="1014">
                  <c:v>1.3536929055042199</c:v>
                </c:pt>
                <c:pt idx="1015">
                  <c:v>1.3532274292693229</c:v>
                </c:pt>
                <c:pt idx="1016">
                  <c:v>1.357373839168289</c:v>
                </c:pt>
                <c:pt idx="1017">
                  <c:v>1.353258815591706</c:v>
                </c:pt>
                <c:pt idx="1018">
                  <c:v>1.349077112468515</c:v>
                </c:pt>
                <c:pt idx="1019">
                  <c:v>1.35043588764578</c:v>
                </c:pt>
                <c:pt idx="1020">
                  <c:v>1.3513780202004151</c:v>
                </c:pt>
                <c:pt idx="1021">
                  <c:v>1.3497034401217149</c:v>
                </c:pt>
                <c:pt idx="1022">
                  <c:v>1.348037014633207</c:v>
                </c:pt>
                <c:pt idx="1023">
                  <c:v>1.349019133525893</c:v>
                </c:pt>
                <c:pt idx="1024">
                  <c:v>1.34923148168246</c:v>
                </c:pt>
                <c:pt idx="1025">
                  <c:v>1.350342557363672</c:v>
                </c:pt>
                <c:pt idx="1026">
                  <c:v>1.350414297768719</c:v>
                </c:pt>
                <c:pt idx="1027">
                  <c:v>1.351238471242447</c:v>
                </c:pt>
                <c:pt idx="1028">
                  <c:v>1.3531936603988519</c:v>
                </c:pt>
                <c:pt idx="1029">
                  <c:v>1.3579343642013511</c:v>
                </c:pt>
                <c:pt idx="1030">
                  <c:v>1.360376304423319</c:v>
                </c:pt>
                <c:pt idx="1031">
                  <c:v>1.363065996404683</c:v>
                </c:pt>
                <c:pt idx="1032">
                  <c:v>1.358538488412774</c:v>
                </c:pt>
                <c:pt idx="1033">
                  <c:v>1.3591177436835551</c:v>
                </c:pt>
                <c:pt idx="1034">
                  <c:v>1.357850349622215</c:v>
                </c:pt>
                <c:pt idx="1035">
                  <c:v>1.359729732719728</c:v>
                </c:pt>
                <c:pt idx="1036">
                  <c:v>1.362012942307631</c:v>
                </c:pt>
                <c:pt idx="1037">
                  <c:v>1.3628666846345801</c:v>
                </c:pt>
                <c:pt idx="1038">
                  <c:v>1.363236428397677</c:v>
                </c:pt>
                <c:pt idx="1039">
                  <c:v>1.363216969802435</c:v>
                </c:pt>
                <c:pt idx="1040">
                  <c:v>1.36450245733527</c:v>
                </c:pt>
                <c:pt idx="1041">
                  <c:v>1.3678486617175301</c:v>
                </c:pt>
                <c:pt idx="1042">
                  <c:v>1.3636960401716689</c:v>
                </c:pt>
                <c:pt idx="1043">
                  <c:v>1.362707196384463</c:v>
                </c:pt>
                <c:pt idx="1044">
                  <c:v>1.3641832979361601</c:v>
                </c:pt>
                <c:pt idx="1045">
                  <c:v>1.366098174687723</c:v>
                </c:pt>
                <c:pt idx="1046">
                  <c:v>1.368716445343011</c:v>
                </c:pt>
                <c:pt idx="1047">
                  <c:v>1.3706942946904159</c:v>
                </c:pt>
                <c:pt idx="1048">
                  <c:v>1.3743258882443321</c:v>
                </c:pt>
                <c:pt idx="1049">
                  <c:v>1.3754194999185121</c:v>
                </c:pt>
                <c:pt idx="1050">
                  <c:v>1.3814237322625611</c:v>
                </c:pt>
                <c:pt idx="1051">
                  <c:v>1.3788594351679231</c:v>
                </c:pt>
                <c:pt idx="1052">
                  <c:v>1.3792812770035789</c:v>
                </c:pt>
                <c:pt idx="1053">
                  <c:v>1.3818815277190231</c:v>
                </c:pt>
                <c:pt idx="1054">
                  <c:v>1.3783028766726979</c:v>
                </c:pt>
                <c:pt idx="1055">
                  <c:v>1.3890333319293331</c:v>
                </c:pt>
                <c:pt idx="1056">
                  <c:v>1.390464302688678</c:v>
                </c:pt>
                <c:pt idx="1057">
                  <c:v>1.3935798286042429</c:v>
                </c:pt>
                <c:pt idx="1058">
                  <c:v>1.392920456682238</c:v>
                </c:pt>
                <c:pt idx="1059">
                  <c:v>1.39195745756526</c:v>
                </c:pt>
                <c:pt idx="1060">
                  <c:v>1.396054323500223</c:v>
                </c:pt>
                <c:pt idx="1061">
                  <c:v>1.395785479078246</c:v>
                </c:pt>
                <c:pt idx="1062">
                  <c:v>1.3898639758790561</c:v>
                </c:pt>
                <c:pt idx="1063">
                  <c:v>1.3875216895839919</c:v>
                </c:pt>
                <c:pt idx="1064">
                  <c:v>1.389620706936183</c:v>
                </c:pt>
                <c:pt idx="1065">
                  <c:v>1.392148913024112</c:v>
                </c:pt>
                <c:pt idx="1066">
                  <c:v>1.3928752359164001</c:v>
                </c:pt>
                <c:pt idx="1067">
                  <c:v>1.3936795883864219</c:v>
                </c:pt>
                <c:pt idx="1068">
                  <c:v>1.3924845056910831</c:v>
                </c:pt>
                <c:pt idx="1069">
                  <c:v>1.3923597163796659</c:v>
                </c:pt>
                <c:pt idx="1070">
                  <c:v>1.3938970901369589</c:v>
                </c:pt>
                <c:pt idx="1071">
                  <c:v>1.3931655662974149</c:v>
                </c:pt>
                <c:pt idx="1072">
                  <c:v>1.3932646986278761</c:v>
                </c:pt>
                <c:pt idx="1073">
                  <c:v>1.3910192175275651</c:v>
                </c:pt>
                <c:pt idx="1074">
                  <c:v>1.396973834303697</c:v>
                </c:pt>
                <c:pt idx="1075">
                  <c:v>1.38399937392584</c:v>
                </c:pt>
                <c:pt idx="1076">
                  <c:v>1.3838693376183451</c:v>
                </c:pt>
                <c:pt idx="1077">
                  <c:v>1.3823803504582419</c:v>
                </c:pt>
                <c:pt idx="1078">
                  <c:v>1.390665756909139</c:v>
                </c:pt>
                <c:pt idx="1079">
                  <c:v>1.3918108980182791</c:v>
                </c:pt>
                <c:pt idx="1080">
                  <c:v>1.3903389971142499</c:v>
                </c:pt>
                <c:pt idx="1081">
                  <c:v>1.3902205763462769</c:v>
                </c:pt>
                <c:pt idx="1082">
                  <c:v>1.3903240512114401</c:v>
                </c:pt>
                <c:pt idx="1083">
                  <c:v>1.3901167199633711</c:v>
                </c:pt>
                <c:pt idx="1084">
                  <c:v>1.3900029511948291</c:v>
                </c:pt>
                <c:pt idx="1085">
                  <c:v>1.3911523186140591</c:v>
                </c:pt>
                <c:pt idx="1086">
                  <c:v>1.392634039149993</c:v>
                </c:pt>
                <c:pt idx="1087">
                  <c:v>1.3929965797515651</c:v>
                </c:pt>
                <c:pt idx="1088">
                  <c:v>1.3921671739360839</c:v>
                </c:pt>
                <c:pt idx="1089">
                  <c:v>1.3954491115437031</c:v>
                </c:pt>
                <c:pt idx="1090">
                  <c:v>1.3961058521161041</c:v>
                </c:pt>
                <c:pt idx="1091">
                  <c:v>1.390836001712894</c:v>
                </c:pt>
                <c:pt idx="1092">
                  <c:v>1.3900993882297941</c:v>
                </c:pt>
                <c:pt idx="1093">
                  <c:v>1.3887372871899299</c:v>
                </c:pt>
                <c:pt idx="1094">
                  <c:v>1.3865599341173149</c:v>
                </c:pt>
                <c:pt idx="1095">
                  <c:v>1.3865262813464689</c:v>
                </c:pt>
                <c:pt idx="1096">
                  <c:v>1.387983322675193</c:v>
                </c:pt>
                <c:pt idx="1097">
                  <c:v>1.3866705401527299</c:v>
                </c:pt>
                <c:pt idx="1098">
                  <c:v>1.3853477090402431</c:v>
                </c:pt>
                <c:pt idx="1099">
                  <c:v>1.388775539338019</c:v>
                </c:pt>
                <c:pt idx="1100">
                  <c:v>1.3911816520541589</c:v>
                </c:pt>
                <c:pt idx="1101">
                  <c:v>1.3915666606105119</c:v>
                </c:pt>
                <c:pt idx="1102">
                  <c:v>1.390516032825595</c:v>
                </c:pt>
                <c:pt idx="1103">
                  <c:v>1.392267075921628</c:v>
                </c:pt>
                <c:pt idx="1104">
                  <c:v>1.395663452000071</c:v>
                </c:pt>
                <c:pt idx="1105">
                  <c:v>1.392446562784992</c:v>
                </c:pt>
                <c:pt idx="1106">
                  <c:v>1.390968190682496</c:v>
                </c:pt>
                <c:pt idx="1107">
                  <c:v>1.391016103966793</c:v>
                </c:pt>
                <c:pt idx="1108">
                  <c:v>1.386861605710646</c:v>
                </c:pt>
                <c:pt idx="1109">
                  <c:v>1.3917531401703751</c:v>
                </c:pt>
                <c:pt idx="1110">
                  <c:v>1.3923440706041961</c:v>
                </c:pt>
                <c:pt idx="1111">
                  <c:v>1.393404434233027</c:v>
                </c:pt>
                <c:pt idx="1112">
                  <c:v>1.3937426089590641</c:v>
                </c:pt>
                <c:pt idx="1113">
                  <c:v>1.394647353039677</c:v>
                </c:pt>
                <c:pt idx="1114">
                  <c:v>1.3970221894160231</c:v>
                </c:pt>
                <c:pt idx="1115">
                  <c:v>1.396912572531448</c:v>
                </c:pt>
                <c:pt idx="1116">
                  <c:v>1.3932840568709299</c:v>
                </c:pt>
                <c:pt idx="1117">
                  <c:v>1.393640113662264</c:v>
                </c:pt>
                <c:pt idx="1118">
                  <c:v>1.398793160648935</c:v>
                </c:pt>
                <c:pt idx="1119">
                  <c:v>1.4135190116228731</c:v>
                </c:pt>
                <c:pt idx="1120">
                  <c:v>1.4162524111314221</c:v>
                </c:pt>
                <c:pt idx="1121">
                  <c:v>1.4145726564576551</c:v>
                </c:pt>
                <c:pt idx="1122">
                  <c:v>1.4171587293730279</c:v>
                </c:pt>
                <c:pt idx="1123">
                  <c:v>1.4164658330535931</c:v>
                </c:pt>
                <c:pt idx="1124">
                  <c:v>1.4158071314306679</c:v>
                </c:pt>
                <c:pt idx="1125">
                  <c:v>1.418685652146811</c:v>
                </c:pt>
                <c:pt idx="1126">
                  <c:v>1.4129066763618749</c:v>
                </c:pt>
                <c:pt idx="1127">
                  <c:v>1.417202407836055</c:v>
                </c:pt>
                <c:pt idx="1128">
                  <c:v>1.416760757832783</c:v>
                </c:pt>
                <c:pt idx="1129">
                  <c:v>1.4214715901894901</c:v>
                </c:pt>
                <c:pt idx="1130">
                  <c:v>1.4222416189881411</c:v>
                </c:pt>
                <c:pt idx="1131">
                  <c:v>1.418744173392311</c:v>
                </c:pt>
                <c:pt idx="1132">
                  <c:v>1.420273094633498</c:v>
                </c:pt>
                <c:pt idx="1133">
                  <c:v>1.420649327646933</c:v>
                </c:pt>
                <c:pt idx="1134">
                  <c:v>1.426868020830661</c:v>
                </c:pt>
                <c:pt idx="1135">
                  <c:v>1.412346445711689</c:v>
                </c:pt>
                <c:pt idx="1136">
                  <c:v>1.413118481997361</c:v>
                </c:pt>
                <c:pt idx="1137">
                  <c:v>1.41369608458463</c:v>
                </c:pt>
                <c:pt idx="1138">
                  <c:v>1.414622591650504</c:v>
                </c:pt>
                <c:pt idx="1139">
                  <c:v>1.4157731958098629</c:v>
                </c:pt>
                <c:pt idx="1140">
                  <c:v>1.4156766485951771</c:v>
                </c:pt>
                <c:pt idx="1141">
                  <c:v>1.4185723865018891</c:v>
                </c:pt>
                <c:pt idx="1142">
                  <c:v>1.4184943931919141</c:v>
                </c:pt>
                <c:pt idx="1143">
                  <c:v>1.409317620284082</c:v>
                </c:pt>
                <c:pt idx="1144">
                  <c:v>1.415156439735701</c:v>
                </c:pt>
                <c:pt idx="1145">
                  <c:v>1.4104053295187391</c:v>
                </c:pt>
                <c:pt idx="1146">
                  <c:v>1.413349285031045</c:v>
                </c:pt>
                <c:pt idx="1147">
                  <c:v>1.4212581691344881</c:v>
                </c:pt>
                <c:pt idx="1148">
                  <c:v>1.4268489310331509</c:v>
                </c:pt>
                <c:pt idx="1149">
                  <c:v>1.42782527772863</c:v>
                </c:pt>
                <c:pt idx="1150">
                  <c:v>1.429882791069738</c:v>
                </c:pt>
                <c:pt idx="1151">
                  <c:v>1.4314230335360669</c:v>
                </c:pt>
                <c:pt idx="1152">
                  <c:v>1.4357929323431931</c:v>
                </c:pt>
                <c:pt idx="1153">
                  <c:v>1.434159435231275</c:v>
                </c:pt>
                <c:pt idx="1154">
                  <c:v>1.4316663042133739</c:v>
                </c:pt>
                <c:pt idx="1155">
                  <c:v>1.4295908258343599</c:v>
                </c:pt>
                <c:pt idx="1156">
                  <c:v>1.431387449630839</c:v>
                </c:pt>
                <c:pt idx="1157">
                  <c:v>1.4317784422824109</c:v>
                </c:pt>
                <c:pt idx="1158">
                  <c:v>1.433510091879612</c:v>
                </c:pt>
                <c:pt idx="1159">
                  <c:v>1.4345306048677691</c:v>
                </c:pt>
                <c:pt idx="1160">
                  <c:v>1.4355177147589551</c:v>
                </c:pt>
                <c:pt idx="1161">
                  <c:v>1.427660073819188</c:v>
                </c:pt>
                <c:pt idx="1162">
                  <c:v>1.428335278976524</c:v>
                </c:pt>
                <c:pt idx="1163">
                  <c:v>1.432745603968554</c:v>
                </c:pt>
                <c:pt idx="1164">
                  <c:v>1.434019944066653</c:v>
                </c:pt>
                <c:pt idx="1165">
                  <c:v>1.4354718691107009</c:v>
                </c:pt>
                <c:pt idx="1166">
                  <c:v>1.4393369505490829</c:v>
                </c:pt>
                <c:pt idx="1167">
                  <c:v>1.439022443959898</c:v>
                </c:pt>
                <c:pt idx="1168">
                  <c:v>1.4380922501317039</c:v>
                </c:pt>
                <c:pt idx="1169">
                  <c:v>1.429852355374637</c:v>
                </c:pt>
                <c:pt idx="1170">
                  <c:v>1.427431406506964</c:v>
                </c:pt>
                <c:pt idx="1171">
                  <c:v>1.426761083949357</c:v>
                </c:pt>
                <c:pt idx="1172">
                  <c:v>1.42606628650949</c:v>
                </c:pt>
                <c:pt idx="1173">
                  <c:v>1.424972489717784</c:v>
                </c:pt>
                <c:pt idx="1174">
                  <c:v>1.4255232895047769</c:v>
                </c:pt>
                <c:pt idx="1175">
                  <c:v>1.4237634488317761</c:v>
                </c:pt>
                <c:pt idx="1176">
                  <c:v>1.423860096797229</c:v>
                </c:pt>
                <c:pt idx="1177">
                  <c:v>1.420545354445836</c:v>
                </c:pt>
                <c:pt idx="1178">
                  <c:v>1.421456976909564</c:v>
                </c:pt>
                <c:pt idx="1179">
                  <c:v>1.4253970684871731</c:v>
                </c:pt>
                <c:pt idx="1180">
                  <c:v>1.419593638083456</c:v>
                </c:pt>
                <c:pt idx="1181">
                  <c:v>1.4155727822266011</c:v>
                </c:pt>
                <c:pt idx="1182">
                  <c:v>1.42197383318001</c:v>
                </c:pt>
                <c:pt idx="1183">
                  <c:v>1.4199815910600011</c:v>
                </c:pt>
                <c:pt idx="1184">
                  <c:v>1.4182214060492611</c:v>
                </c:pt>
                <c:pt idx="1185">
                  <c:v>1.4199355319578459</c:v>
                </c:pt>
                <c:pt idx="1186">
                  <c:v>1.419790639129731</c:v>
                </c:pt>
                <c:pt idx="1187">
                  <c:v>1.418155076665532</c:v>
                </c:pt>
                <c:pt idx="1188">
                  <c:v>1.4190615369170609</c:v>
                </c:pt>
                <c:pt idx="1189">
                  <c:v>1.414092479682058</c:v>
                </c:pt>
                <c:pt idx="1190">
                  <c:v>1.416656917667497</c:v>
                </c:pt>
                <c:pt idx="1191">
                  <c:v>1.415995790432367</c:v>
                </c:pt>
                <c:pt idx="1192">
                  <c:v>1.413481627144352</c:v>
                </c:pt>
                <c:pt idx="1193">
                  <c:v>1.4196580443341269</c:v>
                </c:pt>
                <c:pt idx="1194">
                  <c:v>1.41627957284379</c:v>
                </c:pt>
                <c:pt idx="1195">
                  <c:v>1.419869017930945</c:v>
                </c:pt>
                <c:pt idx="1196">
                  <c:v>1.422519842764066</c:v>
                </c:pt>
                <c:pt idx="1197">
                  <c:v>1.419981227321679</c:v>
                </c:pt>
                <c:pt idx="1198">
                  <c:v>1.420734689128901</c:v>
                </c:pt>
                <c:pt idx="1199">
                  <c:v>1.425852914063515</c:v>
                </c:pt>
                <c:pt idx="1200">
                  <c:v>1.428033471277081</c:v>
                </c:pt>
                <c:pt idx="1201">
                  <c:v>1.4255940230936379</c:v>
                </c:pt>
                <c:pt idx="1202">
                  <c:v>1.4285857560797559</c:v>
                </c:pt>
                <c:pt idx="1203">
                  <c:v>1.4245826557051491</c:v>
                </c:pt>
                <c:pt idx="1204">
                  <c:v>1.40769022837435</c:v>
                </c:pt>
                <c:pt idx="1205">
                  <c:v>1.4072980094381531</c:v>
                </c:pt>
                <c:pt idx="1206">
                  <c:v>1.413642461612473</c:v>
                </c:pt>
                <c:pt idx="1207">
                  <c:v>1.4130616775618929</c:v>
                </c:pt>
                <c:pt idx="1208">
                  <c:v>1.4103744873294539</c:v>
                </c:pt>
                <c:pt idx="1209">
                  <c:v>1.40461936288508</c:v>
                </c:pt>
                <c:pt idx="1210">
                  <c:v>1.4026147777951941</c:v>
                </c:pt>
                <c:pt idx="1211">
                  <c:v>1.4018456590052959</c:v>
                </c:pt>
                <c:pt idx="1212">
                  <c:v>1.4022673978050491</c:v>
                </c:pt>
                <c:pt idx="1213">
                  <c:v>1.4035641145764191</c:v>
                </c:pt>
                <c:pt idx="1214">
                  <c:v>1.404639248103291</c:v>
                </c:pt>
                <c:pt idx="1215">
                  <c:v>1.404736322317832</c:v>
                </c:pt>
                <c:pt idx="1216">
                  <c:v>1.4058199546178911</c:v>
                </c:pt>
                <c:pt idx="1217">
                  <c:v>1.411929077096773</c:v>
                </c:pt>
                <c:pt idx="1218">
                  <c:v>1.41551936558223</c:v>
                </c:pt>
                <c:pt idx="1219">
                  <c:v>1.4180872492110179</c:v>
                </c:pt>
                <c:pt idx="1220">
                  <c:v>1.419392590808034</c:v>
                </c:pt>
                <c:pt idx="1221">
                  <c:v>1.413637954823169</c:v>
                </c:pt>
                <c:pt idx="1222">
                  <c:v>1.411544438437407</c:v>
                </c:pt>
                <c:pt idx="1223">
                  <c:v>1.4121974132366359</c:v>
                </c:pt>
                <c:pt idx="1224">
                  <c:v>1.4109677899513069</c:v>
                </c:pt>
                <c:pt idx="1225">
                  <c:v>1.4118558488497079</c:v>
                </c:pt>
                <c:pt idx="1226">
                  <c:v>1.412040426877311</c:v>
                </c:pt>
                <c:pt idx="1227">
                  <c:v>1.414124044473664</c:v>
                </c:pt>
                <c:pt idx="1228">
                  <c:v>1.4128161509698021</c:v>
                </c:pt>
                <c:pt idx="1229">
                  <c:v>1.418390278126344</c:v>
                </c:pt>
                <c:pt idx="1230">
                  <c:v>1.4243387498588831</c:v>
                </c:pt>
                <c:pt idx="1231">
                  <c:v>1.428967347594702</c:v>
                </c:pt>
                <c:pt idx="1232">
                  <c:v>1.423804941149895</c:v>
                </c:pt>
                <c:pt idx="1233">
                  <c:v>1.423732181882184</c:v>
                </c:pt>
                <c:pt idx="1234">
                  <c:v>1.4202026505466609</c:v>
                </c:pt>
                <c:pt idx="1235">
                  <c:v>1.419062597914474</c:v>
                </c:pt>
                <c:pt idx="1236">
                  <c:v>1.419823219007178</c:v>
                </c:pt>
                <c:pt idx="1237">
                  <c:v>1.419230546642954</c:v>
                </c:pt>
                <c:pt idx="1238">
                  <c:v>1.4224404736617819</c:v>
                </c:pt>
                <c:pt idx="1239">
                  <c:v>1.4225215925320009</c:v>
                </c:pt>
                <c:pt idx="1240">
                  <c:v>1.4263876103459969</c:v>
                </c:pt>
                <c:pt idx="1241">
                  <c:v>1.426047542713998</c:v>
                </c:pt>
                <c:pt idx="1242">
                  <c:v>1.429787397457148</c:v>
                </c:pt>
                <c:pt idx="1243">
                  <c:v>1.430303674111516</c:v>
                </c:pt>
                <c:pt idx="1244">
                  <c:v>1.428198757422642</c:v>
                </c:pt>
                <c:pt idx="1245">
                  <c:v>1.430791570038507</c:v>
                </c:pt>
                <c:pt idx="1246">
                  <c:v>1.4355210395878359</c:v>
                </c:pt>
                <c:pt idx="1247">
                  <c:v>1.435931261855262</c:v>
                </c:pt>
                <c:pt idx="1248">
                  <c:v>1.435541983257177</c:v>
                </c:pt>
                <c:pt idx="1249">
                  <c:v>1.439491300943506</c:v>
                </c:pt>
                <c:pt idx="1250">
                  <c:v>1.440852067140675</c:v>
                </c:pt>
                <c:pt idx="1251">
                  <c:v>1.4456522449163181</c:v>
                </c:pt>
                <c:pt idx="1252">
                  <c:v>1.4474884671265089</c:v>
                </c:pt>
                <c:pt idx="1253">
                  <c:v>1.443918079652851</c:v>
                </c:pt>
                <c:pt idx="1254">
                  <c:v>1.448293937061522</c:v>
                </c:pt>
                <c:pt idx="1255">
                  <c:v>1.449735772463679</c:v>
                </c:pt>
                <c:pt idx="1256">
                  <c:v>1.453596892752453</c:v>
                </c:pt>
                <c:pt idx="1257">
                  <c:v>1.4511602014090299</c:v>
                </c:pt>
                <c:pt idx="1258">
                  <c:v>1.452476577444564</c:v>
                </c:pt>
                <c:pt idx="1259">
                  <c:v>1.454010254578036</c:v>
                </c:pt>
                <c:pt idx="1260">
                  <c:v>1.454481762802589</c:v>
                </c:pt>
                <c:pt idx="1261">
                  <c:v>1.460806319257177</c:v>
                </c:pt>
                <c:pt idx="1262">
                  <c:v>1.4405654599579441</c:v>
                </c:pt>
                <c:pt idx="1263">
                  <c:v>1.443597627611299</c:v>
                </c:pt>
                <c:pt idx="1264">
                  <c:v>1.43987108203814</c:v>
                </c:pt>
                <c:pt idx="1265">
                  <c:v>1.441068809027602</c:v>
                </c:pt>
                <c:pt idx="1266">
                  <c:v>1.448191738182832</c:v>
                </c:pt>
                <c:pt idx="1267">
                  <c:v>1.43285738560863</c:v>
                </c:pt>
                <c:pt idx="1268">
                  <c:v>1.434273913119815</c:v>
                </c:pt>
                <c:pt idx="1269">
                  <c:v>1.4294465279737261</c:v>
                </c:pt>
                <c:pt idx="1270">
                  <c:v>1.435237627959665</c:v>
                </c:pt>
                <c:pt idx="1271">
                  <c:v>1.432709801128319</c:v>
                </c:pt>
                <c:pt idx="1272">
                  <c:v>1.433333165935029</c:v>
                </c:pt>
                <c:pt idx="1273">
                  <c:v>1.4258612586898289</c:v>
                </c:pt>
                <c:pt idx="1274">
                  <c:v>1.4195353851558561</c:v>
                </c:pt>
                <c:pt idx="1275">
                  <c:v>1.417283952010771</c:v>
                </c:pt>
                <c:pt idx="1276">
                  <c:v>1.4163718517182191</c:v>
                </c:pt>
                <c:pt idx="1277">
                  <c:v>1.4149652448294869</c:v>
                </c:pt>
                <c:pt idx="1278">
                  <c:v>1.4140752245731369</c:v>
                </c:pt>
                <c:pt idx="1279">
                  <c:v>1.415187204336195</c:v>
                </c:pt>
                <c:pt idx="1280">
                  <c:v>1.3886111390304801</c:v>
                </c:pt>
                <c:pt idx="1281">
                  <c:v>1.377741746286681</c:v>
                </c:pt>
                <c:pt idx="1282">
                  <c:v>1.3793482419105421</c:v>
                </c:pt>
                <c:pt idx="1283">
                  <c:v>1.3774460243158471</c:v>
                </c:pt>
                <c:pt idx="1284">
                  <c:v>1.382417153616039</c:v>
                </c:pt>
                <c:pt idx="1285">
                  <c:v>1.3744258874445601</c:v>
                </c:pt>
                <c:pt idx="1286">
                  <c:v>1.377711984840045</c:v>
                </c:pt>
                <c:pt idx="1287">
                  <c:v>1.379609125477115</c:v>
                </c:pt>
                <c:pt idx="1288">
                  <c:v>1.3780701162904461</c:v>
                </c:pt>
                <c:pt idx="1289">
                  <c:v>1.375624635028313</c:v>
                </c:pt>
                <c:pt idx="1290">
                  <c:v>1.372726788669554</c:v>
                </c:pt>
                <c:pt idx="1291">
                  <c:v>1.3760216779534411</c:v>
                </c:pt>
                <c:pt idx="1292">
                  <c:v>1.376063764771698</c:v>
                </c:pt>
                <c:pt idx="1293">
                  <c:v>1.3800010529759841</c:v>
                </c:pt>
                <c:pt idx="1294">
                  <c:v>1.3762116962441431</c:v>
                </c:pt>
                <c:pt idx="1295">
                  <c:v>1.375079847764308</c:v>
                </c:pt>
                <c:pt idx="1296">
                  <c:v>1.3757135240543381</c:v>
                </c:pt>
                <c:pt idx="1297">
                  <c:v>1.3812979794847191</c:v>
                </c:pt>
                <c:pt idx="1298">
                  <c:v>1.3827292473007191</c:v>
                </c:pt>
                <c:pt idx="1299">
                  <c:v>1.3824638653955501</c:v>
                </c:pt>
                <c:pt idx="1300">
                  <c:v>1.3851021378771049</c:v>
                </c:pt>
                <c:pt idx="1301">
                  <c:v>1.39055976531628</c:v>
                </c:pt>
                <c:pt idx="1302">
                  <c:v>1.399301006590252</c:v>
                </c:pt>
                <c:pt idx="1303">
                  <c:v>1.395771002269691</c:v>
                </c:pt>
                <c:pt idx="1304">
                  <c:v>1.390992818118143</c:v>
                </c:pt>
                <c:pt idx="1305">
                  <c:v>1.38692848274349</c:v>
                </c:pt>
                <c:pt idx="1306">
                  <c:v>1.3843121691817331</c:v>
                </c:pt>
                <c:pt idx="1307">
                  <c:v>1.385814844806144</c:v>
                </c:pt>
                <c:pt idx="1308">
                  <c:v>1.383084466578913</c:v>
                </c:pt>
                <c:pt idx="1309">
                  <c:v>1.3796177649653281</c:v>
                </c:pt>
                <c:pt idx="1310">
                  <c:v>1.3820831663448789</c:v>
                </c:pt>
                <c:pt idx="1311">
                  <c:v>1.3761793332851719</c:v>
                </c:pt>
                <c:pt idx="1312">
                  <c:v>1.373780849847595</c:v>
                </c:pt>
                <c:pt idx="1313">
                  <c:v>1.3755025132796159</c:v>
                </c:pt>
                <c:pt idx="1314">
                  <c:v>1.3755008842418821</c:v>
                </c:pt>
                <c:pt idx="1315">
                  <c:v>1.379371312096451</c:v>
                </c:pt>
                <c:pt idx="1316">
                  <c:v>1.3809942340211769</c:v>
                </c:pt>
                <c:pt idx="1317">
                  <c:v>1.38049477025183</c:v>
                </c:pt>
                <c:pt idx="1318">
                  <c:v>1.3864649596782519</c:v>
                </c:pt>
                <c:pt idx="1319">
                  <c:v>1.3876364422942811</c:v>
                </c:pt>
                <c:pt idx="1320">
                  <c:v>1.3839610298512799</c:v>
                </c:pt>
                <c:pt idx="1321">
                  <c:v>1.385824719583344</c:v>
                </c:pt>
                <c:pt idx="1322">
                  <c:v>1.3909852588860809</c:v>
                </c:pt>
                <c:pt idx="1323">
                  <c:v>1.3938930416863231</c:v>
                </c:pt>
                <c:pt idx="1324">
                  <c:v>1.396141005777356</c:v>
                </c:pt>
                <c:pt idx="1325">
                  <c:v>1.3979816583907769</c:v>
                </c:pt>
                <c:pt idx="1326">
                  <c:v>1.3978987508523579</c:v>
                </c:pt>
                <c:pt idx="1327">
                  <c:v>1.408995565839102</c:v>
                </c:pt>
                <c:pt idx="1328">
                  <c:v>1.4109264438841591</c:v>
                </c:pt>
                <c:pt idx="1329">
                  <c:v>1.4125855336193049</c:v>
                </c:pt>
                <c:pt idx="1330">
                  <c:v>1.413350533966006</c:v>
                </c:pt>
                <c:pt idx="1331">
                  <c:v>1.413945879750345</c:v>
                </c:pt>
                <c:pt idx="1332">
                  <c:v>1.4174803745907929</c:v>
                </c:pt>
                <c:pt idx="1333">
                  <c:v>1.4241578330415561</c:v>
                </c:pt>
                <c:pt idx="1334">
                  <c:v>1.414179106428638</c:v>
                </c:pt>
                <c:pt idx="1335">
                  <c:v>1.4249169694834409</c:v>
                </c:pt>
                <c:pt idx="1336">
                  <c:v>1.4742218976678381</c:v>
                </c:pt>
                <c:pt idx="1337">
                  <c:v>1.469514379014637</c:v>
                </c:pt>
                <c:pt idx="1338">
                  <c:v>1.47018419426582</c:v>
                </c:pt>
                <c:pt idx="1339">
                  <c:v>1.473916907585237</c:v>
                </c:pt>
                <c:pt idx="1340">
                  <c:v>1.4800100441388739</c:v>
                </c:pt>
                <c:pt idx="1341">
                  <c:v>1.476870739512439</c:v>
                </c:pt>
                <c:pt idx="1342">
                  <c:v>1.481355986000374</c:v>
                </c:pt>
                <c:pt idx="1343">
                  <c:v>1.482750832625229</c:v>
                </c:pt>
                <c:pt idx="1344">
                  <c:v>1.483717443230137</c:v>
                </c:pt>
                <c:pt idx="1345">
                  <c:v>1.4877059250645359</c:v>
                </c:pt>
                <c:pt idx="1346">
                  <c:v>1.4913487076880521</c:v>
                </c:pt>
                <c:pt idx="1347">
                  <c:v>1.511420743093612</c:v>
                </c:pt>
                <c:pt idx="1348">
                  <c:v>1.5186857748549361</c:v>
                </c:pt>
                <c:pt idx="1349">
                  <c:v>1.521284068672712</c:v>
                </c:pt>
                <c:pt idx="1350">
                  <c:v>1.5243047866949071</c:v>
                </c:pt>
                <c:pt idx="1351">
                  <c:v>1.519638529921465</c:v>
                </c:pt>
                <c:pt idx="1352">
                  <c:v>1.519576172140563</c:v>
                </c:pt>
                <c:pt idx="1353">
                  <c:v>1.521650418392321</c:v>
                </c:pt>
                <c:pt idx="1354">
                  <c:v>1.525812363015256</c:v>
                </c:pt>
                <c:pt idx="1355">
                  <c:v>1.527144314783542</c:v>
                </c:pt>
                <c:pt idx="1356">
                  <c:v>1.532567089640869</c:v>
                </c:pt>
                <c:pt idx="1357">
                  <c:v>1.5332015276034701</c:v>
                </c:pt>
                <c:pt idx="1358">
                  <c:v>1.534736441226541</c:v>
                </c:pt>
                <c:pt idx="1359">
                  <c:v>1.5377904363636961</c:v>
                </c:pt>
                <c:pt idx="1360">
                  <c:v>1.5302494976295971</c:v>
                </c:pt>
                <c:pt idx="1361">
                  <c:v>1.505162906972966</c:v>
                </c:pt>
                <c:pt idx="1362">
                  <c:v>1.5092063325006519</c:v>
                </c:pt>
                <c:pt idx="1363">
                  <c:v>1.516260121769605</c:v>
                </c:pt>
                <c:pt idx="1364">
                  <c:v>1.521681299365788</c:v>
                </c:pt>
                <c:pt idx="1365">
                  <c:v>1.524411769966513</c:v>
                </c:pt>
                <c:pt idx="1366">
                  <c:v>1.531009949056219</c:v>
                </c:pt>
                <c:pt idx="1367">
                  <c:v>1.5322677943835361</c:v>
                </c:pt>
                <c:pt idx="1368">
                  <c:v>1.5463117194506939</c:v>
                </c:pt>
                <c:pt idx="1369">
                  <c:v>1.548045283334994</c:v>
                </c:pt>
                <c:pt idx="1370">
                  <c:v>1.556314990016834</c:v>
                </c:pt>
                <c:pt idx="1371">
                  <c:v>1.552276070647941</c:v>
                </c:pt>
                <c:pt idx="1372">
                  <c:v>1.5514134866408851</c:v>
                </c:pt>
                <c:pt idx="1373">
                  <c:v>1.563126076989672</c:v>
                </c:pt>
                <c:pt idx="1374">
                  <c:v>1.563602004894536</c:v>
                </c:pt>
                <c:pt idx="1375">
                  <c:v>1.568942917241305</c:v>
                </c:pt>
                <c:pt idx="1376">
                  <c:v>1.5674891273556819</c:v>
                </c:pt>
                <c:pt idx="1377">
                  <c:v>1.565158291585536</c:v>
                </c:pt>
                <c:pt idx="1378">
                  <c:v>1.5709691519238791</c:v>
                </c:pt>
                <c:pt idx="1379">
                  <c:v>1.5621218026177091</c:v>
                </c:pt>
                <c:pt idx="1380">
                  <c:v>1.562306962100471</c:v>
                </c:pt>
                <c:pt idx="1381">
                  <c:v>1.561040897981991</c:v>
                </c:pt>
                <c:pt idx="1382">
                  <c:v>1.5629487421146939</c:v>
                </c:pt>
                <c:pt idx="1383">
                  <c:v>1.5653543202708311</c:v>
                </c:pt>
                <c:pt idx="1384">
                  <c:v>1.5690415309668519</c:v>
                </c:pt>
                <c:pt idx="1385">
                  <c:v>1.5523083677952501</c:v>
                </c:pt>
                <c:pt idx="1386">
                  <c:v>1.5468956404558889</c:v>
                </c:pt>
                <c:pt idx="1387">
                  <c:v>1.5475810783933801</c:v>
                </c:pt>
                <c:pt idx="1388">
                  <c:v>1.5456933972040301</c:v>
                </c:pt>
                <c:pt idx="1389">
                  <c:v>1.5452140119920901</c:v>
                </c:pt>
                <c:pt idx="1390">
                  <c:v>1.5448952722395659</c:v>
                </c:pt>
                <c:pt idx="1391">
                  <c:v>1.544788266453835</c:v>
                </c:pt>
                <c:pt idx="1392">
                  <c:v>1.5513989581191221</c:v>
                </c:pt>
                <c:pt idx="1393">
                  <c:v>1.5541517796860651</c:v>
                </c:pt>
                <c:pt idx="1394">
                  <c:v>1.551402810712571</c:v>
                </c:pt>
                <c:pt idx="1395">
                  <c:v>1.546733778028222</c:v>
                </c:pt>
                <c:pt idx="1396">
                  <c:v>1.545156617847901</c:v>
                </c:pt>
                <c:pt idx="1397">
                  <c:v>1.541955595352793</c:v>
                </c:pt>
                <c:pt idx="1398">
                  <c:v>1.54489265804554</c:v>
                </c:pt>
                <c:pt idx="1399">
                  <c:v>1.549582932364262</c:v>
                </c:pt>
                <c:pt idx="1400">
                  <c:v>1.550949343293468</c:v>
                </c:pt>
                <c:pt idx="1401">
                  <c:v>1.5583646249572181</c:v>
                </c:pt>
                <c:pt idx="1402">
                  <c:v>1.550325786814007</c:v>
                </c:pt>
                <c:pt idx="1403">
                  <c:v>1.5521553926325089</c:v>
                </c:pt>
                <c:pt idx="1404">
                  <c:v>1.557385216165823</c:v>
                </c:pt>
                <c:pt idx="1405">
                  <c:v>1.561741300085417</c:v>
                </c:pt>
                <c:pt idx="1406">
                  <c:v>1.5668935066313121</c:v>
                </c:pt>
                <c:pt idx="1407">
                  <c:v>1.563734015630732</c:v>
                </c:pt>
                <c:pt idx="1408">
                  <c:v>1.5629257744844169</c:v>
                </c:pt>
                <c:pt idx="1409">
                  <c:v>1.5660301016240059</c:v>
                </c:pt>
                <c:pt idx="1410">
                  <c:v>1.5656676501772711</c:v>
                </c:pt>
                <c:pt idx="1411">
                  <c:v>1.5660070020597621</c:v>
                </c:pt>
                <c:pt idx="1412">
                  <c:v>1.568443140520468</c:v>
                </c:pt>
                <c:pt idx="1413">
                  <c:v>1.5715848430093939</c:v>
                </c:pt>
                <c:pt idx="1414">
                  <c:v>1.567617375136418</c:v>
                </c:pt>
                <c:pt idx="1415">
                  <c:v>1.5706343201527271</c:v>
                </c:pt>
                <c:pt idx="1416">
                  <c:v>1.571626603972097</c:v>
                </c:pt>
                <c:pt idx="1417">
                  <c:v>1.569759574080924</c:v>
                </c:pt>
                <c:pt idx="1418">
                  <c:v>1.5744697048845819</c:v>
                </c:pt>
                <c:pt idx="1419">
                  <c:v>1.567084404136833</c:v>
                </c:pt>
                <c:pt idx="1420">
                  <c:v>1.5624208997088931</c:v>
                </c:pt>
                <c:pt idx="1421">
                  <c:v>1.5753811759839891</c:v>
                </c:pt>
                <c:pt idx="1422">
                  <c:v>1.5722617715489839</c:v>
                </c:pt>
                <c:pt idx="1423">
                  <c:v>1.5839279309954011</c:v>
                </c:pt>
                <c:pt idx="1424">
                  <c:v>1.5901380591547429</c:v>
                </c:pt>
                <c:pt idx="1425">
                  <c:v>1.5896223080567651</c:v>
                </c:pt>
                <c:pt idx="1426">
                  <c:v>1.5883464201532009</c:v>
                </c:pt>
                <c:pt idx="1427">
                  <c:v>1.5965229767476401</c:v>
                </c:pt>
                <c:pt idx="1428">
                  <c:v>1.595154357059434</c:v>
                </c:pt>
                <c:pt idx="1429">
                  <c:v>1.5882598426766059</c:v>
                </c:pt>
                <c:pt idx="1430">
                  <c:v>1.583907190146745</c:v>
                </c:pt>
                <c:pt idx="1431">
                  <c:v>1.5857634254554169</c:v>
                </c:pt>
                <c:pt idx="1432">
                  <c:v>1.593856253944431</c:v>
                </c:pt>
                <c:pt idx="1433">
                  <c:v>1.600211834259986</c:v>
                </c:pt>
                <c:pt idx="1434">
                  <c:v>1.601564281418985</c:v>
                </c:pt>
                <c:pt idx="1435">
                  <c:v>1.601754682298121</c:v>
                </c:pt>
                <c:pt idx="1436">
                  <c:v>1.601795200918396</c:v>
                </c:pt>
                <c:pt idx="1437">
                  <c:v>1.610226714940405</c:v>
                </c:pt>
                <c:pt idx="1438">
                  <c:v>1.6108046633185349</c:v>
                </c:pt>
                <c:pt idx="1439">
                  <c:v>1.6170948970945109</c:v>
                </c:pt>
                <c:pt idx="1440">
                  <c:v>1.613053257300914</c:v>
                </c:pt>
                <c:pt idx="1441">
                  <c:v>1.617860289967197</c:v>
                </c:pt>
                <c:pt idx="1442">
                  <c:v>1.6179707843648989</c:v>
                </c:pt>
                <c:pt idx="1443">
                  <c:v>1.617169056963089</c:v>
                </c:pt>
                <c:pt idx="1444">
                  <c:v>1.6195287879941771</c:v>
                </c:pt>
                <c:pt idx="1445">
                  <c:v>1.611924444703708</c:v>
                </c:pt>
                <c:pt idx="1446">
                  <c:v>1.602398490873586</c:v>
                </c:pt>
                <c:pt idx="1447">
                  <c:v>1.60368030002883</c:v>
                </c:pt>
                <c:pt idx="1448">
                  <c:v>1.603878996882049</c:v>
                </c:pt>
                <c:pt idx="1449">
                  <c:v>1.6032418885877531</c:v>
                </c:pt>
                <c:pt idx="1450">
                  <c:v>1.601038093640456</c:v>
                </c:pt>
                <c:pt idx="1451">
                  <c:v>1.6153188836503489</c:v>
                </c:pt>
                <c:pt idx="1452">
                  <c:v>1.6121761310464851</c:v>
                </c:pt>
                <c:pt idx="1453">
                  <c:v>1.6134338235907211</c:v>
                </c:pt>
                <c:pt idx="1454">
                  <c:v>1.6144064971979031</c:v>
                </c:pt>
                <c:pt idx="1455">
                  <c:v>1.621416591491571</c:v>
                </c:pt>
                <c:pt idx="1456">
                  <c:v>1.6234118586346311</c:v>
                </c:pt>
                <c:pt idx="1457">
                  <c:v>1.625517831681236</c:v>
                </c:pt>
                <c:pt idx="1458">
                  <c:v>1.6254275948790391</c:v>
                </c:pt>
                <c:pt idx="1459">
                  <c:v>1.6249726313268731</c:v>
                </c:pt>
                <c:pt idx="1460">
                  <c:v>1.631166294191486</c:v>
                </c:pt>
                <c:pt idx="1461">
                  <c:v>1.628509725641637</c:v>
                </c:pt>
                <c:pt idx="1462">
                  <c:v>1.6226483795190769</c:v>
                </c:pt>
                <c:pt idx="1463">
                  <c:v>1.624913601224885</c:v>
                </c:pt>
                <c:pt idx="1464">
                  <c:v>1.6260337537268039</c:v>
                </c:pt>
                <c:pt idx="1465">
                  <c:v>1.6165724959842589</c:v>
                </c:pt>
                <c:pt idx="1466">
                  <c:v>1.619888624987438</c:v>
                </c:pt>
                <c:pt idx="1467">
                  <c:v>1.624931890350154</c:v>
                </c:pt>
                <c:pt idx="1468">
                  <c:v>1.625743350157983</c:v>
                </c:pt>
                <c:pt idx="1469">
                  <c:v>1.622679059233773</c:v>
                </c:pt>
                <c:pt idx="1470">
                  <c:v>1.627113815984276</c:v>
                </c:pt>
                <c:pt idx="1471">
                  <c:v>1.62832789884808</c:v>
                </c:pt>
                <c:pt idx="1472">
                  <c:v>1.624534721150392</c:v>
                </c:pt>
                <c:pt idx="1473">
                  <c:v>1.623354733808362</c:v>
                </c:pt>
                <c:pt idx="1474">
                  <c:v>1.627057557907966</c:v>
                </c:pt>
                <c:pt idx="1475">
                  <c:v>1.6300948815256979</c:v>
                </c:pt>
                <c:pt idx="1476">
                  <c:v>1.631263502310089</c:v>
                </c:pt>
                <c:pt idx="1477">
                  <c:v>1.6336926242957719</c:v>
                </c:pt>
                <c:pt idx="1478">
                  <c:v>1.6322285749749861</c:v>
                </c:pt>
                <c:pt idx="1479">
                  <c:v>1.634104927158718</c:v>
                </c:pt>
                <c:pt idx="1480">
                  <c:v>1.6243698687573249</c:v>
                </c:pt>
                <c:pt idx="1481">
                  <c:v>1.61158185060347</c:v>
                </c:pt>
                <c:pt idx="1482">
                  <c:v>1.6129773769223399</c:v>
                </c:pt>
                <c:pt idx="1483">
                  <c:v>1.612724653240573</c:v>
                </c:pt>
                <c:pt idx="1484">
                  <c:v>1.6116738534557</c:v>
                </c:pt>
                <c:pt idx="1485">
                  <c:v>1.6156938281057109</c:v>
                </c:pt>
                <c:pt idx="1486">
                  <c:v>1.6176423611001509</c:v>
                </c:pt>
                <c:pt idx="1487">
                  <c:v>1.6224199214448249</c:v>
                </c:pt>
                <c:pt idx="1488">
                  <c:v>1.6254984878159731</c:v>
                </c:pt>
                <c:pt idx="1489">
                  <c:v>1.6294493103531491</c:v>
                </c:pt>
                <c:pt idx="1490">
                  <c:v>1.628953802470908</c:v>
                </c:pt>
                <c:pt idx="1491">
                  <c:v>1.630408944344784</c:v>
                </c:pt>
                <c:pt idx="1492">
                  <c:v>1.6370628227599351</c:v>
                </c:pt>
                <c:pt idx="1493">
                  <c:v>1.6353784335461909</c:v>
                </c:pt>
                <c:pt idx="1494">
                  <c:v>1.6511820194956539</c:v>
                </c:pt>
                <c:pt idx="1495">
                  <c:v>1.6675410081660269</c:v>
                </c:pt>
                <c:pt idx="1496">
                  <c:v>1.6695633978603479</c:v>
                </c:pt>
                <c:pt idx="1497">
                  <c:v>1.6687918107217159</c:v>
                </c:pt>
                <c:pt idx="1498">
                  <c:v>1.676334751749019</c:v>
                </c:pt>
                <c:pt idx="1499">
                  <c:v>1.673157659452944</c:v>
                </c:pt>
                <c:pt idx="1500">
                  <c:v>1.679670299611729</c:v>
                </c:pt>
                <c:pt idx="1501">
                  <c:v>1.6737837076761559</c:v>
                </c:pt>
                <c:pt idx="1502">
                  <c:v>1.672131542366861</c:v>
                </c:pt>
                <c:pt idx="1503">
                  <c:v>1.6760383729666291</c:v>
                </c:pt>
                <c:pt idx="1504">
                  <c:v>1.6789295913630591</c:v>
                </c:pt>
                <c:pt idx="1505">
                  <c:v>1.676042742763741</c:v>
                </c:pt>
                <c:pt idx="1506">
                  <c:v>1.6795938326534361</c:v>
                </c:pt>
                <c:pt idx="1507">
                  <c:v>1.6872419774265091</c:v>
                </c:pt>
                <c:pt idx="1508">
                  <c:v>1.683299465268058</c:v>
                </c:pt>
                <c:pt idx="1509">
                  <c:v>1.68090343834568</c:v>
                </c:pt>
                <c:pt idx="1510">
                  <c:v>1.6715886971146381</c:v>
                </c:pt>
                <c:pt idx="1511">
                  <c:v>1.6785893374238929</c:v>
                </c:pt>
                <c:pt idx="1512">
                  <c:v>1.6765570888332439</c:v>
                </c:pt>
                <c:pt idx="1513">
                  <c:v>1.6798188646310359</c:v>
                </c:pt>
                <c:pt idx="1514">
                  <c:v>1.6835545690617599</c:v>
                </c:pt>
                <c:pt idx="1515">
                  <c:v>1.6739866365487881</c:v>
                </c:pt>
                <c:pt idx="1516">
                  <c:v>1.6748789658555141</c:v>
                </c:pt>
                <c:pt idx="1517">
                  <c:v>1.6763482299081991</c:v>
                </c:pt>
                <c:pt idx="1518">
                  <c:v>1.675117569696791</c:v>
                </c:pt>
                <c:pt idx="1519">
                  <c:v>1.671537813998645</c:v>
                </c:pt>
                <c:pt idx="1520">
                  <c:v>1.6773418904558539</c:v>
                </c:pt>
                <c:pt idx="1521">
                  <c:v>1.67842680561672</c:v>
                </c:pt>
                <c:pt idx="1522">
                  <c:v>1.674941961044988</c:v>
                </c:pt>
                <c:pt idx="1523">
                  <c:v>1.6876759605954039</c:v>
                </c:pt>
                <c:pt idx="1524">
                  <c:v>1.6806914811141711</c:v>
                </c:pt>
                <c:pt idx="1525">
                  <c:v>1.675334509151654</c:v>
                </c:pt>
                <c:pt idx="1526">
                  <c:v>1.661533746241862</c:v>
                </c:pt>
                <c:pt idx="1527">
                  <c:v>1.655021384181087</c:v>
                </c:pt>
                <c:pt idx="1528">
                  <c:v>1.662544101141493</c:v>
                </c:pt>
                <c:pt idx="1529">
                  <c:v>1.6529794682826771</c:v>
                </c:pt>
                <c:pt idx="1530">
                  <c:v>1.6538287006971519</c:v>
                </c:pt>
                <c:pt idx="1531">
                  <c:v>1.6515124892350941</c:v>
                </c:pt>
                <c:pt idx="1532">
                  <c:v>1.6502532878877909</c:v>
                </c:pt>
                <c:pt idx="1533">
                  <c:v>1.657274289919187</c:v>
                </c:pt>
                <c:pt idx="1534">
                  <c:v>1.654377181178323</c:v>
                </c:pt>
                <c:pt idx="1535">
                  <c:v>1.6483118317772329</c:v>
                </c:pt>
                <c:pt idx="1536">
                  <c:v>1.6540474513809451</c:v>
                </c:pt>
                <c:pt idx="1537">
                  <c:v>1.6528674692694749</c:v>
                </c:pt>
                <c:pt idx="1538">
                  <c:v>1.6583054459897311</c:v>
                </c:pt>
                <c:pt idx="1539">
                  <c:v>1.6577879944508871</c:v>
                </c:pt>
                <c:pt idx="1540">
                  <c:v>1.6572944535098471</c:v>
                </c:pt>
                <c:pt idx="1541">
                  <c:v>1.662069127313643</c:v>
                </c:pt>
                <c:pt idx="1542">
                  <c:v>1.669776832685445</c:v>
                </c:pt>
                <c:pt idx="1543">
                  <c:v>1.678695963547939</c:v>
                </c:pt>
                <c:pt idx="1544">
                  <c:v>1.6845181638360609</c:v>
                </c:pt>
                <c:pt idx="1545">
                  <c:v>1.687019550058761</c:v>
                </c:pt>
                <c:pt idx="1546">
                  <c:v>1.6911552653227679</c:v>
                </c:pt>
                <c:pt idx="1547">
                  <c:v>1.69348719099336</c:v>
                </c:pt>
                <c:pt idx="1548">
                  <c:v>1.693616810768779</c:v>
                </c:pt>
                <c:pt idx="1549">
                  <c:v>1.6884677568038691</c:v>
                </c:pt>
                <c:pt idx="1550">
                  <c:v>1.687378132377819</c:v>
                </c:pt>
                <c:pt idx="1551">
                  <c:v>1.686417959678864</c:v>
                </c:pt>
                <c:pt idx="1552">
                  <c:v>1.6842772864743349</c:v>
                </c:pt>
                <c:pt idx="1553">
                  <c:v>1.6799226399952041</c:v>
                </c:pt>
                <c:pt idx="1554">
                  <c:v>1.6887372839339641</c:v>
                </c:pt>
                <c:pt idx="1555">
                  <c:v>1.6957050036362391</c:v>
                </c:pt>
                <c:pt idx="1556">
                  <c:v>1.6878829546754459</c:v>
                </c:pt>
                <c:pt idx="1557">
                  <c:v>1.692257743460249</c:v>
                </c:pt>
                <c:pt idx="1558">
                  <c:v>1.690370824228856</c:v>
                </c:pt>
                <c:pt idx="1559">
                  <c:v>1.694486435912397</c:v>
                </c:pt>
                <c:pt idx="1560">
                  <c:v>1.6975621300431709</c:v>
                </c:pt>
                <c:pt idx="1561">
                  <c:v>1.6949183512752399</c:v>
                </c:pt>
                <c:pt idx="1562">
                  <c:v>1.6916147834077719</c:v>
                </c:pt>
                <c:pt idx="1563">
                  <c:v>1.698511366226793</c:v>
                </c:pt>
                <c:pt idx="1564">
                  <c:v>1.701201915937973</c:v>
                </c:pt>
                <c:pt idx="1565">
                  <c:v>1.693064755051167</c:v>
                </c:pt>
                <c:pt idx="1566">
                  <c:v>1.6947246070738839</c:v>
                </c:pt>
                <c:pt idx="1567">
                  <c:v>1.7005360035649111</c:v>
                </c:pt>
                <c:pt idx="1568">
                  <c:v>1.695052709604467</c:v>
                </c:pt>
                <c:pt idx="1569">
                  <c:v>1.6974737015315611</c:v>
                </c:pt>
                <c:pt idx="1570">
                  <c:v>1.7043114636110119</c:v>
                </c:pt>
                <c:pt idx="1571">
                  <c:v>1.7042414917191551</c:v>
                </c:pt>
                <c:pt idx="1572">
                  <c:v>1.7091857470138561</c:v>
                </c:pt>
                <c:pt idx="1573">
                  <c:v>1.714481633898107</c:v>
                </c:pt>
                <c:pt idx="1574">
                  <c:v>1.704094374041494</c:v>
                </c:pt>
                <c:pt idx="1575">
                  <c:v>1.703356082605193</c:v>
                </c:pt>
                <c:pt idx="1576">
                  <c:v>1.706882652915098</c:v>
                </c:pt>
                <c:pt idx="1577">
                  <c:v>1.7033038272476679</c:v>
                </c:pt>
                <c:pt idx="1578">
                  <c:v>1.7137540316323969</c:v>
                </c:pt>
                <c:pt idx="1579">
                  <c:v>1.712680872158215</c:v>
                </c:pt>
                <c:pt idx="1580">
                  <c:v>1.7250468769024301</c:v>
                </c:pt>
                <c:pt idx="1581">
                  <c:v>1.726617021612572</c:v>
                </c:pt>
                <c:pt idx="1582">
                  <c:v>1.722216991206692</c:v>
                </c:pt>
                <c:pt idx="1583">
                  <c:v>1.7216432504639969</c:v>
                </c:pt>
                <c:pt idx="1584">
                  <c:v>1.7197384379261871</c:v>
                </c:pt>
                <c:pt idx="1585">
                  <c:v>1.719835238546279</c:v>
                </c:pt>
                <c:pt idx="1586">
                  <c:v>1.698712559487342</c:v>
                </c:pt>
                <c:pt idx="1587">
                  <c:v>1.707464663297368</c:v>
                </c:pt>
                <c:pt idx="1588">
                  <c:v>1.7052702189796201</c:v>
                </c:pt>
                <c:pt idx="1589">
                  <c:v>1.7180479717163999</c:v>
                </c:pt>
                <c:pt idx="1590">
                  <c:v>1.7246925850978081</c:v>
                </c:pt>
                <c:pt idx="1591">
                  <c:v>1.729700042857238</c:v>
                </c:pt>
                <c:pt idx="1592">
                  <c:v>1.7290103316758381</c:v>
                </c:pt>
                <c:pt idx="1593">
                  <c:v>1.729128346041283</c:v>
                </c:pt>
                <c:pt idx="1594">
                  <c:v>1.7294838209433001</c:v>
                </c:pt>
                <c:pt idx="1595">
                  <c:v>1.7208547876049309</c:v>
                </c:pt>
                <c:pt idx="1596">
                  <c:v>1.7176879730203229</c:v>
                </c:pt>
                <c:pt idx="1597">
                  <c:v>1.7177843180392389</c:v>
                </c:pt>
                <c:pt idx="1598">
                  <c:v>1.7195287751169419</c:v>
                </c:pt>
                <c:pt idx="1599">
                  <c:v>1.722498159038891</c:v>
                </c:pt>
                <c:pt idx="1600">
                  <c:v>1.735884819706744</c:v>
                </c:pt>
                <c:pt idx="1601">
                  <c:v>1.7401917965140821</c:v>
                </c:pt>
                <c:pt idx="1602">
                  <c:v>1.739482556225465</c:v>
                </c:pt>
                <c:pt idx="1603">
                  <c:v>1.743502458826113</c:v>
                </c:pt>
                <c:pt idx="1604">
                  <c:v>1.7458885884284261</c:v>
                </c:pt>
                <c:pt idx="1605">
                  <c:v>1.7364157453635849</c:v>
                </c:pt>
                <c:pt idx="1606">
                  <c:v>1.731678966871371</c:v>
                </c:pt>
                <c:pt idx="1607">
                  <c:v>1.7427476056787981</c:v>
                </c:pt>
                <c:pt idx="1608">
                  <c:v>1.745005639165111</c:v>
                </c:pt>
                <c:pt idx="1609">
                  <c:v>1.744194733767356</c:v>
                </c:pt>
                <c:pt idx="1610">
                  <c:v>1.745575939181967</c:v>
                </c:pt>
                <c:pt idx="1611">
                  <c:v>1.759054160637604</c:v>
                </c:pt>
                <c:pt idx="1612">
                  <c:v>1.766111926229694</c:v>
                </c:pt>
                <c:pt idx="1613">
                  <c:v>1.7636916935007929</c:v>
                </c:pt>
                <c:pt idx="1614">
                  <c:v>1.764467875555854</c:v>
                </c:pt>
                <c:pt idx="1615">
                  <c:v>1.764722190692229</c:v>
                </c:pt>
                <c:pt idx="1616">
                  <c:v>1.7581109113754341</c:v>
                </c:pt>
                <c:pt idx="1617">
                  <c:v>1.7591805355715671</c:v>
                </c:pt>
                <c:pt idx="1618">
                  <c:v>1.7622814024890869</c:v>
                </c:pt>
                <c:pt idx="1619">
                  <c:v>1.7578321517336291</c:v>
                </c:pt>
                <c:pt idx="1620">
                  <c:v>1.7606653232081579</c:v>
                </c:pt>
                <c:pt idx="1621">
                  <c:v>1.76760457096379</c:v>
                </c:pt>
                <c:pt idx="1622">
                  <c:v>1.760766057631058</c:v>
                </c:pt>
                <c:pt idx="1623">
                  <c:v>1.757317283153027</c:v>
                </c:pt>
                <c:pt idx="1624">
                  <c:v>1.757169159623108</c:v>
                </c:pt>
                <c:pt idx="1625">
                  <c:v>1.7521925491131169</c:v>
                </c:pt>
                <c:pt idx="1626">
                  <c:v>1.7505672547046041</c:v>
                </c:pt>
                <c:pt idx="1627">
                  <c:v>1.7508358311448</c:v>
                </c:pt>
                <c:pt idx="1628">
                  <c:v>1.751269986852465</c:v>
                </c:pt>
                <c:pt idx="1629">
                  <c:v>1.751958942457265</c:v>
                </c:pt>
                <c:pt idx="1630">
                  <c:v>1.7579608786444689</c:v>
                </c:pt>
                <c:pt idx="1631">
                  <c:v>1.7617974790255899</c:v>
                </c:pt>
                <c:pt idx="1632">
                  <c:v>1.759471334333129</c:v>
                </c:pt>
                <c:pt idx="1633">
                  <c:v>1.7637853139149</c:v>
                </c:pt>
                <c:pt idx="1634">
                  <c:v>1.766314956829135</c:v>
                </c:pt>
                <c:pt idx="1635">
                  <c:v>1.7684405299206789</c:v>
                </c:pt>
                <c:pt idx="1636">
                  <c:v>1.769333160122913</c:v>
                </c:pt>
                <c:pt idx="1637">
                  <c:v>1.770362936685892</c:v>
                </c:pt>
                <c:pt idx="1638">
                  <c:v>1.774895111012968</c:v>
                </c:pt>
                <c:pt idx="1639">
                  <c:v>1.7681202282328039</c:v>
                </c:pt>
                <c:pt idx="1640">
                  <c:v>1.7720743715227409</c:v>
                </c:pt>
                <c:pt idx="1641">
                  <c:v>1.775409073511611</c:v>
                </c:pt>
                <c:pt idx="1642">
                  <c:v>1.7777492537672841</c:v>
                </c:pt>
                <c:pt idx="1643">
                  <c:v>1.7765820107017021</c:v>
                </c:pt>
                <c:pt idx="1644">
                  <c:v>1.7744127698544301</c:v>
                </c:pt>
                <c:pt idx="1645">
                  <c:v>1.7802528220964069</c:v>
                </c:pt>
                <c:pt idx="1646">
                  <c:v>1.785522160025804</c:v>
                </c:pt>
                <c:pt idx="1647">
                  <c:v>1.785550323409153</c:v>
                </c:pt>
                <c:pt idx="1648">
                  <c:v>1.7854705460464899</c:v>
                </c:pt>
                <c:pt idx="1649">
                  <c:v>1.787944454647006</c:v>
                </c:pt>
                <c:pt idx="1650">
                  <c:v>1.799601528285063</c:v>
                </c:pt>
                <c:pt idx="1651">
                  <c:v>1.792582727045043</c:v>
                </c:pt>
                <c:pt idx="1652">
                  <c:v>1.795866826797176</c:v>
                </c:pt>
                <c:pt idx="1653">
                  <c:v>1.8021996738659849</c:v>
                </c:pt>
                <c:pt idx="1654">
                  <c:v>1.803399351035786</c:v>
                </c:pt>
                <c:pt idx="1655">
                  <c:v>1.806004784969969</c:v>
                </c:pt>
                <c:pt idx="1656">
                  <c:v>1.8097818821343641</c:v>
                </c:pt>
                <c:pt idx="1657">
                  <c:v>1.817008398493106</c:v>
                </c:pt>
                <c:pt idx="1658">
                  <c:v>1.8307759061538109</c:v>
                </c:pt>
                <c:pt idx="1659">
                  <c:v>1.8524117899331449</c:v>
                </c:pt>
                <c:pt idx="1660">
                  <c:v>1.8334619723672341</c:v>
                </c:pt>
                <c:pt idx="1661">
                  <c:v>1.8485092173127959</c:v>
                </c:pt>
                <c:pt idx="1662">
                  <c:v>1.843158083914572</c:v>
                </c:pt>
                <c:pt idx="1663">
                  <c:v>1.859699303038725</c:v>
                </c:pt>
                <c:pt idx="1664">
                  <c:v>1.870064163844414</c:v>
                </c:pt>
                <c:pt idx="1665">
                  <c:v>1.8530745674133331</c:v>
                </c:pt>
                <c:pt idx="1666">
                  <c:v>1.869590166390819</c:v>
                </c:pt>
                <c:pt idx="1667">
                  <c:v>1.871201373543754</c:v>
                </c:pt>
                <c:pt idx="1668">
                  <c:v>1.863240245264816</c:v>
                </c:pt>
                <c:pt idx="1669">
                  <c:v>1.849737269316293</c:v>
                </c:pt>
                <c:pt idx="1670">
                  <c:v>1.8764029820192909</c:v>
                </c:pt>
                <c:pt idx="1671">
                  <c:v>1.8766889424737221</c:v>
                </c:pt>
                <c:pt idx="1672">
                  <c:v>1.8740429660323901</c:v>
                </c:pt>
                <c:pt idx="1673">
                  <c:v>1.8867150373420341</c:v>
                </c:pt>
                <c:pt idx="1674">
                  <c:v>1.8838893753852131</c:v>
                </c:pt>
                <c:pt idx="1675">
                  <c:v>1.872642669625584</c:v>
                </c:pt>
                <c:pt idx="1676">
                  <c:v>1.879484086943245</c:v>
                </c:pt>
                <c:pt idx="1677">
                  <c:v>1.8896656220615009</c:v>
                </c:pt>
                <c:pt idx="1678">
                  <c:v>1.8780581765087341</c:v>
                </c:pt>
                <c:pt idx="1679">
                  <c:v>1.8937415970184741</c:v>
                </c:pt>
                <c:pt idx="1680">
                  <c:v>1.8954821170035481</c:v>
                </c:pt>
                <c:pt idx="1681">
                  <c:v>1.8935618100319489</c:v>
                </c:pt>
                <c:pt idx="1682">
                  <c:v>1.8962046840336939</c:v>
                </c:pt>
                <c:pt idx="1683">
                  <c:v>1.8809379676252069</c:v>
                </c:pt>
                <c:pt idx="1684">
                  <c:v>1.886152190387945</c:v>
                </c:pt>
                <c:pt idx="1685">
                  <c:v>1.88622869184193</c:v>
                </c:pt>
                <c:pt idx="1686">
                  <c:v>1.882668399344968</c:v>
                </c:pt>
                <c:pt idx="1687">
                  <c:v>1.8909833434279759</c:v>
                </c:pt>
                <c:pt idx="1688">
                  <c:v>1.8918486753159269</c:v>
                </c:pt>
                <c:pt idx="1689">
                  <c:v>1.891390294225167</c:v>
                </c:pt>
                <c:pt idx="1690">
                  <c:v>1.886682306233636</c:v>
                </c:pt>
                <c:pt idx="1691">
                  <c:v>1.8880710548481541</c:v>
                </c:pt>
                <c:pt idx="1692">
                  <c:v>1.8762470456021769</c:v>
                </c:pt>
                <c:pt idx="1693">
                  <c:v>1.8758248991644719</c:v>
                </c:pt>
                <c:pt idx="1694">
                  <c:v>1.873053121910762</c:v>
                </c:pt>
                <c:pt idx="1695">
                  <c:v>1.878164086143608</c:v>
                </c:pt>
                <c:pt idx="1696">
                  <c:v>1.886832543315125</c:v>
                </c:pt>
                <c:pt idx="1697">
                  <c:v>1.879360822846263</c:v>
                </c:pt>
                <c:pt idx="1698">
                  <c:v>1.882196743737039</c:v>
                </c:pt>
                <c:pt idx="1699">
                  <c:v>1.8797681006468629</c:v>
                </c:pt>
                <c:pt idx="1700">
                  <c:v>1.8837672527811291</c:v>
                </c:pt>
                <c:pt idx="1701">
                  <c:v>1.892811481221824</c:v>
                </c:pt>
                <c:pt idx="1702">
                  <c:v>1.8949716204940279</c:v>
                </c:pt>
                <c:pt idx="1703">
                  <c:v>1.893819866532344</c:v>
                </c:pt>
                <c:pt idx="1704">
                  <c:v>1.906888115802073</c:v>
                </c:pt>
                <c:pt idx="1705">
                  <c:v>1.907978963542275</c:v>
                </c:pt>
                <c:pt idx="1706">
                  <c:v>1.900083141679934</c:v>
                </c:pt>
                <c:pt idx="1707">
                  <c:v>1.9050575870055031</c:v>
                </c:pt>
                <c:pt idx="1708">
                  <c:v>1.9077830596372001</c:v>
                </c:pt>
                <c:pt idx="1709">
                  <c:v>1.894266979753509</c:v>
                </c:pt>
                <c:pt idx="1710">
                  <c:v>1.89050094567523</c:v>
                </c:pt>
                <c:pt idx="1711">
                  <c:v>1.889624459939014</c:v>
                </c:pt>
                <c:pt idx="1712">
                  <c:v>1.8905529237877079</c:v>
                </c:pt>
                <c:pt idx="1713">
                  <c:v>1.8933118069392429</c:v>
                </c:pt>
                <c:pt idx="1714">
                  <c:v>1.8973938320479169</c:v>
                </c:pt>
                <c:pt idx="1715">
                  <c:v>1.8853096333858219</c:v>
                </c:pt>
                <c:pt idx="1716">
                  <c:v>1.9107349796342801</c:v>
                </c:pt>
                <c:pt idx="1717">
                  <c:v>1.8870157220769439</c:v>
                </c:pt>
                <c:pt idx="1718">
                  <c:v>1.886656114657794</c:v>
                </c:pt>
                <c:pt idx="1719">
                  <c:v>1.882612232605452</c:v>
                </c:pt>
                <c:pt idx="1720">
                  <c:v>1.8870110442382011</c:v>
                </c:pt>
                <c:pt idx="1721">
                  <c:v>1.886161179173107</c:v>
                </c:pt>
                <c:pt idx="1722">
                  <c:v>1.886179950487616</c:v>
                </c:pt>
                <c:pt idx="1723">
                  <c:v>1.899583038505678</c:v>
                </c:pt>
                <c:pt idx="1724">
                  <c:v>1.904833187489533</c:v>
                </c:pt>
                <c:pt idx="1725">
                  <c:v>1.9088954593617939</c:v>
                </c:pt>
                <c:pt idx="1726">
                  <c:v>1.9248361243328409</c:v>
                </c:pt>
                <c:pt idx="1727">
                  <c:v>1.9348473959357679</c:v>
                </c:pt>
                <c:pt idx="1728">
                  <c:v>1.9348420260059871</c:v>
                </c:pt>
                <c:pt idx="1729">
                  <c:v>1.945822153333058</c:v>
                </c:pt>
                <c:pt idx="1730">
                  <c:v>1.93738147586346</c:v>
                </c:pt>
                <c:pt idx="1731">
                  <c:v>1.9565503100184169</c:v>
                </c:pt>
                <c:pt idx="1732">
                  <c:v>1.957125903349958</c:v>
                </c:pt>
                <c:pt idx="1733">
                  <c:v>1.9638186155046491</c:v>
                </c:pt>
                <c:pt idx="1734">
                  <c:v>1.9632511779504569</c:v>
                </c:pt>
                <c:pt idx="1735">
                  <c:v>1.9694191009336059</c:v>
                </c:pt>
                <c:pt idx="1736">
                  <c:v>1.969121820350648</c:v>
                </c:pt>
                <c:pt idx="1737">
                  <c:v>1.966974221631262</c:v>
                </c:pt>
                <c:pt idx="1738">
                  <c:v>1.9717794530083801</c:v>
                </c:pt>
                <c:pt idx="1739">
                  <c:v>1.974038581818607</c:v>
                </c:pt>
                <c:pt idx="1740">
                  <c:v>1.991485256062913</c:v>
                </c:pt>
                <c:pt idx="1741">
                  <c:v>2.0012125639305909</c:v>
                </c:pt>
                <c:pt idx="1742">
                  <c:v>2.003098944388447</c:v>
                </c:pt>
                <c:pt idx="1743">
                  <c:v>2.0155369210986649</c:v>
                </c:pt>
                <c:pt idx="1744">
                  <c:v>2.0187158375442231</c:v>
                </c:pt>
                <c:pt idx="1745">
                  <c:v>2.0203543788776659</c:v>
                </c:pt>
                <c:pt idx="1746">
                  <c:v>2.0210216284655171</c:v>
                </c:pt>
                <c:pt idx="1747">
                  <c:v>2.0098674022158041</c:v>
                </c:pt>
                <c:pt idx="1748">
                  <c:v>2.018443477141505</c:v>
                </c:pt>
                <c:pt idx="1749">
                  <c:v>2.0165470411693009</c:v>
                </c:pt>
                <c:pt idx="1750">
                  <c:v>2.0268539761814561</c:v>
                </c:pt>
                <c:pt idx="1751">
                  <c:v>2.033321421333492</c:v>
                </c:pt>
                <c:pt idx="1752">
                  <c:v>2.0313217102263041</c:v>
                </c:pt>
                <c:pt idx="1753">
                  <c:v>2.0421987596212121</c:v>
                </c:pt>
                <c:pt idx="1754">
                  <c:v>2.037422566949437</c:v>
                </c:pt>
                <c:pt idx="1755">
                  <c:v>2.0414995335912751</c:v>
                </c:pt>
                <c:pt idx="1756">
                  <c:v>2.039535465283044</c:v>
                </c:pt>
                <c:pt idx="1757">
                  <c:v>2.034771146347365</c:v>
                </c:pt>
                <c:pt idx="1758">
                  <c:v>2.0229793625830261</c:v>
                </c:pt>
                <c:pt idx="1759">
                  <c:v>2.023186912580448</c:v>
                </c:pt>
                <c:pt idx="1760">
                  <c:v>2.030873832975622</c:v>
                </c:pt>
                <c:pt idx="1761">
                  <c:v>2.0367603334999611</c:v>
                </c:pt>
                <c:pt idx="1762">
                  <c:v>2.0341499176328481</c:v>
                </c:pt>
                <c:pt idx="1763">
                  <c:v>2.0392700462540878</c:v>
                </c:pt>
                <c:pt idx="1764">
                  <c:v>2.040923757312282</c:v>
                </c:pt>
                <c:pt idx="1765">
                  <c:v>2.0472838405286962</c:v>
                </c:pt>
                <c:pt idx="1766">
                  <c:v>2.0511437097384602</c:v>
                </c:pt>
                <c:pt idx="1767">
                  <c:v>2.0481629720866361</c:v>
                </c:pt>
                <c:pt idx="1768">
                  <c:v>2.0477487868488629</c:v>
                </c:pt>
                <c:pt idx="1769">
                  <c:v>2.046037159510905</c:v>
                </c:pt>
                <c:pt idx="1770">
                  <c:v>2.0464863380308338</c:v>
                </c:pt>
                <c:pt idx="1771">
                  <c:v>2.0386790291910071</c:v>
                </c:pt>
                <c:pt idx="1772">
                  <c:v>2.0448111385101622</c:v>
                </c:pt>
                <c:pt idx="1773">
                  <c:v>2.0458941238087109</c:v>
                </c:pt>
                <c:pt idx="1774">
                  <c:v>2.045072625808301</c:v>
                </c:pt>
                <c:pt idx="1775">
                  <c:v>2.048413468948584</c:v>
                </c:pt>
                <c:pt idx="1776">
                  <c:v>2.0371891929689969</c:v>
                </c:pt>
                <c:pt idx="1777">
                  <c:v>2.0340841207349309</c:v>
                </c:pt>
                <c:pt idx="1778">
                  <c:v>2.0361743507746271</c:v>
                </c:pt>
                <c:pt idx="1779">
                  <c:v>2.041819883951232</c:v>
                </c:pt>
                <c:pt idx="1780">
                  <c:v>2.0437925135824009</c:v>
                </c:pt>
                <c:pt idx="1781">
                  <c:v>2.0457325149676451</c:v>
                </c:pt>
                <c:pt idx="1782">
                  <c:v>2.0570250975840452</c:v>
                </c:pt>
                <c:pt idx="1783">
                  <c:v>2.0366446582067681</c:v>
                </c:pt>
                <c:pt idx="1784">
                  <c:v>2.031333672105371</c:v>
                </c:pt>
                <c:pt idx="1785">
                  <c:v>2.0214349499378819</c:v>
                </c:pt>
                <c:pt idx="1786">
                  <c:v>2.0240344809980648</c:v>
                </c:pt>
                <c:pt idx="1787">
                  <c:v>2.0249913810020592</c:v>
                </c:pt>
                <c:pt idx="1788">
                  <c:v>2.026091250248907</c:v>
                </c:pt>
                <c:pt idx="1789">
                  <c:v>2.0227048654577389</c:v>
                </c:pt>
                <c:pt idx="1790">
                  <c:v>2.0237996249856862</c:v>
                </c:pt>
                <c:pt idx="1791">
                  <c:v>2.022599829363426</c:v>
                </c:pt>
                <c:pt idx="1792">
                  <c:v>2.0230034050481009</c:v>
                </c:pt>
                <c:pt idx="1793">
                  <c:v>2.0212142179947752</c:v>
                </c:pt>
                <c:pt idx="1794">
                  <c:v>2.0340447001617989</c:v>
                </c:pt>
                <c:pt idx="1795">
                  <c:v>2.0392506547035878</c:v>
                </c:pt>
                <c:pt idx="1796">
                  <c:v>2.0365067755606439</c:v>
                </c:pt>
                <c:pt idx="1797">
                  <c:v>2.0358056051306419</c:v>
                </c:pt>
                <c:pt idx="1798">
                  <c:v>2.032966761208721</c:v>
                </c:pt>
                <c:pt idx="1799">
                  <c:v>2.033586821983361</c:v>
                </c:pt>
                <c:pt idx="1800">
                  <c:v>2.034062045825912</c:v>
                </c:pt>
                <c:pt idx="1801">
                  <c:v>2.0317123762764422</c:v>
                </c:pt>
                <c:pt idx="1802">
                  <c:v>2.0290062379399498</c:v>
                </c:pt>
                <c:pt idx="1803">
                  <c:v>2.0208947299762539</c:v>
                </c:pt>
                <c:pt idx="1804">
                  <c:v>2.010563680527178</c:v>
                </c:pt>
                <c:pt idx="1805">
                  <c:v>2.010376760405439</c:v>
                </c:pt>
                <c:pt idx="1806">
                  <c:v>2.012915516761725</c:v>
                </c:pt>
                <c:pt idx="1807">
                  <c:v>2.0141330905926811</c:v>
                </c:pt>
                <c:pt idx="1808">
                  <c:v>2.027542508963994</c:v>
                </c:pt>
                <c:pt idx="1809">
                  <c:v>2.0307782639656069</c:v>
                </c:pt>
                <c:pt idx="1810">
                  <c:v>2.0271027360362579</c:v>
                </c:pt>
                <c:pt idx="1811">
                  <c:v>2.0269319266120869</c:v>
                </c:pt>
                <c:pt idx="1812">
                  <c:v>2.0247764642669228</c:v>
                </c:pt>
                <c:pt idx="1813">
                  <c:v>2.0252131656236099</c:v>
                </c:pt>
                <c:pt idx="1814">
                  <c:v>2.0237293132874981</c:v>
                </c:pt>
                <c:pt idx="1815">
                  <c:v>2.026364808002004</c:v>
                </c:pt>
                <c:pt idx="1816">
                  <c:v>2.0139621563399501</c:v>
                </c:pt>
                <c:pt idx="1817">
                  <c:v>2.0152589997533039</c:v>
                </c:pt>
                <c:pt idx="1818">
                  <c:v>2.0218989812560269</c:v>
                </c:pt>
                <c:pt idx="1819">
                  <c:v>2.013072056813018</c:v>
                </c:pt>
                <c:pt idx="1820">
                  <c:v>2.011213390791351</c:v>
                </c:pt>
                <c:pt idx="1821">
                  <c:v>2.0017999065456831</c:v>
                </c:pt>
                <c:pt idx="1822">
                  <c:v>2.0037781210690162</c:v>
                </c:pt>
                <c:pt idx="1823">
                  <c:v>2.003728207253654</c:v>
                </c:pt>
                <c:pt idx="1824">
                  <c:v>1.9990318823905351</c:v>
                </c:pt>
                <c:pt idx="1825">
                  <c:v>1.9910165330526519</c:v>
                </c:pt>
                <c:pt idx="1826">
                  <c:v>1.992541801728553</c:v>
                </c:pt>
                <c:pt idx="1827">
                  <c:v>1.982637539645081</c:v>
                </c:pt>
                <c:pt idx="1828">
                  <c:v>1.9923065552018491</c:v>
                </c:pt>
                <c:pt idx="1829">
                  <c:v>1.99365556086304</c:v>
                </c:pt>
                <c:pt idx="1830">
                  <c:v>1.9869095912462511</c:v>
                </c:pt>
                <c:pt idx="1831">
                  <c:v>1.97712039170772</c:v>
                </c:pt>
                <c:pt idx="1832">
                  <c:v>1.9835463401479281</c:v>
                </c:pt>
                <c:pt idx="1833">
                  <c:v>1.9855822478672029</c:v>
                </c:pt>
                <c:pt idx="1834">
                  <c:v>1.983717861101072</c:v>
                </c:pt>
                <c:pt idx="1835">
                  <c:v>1.994829070091209</c:v>
                </c:pt>
                <c:pt idx="1836">
                  <c:v>1.9973688720035601</c:v>
                </c:pt>
                <c:pt idx="1837">
                  <c:v>2.0169147043648121</c:v>
                </c:pt>
                <c:pt idx="1838">
                  <c:v>2.031620999712541</c:v>
                </c:pt>
                <c:pt idx="1839">
                  <c:v>2.0311157741551078</c:v>
                </c:pt>
                <c:pt idx="1840">
                  <c:v>2.0326415468530619</c:v>
                </c:pt>
                <c:pt idx="1841">
                  <c:v>2.0332445092542151</c:v>
                </c:pt>
                <c:pt idx="1842">
                  <c:v>2.027416694855213</c:v>
                </c:pt>
                <c:pt idx="1843">
                  <c:v>2.0315701399733652</c:v>
                </c:pt>
                <c:pt idx="1844">
                  <c:v>2.032202831993271</c:v>
                </c:pt>
                <c:pt idx="1845">
                  <c:v>2.0250847275240078</c:v>
                </c:pt>
                <c:pt idx="1846">
                  <c:v>2.0303383302081408</c:v>
                </c:pt>
                <c:pt idx="1847">
                  <c:v>2.0366179359617131</c:v>
                </c:pt>
                <c:pt idx="1848">
                  <c:v>2.0364820564540529</c:v>
                </c:pt>
                <c:pt idx="1849">
                  <c:v>2.0362566309721899</c:v>
                </c:pt>
                <c:pt idx="1850">
                  <c:v>2.036813745402287</c:v>
                </c:pt>
                <c:pt idx="1851">
                  <c:v>2.0520587890274111</c:v>
                </c:pt>
                <c:pt idx="1852">
                  <c:v>2.053830247533599</c:v>
                </c:pt>
                <c:pt idx="1853">
                  <c:v>2.060398172789935</c:v>
                </c:pt>
                <c:pt idx="1854">
                  <c:v>2.0610316048765842</c:v>
                </c:pt>
                <c:pt idx="1855">
                  <c:v>2.0572784795146619</c:v>
                </c:pt>
                <c:pt idx="1856">
                  <c:v>2.0612864190576201</c:v>
                </c:pt>
                <c:pt idx="1857">
                  <c:v>2.0690988830425501</c:v>
                </c:pt>
                <c:pt idx="1858">
                  <c:v>2.068332524246018</c:v>
                </c:pt>
                <c:pt idx="1859">
                  <c:v>2.0668258542350348</c:v>
                </c:pt>
                <c:pt idx="1860">
                  <c:v>2.070009581756334</c:v>
                </c:pt>
                <c:pt idx="1861">
                  <c:v>2.0690240603827572</c:v>
                </c:pt>
                <c:pt idx="1862">
                  <c:v>2.0721590546312552</c:v>
                </c:pt>
                <c:pt idx="1863">
                  <c:v>2.0697669108774499</c:v>
                </c:pt>
                <c:pt idx="1864">
                  <c:v>2.07321213798991</c:v>
                </c:pt>
                <c:pt idx="1865">
                  <c:v>2.072239113175077</c:v>
                </c:pt>
                <c:pt idx="1866">
                  <c:v>2.0825960873735112</c:v>
                </c:pt>
                <c:pt idx="1867">
                  <c:v>2.0905210260882492</c:v>
                </c:pt>
                <c:pt idx="1868">
                  <c:v>2.0907168631698378</c:v>
                </c:pt>
                <c:pt idx="1869">
                  <c:v>2.100274489481821</c:v>
                </c:pt>
                <c:pt idx="1870">
                  <c:v>2.0934173581529509</c:v>
                </c:pt>
                <c:pt idx="1871">
                  <c:v>2.0902486837355632</c:v>
                </c:pt>
                <c:pt idx="1872">
                  <c:v>2.088541581645758</c:v>
                </c:pt>
                <c:pt idx="1873">
                  <c:v>2.0929386819022708</c:v>
                </c:pt>
                <c:pt idx="1874">
                  <c:v>2.0948889529852099</c:v>
                </c:pt>
                <c:pt idx="1875">
                  <c:v>2.0958817207928968</c:v>
                </c:pt>
                <c:pt idx="1876">
                  <c:v>2.093539158433201</c:v>
                </c:pt>
                <c:pt idx="1877">
                  <c:v>2.0850855080348909</c:v>
                </c:pt>
                <c:pt idx="1878">
                  <c:v>2.0860685385099522</c:v>
                </c:pt>
                <c:pt idx="1879">
                  <c:v>2.0853727726583782</c:v>
                </c:pt>
                <c:pt idx="1880">
                  <c:v>2.0879879090231439</c:v>
                </c:pt>
                <c:pt idx="1881">
                  <c:v>2.109664285861184</c:v>
                </c:pt>
                <c:pt idx="1882">
                  <c:v>2.1087761478844391</c:v>
                </c:pt>
                <c:pt idx="1883">
                  <c:v>2.1149831833142372</c:v>
                </c:pt>
                <c:pt idx="1884">
                  <c:v>2.1033714619967938</c:v>
                </c:pt>
                <c:pt idx="1885">
                  <c:v>2.106614200505545</c:v>
                </c:pt>
                <c:pt idx="1886">
                  <c:v>2.1089985498727342</c:v>
                </c:pt>
                <c:pt idx="1887">
                  <c:v>2.1074336287383439</c:v>
                </c:pt>
                <c:pt idx="1888">
                  <c:v>2.110348488782587</c:v>
                </c:pt>
                <c:pt idx="1889">
                  <c:v>2.098688471772558</c:v>
                </c:pt>
                <c:pt idx="1890">
                  <c:v>2.1014595990485998</c:v>
                </c:pt>
                <c:pt idx="1891">
                  <c:v>2.1037964954550321</c:v>
                </c:pt>
                <c:pt idx="1892">
                  <c:v>2.0968586329712608</c:v>
                </c:pt>
                <c:pt idx="1893">
                  <c:v>2.0881671330530169</c:v>
                </c:pt>
                <c:pt idx="1894">
                  <c:v>2.092128752852223</c:v>
                </c:pt>
                <c:pt idx="1895">
                  <c:v>2.0887172998439119</c:v>
                </c:pt>
                <c:pt idx="1896">
                  <c:v>2.0887981260580601</c:v>
                </c:pt>
                <c:pt idx="1897">
                  <c:v>2.087635049507631</c:v>
                </c:pt>
                <c:pt idx="1898">
                  <c:v>2.085065156248215</c:v>
                </c:pt>
                <c:pt idx="1899">
                  <c:v>2.0876871366845582</c:v>
                </c:pt>
                <c:pt idx="1900">
                  <c:v>2.0807539293163808</c:v>
                </c:pt>
                <c:pt idx="1901">
                  <c:v>2.0850844973594711</c:v>
                </c:pt>
                <c:pt idx="1902">
                  <c:v>2.085323508814783</c:v>
                </c:pt>
                <c:pt idx="1903">
                  <c:v>2.0787702333025391</c:v>
                </c:pt>
                <c:pt idx="1904">
                  <c:v>2.0825176019779299</c:v>
                </c:pt>
                <c:pt idx="1905">
                  <c:v>2.081875992977007</c:v>
                </c:pt>
                <c:pt idx="1906">
                  <c:v>2.084787892980295</c:v>
                </c:pt>
                <c:pt idx="1907">
                  <c:v>2.087915378900707</c:v>
                </c:pt>
                <c:pt idx="1908">
                  <c:v>2.081584356655954</c:v>
                </c:pt>
                <c:pt idx="1909">
                  <c:v>2.0832935842899878</c:v>
                </c:pt>
                <c:pt idx="1910">
                  <c:v>2.0941884918552751</c:v>
                </c:pt>
                <c:pt idx="1911">
                  <c:v>2.095435537296241</c:v>
                </c:pt>
                <c:pt idx="1912">
                  <c:v>2.096618496123944</c:v>
                </c:pt>
                <c:pt idx="1913">
                  <c:v>2.1024865144780689</c:v>
                </c:pt>
                <c:pt idx="1914">
                  <c:v>2.1058951723979118</c:v>
                </c:pt>
                <c:pt idx="1915">
                  <c:v>2.1102743360734211</c:v>
                </c:pt>
                <c:pt idx="1916">
                  <c:v>2.097345795181742</c:v>
                </c:pt>
                <c:pt idx="1917">
                  <c:v>2.094824858076282</c:v>
                </c:pt>
                <c:pt idx="1918">
                  <c:v>2.1065357297285039</c:v>
                </c:pt>
                <c:pt idx="1919">
                  <c:v>2.1070988883591242</c:v>
                </c:pt>
                <c:pt idx="1920">
                  <c:v>2.106352821330375</c:v>
                </c:pt>
                <c:pt idx="1921">
                  <c:v>2.1157881309521218</c:v>
                </c:pt>
                <c:pt idx="1922">
                  <c:v>2.101547295116831</c:v>
                </c:pt>
                <c:pt idx="1923">
                  <c:v>2.101950460682743</c:v>
                </c:pt>
                <c:pt idx="1924">
                  <c:v>2.1074342782449071</c:v>
                </c:pt>
                <c:pt idx="1925">
                  <c:v>2.1081367442529571</c:v>
                </c:pt>
                <c:pt idx="1926">
                  <c:v>2.1155046513772531</c:v>
                </c:pt>
                <c:pt idx="1927">
                  <c:v>2.1185989973953272</c:v>
                </c:pt>
                <c:pt idx="1928">
                  <c:v>2.1213411104825912</c:v>
                </c:pt>
                <c:pt idx="1929">
                  <c:v>2.123658856302745</c:v>
                </c:pt>
                <c:pt idx="1930">
                  <c:v>2.131796665576418</c:v>
                </c:pt>
                <c:pt idx="1931">
                  <c:v>2.1304145724349839</c:v>
                </c:pt>
                <c:pt idx="1932">
                  <c:v>2.1367904625461658</c:v>
                </c:pt>
                <c:pt idx="1933">
                  <c:v>2.1464196095251968</c:v>
                </c:pt>
                <c:pt idx="1934">
                  <c:v>2.150713413405434</c:v>
                </c:pt>
                <c:pt idx="1935">
                  <c:v>2.1495489797609562</c:v>
                </c:pt>
                <c:pt idx="1936">
                  <c:v>2.159792568130245</c:v>
                </c:pt>
                <c:pt idx="1937">
                  <c:v>2.1766508616821572</c:v>
                </c:pt>
                <c:pt idx="1938">
                  <c:v>2.1646891655029332</c:v>
                </c:pt>
                <c:pt idx="1939">
                  <c:v>2.1618267121961789</c:v>
                </c:pt>
                <c:pt idx="1940">
                  <c:v>2.1597399475184291</c:v>
                </c:pt>
                <c:pt idx="1941">
                  <c:v>2.16348578952107</c:v>
                </c:pt>
                <c:pt idx="1942">
                  <c:v>2.165979555598069</c:v>
                </c:pt>
                <c:pt idx="1943">
                  <c:v>2.166536542092993</c:v>
                </c:pt>
                <c:pt idx="1944">
                  <c:v>2.164816829262572</c:v>
                </c:pt>
                <c:pt idx="1945">
                  <c:v>2.1736017597494328</c:v>
                </c:pt>
                <c:pt idx="1946">
                  <c:v>2.16991519874002</c:v>
                </c:pt>
                <c:pt idx="1947">
                  <c:v>2.1716383845524061</c:v>
                </c:pt>
                <c:pt idx="1948">
                  <c:v>2.1721232011769498</c:v>
                </c:pt>
                <c:pt idx="1949">
                  <c:v>2.1743045947650281</c:v>
                </c:pt>
                <c:pt idx="1950">
                  <c:v>2.1746570766537152</c:v>
                </c:pt>
                <c:pt idx="1951">
                  <c:v>2.1687487268133778</c:v>
                </c:pt>
                <c:pt idx="1952">
                  <c:v>2.17088502696383</c:v>
                </c:pt>
                <c:pt idx="1953">
                  <c:v>2.178269192025295</c:v>
                </c:pt>
                <c:pt idx="1954">
                  <c:v>2.1831537158681131</c:v>
                </c:pt>
                <c:pt idx="1955">
                  <c:v>2.1860022101668428</c:v>
                </c:pt>
                <c:pt idx="1956">
                  <c:v>2.1884056758917301</c:v>
                </c:pt>
                <c:pt idx="1957">
                  <c:v>2.186094526883763</c:v>
                </c:pt>
                <c:pt idx="1958">
                  <c:v>2.1904958052598702</c:v>
                </c:pt>
                <c:pt idx="1959">
                  <c:v>2.1868064453933229</c:v>
                </c:pt>
                <c:pt idx="1960">
                  <c:v>2.1963484724392339</c:v>
                </c:pt>
                <c:pt idx="1961">
                  <c:v>2.1943217004158662</c:v>
                </c:pt>
                <c:pt idx="1962">
                  <c:v>2.192919933885948</c:v>
                </c:pt>
                <c:pt idx="1963">
                  <c:v>2.200084256513271</c:v>
                </c:pt>
                <c:pt idx="1964">
                  <c:v>2.18944653784756</c:v>
                </c:pt>
                <c:pt idx="1965">
                  <c:v>2.2009422532747109</c:v>
                </c:pt>
                <c:pt idx="1966">
                  <c:v>2.2078251674897849</c:v>
                </c:pt>
                <c:pt idx="1967">
                  <c:v>2.207815112339214</c:v>
                </c:pt>
                <c:pt idx="1968">
                  <c:v>2.2135809579185719</c:v>
                </c:pt>
                <c:pt idx="1969">
                  <c:v>2.2122483699774351</c:v>
                </c:pt>
                <c:pt idx="1970">
                  <c:v>2.2193216108310949</c:v>
                </c:pt>
                <c:pt idx="1971">
                  <c:v>2.2115631052594749</c:v>
                </c:pt>
                <c:pt idx="1972">
                  <c:v>2.213452004078599</c:v>
                </c:pt>
                <c:pt idx="1973">
                  <c:v>2.2168199382311702</c:v>
                </c:pt>
                <c:pt idx="1974">
                  <c:v>2.224792705349826</c:v>
                </c:pt>
                <c:pt idx="1975">
                  <c:v>2.2216609702280121</c:v>
                </c:pt>
                <c:pt idx="1976">
                  <c:v>2.2115319001314822</c:v>
                </c:pt>
                <c:pt idx="1977">
                  <c:v>2.211851522272791</c:v>
                </c:pt>
                <c:pt idx="1978">
                  <c:v>2.2145680588002459</c:v>
                </c:pt>
                <c:pt idx="1979">
                  <c:v>2.2103351260516488</c:v>
                </c:pt>
                <c:pt idx="1980">
                  <c:v>2.2127753811088229</c:v>
                </c:pt>
                <c:pt idx="1981">
                  <c:v>2.2133840973395089</c:v>
                </c:pt>
                <c:pt idx="1982">
                  <c:v>2.204853234943144</c:v>
                </c:pt>
              </c:numCache>
            </c:numRef>
          </c:val>
          <c:smooth val="0"/>
        </c:ser>
        <c:ser>
          <c:idx val="4"/>
          <c:order val="4"/>
          <c:tx>
            <c:strRef>
              <c:f>Sheet1!$G$1</c:f>
              <c:strCache>
                <c:ptCount val="1"/>
                <c:pt idx="0">
                  <c:v>持仓因子3</c:v>
                </c:pt>
              </c:strCache>
            </c:strRef>
          </c:tx>
          <c:spPr>
            <a:ln w="28575" cap="rnd">
              <a:solidFill>
                <a:schemeClr val="accent5"/>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Sheet1!$G$2:$G$1984</c:f>
              <c:numCache>
                <c:formatCode>General</c:formatCode>
                <c:ptCount val="1983"/>
                <c:pt idx="0">
                  <c:v>0.99754996300209042</c:v>
                </c:pt>
                <c:pt idx="1">
                  <c:v>0.99117635363379009</c:v>
                </c:pt>
                <c:pt idx="2">
                  <c:v>1.005289237985695</c:v>
                </c:pt>
                <c:pt idx="3">
                  <c:v>1.009346608545308</c:v>
                </c:pt>
                <c:pt idx="4">
                  <c:v>1.0094742148042639</c:v>
                </c:pt>
                <c:pt idx="5">
                  <c:v>1.009405339823749</c:v>
                </c:pt>
                <c:pt idx="6">
                  <c:v>1.013254678514155</c:v>
                </c:pt>
                <c:pt idx="7">
                  <c:v>1.0131517173222959</c:v>
                </c:pt>
                <c:pt idx="8">
                  <c:v>1.016313581274382</c:v>
                </c:pt>
                <c:pt idx="9">
                  <c:v>1.0107529831071529</c:v>
                </c:pt>
                <c:pt idx="10">
                  <c:v>1.009724357925063</c:v>
                </c:pt>
                <c:pt idx="11">
                  <c:v>1.018603539661632</c:v>
                </c:pt>
                <c:pt idx="12">
                  <c:v>1.015251639547571</c:v>
                </c:pt>
                <c:pt idx="13">
                  <c:v>1.014241842882859</c:v>
                </c:pt>
                <c:pt idx="14">
                  <c:v>1.0129065088055309</c:v>
                </c:pt>
                <c:pt idx="15">
                  <c:v>1.0206642107289301</c:v>
                </c:pt>
                <c:pt idx="16">
                  <c:v>1.022483187810757</c:v>
                </c:pt>
                <c:pt idx="17">
                  <c:v>1.0234115245154189</c:v>
                </c:pt>
                <c:pt idx="18">
                  <c:v>1.02113616854524</c:v>
                </c:pt>
                <c:pt idx="19">
                  <c:v>1.026352921012996</c:v>
                </c:pt>
                <c:pt idx="20">
                  <c:v>1.0373058134234461</c:v>
                </c:pt>
                <c:pt idx="21">
                  <c:v>1.0354330790196591</c:v>
                </c:pt>
                <c:pt idx="22">
                  <c:v>1.0349141704513589</c:v>
                </c:pt>
                <c:pt idx="23">
                  <c:v>1.028289637953409</c:v>
                </c:pt>
                <c:pt idx="24">
                  <c:v>1.029074216583389</c:v>
                </c:pt>
                <c:pt idx="25">
                  <c:v>1.0284094830210651</c:v>
                </c:pt>
                <c:pt idx="26">
                  <c:v>1.03008953077308</c:v>
                </c:pt>
                <c:pt idx="27">
                  <c:v>1.0277814774690499</c:v>
                </c:pt>
                <c:pt idx="28">
                  <c:v>1.0261027190135781</c:v>
                </c:pt>
                <c:pt idx="29">
                  <c:v>1.0324958657874941</c:v>
                </c:pt>
                <c:pt idx="30">
                  <c:v>1.0271832989301051</c:v>
                </c:pt>
                <c:pt idx="31">
                  <c:v>1.0269572873125501</c:v>
                </c:pt>
                <c:pt idx="32">
                  <c:v>1.036104311320468</c:v>
                </c:pt>
                <c:pt idx="33">
                  <c:v>1.036021492676058</c:v>
                </c:pt>
                <c:pt idx="34">
                  <c:v>1.0419285060445891</c:v>
                </c:pt>
                <c:pt idx="35">
                  <c:v>1.05047893446812</c:v>
                </c:pt>
                <c:pt idx="36">
                  <c:v>1.050003912889597</c:v>
                </c:pt>
                <c:pt idx="37">
                  <c:v>1.0558358304470381</c:v>
                </c:pt>
                <c:pt idx="38">
                  <c:v>1.053340942012625</c:v>
                </c:pt>
                <c:pt idx="39">
                  <c:v>1.047294326734507</c:v>
                </c:pt>
                <c:pt idx="40">
                  <c:v>1.0453688730750521</c:v>
                </c:pt>
                <c:pt idx="41">
                  <c:v>1.042626722468593</c:v>
                </c:pt>
                <c:pt idx="42">
                  <c:v>1.048382399988238</c:v>
                </c:pt>
                <c:pt idx="43">
                  <c:v>1.0468925075562741</c:v>
                </c:pt>
                <c:pt idx="44">
                  <c:v>1.053571717463976</c:v>
                </c:pt>
                <c:pt idx="45">
                  <c:v>1.0466166671981341</c:v>
                </c:pt>
                <c:pt idx="46">
                  <c:v>1.0461259452054441</c:v>
                </c:pt>
                <c:pt idx="47">
                  <c:v>1.0511550952071811</c:v>
                </c:pt>
                <c:pt idx="48">
                  <c:v>1.044378922005003</c:v>
                </c:pt>
                <c:pt idx="49">
                  <c:v>1.041835969455839</c:v>
                </c:pt>
                <c:pt idx="50">
                  <c:v>1.04629774712317</c:v>
                </c:pt>
                <c:pt idx="51">
                  <c:v>1.047967428195878</c:v>
                </c:pt>
                <c:pt idx="52">
                  <c:v>1.0443897082805571</c:v>
                </c:pt>
                <c:pt idx="53">
                  <c:v>1.0432734755149959</c:v>
                </c:pt>
                <c:pt idx="54">
                  <c:v>1.041134002715518</c:v>
                </c:pt>
                <c:pt idx="55">
                  <c:v>1.0446679328932831</c:v>
                </c:pt>
                <c:pt idx="56">
                  <c:v>1.048581337433504</c:v>
                </c:pt>
                <c:pt idx="57">
                  <c:v>1.0463919968499751</c:v>
                </c:pt>
                <c:pt idx="58">
                  <c:v>1.0463037050672499</c:v>
                </c:pt>
                <c:pt idx="59">
                  <c:v>1.043263725444781</c:v>
                </c:pt>
                <c:pt idx="60">
                  <c:v>1.041244066800046</c:v>
                </c:pt>
                <c:pt idx="61">
                  <c:v>1.0455924232706919</c:v>
                </c:pt>
                <c:pt idx="62">
                  <c:v>1.0438884631850329</c:v>
                </c:pt>
                <c:pt idx="63">
                  <c:v>1.044700118884724</c:v>
                </c:pt>
                <c:pt idx="64">
                  <c:v>1.043767668917736</c:v>
                </c:pt>
                <c:pt idx="65">
                  <c:v>1.044289671400586</c:v>
                </c:pt>
                <c:pt idx="66">
                  <c:v>1.0459615826552859</c:v>
                </c:pt>
                <c:pt idx="67">
                  <c:v>1.0465439642796921</c:v>
                </c:pt>
                <c:pt idx="68">
                  <c:v>1.0529767047198351</c:v>
                </c:pt>
                <c:pt idx="69">
                  <c:v>1.048086419732611</c:v>
                </c:pt>
                <c:pt idx="70">
                  <c:v>1.0466488111847689</c:v>
                </c:pt>
                <c:pt idx="71">
                  <c:v>1.049130207415611</c:v>
                </c:pt>
                <c:pt idx="72">
                  <c:v>1.046420574265049</c:v>
                </c:pt>
                <c:pt idx="73">
                  <c:v>1.0473871002353841</c:v>
                </c:pt>
                <c:pt idx="74">
                  <c:v>1.0527474601080531</c:v>
                </c:pt>
                <c:pt idx="75">
                  <c:v>1.04896149722294</c:v>
                </c:pt>
                <c:pt idx="76">
                  <c:v>1.048999026860753</c:v>
                </c:pt>
                <c:pt idx="77">
                  <c:v>1.0474015989337819</c:v>
                </c:pt>
                <c:pt idx="78">
                  <c:v>1.048193270088466</c:v>
                </c:pt>
                <c:pt idx="79">
                  <c:v>1.0434570018877709</c:v>
                </c:pt>
                <c:pt idx="80">
                  <c:v>1.0497763850092241</c:v>
                </c:pt>
                <c:pt idx="81">
                  <c:v>1.0538293620684691</c:v>
                </c:pt>
                <c:pt idx="82">
                  <c:v>1.053116371359399</c:v>
                </c:pt>
                <c:pt idx="83">
                  <c:v>1.060544161267553</c:v>
                </c:pt>
                <c:pt idx="84">
                  <c:v>1.0589765585581581</c:v>
                </c:pt>
                <c:pt idx="85">
                  <c:v>1.061644919430573</c:v>
                </c:pt>
                <c:pt idx="86">
                  <c:v>1.0645189772557411</c:v>
                </c:pt>
                <c:pt idx="87">
                  <c:v>1.0742007700644891</c:v>
                </c:pt>
                <c:pt idx="88">
                  <c:v>1.0710131334010711</c:v>
                </c:pt>
                <c:pt idx="89">
                  <c:v>1.0723400807224679</c:v>
                </c:pt>
                <c:pt idx="90">
                  <c:v>1.0715264246139291</c:v>
                </c:pt>
                <c:pt idx="91">
                  <c:v>1.0672780347963799</c:v>
                </c:pt>
                <c:pt idx="92">
                  <c:v>1.064491465334086</c:v>
                </c:pt>
                <c:pt idx="93">
                  <c:v>1.0703094620502269</c:v>
                </c:pt>
                <c:pt idx="94">
                  <c:v>1.070182430590223</c:v>
                </c:pt>
                <c:pt idx="95">
                  <c:v>1.0694781990073881</c:v>
                </c:pt>
                <c:pt idx="96">
                  <c:v>1.072317169577707</c:v>
                </c:pt>
                <c:pt idx="97">
                  <c:v>1.0742763658017069</c:v>
                </c:pt>
                <c:pt idx="98">
                  <c:v>1.0761722390394191</c:v>
                </c:pt>
                <c:pt idx="99">
                  <c:v>1.072017924181047</c:v>
                </c:pt>
                <c:pt idx="100">
                  <c:v>1.075664418877561</c:v>
                </c:pt>
                <c:pt idx="101">
                  <c:v>1.077908201014752</c:v>
                </c:pt>
                <c:pt idx="102">
                  <c:v>1.0766058375396039</c:v>
                </c:pt>
                <c:pt idx="103">
                  <c:v>1.0753674896340319</c:v>
                </c:pt>
                <c:pt idx="104">
                  <c:v>1.071975150020664</c:v>
                </c:pt>
                <c:pt idx="105">
                  <c:v>1.073974286652462</c:v>
                </c:pt>
                <c:pt idx="106">
                  <c:v>1.075742610879699</c:v>
                </c:pt>
                <c:pt idx="107">
                  <c:v>1.080349503957591</c:v>
                </c:pt>
                <c:pt idx="108">
                  <c:v>1.0808686676957331</c:v>
                </c:pt>
                <c:pt idx="109">
                  <c:v>1.0735608097587941</c:v>
                </c:pt>
                <c:pt idx="110">
                  <c:v>1.072316502263295</c:v>
                </c:pt>
                <c:pt idx="111">
                  <c:v>1.070663684926682</c:v>
                </c:pt>
                <c:pt idx="112">
                  <c:v>1.071556713847218</c:v>
                </c:pt>
                <c:pt idx="113">
                  <c:v>1.0728277097744501</c:v>
                </c:pt>
                <c:pt idx="114">
                  <c:v>1.0736260337814929</c:v>
                </c:pt>
                <c:pt idx="115">
                  <c:v>1.081257556121594</c:v>
                </c:pt>
                <c:pt idx="116">
                  <c:v>1.0812993331429319</c:v>
                </c:pt>
                <c:pt idx="117">
                  <c:v>1.083370032210232</c:v>
                </c:pt>
                <c:pt idx="118">
                  <c:v>1.0846437185094639</c:v>
                </c:pt>
                <c:pt idx="119">
                  <c:v>1.0864013937333861</c:v>
                </c:pt>
                <c:pt idx="120">
                  <c:v>1.0865424759957549</c:v>
                </c:pt>
                <c:pt idx="121">
                  <c:v>1.084970298856065</c:v>
                </c:pt>
                <c:pt idx="122">
                  <c:v>1.085910197237133</c:v>
                </c:pt>
                <c:pt idx="123">
                  <c:v>1.086335850376952</c:v>
                </c:pt>
                <c:pt idx="124">
                  <c:v>1.0869891397892371</c:v>
                </c:pt>
                <c:pt idx="125">
                  <c:v>1.0919229136255511</c:v>
                </c:pt>
                <c:pt idx="126">
                  <c:v>1.0917299871121631</c:v>
                </c:pt>
                <c:pt idx="127">
                  <c:v>1.0948009638209699</c:v>
                </c:pt>
                <c:pt idx="128">
                  <c:v>1.0931543514311419</c:v>
                </c:pt>
                <c:pt idx="129">
                  <c:v>1.087615577423382</c:v>
                </c:pt>
                <c:pt idx="130">
                  <c:v>1.0843282593246899</c:v>
                </c:pt>
                <c:pt idx="131">
                  <c:v>1.085053443876218</c:v>
                </c:pt>
                <c:pt idx="132">
                  <c:v>1.083314397418341</c:v>
                </c:pt>
                <c:pt idx="133">
                  <c:v>1.082728827234569</c:v>
                </c:pt>
                <c:pt idx="134">
                  <c:v>1.079642132609455</c:v>
                </c:pt>
                <c:pt idx="135">
                  <c:v>1.081577511917051</c:v>
                </c:pt>
                <c:pt idx="136">
                  <c:v>1.0859766490233549</c:v>
                </c:pt>
                <c:pt idx="137">
                  <c:v>1.086553273936733</c:v>
                </c:pt>
                <c:pt idx="138">
                  <c:v>1.085730208083892</c:v>
                </c:pt>
                <c:pt idx="139">
                  <c:v>1.0875086317552449</c:v>
                </c:pt>
                <c:pt idx="140">
                  <c:v>1.0895701345911279</c:v>
                </c:pt>
                <c:pt idx="141">
                  <c:v>1.0913563727903459</c:v>
                </c:pt>
                <c:pt idx="142">
                  <c:v>1.0937202000288559</c:v>
                </c:pt>
                <c:pt idx="143">
                  <c:v>1.093013626829944</c:v>
                </c:pt>
                <c:pt idx="144">
                  <c:v>1.087807127616403</c:v>
                </c:pt>
                <c:pt idx="145">
                  <c:v>1.0925164515252319</c:v>
                </c:pt>
                <c:pt idx="146">
                  <c:v>1.092386031634369</c:v>
                </c:pt>
                <c:pt idx="147">
                  <c:v>1.0916094101562639</c:v>
                </c:pt>
                <c:pt idx="148">
                  <c:v>1.0905377993775509</c:v>
                </c:pt>
                <c:pt idx="149">
                  <c:v>1.0839721958459561</c:v>
                </c:pt>
                <c:pt idx="150">
                  <c:v>1.085620000763448</c:v>
                </c:pt>
                <c:pt idx="151">
                  <c:v>1.0879594484313639</c:v>
                </c:pt>
                <c:pt idx="152">
                  <c:v>1.0878776702920741</c:v>
                </c:pt>
                <c:pt idx="153">
                  <c:v>1.0910107704504071</c:v>
                </c:pt>
                <c:pt idx="154">
                  <c:v>1.09266979010636</c:v>
                </c:pt>
                <c:pt idx="155">
                  <c:v>1.091339443895242</c:v>
                </c:pt>
                <c:pt idx="156">
                  <c:v>1.0921847514532621</c:v>
                </c:pt>
                <c:pt idx="157">
                  <c:v>1.093525766672242</c:v>
                </c:pt>
                <c:pt idx="158">
                  <c:v>1.095389283311542</c:v>
                </c:pt>
                <c:pt idx="159">
                  <c:v>1.0955528819335341</c:v>
                </c:pt>
                <c:pt idx="160">
                  <c:v>1.1004699812291909</c:v>
                </c:pt>
                <c:pt idx="161">
                  <c:v>1.0983110771380229</c:v>
                </c:pt>
                <c:pt idx="162">
                  <c:v>1.0987592450679819</c:v>
                </c:pt>
                <c:pt idx="163">
                  <c:v>1.100760421278967</c:v>
                </c:pt>
                <c:pt idx="164">
                  <c:v>1.0947223316895189</c:v>
                </c:pt>
                <c:pt idx="165">
                  <c:v>1.0949460515615941</c:v>
                </c:pt>
                <c:pt idx="166">
                  <c:v>1.0948388851473021</c:v>
                </c:pt>
                <c:pt idx="167">
                  <c:v>1.101468741911154</c:v>
                </c:pt>
                <c:pt idx="168">
                  <c:v>1.1015340528300031</c:v>
                </c:pt>
                <c:pt idx="169">
                  <c:v>1.1023705551804051</c:v>
                </c:pt>
                <c:pt idx="170">
                  <c:v>1.104439406234518</c:v>
                </c:pt>
                <c:pt idx="171">
                  <c:v>1.1026501948210561</c:v>
                </c:pt>
                <c:pt idx="172">
                  <c:v>1.106273722222906</c:v>
                </c:pt>
                <c:pt idx="173">
                  <c:v>1.111069404381124</c:v>
                </c:pt>
                <c:pt idx="174">
                  <c:v>1.1113409554249181</c:v>
                </c:pt>
                <c:pt idx="175">
                  <c:v>1.1145877715938051</c:v>
                </c:pt>
                <c:pt idx="176">
                  <c:v>1.1111531920476001</c:v>
                </c:pt>
                <c:pt idx="177">
                  <c:v>1.1101244002589881</c:v>
                </c:pt>
                <c:pt idx="178">
                  <c:v>1.1107364849740211</c:v>
                </c:pt>
                <c:pt idx="179">
                  <c:v>1.111522897487182</c:v>
                </c:pt>
                <c:pt idx="180">
                  <c:v>1.11372969678571</c:v>
                </c:pt>
                <c:pt idx="181">
                  <c:v>1.115429687694006</c:v>
                </c:pt>
                <c:pt idx="182">
                  <c:v>1.1157040857589471</c:v>
                </c:pt>
                <c:pt idx="183">
                  <c:v>1.118465344082036</c:v>
                </c:pt>
                <c:pt idx="184">
                  <c:v>1.1195433915052919</c:v>
                </c:pt>
                <c:pt idx="185">
                  <c:v>1.1247276724188151</c:v>
                </c:pt>
                <c:pt idx="186">
                  <c:v>1.1297577207016221</c:v>
                </c:pt>
                <c:pt idx="187">
                  <c:v>1.130498667583997</c:v>
                </c:pt>
                <c:pt idx="188">
                  <c:v>1.129970335277509</c:v>
                </c:pt>
                <c:pt idx="189">
                  <c:v>1.127924629902038</c:v>
                </c:pt>
                <c:pt idx="190">
                  <c:v>1.127205750277138</c:v>
                </c:pt>
                <c:pt idx="191">
                  <c:v>1.1187602641526699</c:v>
                </c:pt>
                <c:pt idx="192">
                  <c:v>1.1204841246844099</c:v>
                </c:pt>
                <c:pt idx="193">
                  <c:v>1.135592941908558</c:v>
                </c:pt>
                <c:pt idx="194">
                  <c:v>1.138966366715892</c:v>
                </c:pt>
                <c:pt idx="195">
                  <c:v>1.1364859994319449</c:v>
                </c:pt>
                <c:pt idx="196">
                  <c:v>1.1309951018608519</c:v>
                </c:pt>
                <c:pt idx="197">
                  <c:v>1.1373012121921471</c:v>
                </c:pt>
                <c:pt idx="198">
                  <c:v>1.1435632324362</c:v>
                </c:pt>
                <c:pt idx="199">
                  <c:v>1.1400058537627391</c:v>
                </c:pt>
                <c:pt idx="200">
                  <c:v>1.135165213332316</c:v>
                </c:pt>
                <c:pt idx="201">
                  <c:v>1.1406055369464609</c:v>
                </c:pt>
                <c:pt idx="202">
                  <c:v>1.125699191264832</c:v>
                </c:pt>
                <c:pt idx="203">
                  <c:v>1.12944353250868</c:v>
                </c:pt>
                <c:pt idx="204">
                  <c:v>1.1417310504146541</c:v>
                </c:pt>
                <c:pt idx="205">
                  <c:v>1.1624923670392211</c:v>
                </c:pt>
                <c:pt idx="206">
                  <c:v>1.161974366533187</c:v>
                </c:pt>
                <c:pt idx="207">
                  <c:v>1.1718555718066519</c:v>
                </c:pt>
                <c:pt idx="208">
                  <c:v>1.1731140868442489</c:v>
                </c:pt>
                <c:pt idx="209">
                  <c:v>1.170854242554165</c:v>
                </c:pt>
                <c:pt idx="210">
                  <c:v>1.171261894335609</c:v>
                </c:pt>
                <c:pt idx="211">
                  <c:v>1.1698790956123519</c:v>
                </c:pt>
                <c:pt idx="212">
                  <c:v>1.1795777375571159</c:v>
                </c:pt>
                <c:pt idx="213">
                  <c:v>1.174249270962336</c:v>
                </c:pt>
                <c:pt idx="214">
                  <c:v>1.179574538709975</c:v>
                </c:pt>
                <c:pt idx="215">
                  <c:v>1.193436638075916</c:v>
                </c:pt>
                <c:pt idx="216">
                  <c:v>1.187154547897481</c:v>
                </c:pt>
                <c:pt idx="217">
                  <c:v>1.19150242188823</c:v>
                </c:pt>
                <c:pt idx="218">
                  <c:v>1.187215688006831</c:v>
                </c:pt>
                <c:pt idx="219">
                  <c:v>1.1890487399646641</c:v>
                </c:pt>
                <c:pt idx="220">
                  <c:v>1.187063794485667</c:v>
                </c:pt>
                <c:pt idx="221">
                  <c:v>1.1866061083271411</c:v>
                </c:pt>
                <c:pt idx="222">
                  <c:v>1.187970919742015</c:v>
                </c:pt>
                <c:pt idx="223">
                  <c:v>1.185345146112794</c:v>
                </c:pt>
                <c:pt idx="224">
                  <c:v>1.185080736484339</c:v>
                </c:pt>
                <c:pt idx="225">
                  <c:v>1.185985216783684</c:v>
                </c:pt>
                <c:pt idx="226">
                  <c:v>1.1808147812192451</c:v>
                </c:pt>
                <c:pt idx="227">
                  <c:v>1.1786524448013409</c:v>
                </c:pt>
                <c:pt idx="228">
                  <c:v>1.182645019640195</c:v>
                </c:pt>
                <c:pt idx="229">
                  <c:v>1.1830844282507831</c:v>
                </c:pt>
                <c:pt idx="230">
                  <c:v>1.178976838372561</c:v>
                </c:pt>
                <c:pt idx="231">
                  <c:v>1.185260054810106</c:v>
                </c:pt>
                <c:pt idx="232">
                  <c:v>1.1815604560061259</c:v>
                </c:pt>
                <c:pt idx="233">
                  <c:v>1.1883954588390779</c:v>
                </c:pt>
                <c:pt idx="234">
                  <c:v>1.183878054793905</c:v>
                </c:pt>
                <c:pt idx="235">
                  <c:v>1.1837418382013629</c:v>
                </c:pt>
                <c:pt idx="236">
                  <c:v>1.18219209550257</c:v>
                </c:pt>
                <c:pt idx="237">
                  <c:v>1.1881761437680891</c:v>
                </c:pt>
                <c:pt idx="238">
                  <c:v>1.191084818496934</c:v>
                </c:pt>
                <c:pt idx="239">
                  <c:v>1.1865404766304639</c:v>
                </c:pt>
                <c:pt idx="240">
                  <c:v>1.1862411797100181</c:v>
                </c:pt>
                <c:pt idx="241">
                  <c:v>1.181804197334837</c:v>
                </c:pt>
                <c:pt idx="242">
                  <c:v>1.1810522604370759</c:v>
                </c:pt>
                <c:pt idx="243">
                  <c:v>1.180047196678002</c:v>
                </c:pt>
                <c:pt idx="244">
                  <c:v>1.186852087407299</c:v>
                </c:pt>
                <c:pt idx="245">
                  <c:v>1.19102839692829</c:v>
                </c:pt>
                <c:pt idx="246">
                  <c:v>1.192607255490177</c:v>
                </c:pt>
                <c:pt idx="247">
                  <c:v>1.1927244844279661</c:v>
                </c:pt>
                <c:pt idx="248">
                  <c:v>1.19735852100666</c:v>
                </c:pt>
                <c:pt idx="249">
                  <c:v>1.1967010683011581</c:v>
                </c:pt>
                <c:pt idx="250">
                  <c:v>1.204508997974868</c:v>
                </c:pt>
                <c:pt idx="251">
                  <c:v>1.202935570034392</c:v>
                </c:pt>
                <c:pt idx="252">
                  <c:v>1.1955355237500001</c:v>
                </c:pt>
                <c:pt idx="253">
                  <c:v>1.1983843072311879</c:v>
                </c:pt>
                <c:pt idx="254">
                  <c:v>1.196709542956603</c:v>
                </c:pt>
                <c:pt idx="255">
                  <c:v>1.1954844954556769</c:v>
                </c:pt>
                <c:pt idx="256">
                  <c:v>1.2039745747254911</c:v>
                </c:pt>
                <c:pt idx="257">
                  <c:v>1.201109688671522</c:v>
                </c:pt>
                <c:pt idx="258">
                  <c:v>1.2064866219748689</c:v>
                </c:pt>
                <c:pt idx="259">
                  <c:v>1.200373324700132</c:v>
                </c:pt>
                <c:pt idx="260">
                  <c:v>1.1952903265214241</c:v>
                </c:pt>
                <c:pt idx="261">
                  <c:v>1.1941055200713031</c:v>
                </c:pt>
                <c:pt idx="262">
                  <c:v>1.196004479266906</c:v>
                </c:pt>
                <c:pt idx="263">
                  <c:v>1.1877384975673151</c:v>
                </c:pt>
                <c:pt idx="264">
                  <c:v>1.1893768096790469</c:v>
                </c:pt>
                <c:pt idx="265">
                  <c:v>1.1835148641858939</c:v>
                </c:pt>
                <c:pt idx="266">
                  <c:v>1.1882429539374839</c:v>
                </c:pt>
                <c:pt idx="267">
                  <c:v>1.1846614260213439</c:v>
                </c:pt>
                <c:pt idx="268">
                  <c:v>1.1925009610269419</c:v>
                </c:pt>
                <c:pt idx="269">
                  <c:v>1.200514757322287</c:v>
                </c:pt>
                <c:pt idx="270">
                  <c:v>1.195044897977434</c:v>
                </c:pt>
                <c:pt idx="271">
                  <c:v>1.202805567066076</c:v>
                </c:pt>
                <c:pt idx="272">
                  <c:v>1.203600836625434</c:v>
                </c:pt>
                <c:pt idx="273">
                  <c:v>1.2075005345176399</c:v>
                </c:pt>
                <c:pt idx="274">
                  <c:v>1.2071707699136851</c:v>
                </c:pt>
                <c:pt idx="275">
                  <c:v>1.205963498585116</c:v>
                </c:pt>
                <c:pt idx="276">
                  <c:v>1.209163556428168</c:v>
                </c:pt>
                <c:pt idx="277">
                  <c:v>1.208674172100112</c:v>
                </c:pt>
                <c:pt idx="278">
                  <c:v>1.2100730100408501</c:v>
                </c:pt>
                <c:pt idx="279">
                  <c:v>1.2092057412330739</c:v>
                </c:pt>
                <c:pt idx="280">
                  <c:v>1.2071120213394899</c:v>
                </c:pt>
                <c:pt idx="281">
                  <c:v>1.210802000191415</c:v>
                </c:pt>
                <c:pt idx="282">
                  <c:v>1.213181500062662</c:v>
                </c:pt>
                <c:pt idx="283">
                  <c:v>1.2159244888691101</c:v>
                </c:pt>
                <c:pt idx="284">
                  <c:v>1.217980452784476</c:v>
                </c:pt>
                <c:pt idx="285">
                  <c:v>1.2130489236709081</c:v>
                </c:pt>
                <c:pt idx="286">
                  <c:v>1.2118847456338731</c:v>
                </c:pt>
                <c:pt idx="287">
                  <c:v>1.210711398945868</c:v>
                </c:pt>
                <c:pt idx="288">
                  <c:v>1.209477937461394</c:v>
                </c:pt>
                <c:pt idx="289">
                  <c:v>1.214238830033467</c:v>
                </c:pt>
                <c:pt idx="290">
                  <c:v>1.2161658914486679</c:v>
                </c:pt>
                <c:pt idx="291">
                  <c:v>1.214287267370695</c:v>
                </c:pt>
                <c:pt idx="292">
                  <c:v>1.207423796768317</c:v>
                </c:pt>
                <c:pt idx="293">
                  <c:v>1.21200606541917</c:v>
                </c:pt>
                <c:pt idx="294">
                  <c:v>1.2100745077528381</c:v>
                </c:pt>
                <c:pt idx="295">
                  <c:v>1.2131499623662809</c:v>
                </c:pt>
                <c:pt idx="296">
                  <c:v>1.2109926113047269</c:v>
                </c:pt>
                <c:pt idx="297">
                  <c:v>1.211204276806642</c:v>
                </c:pt>
                <c:pt idx="298">
                  <c:v>1.214170337999114</c:v>
                </c:pt>
                <c:pt idx="299">
                  <c:v>1.220058169090261</c:v>
                </c:pt>
                <c:pt idx="300">
                  <c:v>1.2151010196651799</c:v>
                </c:pt>
                <c:pt idx="301">
                  <c:v>1.215327432137244</c:v>
                </c:pt>
                <c:pt idx="302">
                  <c:v>1.2086072229121361</c:v>
                </c:pt>
                <c:pt idx="303">
                  <c:v>1.2112486678806049</c:v>
                </c:pt>
                <c:pt idx="304">
                  <c:v>1.2134298143636779</c:v>
                </c:pt>
                <c:pt idx="305">
                  <c:v>1.206774324455389</c:v>
                </c:pt>
                <c:pt idx="306">
                  <c:v>1.211396645919615</c:v>
                </c:pt>
                <c:pt idx="307">
                  <c:v>1.2149068501738369</c:v>
                </c:pt>
                <c:pt idx="308">
                  <c:v>1.212896389334204</c:v>
                </c:pt>
                <c:pt idx="309">
                  <c:v>1.2102282902429149</c:v>
                </c:pt>
                <c:pt idx="310">
                  <c:v>1.20483972996612</c:v>
                </c:pt>
                <c:pt idx="311">
                  <c:v>1.2040468087705609</c:v>
                </c:pt>
                <c:pt idx="312">
                  <c:v>1.2063704161225191</c:v>
                </c:pt>
                <c:pt idx="313">
                  <c:v>1.215280916429422</c:v>
                </c:pt>
                <c:pt idx="314">
                  <c:v>1.2140685351435421</c:v>
                </c:pt>
                <c:pt idx="315">
                  <c:v>1.2182201513425339</c:v>
                </c:pt>
                <c:pt idx="316">
                  <c:v>1.215900173140706</c:v>
                </c:pt>
                <c:pt idx="317">
                  <c:v>1.2177152751720699</c:v>
                </c:pt>
                <c:pt idx="318">
                  <c:v>1.2179397620566039</c:v>
                </c:pt>
                <c:pt idx="319">
                  <c:v>1.2207535345981959</c:v>
                </c:pt>
                <c:pt idx="320">
                  <c:v>1.2212102914523</c:v>
                </c:pt>
                <c:pt idx="321">
                  <c:v>1.223604406569669</c:v>
                </c:pt>
                <c:pt idx="322">
                  <c:v>1.222526019276577</c:v>
                </c:pt>
                <c:pt idx="323">
                  <c:v>1.2200092969481049</c:v>
                </c:pt>
                <c:pt idx="324">
                  <c:v>1.219431312054988</c:v>
                </c:pt>
                <c:pt idx="325">
                  <c:v>1.220641886337984</c:v>
                </c:pt>
                <c:pt idx="326">
                  <c:v>1.221665511059765</c:v>
                </c:pt>
                <c:pt idx="327">
                  <c:v>1.2247543920348289</c:v>
                </c:pt>
                <c:pt idx="328">
                  <c:v>1.221528819093151</c:v>
                </c:pt>
                <c:pt idx="329">
                  <c:v>1.2213177413978249</c:v>
                </c:pt>
                <c:pt idx="330">
                  <c:v>1.2241066726041889</c:v>
                </c:pt>
                <c:pt idx="331">
                  <c:v>1.220878500926549</c:v>
                </c:pt>
                <c:pt idx="332">
                  <c:v>1.2258827764660269</c:v>
                </c:pt>
                <c:pt idx="333">
                  <c:v>1.2281160901813519</c:v>
                </c:pt>
                <c:pt idx="334">
                  <c:v>1.230408760907808</c:v>
                </c:pt>
                <c:pt idx="335">
                  <c:v>1.228693718983966</c:v>
                </c:pt>
                <c:pt idx="336">
                  <c:v>1.230331395613605</c:v>
                </c:pt>
                <c:pt idx="337">
                  <c:v>1.2307084167472511</c:v>
                </c:pt>
                <c:pt idx="338">
                  <c:v>1.230815302316459</c:v>
                </c:pt>
                <c:pt idx="339">
                  <c:v>1.230237767477379</c:v>
                </c:pt>
                <c:pt idx="340">
                  <c:v>1.231682366124162</c:v>
                </c:pt>
                <c:pt idx="341">
                  <c:v>1.23189550847781</c:v>
                </c:pt>
                <c:pt idx="342">
                  <c:v>1.229433342420708</c:v>
                </c:pt>
                <c:pt idx="343">
                  <c:v>1.2306445151165279</c:v>
                </c:pt>
                <c:pt idx="344">
                  <c:v>1.2345504599379851</c:v>
                </c:pt>
                <c:pt idx="345">
                  <c:v>1.236389539467438</c:v>
                </c:pt>
                <c:pt idx="346">
                  <c:v>1.233518710297461</c:v>
                </c:pt>
                <c:pt idx="347">
                  <c:v>1.2301765948661461</c:v>
                </c:pt>
                <c:pt idx="348">
                  <c:v>1.2349403308345781</c:v>
                </c:pt>
                <c:pt idx="349">
                  <c:v>1.2387496645707481</c:v>
                </c:pt>
                <c:pt idx="350">
                  <c:v>1.2428807382061771</c:v>
                </c:pt>
                <c:pt idx="351">
                  <c:v>1.2455884037009151</c:v>
                </c:pt>
                <c:pt idx="352">
                  <c:v>1.242999691597575</c:v>
                </c:pt>
                <c:pt idx="353">
                  <c:v>1.2421326272885971</c:v>
                </c:pt>
                <c:pt idx="354">
                  <c:v>1.2398430992002949</c:v>
                </c:pt>
                <c:pt idx="355">
                  <c:v>1.2347701207847901</c:v>
                </c:pt>
                <c:pt idx="356">
                  <c:v>1.2445630701800181</c:v>
                </c:pt>
                <c:pt idx="357">
                  <c:v>1.24786847403073</c:v>
                </c:pt>
                <c:pt idx="358">
                  <c:v>1.249036990485848</c:v>
                </c:pt>
                <c:pt idx="359">
                  <c:v>1.24409395967675</c:v>
                </c:pt>
                <c:pt idx="360">
                  <c:v>1.2436571738848969</c:v>
                </c:pt>
                <c:pt idx="361">
                  <c:v>1.2393793117395591</c:v>
                </c:pt>
                <c:pt idx="362">
                  <c:v>1.2407606489664751</c:v>
                </c:pt>
                <c:pt idx="363">
                  <c:v>1.2377237690008731</c:v>
                </c:pt>
                <c:pt idx="364">
                  <c:v>1.2380778170661351</c:v>
                </c:pt>
                <c:pt idx="365">
                  <c:v>1.2387381039623619</c:v>
                </c:pt>
                <c:pt idx="366">
                  <c:v>1.2407855680623121</c:v>
                </c:pt>
                <c:pt idx="367">
                  <c:v>1.243565725212163</c:v>
                </c:pt>
                <c:pt idx="368">
                  <c:v>1.2380719234131241</c:v>
                </c:pt>
                <c:pt idx="369">
                  <c:v>1.2378925318712579</c:v>
                </c:pt>
                <c:pt idx="370">
                  <c:v>1.2339196078221999</c:v>
                </c:pt>
                <c:pt idx="371">
                  <c:v>1.2363271872905459</c:v>
                </c:pt>
                <c:pt idx="372">
                  <c:v>1.2349690075530719</c:v>
                </c:pt>
                <c:pt idx="373">
                  <c:v>1.239326271155532</c:v>
                </c:pt>
                <c:pt idx="374">
                  <c:v>1.2394351620553901</c:v>
                </c:pt>
                <c:pt idx="375">
                  <c:v>1.237609711807286</c:v>
                </c:pt>
                <c:pt idx="376">
                  <c:v>1.2463018442656559</c:v>
                </c:pt>
                <c:pt idx="377">
                  <c:v>1.2431326943949459</c:v>
                </c:pt>
                <c:pt idx="378">
                  <c:v>1.240156380044656</c:v>
                </c:pt>
                <c:pt idx="379">
                  <c:v>1.242989918978932</c:v>
                </c:pt>
                <c:pt idx="380">
                  <c:v>1.2437442612123679</c:v>
                </c:pt>
                <c:pt idx="381">
                  <c:v>1.240429342087787</c:v>
                </c:pt>
                <c:pt idx="382">
                  <c:v>1.241387847058341</c:v>
                </c:pt>
                <c:pt idx="383">
                  <c:v>1.2443334374446979</c:v>
                </c:pt>
                <c:pt idx="384">
                  <c:v>1.247528587223699</c:v>
                </c:pt>
                <c:pt idx="385">
                  <c:v>1.2600890577027779</c:v>
                </c:pt>
                <c:pt idx="386">
                  <c:v>1.2647996094068761</c:v>
                </c:pt>
                <c:pt idx="387">
                  <c:v>1.260102263988649</c:v>
                </c:pt>
                <c:pt idx="388">
                  <c:v>1.2597289382946719</c:v>
                </c:pt>
                <c:pt idx="389">
                  <c:v>1.2514729747430591</c:v>
                </c:pt>
                <c:pt idx="390">
                  <c:v>1.2556415659067759</c:v>
                </c:pt>
                <c:pt idx="391">
                  <c:v>1.2547520420830789</c:v>
                </c:pt>
                <c:pt idx="392">
                  <c:v>1.2633787873051709</c:v>
                </c:pt>
                <c:pt idx="393">
                  <c:v>1.2574926908367261</c:v>
                </c:pt>
                <c:pt idx="394">
                  <c:v>1.2619968174401459</c:v>
                </c:pt>
                <c:pt idx="395">
                  <c:v>1.2571804376835021</c:v>
                </c:pt>
                <c:pt idx="396">
                  <c:v>1.2596385637473011</c:v>
                </c:pt>
                <c:pt idx="397">
                  <c:v>1.25690492019059</c:v>
                </c:pt>
                <c:pt idx="398">
                  <c:v>1.259153956684645</c:v>
                </c:pt>
                <c:pt idx="399">
                  <c:v>1.2544589673645921</c:v>
                </c:pt>
                <c:pt idx="400">
                  <c:v>1.258209430720131</c:v>
                </c:pt>
                <c:pt idx="401">
                  <c:v>1.2574076404190351</c:v>
                </c:pt>
                <c:pt idx="402">
                  <c:v>1.2537331108525549</c:v>
                </c:pt>
                <c:pt idx="403">
                  <c:v>1.2516837147344391</c:v>
                </c:pt>
                <c:pt idx="404">
                  <c:v>1.258312253194662</c:v>
                </c:pt>
                <c:pt idx="405">
                  <c:v>1.2586737378947519</c:v>
                </c:pt>
                <c:pt idx="406">
                  <c:v>1.264810537560203</c:v>
                </c:pt>
                <c:pt idx="407">
                  <c:v>1.2645451692510801</c:v>
                </c:pt>
                <c:pt idx="408">
                  <c:v>1.2590180631584089</c:v>
                </c:pt>
                <c:pt idx="409">
                  <c:v>1.261233877210775</c:v>
                </c:pt>
                <c:pt idx="410">
                  <c:v>1.262260041574381</c:v>
                </c:pt>
                <c:pt idx="411">
                  <c:v>1.263930093585045</c:v>
                </c:pt>
                <c:pt idx="412">
                  <c:v>1.2682670151901221</c:v>
                </c:pt>
                <c:pt idx="413">
                  <c:v>1.2688687921134321</c:v>
                </c:pt>
                <c:pt idx="414">
                  <c:v>1.271410442743347</c:v>
                </c:pt>
                <c:pt idx="415">
                  <c:v>1.278359741600277</c:v>
                </c:pt>
                <c:pt idx="416">
                  <c:v>1.277070196611811</c:v>
                </c:pt>
                <c:pt idx="417">
                  <c:v>1.272190828994886</c:v>
                </c:pt>
                <c:pt idx="418">
                  <c:v>1.2797436842810981</c:v>
                </c:pt>
                <c:pt idx="419">
                  <c:v>1.2890027373733151</c:v>
                </c:pt>
                <c:pt idx="420">
                  <c:v>1.3060936007060759</c:v>
                </c:pt>
                <c:pt idx="421">
                  <c:v>1.309507541814769</c:v>
                </c:pt>
                <c:pt idx="422">
                  <c:v>1.3185777335788389</c:v>
                </c:pt>
                <c:pt idx="423">
                  <c:v>1.3214581685247999</c:v>
                </c:pt>
                <c:pt idx="424">
                  <c:v>1.3262872453042569</c:v>
                </c:pt>
                <c:pt idx="425">
                  <c:v>1.32807888282311</c:v>
                </c:pt>
                <c:pt idx="426">
                  <c:v>1.331475191660497</c:v>
                </c:pt>
                <c:pt idx="427">
                  <c:v>1.329680461405581</c:v>
                </c:pt>
                <c:pt idx="428">
                  <c:v>1.3279766569039519</c:v>
                </c:pt>
                <c:pt idx="429">
                  <c:v>1.331115142588406</c:v>
                </c:pt>
                <c:pt idx="430">
                  <c:v>1.340414569600282</c:v>
                </c:pt>
                <c:pt idx="431">
                  <c:v>1.3590502290683879</c:v>
                </c:pt>
                <c:pt idx="432">
                  <c:v>1.3600544980656339</c:v>
                </c:pt>
                <c:pt idx="433">
                  <c:v>1.370090328840047</c:v>
                </c:pt>
                <c:pt idx="434">
                  <c:v>1.369043527685839</c:v>
                </c:pt>
                <c:pt idx="435">
                  <c:v>1.3536072898426901</c:v>
                </c:pt>
                <c:pt idx="436">
                  <c:v>1.354811283281957</c:v>
                </c:pt>
                <c:pt idx="437">
                  <c:v>1.3533267205850501</c:v>
                </c:pt>
                <c:pt idx="438">
                  <c:v>1.3458329745376001</c:v>
                </c:pt>
                <c:pt idx="439">
                  <c:v>1.354399178598481</c:v>
                </c:pt>
                <c:pt idx="440">
                  <c:v>1.3649877455508499</c:v>
                </c:pt>
                <c:pt idx="441">
                  <c:v>1.351484098537739</c:v>
                </c:pt>
                <c:pt idx="442">
                  <c:v>1.3312199701108229</c:v>
                </c:pt>
                <c:pt idx="443">
                  <c:v>1.3373126903285739</c:v>
                </c:pt>
                <c:pt idx="444">
                  <c:v>1.3265768973988581</c:v>
                </c:pt>
                <c:pt idx="445">
                  <c:v>1.3305883437950221</c:v>
                </c:pt>
                <c:pt idx="446">
                  <c:v>1.3349811836769629</c:v>
                </c:pt>
                <c:pt idx="447">
                  <c:v>1.3435240897579639</c:v>
                </c:pt>
                <c:pt idx="448">
                  <c:v>1.348326552346228</c:v>
                </c:pt>
                <c:pt idx="449">
                  <c:v>1.3446794162756801</c:v>
                </c:pt>
                <c:pt idx="450">
                  <c:v>1.337094670066779</c:v>
                </c:pt>
                <c:pt idx="451">
                  <c:v>1.3319970008719051</c:v>
                </c:pt>
                <c:pt idx="452">
                  <c:v>1.3368695503533961</c:v>
                </c:pt>
                <c:pt idx="453">
                  <c:v>1.334465017788371</c:v>
                </c:pt>
                <c:pt idx="454">
                  <c:v>1.327060320724655</c:v>
                </c:pt>
                <c:pt idx="455">
                  <c:v>1.3275726527712901</c:v>
                </c:pt>
                <c:pt idx="456">
                  <c:v>1.325392454183544</c:v>
                </c:pt>
                <c:pt idx="457">
                  <c:v>1.331166478449439</c:v>
                </c:pt>
                <c:pt idx="458">
                  <c:v>1.336173473175208</c:v>
                </c:pt>
                <c:pt idx="459">
                  <c:v>1.3360537297622681</c:v>
                </c:pt>
                <c:pt idx="460">
                  <c:v>1.3372568028792919</c:v>
                </c:pt>
                <c:pt idx="461">
                  <c:v>1.3352001230376871</c:v>
                </c:pt>
                <c:pt idx="462">
                  <c:v>1.3397246649741319</c:v>
                </c:pt>
                <c:pt idx="463">
                  <c:v>1.34022495058131</c:v>
                </c:pt>
                <c:pt idx="464">
                  <c:v>1.3398731483724859</c:v>
                </c:pt>
                <c:pt idx="465">
                  <c:v>1.3399023389236699</c:v>
                </c:pt>
                <c:pt idx="466">
                  <c:v>1.339056625363845</c:v>
                </c:pt>
                <c:pt idx="467">
                  <c:v>1.3338781586960431</c:v>
                </c:pt>
                <c:pt idx="468">
                  <c:v>1.334254009950794</c:v>
                </c:pt>
                <c:pt idx="469">
                  <c:v>1.3349778778828121</c:v>
                </c:pt>
                <c:pt idx="470">
                  <c:v>1.3436638565171179</c:v>
                </c:pt>
                <c:pt idx="471">
                  <c:v>1.3439576544092151</c:v>
                </c:pt>
                <c:pt idx="472">
                  <c:v>1.345795533631913</c:v>
                </c:pt>
                <c:pt idx="473">
                  <c:v>1.346494194676463</c:v>
                </c:pt>
                <c:pt idx="474">
                  <c:v>1.343821074795682</c:v>
                </c:pt>
                <c:pt idx="475">
                  <c:v>1.343315442637752</c:v>
                </c:pt>
                <c:pt idx="476">
                  <c:v>1.342687521705042</c:v>
                </c:pt>
                <c:pt idx="477">
                  <c:v>1.345288190568112</c:v>
                </c:pt>
                <c:pt idx="478">
                  <c:v>1.345962257805666</c:v>
                </c:pt>
                <c:pt idx="479">
                  <c:v>1.343473379981561</c:v>
                </c:pt>
                <c:pt idx="480">
                  <c:v>1.349068176483126</c:v>
                </c:pt>
                <c:pt idx="481">
                  <c:v>1.3489112175985389</c:v>
                </c:pt>
                <c:pt idx="482">
                  <c:v>1.3477032577667121</c:v>
                </c:pt>
                <c:pt idx="483">
                  <c:v>1.3453483006389879</c:v>
                </c:pt>
                <c:pt idx="484">
                  <c:v>1.343336590365934</c:v>
                </c:pt>
                <c:pt idx="485">
                  <c:v>1.353760700028799</c:v>
                </c:pt>
                <c:pt idx="486">
                  <c:v>1.361486663920439</c:v>
                </c:pt>
                <c:pt idx="487">
                  <c:v>1.358343574847013</c:v>
                </c:pt>
                <c:pt idx="488">
                  <c:v>1.351340124196398</c:v>
                </c:pt>
                <c:pt idx="489">
                  <c:v>1.3480094173696819</c:v>
                </c:pt>
                <c:pt idx="490">
                  <c:v>1.349271093603903</c:v>
                </c:pt>
                <c:pt idx="491">
                  <c:v>1.3486133226535419</c:v>
                </c:pt>
                <c:pt idx="492">
                  <c:v>1.350929110798343</c:v>
                </c:pt>
                <c:pt idx="493">
                  <c:v>1.349754010778472</c:v>
                </c:pt>
                <c:pt idx="494">
                  <c:v>1.339173871977134</c:v>
                </c:pt>
                <c:pt idx="495">
                  <c:v>1.3401070986231129</c:v>
                </c:pt>
                <c:pt idx="496">
                  <c:v>1.3389503882553431</c:v>
                </c:pt>
                <c:pt idx="497">
                  <c:v>1.33038211734483</c:v>
                </c:pt>
                <c:pt idx="498">
                  <c:v>1.333545664988681</c:v>
                </c:pt>
                <c:pt idx="499">
                  <c:v>1.3315791900766369</c:v>
                </c:pt>
                <c:pt idx="500">
                  <c:v>1.332130731991237</c:v>
                </c:pt>
                <c:pt idx="501">
                  <c:v>1.3299191923630971</c:v>
                </c:pt>
                <c:pt idx="502">
                  <c:v>1.3260959718319729</c:v>
                </c:pt>
                <c:pt idx="503">
                  <c:v>1.323655329565729</c:v>
                </c:pt>
                <c:pt idx="504">
                  <c:v>1.3277907350057461</c:v>
                </c:pt>
                <c:pt idx="505">
                  <c:v>1.322104259259548</c:v>
                </c:pt>
                <c:pt idx="506">
                  <c:v>1.324434165060504</c:v>
                </c:pt>
                <c:pt idx="507">
                  <c:v>1.329376589529728</c:v>
                </c:pt>
                <c:pt idx="508">
                  <c:v>1.32606812161626</c:v>
                </c:pt>
                <c:pt idx="509">
                  <c:v>1.3290582967878</c:v>
                </c:pt>
                <c:pt idx="510">
                  <c:v>1.331167803451295</c:v>
                </c:pt>
                <c:pt idx="511">
                  <c:v>1.3400829086389809</c:v>
                </c:pt>
                <c:pt idx="512">
                  <c:v>1.3401750838070929</c:v>
                </c:pt>
                <c:pt idx="513">
                  <c:v>1.3457540587699539</c:v>
                </c:pt>
                <c:pt idx="514">
                  <c:v>1.3398307356888961</c:v>
                </c:pt>
                <c:pt idx="515">
                  <c:v>1.3402095121545881</c:v>
                </c:pt>
                <c:pt idx="516">
                  <c:v>1.338675127131018</c:v>
                </c:pt>
                <c:pt idx="517">
                  <c:v>1.3395461843340579</c:v>
                </c:pt>
                <c:pt idx="518">
                  <c:v>1.342001176939948</c:v>
                </c:pt>
                <c:pt idx="519">
                  <c:v>1.3370895821632951</c:v>
                </c:pt>
                <c:pt idx="520">
                  <c:v>1.3365941462458111</c:v>
                </c:pt>
                <c:pt idx="521">
                  <c:v>1.3381555748788481</c:v>
                </c:pt>
                <c:pt idx="522">
                  <c:v>1.3365921717316831</c:v>
                </c:pt>
                <c:pt idx="523">
                  <c:v>1.337872754377865</c:v>
                </c:pt>
                <c:pt idx="524">
                  <c:v>1.343793471648415</c:v>
                </c:pt>
                <c:pt idx="525">
                  <c:v>1.342880004032678</c:v>
                </c:pt>
                <c:pt idx="526">
                  <c:v>1.341861463514491</c:v>
                </c:pt>
                <c:pt idx="527">
                  <c:v>1.3388171998551339</c:v>
                </c:pt>
                <c:pt idx="528">
                  <c:v>1.3413048810021471</c:v>
                </c:pt>
                <c:pt idx="529">
                  <c:v>1.337602408109867</c:v>
                </c:pt>
                <c:pt idx="530">
                  <c:v>1.3452397263092071</c:v>
                </c:pt>
                <c:pt idx="531">
                  <c:v>1.3495320494370351</c:v>
                </c:pt>
                <c:pt idx="532">
                  <c:v>1.3513863691039629</c:v>
                </c:pt>
                <c:pt idx="533">
                  <c:v>1.352539287057428</c:v>
                </c:pt>
                <c:pt idx="534">
                  <c:v>1.3549810774261579</c:v>
                </c:pt>
                <c:pt idx="535">
                  <c:v>1.351024787228269</c:v>
                </c:pt>
                <c:pt idx="536">
                  <c:v>1.353257107915961</c:v>
                </c:pt>
                <c:pt idx="537">
                  <c:v>1.3514401084501819</c:v>
                </c:pt>
                <c:pt idx="538">
                  <c:v>1.3511826678574139</c:v>
                </c:pt>
                <c:pt idx="539">
                  <c:v>1.35239855607695</c:v>
                </c:pt>
                <c:pt idx="540">
                  <c:v>1.3577488734797469</c:v>
                </c:pt>
                <c:pt idx="541">
                  <c:v>1.3597164442978491</c:v>
                </c:pt>
                <c:pt idx="542">
                  <c:v>1.361532393122765</c:v>
                </c:pt>
                <c:pt idx="543">
                  <c:v>1.355948014002653</c:v>
                </c:pt>
                <c:pt idx="544">
                  <c:v>1.3534941660816791</c:v>
                </c:pt>
                <c:pt idx="545">
                  <c:v>1.354077930851866</c:v>
                </c:pt>
                <c:pt idx="546">
                  <c:v>1.351750444241629</c:v>
                </c:pt>
                <c:pt idx="547">
                  <c:v>1.3517997963388619</c:v>
                </c:pt>
                <c:pt idx="548">
                  <c:v>1.348756199530424</c:v>
                </c:pt>
                <c:pt idx="549">
                  <c:v>1.3485259940945731</c:v>
                </c:pt>
                <c:pt idx="550">
                  <c:v>1.3445877708532059</c:v>
                </c:pt>
                <c:pt idx="551">
                  <c:v>1.345231498438231</c:v>
                </c:pt>
                <c:pt idx="552">
                  <c:v>1.340544944286741</c:v>
                </c:pt>
                <c:pt idx="553">
                  <c:v>1.3407065567587271</c:v>
                </c:pt>
                <c:pt idx="554">
                  <c:v>1.3401766891365929</c:v>
                </c:pt>
                <c:pt idx="555">
                  <c:v>1.339651436656691</c:v>
                </c:pt>
                <c:pt idx="556">
                  <c:v>1.340754023288073</c:v>
                </c:pt>
                <c:pt idx="557">
                  <c:v>1.339397576838766</c:v>
                </c:pt>
                <c:pt idx="558">
                  <c:v>1.3378991101320099</c:v>
                </c:pt>
                <c:pt idx="559">
                  <c:v>1.337805565527969</c:v>
                </c:pt>
                <c:pt idx="560">
                  <c:v>1.337122104177163</c:v>
                </c:pt>
                <c:pt idx="561">
                  <c:v>1.3391296186403241</c:v>
                </c:pt>
                <c:pt idx="562">
                  <c:v>1.337635616843073</c:v>
                </c:pt>
                <c:pt idx="563">
                  <c:v>1.325881631950409</c:v>
                </c:pt>
                <c:pt idx="564">
                  <c:v>1.3259214465439639</c:v>
                </c:pt>
                <c:pt idx="565">
                  <c:v>1.3264005550014</c:v>
                </c:pt>
                <c:pt idx="566">
                  <c:v>1.324423151342059</c:v>
                </c:pt>
                <c:pt idx="567">
                  <c:v>1.33310747743285</c:v>
                </c:pt>
                <c:pt idx="568">
                  <c:v>1.3449330332284539</c:v>
                </c:pt>
                <c:pt idx="569">
                  <c:v>1.343752202114572</c:v>
                </c:pt>
                <c:pt idx="570">
                  <c:v>1.3315725657909769</c:v>
                </c:pt>
                <c:pt idx="571">
                  <c:v>1.331802438704714</c:v>
                </c:pt>
                <c:pt idx="572">
                  <c:v>1.3354599290851481</c:v>
                </c:pt>
                <c:pt idx="573">
                  <c:v>1.3332389569900129</c:v>
                </c:pt>
                <c:pt idx="574">
                  <c:v>1.331863484488415</c:v>
                </c:pt>
                <c:pt idx="575">
                  <c:v>1.334709145938922</c:v>
                </c:pt>
                <c:pt idx="576">
                  <c:v>1.335247216647532</c:v>
                </c:pt>
                <c:pt idx="577">
                  <c:v>1.3364993550282971</c:v>
                </c:pt>
                <c:pt idx="578">
                  <c:v>1.336339873070135</c:v>
                </c:pt>
                <c:pt idx="579">
                  <c:v>1.330231308985854</c:v>
                </c:pt>
                <c:pt idx="580">
                  <c:v>1.332124018571389</c:v>
                </c:pt>
                <c:pt idx="581">
                  <c:v>1.331018655241919</c:v>
                </c:pt>
                <c:pt idx="582">
                  <c:v>1.334604945050254</c:v>
                </c:pt>
                <c:pt idx="583">
                  <c:v>1.3507183287754141</c:v>
                </c:pt>
                <c:pt idx="584">
                  <c:v>1.3523132479039579</c:v>
                </c:pt>
                <c:pt idx="585">
                  <c:v>1.348428766771339</c:v>
                </c:pt>
                <c:pt idx="586">
                  <c:v>1.3531919474832921</c:v>
                </c:pt>
                <c:pt idx="587">
                  <c:v>1.358502858238297</c:v>
                </c:pt>
                <c:pt idx="588">
                  <c:v>1.3587087159357749</c:v>
                </c:pt>
                <c:pt idx="589">
                  <c:v>1.358578485683168</c:v>
                </c:pt>
                <c:pt idx="590">
                  <c:v>1.3610858704347579</c:v>
                </c:pt>
                <c:pt idx="591">
                  <c:v>1.3618493176858459</c:v>
                </c:pt>
                <c:pt idx="592">
                  <c:v>1.3572567054483751</c:v>
                </c:pt>
                <c:pt idx="593">
                  <c:v>1.3580185350679159</c:v>
                </c:pt>
                <c:pt idx="594">
                  <c:v>1.3591813248981459</c:v>
                </c:pt>
                <c:pt idx="595">
                  <c:v>1.357809047112023</c:v>
                </c:pt>
                <c:pt idx="596">
                  <c:v>1.3634637943020951</c:v>
                </c:pt>
                <c:pt idx="597">
                  <c:v>1.3638039009219589</c:v>
                </c:pt>
                <c:pt idx="598">
                  <c:v>1.363111698570705</c:v>
                </c:pt>
                <c:pt idx="599">
                  <c:v>1.364923684354711</c:v>
                </c:pt>
                <c:pt idx="600">
                  <c:v>1.368623361630581</c:v>
                </c:pt>
                <c:pt idx="601">
                  <c:v>1.359098981593881</c:v>
                </c:pt>
                <c:pt idx="602">
                  <c:v>1.361420704943598</c:v>
                </c:pt>
                <c:pt idx="603">
                  <c:v>1.3544222529070931</c:v>
                </c:pt>
                <c:pt idx="604">
                  <c:v>1.3565830294325461</c:v>
                </c:pt>
                <c:pt idx="605">
                  <c:v>1.356805066057662</c:v>
                </c:pt>
                <c:pt idx="606">
                  <c:v>1.356727526959089</c:v>
                </c:pt>
                <c:pt idx="607">
                  <c:v>1.35399219334536</c:v>
                </c:pt>
                <c:pt idx="608">
                  <c:v>1.3566007612946309</c:v>
                </c:pt>
                <c:pt idx="609">
                  <c:v>1.357032361438417</c:v>
                </c:pt>
                <c:pt idx="610">
                  <c:v>1.360094765877873</c:v>
                </c:pt>
                <c:pt idx="611">
                  <c:v>1.353462606162011</c:v>
                </c:pt>
                <c:pt idx="612">
                  <c:v>1.354043295001915</c:v>
                </c:pt>
                <c:pt idx="613">
                  <c:v>1.362753139315108</c:v>
                </c:pt>
                <c:pt idx="614">
                  <c:v>1.3659382289463571</c:v>
                </c:pt>
                <c:pt idx="615">
                  <c:v>1.3659930520321351</c:v>
                </c:pt>
                <c:pt idx="616">
                  <c:v>1.376351276276587</c:v>
                </c:pt>
                <c:pt idx="617">
                  <c:v>1.387778864170921</c:v>
                </c:pt>
                <c:pt idx="618">
                  <c:v>1.38566842407874</c:v>
                </c:pt>
                <c:pt idx="619">
                  <c:v>1.3883029485885361</c:v>
                </c:pt>
                <c:pt idx="620">
                  <c:v>1.38784743820597</c:v>
                </c:pt>
                <c:pt idx="621">
                  <c:v>1.3870691098055721</c:v>
                </c:pt>
                <c:pt idx="622">
                  <c:v>1.392752310479902</c:v>
                </c:pt>
                <c:pt idx="623">
                  <c:v>1.3905742121537441</c:v>
                </c:pt>
                <c:pt idx="624">
                  <c:v>1.38685610880364</c:v>
                </c:pt>
                <c:pt idx="625">
                  <c:v>1.3891146546823421</c:v>
                </c:pt>
                <c:pt idx="626">
                  <c:v>1.3886602329232729</c:v>
                </c:pt>
                <c:pt idx="627">
                  <c:v>1.3861666790529279</c:v>
                </c:pt>
                <c:pt idx="628">
                  <c:v>1.3845139787370171</c:v>
                </c:pt>
                <c:pt idx="629">
                  <c:v>1.3884487967353649</c:v>
                </c:pt>
                <c:pt idx="630">
                  <c:v>1.381305595335691</c:v>
                </c:pt>
                <c:pt idx="631">
                  <c:v>1.391097802585326</c:v>
                </c:pt>
                <c:pt idx="632">
                  <c:v>1.397009102555721</c:v>
                </c:pt>
                <c:pt idx="633">
                  <c:v>1.4027438467499009</c:v>
                </c:pt>
                <c:pt idx="634">
                  <c:v>1.398650960264948</c:v>
                </c:pt>
                <c:pt idx="635">
                  <c:v>1.3986225117851101</c:v>
                </c:pt>
                <c:pt idx="636">
                  <c:v>1.4020264910589171</c:v>
                </c:pt>
                <c:pt idx="637">
                  <c:v>1.407143611119881</c:v>
                </c:pt>
                <c:pt idx="638">
                  <c:v>1.4094122807164311</c:v>
                </c:pt>
                <c:pt idx="639">
                  <c:v>1.4110826556912119</c:v>
                </c:pt>
                <c:pt idx="640">
                  <c:v>1.4085846676549649</c:v>
                </c:pt>
                <c:pt idx="641">
                  <c:v>1.4090241217633479</c:v>
                </c:pt>
                <c:pt idx="642">
                  <c:v>1.4094610282121971</c:v>
                </c:pt>
                <c:pt idx="643">
                  <c:v>1.4157264670793639</c:v>
                </c:pt>
                <c:pt idx="644">
                  <c:v>1.4153501807353199</c:v>
                </c:pt>
                <c:pt idx="645">
                  <c:v>1.4194183307323081</c:v>
                </c:pt>
                <c:pt idx="646">
                  <c:v>1.421417104151927</c:v>
                </c:pt>
                <c:pt idx="647">
                  <c:v>1.4192563925254209</c:v>
                </c:pt>
                <c:pt idx="648">
                  <c:v>1.428727439157879</c:v>
                </c:pt>
                <c:pt idx="649">
                  <c:v>1.433330375029517</c:v>
                </c:pt>
                <c:pt idx="650">
                  <c:v>1.433864543160335</c:v>
                </c:pt>
                <c:pt idx="651">
                  <c:v>1.4304489957601201</c:v>
                </c:pt>
                <c:pt idx="652">
                  <c:v>1.4304212297123919</c:v>
                </c:pt>
                <c:pt idx="653">
                  <c:v>1.4276886141080261</c:v>
                </c:pt>
                <c:pt idx="654">
                  <c:v>1.4306108046126229</c:v>
                </c:pt>
                <c:pt idx="655">
                  <c:v>1.432636431648556</c:v>
                </c:pt>
                <c:pt idx="656">
                  <c:v>1.4258422946107261</c:v>
                </c:pt>
                <c:pt idx="657">
                  <c:v>1.4258773648720029</c:v>
                </c:pt>
                <c:pt idx="658">
                  <c:v>1.426366966848539</c:v>
                </c:pt>
                <c:pt idx="659">
                  <c:v>1.423795065094551</c:v>
                </c:pt>
                <c:pt idx="660">
                  <c:v>1.4305007228747091</c:v>
                </c:pt>
                <c:pt idx="661">
                  <c:v>1.4317347487085721</c:v>
                </c:pt>
                <c:pt idx="662">
                  <c:v>1.429470042416914</c:v>
                </c:pt>
                <c:pt idx="663">
                  <c:v>1.4281295032871419</c:v>
                </c:pt>
                <c:pt idx="664">
                  <c:v>1.42795908813932</c:v>
                </c:pt>
                <c:pt idx="665">
                  <c:v>1.420189713869568</c:v>
                </c:pt>
                <c:pt idx="666">
                  <c:v>1.4133039874296971</c:v>
                </c:pt>
                <c:pt idx="667">
                  <c:v>1.4134228315935411</c:v>
                </c:pt>
                <c:pt idx="668">
                  <c:v>1.399662825020646</c:v>
                </c:pt>
                <c:pt idx="669">
                  <c:v>1.393652477592805</c:v>
                </c:pt>
                <c:pt idx="670">
                  <c:v>1.3940445402649211</c:v>
                </c:pt>
                <c:pt idx="671">
                  <c:v>1.3956856387641861</c:v>
                </c:pt>
                <c:pt idx="672">
                  <c:v>1.3944202194586259</c:v>
                </c:pt>
                <c:pt idx="673">
                  <c:v>1.3918851184045089</c:v>
                </c:pt>
                <c:pt idx="674">
                  <c:v>1.392825723094079</c:v>
                </c:pt>
                <c:pt idx="675">
                  <c:v>1.392783299018203</c:v>
                </c:pt>
                <c:pt idx="676">
                  <c:v>1.400832392953812</c:v>
                </c:pt>
                <c:pt idx="677">
                  <c:v>1.393108876410424</c:v>
                </c:pt>
                <c:pt idx="678">
                  <c:v>1.396401491286789</c:v>
                </c:pt>
                <c:pt idx="679">
                  <c:v>1.3933744509242201</c:v>
                </c:pt>
                <c:pt idx="680">
                  <c:v>1.394803443404919</c:v>
                </c:pt>
                <c:pt idx="681">
                  <c:v>1.4002614303413401</c:v>
                </c:pt>
                <c:pt idx="682">
                  <c:v>1.396983647901421</c:v>
                </c:pt>
                <c:pt idx="683">
                  <c:v>1.398229855969392</c:v>
                </c:pt>
                <c:pt idx="684">
                  <c:v>1.3979781675349849</c:v>
                </c:pt>
                <c:pt idx="685">
                  <c:v>1.396862823732135</c:v>
                </c:pt>
                <c:pt idx="686">
                  <c:v>1.4015988730817259</c:v>
                </c:pt>
                <c:pt idx="687">
                  <c:v>1.4070945099713901</c:v>
                </c:pt>
                <c:pt idx="688">
                  <c:v>1.4060442735325951</c:v>
                </c:pt>
                <c:pt idx="689">
                  <c:v>1.409614605658259</c:v>
                </c:pt>
                <c:pt idx="690">
                  <c:v>1.410557683120699</c:v>
                </c:pt>
                <c:pt idx="691">
                  <c:v>1.4112211608118159</c:v>
                </c:pt>
                <c:pt idx="692">
                  <c:v>1.414050997202603</c:v>
                </c:pt>
                <c:pt idx="693">
                  <c:v>1.416337035993817</c:v>
                </c:pt>
                <c:pt idx="694">
                  <c:v>1.4164915937314151</c:v>
                </c:pt>
                <c:pt idx="695">
                  <c:v>1.414512317883551</c:v>
                </c:pt>
                <c:pt idx="696">
                  <c:v>1.4152543452932509</c:v>
                </c:pt>
                <c:pt idx="697">
                  <c:v>1.410833136988723</c:v>
                </c:pt>
                <c:pt idx="698">
                  <c:v>1.4110842539391739</c:v>
                </c:pt>
                <c:pt idx="699">
                  <c:v>1.4116633473643689</c:v>
                </c:pt>
                <c:pt idx="700">
                  <c:v>1.4118081586960849</c:v>
                </c:pt>
                <c:pt idx="701">
                  <c:v>1.413128838150381</c:v>
                </c:pt>
                <c:pt idx="702">
                  <c:v>1.412079206052451</c:v>
                </c:pt>
                <c:pt idx="703">
                  <c:v>1.415726440984292</c:v>
                </c:pt>
                <c:pt idx="704">
                  <c:v>1.4193034396622179</c:v>
                </c:pt>
                <c:pt idx="705">
                  <c:v>1.421655984348279</c:v>
                </c:pt>
                <c:pt idx="706">
                  <c:v>1.4192760257368451</c:v>
                </c:pt>
                <c:pt idx="707">
                  <c:v>1.4150445605786379</c:v>
                </c:pt>
                <c:pt idx="708">
                  <c:v>1.41337603244054</c:v>
                </c:pt>
                <c:pt idx="709">
                  <c:v>1.4087208750664471</c:v>
                </c:pt>
                <c:pt idx="710">
                  <c:v>1.40895596991059</c:v>
                </c:pt>
                <c:pt idx="711">
                  <c:v>1.388438970287873</c:v>
                </c:pt>
                <c:pt idx="712">
                  <c:v>1.3844543068612849</c:v>
                </c:pt>
                <c:pt idx="713">
                  <c:v>1.3868198799753879</c:v>
                </c:pt>
                <c:pt idx="714">
                  <c:v>1.3866722701179719</c:v>
                </c:pt>
                <c:pt idx="715">
                  <c:v>1.3903924677956649</c:v>
                </c:pt>
                <c:pt idx="716">
                  <c:v>1.381897061221053</c:v>
                </c:pt>
                <c:pt idx="717">
                  <c:v>1.378816383813408</c:v>
                </c:pt>
                <c:pt idx="718">
                  <c:v>1.380719061426823</c:v>
                </c:pt>
                <c:pt idx="719">
                  <c:v>1.379391450012118</c:v>
                </c:pt>
                <c:pt idx="720">
                  <c:v>1.379307009002583</c:v>
                </c:pt>
                <c:pt idx="721">
                  <c:v>1.3792090832305459</c:v>
                </c:pt>
                <c:pt idx="722">
                  <c:v>1.3773585815875971</c:v>
                </c:pt>
                <c:pt idx="723">
                  <c:v>1.3763371016131969</c:v>
                </c:pt>
                <c:pt idx="724">
                  <c:v>1.3779297651711679</c:v>
                </c:pt>
                <c:pt idx="725">
                  <c:v>1.3753272660193001</c:v>
                </c:pt>
                <c:pt idx="726">
                  <c:v>1.3750841293391971</c:v>
                </c:pt>
                <c:pt idx="727">
                  <c:v>1.3742365693469161</c:v>
                </c:pt>
                <c:pt idx="728">
                  <c:v>1.356528046674379</c:v>
                </c:pt>
                <c:pt idx="729">
                  <c:v>1.3578652679007439</c:v>
                </c:pt>
                <c:pt idx="730">
                  <c:v>1.362127125002595</c:v>
                </c:pt>
                <c:pt idx="731">
                  <c:v>1.3635378584847559</c:v>
                </c:pt>
                <c:pt idx="732">
                  <c:v>1.3644065736994859</c:v>
                </c:pt>
                <c:pt idx="733">
                  <c:v>1.3700296625802859</c:v>
                </c:pt>
                <c:pt idx="734">
                  <c:v>1.363454824468703</c:v>
                </c:pt>
                <c:pt idx="735">
                  <c:v>1.364674488862377</c:v>
                </c:pt>
                <c:pt idx="736">
                  <c:v>1.364761001601815</c:v>
                </c:pt>
                <c:pt idx="737">
                  <c:v>1.3659258604592011</c:v>
                </c:pt>
                <c:pt idx="738">
                  <c:v>1.3637386254821591</c:v>
                </c:pt>
                <c:pt idx="739">
                  <c:v>1.3665255276940209</c:v>
                </c:pt>
                <c:pt idx="740">
                  <c:v>1.365315256445258</c:v>
                </c:pt>
                <c:pt idx="741">
                  <c:v>1.368866568319582</c:v>
                </c:pt>
                <c:pt idx="742">
                  <c:v>1.370457027994108</c:v>
                </c:pt>
                <c:pt idx="743">
                  <c:v>1.3720887974968159</c:v>
                </c:pt>
                <c:pt idx="744">
                  <c:v>1.371694194845843</c:v>
                </c:pt>
                <c:pt idx="745">
                  <c:v>1.372242772498685</c:v>
                </c:pt>
                <c:pt idx="746">
                  <c:v>1.371088593572368</c:v>
                </c:pt>
                <c:pt idx="747">
                  <c:v>1.3699174016183051</c:v>
                </c:pt>
                <c:pt idx="748">
                  <c:v>1.3677051948555761</c:v>
                </c:pt>
                <c:pt idx="749">
                  <c:v>1.3697989250991609</c:v>
                </c:pt>
                <c:pt idx="750">
                  <c:v>1.3687743478937211</c:v>
                </c:pt>
                <c:pt idx="751">
                  <c:v>1.3696446110438729</c:v>
                </c:pt>
                <c:pt idx="752">
                  <c:v>1.371629643279298</c:v>
                </c:pt>
                <c:pt idx="753">
                  <c:v>1.3736638713679741</c:v>
                </c:pt>
                <c:pt idx="754">
                  <c:v>1.37425780731668</c:v>
                </c:pt>
                <c:pt idx="755">
                  <c:v>1.3746695077204469</c:v>
                </c:pt>
                <c:pt idx="756">
                  <c:v>1.3756128357284301</c:v>
                </c:pt>
                <c:pt idx="757">
                  <c:v>1.3821976067798649</c:v>
                </c:pt>
                <c:pt idx="758">
                  <c:v>1.3795643451474331</c:v>
                </c:pt>
                <c:pt idx="759">
                  <c:v>1.383553774285613</c:v>
                </c:pt>
                <c:pt idx="760">
                  <c:v>1.387428097918874</c:v>
                </c:pt>
                <c:pt idx="761">
                  <c:v>1.3870433869416079</c:v>
                </c:pt>
                <c:pt idx="762">
                  <c:v>1.3843036409250971</c:v>
                </c:pt>
                <c:pt idx="763">
                  <c:v>1.390301354578529</c:v>
                </c:pt>
                <c:pt idx="764">
                  <c:v>1.395684056229475</c:v>
                </c:pt>
                <c:pt idx="765">
                  <c:v>1.390901700872621</c:v>
                </c:pt>
                <c:pt idx="766">
                  <c:v>1.391394245715601</c:v>
                </c:pt>
                <c:pt idx="767">
                  <c:v>1.396103540787625</c:v>
                </c:pt>
                <c:pt idx="768">
                  <c:v>1.39730489926735</c:v>
                </c:pt>
                <c:pt idx="769">
                  <c:v>1.402368005794387</c:v>
                </c:pt>
                <c:pt idx="770">
                  <c:v>1.4090222878113541</c:v>
                </c:pt>
                <c:pt idx="771">
                  <c:v>1.4117179750345801</c:v>
                </c:pt>
                <c:pt idx="772">
                  <c:v>1.4160724191936629</c:v>
                </c:pt>
                <c:pt idx="773">
                  <c:v>1.4101326726521399</c:v>
                </c:pt>
                <c:pt idx="774">
                  <c:v>1.416547765165217</c:v>
                </c:pt>
                <c:pt idx="775">
                  <c:v>1.4151129020029709</c:v>
                </c:pt>
                <c:pt idx="776">
                  <c:v>1.408293766156697</c:v>
                </c:pt>
                <c:pt idx="777">
                  <c:v>1.4084798942699659</c:v>
                </c:pt>
                <c:pt idx="778">
                  <c:v>1.4084906215898461</c:v>
                </c:pt>
                <c:pt idx="779">
                  <c:v>1.4082262724314429</c:v>
                </c:pt>
                <c:pt idx="780">
                  <c:v>1.395468026907444</c:v>
                </c:pt>
                <c:pt idx="781">
                  <c:v>1.399537427458734</c:v>
                </c:pt>
                <c:pt idx="782">
                  <c:v>1.4062429399634639</c:v>
                </c:pt>
                <c:pt idx="783">
                  <c:v>1.4053099365115449</c:v>
                </c:pt>
                <c:pt idx="784">
                  <c:v>1.4121932499774501</c:v>
                </c:pt>
                <c:pt idx="785">
                  <c:v>1.4034032412792219</c:v>
                </c:pt>
                <c:pt idx="786">
                  <c:v>1.400637824503947</c:v>
                </c:pt>
                <c:pt idx="787">
                  <c:v>1.3922532101007139</c:v>
                </c:pt>
                <c:pt idx="788">
                  <c:v>1.3939450175379811</c:v>
                </c:pt>
                <c:pt idx="789">
                  <c:v>1.3944609094407321</c:v>
                </c:pt>
                <c:pt idx="790">
                  <c:v>1.399792647145178</c:v>
                </c:pt>
                <c:pt idx="791">
                  <c:v>1.401550344262011</c:v>
                </c:pt>
                <c:pt idx="792">
                  <c:v>1.4120387181207139</c:v>
                </c:pt>
                <c:pt idx="793">
                  <c:v>1.403266066088557</c:v>
                </c:pt>
                <c:pt idx="794">
                  <c:v>1.412232126843749</c:v>
                </c:pt>
                <c:pt idx="795">
                  <c:v>1.4090569083368909</c:v>
                </c:pt>
                <c:pt idx="796">
                  <c:v>1.402426742712698</c:v>
                </c:pt>
                <c:pt idx="797">
                  <c:v>1.4100490008077291</c:v>
                </c:pt>
                <c:pt idx="798">
                  <c:v>1.4164820922340911</c:v>
                </c:pt>
                <c:pt idx="799">
                  <c:v>1.410064760103598</c:v>
                </c:pt>
                <c:pt idx="800">
                  <c:v>1.413381921097151</c:v>
                </c:pt>
                <c:pt idx="801">
                  <c:v>1.424295370581053</c:v>
                </c:pt>
                <c:pt idx="802">
                  <c:v>1.4209449408400019</c:v>
                </c:pt>
                <c:pt idx="803">
                  <c:v>1.4127679299598219</c:v>
                </c:pt>
                <c:pt idx="804">
                  <c:v>1.418684903648453</c:v>
                </c:pt>
                <c:pt idx="805">
                  <c:v>1.4199471582450569</c:v>
                </c:pt>
                <c:pt idx="806">
                  <c:v>1.4115433667996731</c:v>
                </c:pt>
                <c:pt idx="807">
                  <c:v>1.417861550497846</c:v>
                </c:pt>
                <c:pt idx="808">
                  <c:v>1.409828120509748</c:v>
                </c:pt>
                <c:pt idx="809">
                  <c:v>1.4091199952967839</c:v>
                </c:pt>
                <c:pt idx="810">
                  <c:v>1.4122301579388199</c:v>
                </c:pt>
                <c:pt idx="811">
                  <c:v>1.4211843077683031</c:v>
                </c:pt>
                <c:pt idx="812">
                  <c:v>1.4186883271677799</c:v>
                </c:pt>
                <c:pt idx="813">
                  <c:v>1.4104274057622119</c:v>
                </c:pt>
                <c:pt idx="814">
                  <c:v>1.410889808757098</c:v>
                </c:pt>
                <c:pt idx="815">
                  <c:v>1.4128732132011019</c:v>
                </c:pt>
                <c:pt idx="816">
                  <c:v>1.412180243360901</c:v>
                </c:pt>
                <c:pt idx="817">
                  <c:v>1.420384926229316</c:v>
                </c:pt>
                <c:pt idx="818">
                  <c:v>1.4205057340842391</c:v>
                </c:pt>
                <c:pt idx="819">
                  <c:v>1.4255423436123571</c:v>
                </c:pt>
                <c:pt idx="820">
                  <c:v>1.4252525606006921</c:v>
                </c:pt>
                <c:pt idx="821">
                  <c:v>1.4284256332072529</c:v>
                </c:pt>
                <c:pt idx="822">
                  <c:v>1.422848969514021</c:v>
                </c:pt>
                <c:pt idx="823">
                  <c:v>1.4293946890686831</c:v>
                </c:pt>
                <c:pt idx="824">
                  <c:v>1.4274713835621591</c:v>
                </c:pt>
                <c:pt idx="825">
                  <c:v>1.4303237157480531</c:v>
                </c:pt>
                <c:pt idx="826">
                  <c:v>1.43573597698807</c:v>
                </c:pt>
                <c:pt idx="827">
                  <c:v>1.4438255980485379</c:v>
                </c:pt>
                <c:pt idx="828">
                  <c:v>1.4435657771062731</c:v>
                </c:pt>
                <c:pt idx="829">
                  <c:v>1.4469032121478</c:v>
                </c:pt>
                <c:pt idx="830">
                  <c:v>1.4483113362894939</c:v>
                </c:pt>
                <c:pt idx="831">
                  <c:v>1.445926213278826</c:v>
                </c:pt>
                <c:pt idx="832">
                  <c:v>1.445534100262688</c:v>
                </c:pt>
                <c:pt idx="833">
                  <c:v>1.445675182122987</c:v>
                </c:pt>
                <c:pt idx="834">
                  <c:v>1.4557141931044699</c:v>
                </c:pt>
                <c:pt idx="835">
                  <c:v>1.456531310602625</c:v>
                </c:pt>
                <c:pt idx="836">
                  <c:v>1.47314866631524</c:v>
                </c:pt>
                <c:pt idx="837">
                  <c:v>1.471356341517231</c:v>
                </c:pt>
                <c:pt idx="838">
                  <c:v>1.475512918208578</c:v>
                </c:pt>
                <c:pt idx="839">
                  <c:v>1.4785309247036249</c:v>
                </c:pt>
                <c:pt idx="840">
                  <c:v>1.4747261699622449</c:v>
                </c:pt>
                <c:pt idx="841">
                  <c:v>1.468789237595258</c:v>
                </c:pt>
                <c:pt idx="842">
                  <c:v>1.47148761237975</c:v>
                </c:pt>
                <c:pt idx="843">
                  <c:v>1.473811676800064</c:v>
                </c:pt>
                <c:pt idx="844">
                  <c:v>1.4709402268336329</c:v>
                </c:pt>
                <c:pt idx="845">
                  <c:v>1.474981173628646</c:v>
                </c:pt>
                <c:pt idx="846">
                  <c:v>1.4839873254485589</c:v>
                </c:pt>
                <c:pt idx="847">
                  <c:v>1.4875974439255031</c:v>
                </c:pt>
                <c:pt idx="848">
                  <c:v>1.4795233139856201</c:v>
                </c:pt>
                <c:pt idx="849">
                  <c:v>1.4737973701749281</c:v>
                </c:pt>
                <c:pt idx="850">
                  <c:v>1.4801626684944531</c:v>
                </c:pt>
                <c:pt idx="851">
                  <c:v>1.483669160299693</c:v>
                </c:pt>
                <c:pt idx="852">
                  <c:v>1.4835164337023039</c:v>
                </c:pt>
                <c:pt idx="853">
                  <c:v>1.478025698794406</c:v>
                </c:pt>
                <c:pt idx="854">
                  <c:v>1.4720689451601261</c:v>
                </c:pt>
                <c:pt idx="855">
                  <c:v>1.4720096995093781</c:v>
                </c:pt>
                <c:pt idx="856">
                  <c:v>1.469454855342369</c:v>
                </c:pt>
                <c:pt idx="857">
                  <c:v>1.4689659243184749</c:v>
                </c:pt>
                <c:pt idx="858">
                  <c:v>1.467225499273991</c:v>
                </c:pt>
                <c:pt idx="859">
                  <c:v>1.4658329373626939</c:v>
                </c:pt>
                <c:pt idx="860">
                  <c:v>1.4723712062146921</c:v>
                </c:pt>
                <c:pt idx="861">
                  <c:v>1.4760985043608219</c:v>
                </c:pt>
                <c:pt idx="862">
                  <c:v>1.476887300084889</c:v>
                </c:pt>
                <c:pt idx="863">
                  <c:v>1.474418300079426</c:v>
                </c:pt>
                <c:pt idx="864">
                  <c:v>1.470388733181029</c:v>
                </c:pt>
                <c:pt idx="865">
                  <c:v>1.4710713614903539</c:v>
                </c:pt>
                <c:pt idx="866">
                  <c:v>1.4671716797237691</c:v>
                </c:pt>
                <c:pt idx="867">
                  <c:v>1.4668877487878429</c:v>
                </c:pt>
                <c:pt idx="868">
                  <c:v>1.466598468860935</c:v>
                </c:pt>
                <c:pt idx="869">
                  <c:v>1.458185383920038</c:v>
                </c:pt>
                <c:pt idx="870">
                  <c:v>1.4543547147602021</c:v>
                </c:pt>
                <c:pt idx="871">
                  <c:v>1.448936830918689</c:v>
                </c:pt>
                <c:pt idx="872">
                  <c:v>1.447243062427531</c:v>
                </c:pt>
                <c:pt idx="873">
                  <c:v>1.451379245161899</c:v>
                </c:pt>
                <c:pt idx="874">
                  <c:v>1.4548777599525451</c:v>
                </c:pt>
                <c:pt idx="875">
                  <c:v>1.458446606493554</c:v>
                </c:pt>
                <c:pt idx="876">
                  <c:v>1.458881887234341</c:v>
                </c:pt>
                <c:pt idx="877">
                  <c:v>1.46378425205413</c:v>
                </c:pt>
                <c:pt idx="878">
                  <c:v>1.4657819560444421</c:v>
                </c:pt>
                <c:pt idx="879">
                  <c:v>1.463023790543289</c:v>
                </c:pt>
                <c:pt idx="880">
                  <c:v>1.4608352855189619</c:v>
                </c:pt>
                <c:pt idx="881">
                  <c:v>1.461459404121443</c:v>
                </c:pt>
                <c:pt idx="882">
                  <c:v>1.46429160462375</c:v>
                </c:pt>
                <c:pt idx="883">
                  <c:v>1.476510270845719</c:v>
                </c:pt>
                <c:pt idx="884">
                  <c:v>1.477449647690569</c:v>
                </c:pt>
                <c:pt idx="885">
                  <c:v>1.477742238370751</c:v>
                </c:pt>
                <c:pt idx="886">
                  <c:v>1.470481111249617</c:v>
                </c:pt>
                <c:pt idx="887">
                  <c:v>1.4695879960091429</c:v>
                </c:pt>
                <c:pt idx="888">
                  <c:v>1.471321022994609</c:v>
                </c:pt>
                <c:pt idx="889">
                  <c:v>1.466116288454445</c:v>
                </c:pt>
                <c:pt idx="890">
                  <c:v>1.4617362241331959</c:v>
                </c:pt>
                <c:pt idx="891">
                  <c:v>1.460670113758455</c:v>
                </c:pt>
                <c:pt idx="892">
                  <c:v>1.442019173573839</c:v>
                </c:pt>
                <c:pt idx="893">
                  <c:v>1.440604539408497</c:v>
                </c:pt>
                <c:pt idx="894">
                  <c:v>1.440296306973792</c:v>
                </c:pt>
                <c:pt idx="895">
                  <c:v>1.4404988678263491</c:v>
                </c:pt>
                <c:pt idx="896">
                  <c:v>1.4444714226566679</c:v>
                </c:pt>
                <c:pt idx="897">
                  <c:v>1.4453026241774869</c:v>
                </c:pt>
                <c:pt idx="898">
                  <c:v>1.4426529463201301</c:v>
                </c:pt>
                <c:pt idx="899">
                  <c:v>1.438433051887678</c:v>
                </c:pt>
                <c:pt idx="900">
                  <c:v>1.4387694245774261</c:v>
                </c:pt>
                <c:pt idx="901">
                  <c:v>1.4423068308905931</c:v>
                </c:pt>
                <c:pt idx="902">
                  <c:v>1.443678354058783</c:v>
                </c:pt>
                <c:pt idx="903">
                  <c:v>1.449946511271484</c:v>
                </c:pt>
                <c:pt idx="904">
                  <c:v>1.449463222703139</c:v>
                </c:pt>
                <c:pt idx="905">
                  <c:v>1.426039297883152</c:v>
                </c:pt>
                <c:pt idx="906">
                  <c:v>1.42641764729144</c:v>
                </c:pt>
                <c:pt idx="907">
                  <c:v>1.4238262553330929</c:v>
                </c:pt>
                <c:pt idx="908">
                  <c:v>1.420291256923718</c:v>
                </c:pt>
                <c:pt idx="909">
                  <c:v>1.4192231815819289</c:v>
                </c:pt>
                <c:pt idx="910">
                  <c:v>1.4176496073454621</c:v>
                </c:pt>
                <c:pt idx="911">
                  <c:v>1.419580627249611</c:v>
                </c:pt>
                <c:pt idx="912">
                  <c:v>1.423933337356085</c:v>
                </c:pt>
                <c:pt idx="913">
                  <c:v>1.4234689436883741</c:v>
                </c:pt>
                <c:pt idx="914">
                  <c:v>1.421484714796647</c:v>
                </c:pt>
                <c:pt idx="915">
                  <c:v>1.406411952649808</c:v>
                </c:pt>
                <c:pt idx="916">
                  <c:v>1.4113186607806401</c:v>
                </c:pt>
                <c:pt idx="917">
                  <c:v>1.41059374620525</c:v>
                </c:pt>
                <c:pt idx="918">
                  <c:v>1.416125061697953</c:v>
                </c:pt>
                <c:pt idx="919">
                  <c:v>1.417441723127044</c:v>
                </c:pt>
                <c:pt idx="920">
                  <c:v>1.417708858993582</c:v>
                </c:pt>
                <c:pt idx="921">
                  <c:v>1.413791435321226</c:v>
                </c:pt>
                <c:pt idx="922">
                  <c:v>1.4155494040277521</c:v>
                </c:pt>
                <c:pt idx="923">
                  <c:v>1.4165721322618841</c:v>
                </c:pt>
                <c:pt idx="924">
                  <c:v>1.4165846736772729</c:v>
                </c:pt>
                <c:pt idx="925">
                  <c:v>1.418074762848706</c:v>
                </c:pt>
                <c:pt idx="926">
                  <c:v>1.419854581149981</c:v>
                </c:pt>
                <c:pt idx="927">
                  <c:v>1.4178714568981701</c:v>
                </c:pt>
                <c:pt idx="928">
                  <c:v>1.417318935470987</c:v>
                </c:pt>
                <c:pt idx="929">
                  <c:v>1.4167443982806569</c:v>
                </c:pt>
                <c:pt idx="930">
                  <c:v>1.403298289318972</c:v>
                </c:pt>
                <c:pt idx="931">
                  <c:v>1.4060000722899759</c:v>
                </c:pt>
                <c:pt idx="932">
                  <c:v>1.4050491061025101</c:v>
                </c:pt>
                <c:pt idx="933">
                  <c:v>1.404651673003261</c:v>
                </c:pt>
                <c:pt idx="934">
                  <c:v>1.4053590228722841</c:v>
                </c:pt>
                <c:pt idx="935">
                  <c:v>1.404590207571065</c:v>
                </c:pt>
                <c:pt idx="936">
                  <c:v>1.4035400868647749</c:v>
                </c:pt>
                <c:pt idx="937">
                  <c:v>1.4061728385627681</c:v>
                </c:pt>
                <c:pt idx="938">
                  <c:v>1.40998974168115</c:v>
                </c:pt>
                <c:pt idx="939">
                  <c:v>1.41159266885033</c:v>
                </c:pt>
                <c:pt idx="940">
                  <c:v>1.4117013387249111</c:v>
                </c:pt>
                <c:pt idx="941">
                  <c:v>1.4105414747415961</c:v>
                </c:pt>
                <c:pt idx="942">
                  <c:v>1.409269343560172</c:v>
                </c:pt>
                <c:pt idx="943">
                  <c:v>1.408505867209318</c:v>
                </c:pt>
                <c:pt idx="944">
                  <c:v>1.4237268675233019</c:v>
                </c:pt>
                <c:pt idx="945">
                  <c:v>1.423681916196909</c:v>
                </c:pt>
                <c:pt idx="946">
                  <c:v>1.4238691590762169</c:v>
                </c:pt>
                <c:pt idx="947">
                  <c:v>1.426882278457422</c:v>
                </c:pt>
                <c:pt idx="948">
                  <c:v>1.426561547054066</c:v>
                </c:pt>
                <c:pt idx="949">
                  <c:v>1.4276864092889789</c:v>
                </c:pt>
                <c:pt idx="950">
                  <c:v>1.4268327138495021</c:v>
                </c:pt>
                <c:pt idx="951">
                  <c:v>1.4292024032304951</c:v>
                </c:pt>
                <c:pt idx="952">
                  <c:v>1.424221807131161</c:v>
                </c:pt>
                <c:pt idx="953">
                  <c:v>1.423698430832274</c:v>
                </c:pt>
                <c:pt idx="954">
                  <c:v>1.4285733834625121</c:v>
                </c:pt>
                <c:pt idx="955">
                  <c:v>1.4172035963107861</c:v>
                </c:pt>
                <c:pt idx="956">
                  <c:v>1.4179298262354669</c:v>
                </c:pt>
                <c:pt idx="957">
                  <c:v>1.4218480265628399</c:v>
                </c:pt>
                <c:pt idx="958">
                  <c:v>1.42469857364974</c:v>
                </c:pt>
                <c:pt idx="959">
                  <c:v>1.4265813548391979</c:v>
                </c:pt>
                <c:pt idx="960">
                  <c:v>1.4284683591063929</c:v>
                </c:pt>
                <c:pt idx="961">
                  <c:v>1.4286131778150799</c:v>
                </c:pt>
                <c:pt idx="962">
                  <c:v>1.4318464066428169</c:v>
                </c:pt>
                <c:pt idx="963">
                  <c:v>1.43387659862105</c:v>
                </c:pt>
                <c:pt idx="964">
                  <c:v>1.4365319328206489</c:v>
                </c:pt>
                <c:pt idx="965">
                  <c:v>1.441053663558439</c:v>
                </c:pt>
                <c:pt idx="966">
                  <c:v>1.443862137254549</c:v>
                </c:pt>
                <c:pt idx="967">
                  <c:v>1.4513217629814761</c:v>
                </c:pt>
                <c:pt idx="968">
                  <c:v>1.459804996406906</c:v>
                </c:pt>
                <c:pt idx="969">
                  <c:v>1.466552770458206</c:v>
                </c:pt>
                <c:pt idx="970">
                  <c:v>1.470911681037963</c:v>
                </c:pt>
                <c:pt idx="971">
                  <c:v>1.4718978928597679</c:v>
                </c:pt>
                <c:pt idx="972">
                  <c:v>1.469223221265922</c:v>
                </c:pt>
                <c:pt idx="973">
                  <c:v>1.47525228633488</c:v>
                </c:pt>
                <c:pt idx="974">
                  <c:v>1.468981584951073</c:v>
                </c:pt>
                <c:pt idx="975">
                  <c:v>1.4716914379056421</c:v>
                </c:pt>
                <c:pt idx="976">
                  <c:v>1.4751914205936589</c:v>
                </c:pt>
                <c:pt idx="977">
                  <c:v>1.4780273018547869</c:v>
                </c:pt>
                <c:pt idx="978">
                  <c:v>1.4761965099224541</c:v>
                </c:pt>
                <c:pt idx="979">
                  <c:v>1.4801874432927491</c:v>
                </c:pt>
                <c:pt idx="980">
                  <c:v>1.4757548824761559</c:v>
                </c:pt>
                <c:pt idx="981">
                  <c:v>1.4750696736582369</c:v>
                </c:pt>
                <c:pt idx="982">
                  <c:v>1.4715061578985069</c:v>
                </c:pt>
                <c:pt idx="983">
                  <c:v>1.477888457407714</c:v>
                </c:pt>
                <c:pt idx="984">
                  <c:v>1.4829446758385409</c:v>
                </c:pt>
                <c:pt idx="985">
                  <c:v>1.483969825147726</c:v>
                </c:pt>
                <c:pt idx="986">
                  <c:v>1.4890756312658171</c:v>
                </c:pt>
                <c:pt idx="987">
                  <c:v>1.4913825610984821</c:v>
                </c:pt>
                <c:pt idx="988">
                  <c:v>1.4807720350268141</c:v>
                </c:pt>
                <c:pt idx="989">
                  <c:v>1.479348614195912</c:v>
                </c:pt>
                <c:pt idx="990">
                  <c:v>1.480888009877172</c:v>
                </c:pt>
                <c:pt idx="991">
                  <c:v>1.48335662409891</c:v>
                </c:pt>
                <c:pt idx="992">
                  <c:v>1.4847862584984199</c:v>
                </c:pt>
                <c:pt idx="993">
                  <c:v>1.480816545037446</c:v>
                </c:pt>
                <c:pt idx="994">
                  <c:v>1.485437902326274</c:v>
                </c:pt>
                <c:pt idx="995">
                  <c:v>1.486166054292521</c:v>
                </c:pt>
                <c:pt idx="996">
                  <c:v>1.49445903782635</c:v>
                </c:pt>
                <c:pt idx="997">
                  <c:v>1.4961665102885799</c:v>
                </c:pt>
                <c:pt idx="998">
                  <c:v>1.5120838386958451</c:v>
                </c:pt>
                <c:pt idx="999">
                  <c:v>1.5376953129917059</c:v>
                </c:pt>
                <c:pt idx="1000">
                  <c:v>1.5356576604524219</c:v>
                </c:pt>
                <c:pt idx="1001">
                  <c:v>1.5402398868696341</c:v>
                </c:pt>
                <c:pt idx="1002">
                  <c:v>1.536689403199295</c:v>
                </c:pt>
                <c:pt idx="1003">
                  <c:v>1.538358790378588</c:v>
                </c:pt>
                <c:pt idx="1004">
                  <c:v>1.519285279874933</c:v>
                </c:pt>
                <c:pt idx="1005">
                  <c:v>1.515085818872653</c:v>
                </c:pt>
                <c:pt idx="1006">
                  <c:v>1.509125396190317</c:v>
                </c:pt>
                <c:pt idx="1007">
                  <c:v>1.5088878903126279</c:v>
                </c:pt>
                <c:pt idx="1008">
                  <c:v>1.5108520612801031</c:v>
                </c:pt>
                <c:pt idx="1009">
                  <c:v>1.502938424497243</c:v>
                </c:pt>
                <c:pt idx="1010">
                  <c:v>1.4932778333934671</c:v>
                </c:pt>
                <c:pt idx="1011">
                  <c:v>1.492123940333179</c:v>
                </c:pt>
                <c:pt idx="1012">
                  <c:v>1.492331414215325</c:v>
                </c:pt>
                <c:pt idx="1013">
                  <c:v>1.499666245240088</c:v>
                </c:pt>
                <c:pt idx="1014">
                  <c:v>1.486369191796763</c:v>
                </c:pt>
                <c:pt idx="1015">
                  <c:v>1.485897375400558</c:v>
                </c:pt>
                <c:pt idx="1016">
                  <c:v>1.4948207128361291</c:v>
                </c:pt>
                <c:pt idx="1017">
                  <c:v>1.4912954691951379</c:v>
                </c:pt>
                <c:pt idx="1018">
                  <c:v>1.4869271629429881</c:v>
                </c:pt>
                <c:pt idx="1019">
                  <c:v>1.4842419746829509</c:v>
                </c:pt>
                <c:pt idx="1020">
                  <c:v>1.482425576298841</c:v>
                </c:pt>
                <c:pt idx="1021">
                  <c:v>1.4839492493572479</c:v>
                </c:pt>
                <c:pt idx="1022">
                  <c:v>1.478982868617934</c:v>
                </c:pt>
                <c:pt idx="1023">
                  <c:v>1.480505068363464</c:v>
                </c:pt>
                <c:pt idx="1024">
                  <c:v>1.482449142547084</c:v>
                </c:pt>
                <c:pt idx="1025">
                  <c:v>1.485920832170228</c:v>
                </c:pt>
                <c:pt idx="1026">
                  <c:v>1.4850284928673061</c:v>
                </c:pt>
                <c:pt idx="1027">
                  <c:v>1.484600382968648</c:v>
                </c:pt>
                <c:pt idx="1028">
                  <c:v>1.4755837144348669</c:v>
                </c:pt>
                <c:pt idx="1029">
                  <c:v>1.479936174345482</c:v>
                </c:pt>
                <c:pt idx="1030">
                  <c:v>1.4789318705452961</c:v>
                </c:pt>
                <c:pt idx="1031">
                  <c:v>1.480582253954482</c:v>
                </c:pt>
                <c:pt idx="1032">
                  <c:v>1.483076768810401</c:v>
                </c:pt>
                <c:pt idx="1033">
                  <c:v>1.484479628444336</c:v>
                </c:pt>
                <c:pt idx="1034">
                  <c:v>1.485533894988613</c:v>
                </c:pt>
                <c:pt idx="1035">
                  <c:v>1.4908787367123379</c:v>
                </c:pt>
                <c:pt idx="1036">
                  <c:v>1.4970906978066649</c:v>
                </c:pt>
                <c:pt idx="1037">
                  <c:v>1.500317239885413</c:v>
                </c:pt>
                <c:pt idx="1038">
                  <c:v>1.5013072797391469</c:v>
                </c:pt>
                <c:pt idx="1039">
                  <c:v>1.4997419230371001</c:v>
                </c:pt>
                <c:pt idx="1040">
                  <c:v>1.497334945519784</c:v>
                </c:pt>
                <c:pt idx="1041">
                  <c:v>1.5034891167980331</c:v>
                </c:pt>
                <c:pt idx="1042">
                  <c:v>1.5024237633601449</c:v>
                </c:pt>
                <c:pt idx="1043">
                  <c:v>1.4985714769124461</c:v>
                </c:pt>
                <c:pt idx="1044">
                  <c:v>1.5024440578557829</c:v>
                </c:pt>
                <c:pt idx="1045">
                  <c:v>1.504880053107434</c:v>
                </c:pt>
                <c:pt idx="1046">
                  <c:v>1.510255594724762</c:v>
                </c:pt>
                <c:pt idx="1047">
                  <c:v>1.509620897861075</c:v>
                </c:pt>
                <c:pt idx="1048">
                  <c:v>1.511905186812937</c:v>
                </c:pt>
                <c:pt idx="1049">
                  <c:v>1.5116763883987001</c:v>
                </c:pt>
                <c:pt idx="1050">
                  <c:v>1.50801889248476</c:v>
                </c:pt>
                <c:pt idx="1051">
                  <c:v>1.509454885714361</c:v>
                </c:pt>
                <c:pt idx="1052">
                  <c:v>1.507651181130742</c:v>
                </c:pt>
                <c:pt idx="1053">
                  <c:v>1.5105842292121781</c:v>
                </c:pt>
                <c:pt idx="1054">
                  <c:v>1.5135494059375161</c:v>
                </c:pt>
                <c:pt idx="1055">
                  <c:v>1.5215692014403639</c:v>
                </c:pt>
                <c:pt idx="1056">
                  <c:v>1.5247670251552261</c:v>
                </c:pt>
                <c:pt idx="1057">
                  <c:v>1.526776588652595</c:v>
                </c:pt>
                <c:pt idx="1058">
                  <c:v>1.527580715919683</c:v>
                </c:pt>
                <c:pt idx="1059">
                  <c:v>1.5259981693350291</c:v>
                </c:pt>
                <c:pt idx="1060">
                  <c:v>1.525776028170891</c:v>
                </c:pt>
                <c:pt idx="1061">
                  <c:v>1.525940457969136</c:v>
                </c:pt>
                <c:pt idx="1062">
                  <c:v>1.5221169438816671</c:v>
                </c:pt>
                <c:pt idx="1063">
                  <c:v>1.5261781734274831</c:v>
                </c:pt>
                <c:pt idx="1064">
                  <c:v>1.5292290679556451</c:v>
                </c:pt>
                <c:pt idx="1065">
                  <c:v>1.530184120327164</c:v>
                </c:pt>
                <c:pt idx="1066">
                  <c:v>1.5294546221151379</c:v>
                </c:pt>
                <c:pt idx="1067">
                  <c:v>1.523536213125197</c:v>
                </c:pt>
                <c:pt idx="1068">
                  <c:v>1.5251396849038159</c:v>
                </c:pt>
                <c:pt idx="1069">
                  <c:v>1.5253531757880541</c:v>
                </c:pt>
                <c:pt idx="1070">
                  <c:v>1.52544711713606</c:v>
                </c:pt>
                <c:pt idx="1071">
                  <c:v>1.524330475962518</c:v>
                </c:pt>
                <c:pt idx="1072">
                  <c:v>1.5300084990271141</c:v>
                </c:pt>
                <c:pt idx="1073">
                  <c:v>1.5200845218505969</c:v>
                </c:pt>
                <c:pt idx="1074">
                  <c:v>1.525698573367092</c:v>
                </c:pt>
                <c:pt idx="1075">
                  <c:v>1.5062580056310251</c:v>
                </c:pt>
                <c:pt idx="1076">
                  <c:v>1.5087695209175449</c:v>
                </c:pt>
                <c:pt idx="1077">
                  <c:v>1.509722704057024</c:v>
                </c:pt>
                <c:pt idx="1078">
                  <c:v>1.507940781841169</c:v>
                </c:pt>
                <c:pt idx="1079">
                  <c:v>1.5087488845315511</c:v>
                </c:pt>
                <c:pt idx="1080">
                  <c:v>1.5061588874503551</c:v>
                </c:pt>
                <c:pt idx="1081">
                  <c:v>1.505906300538417</c:v>
                </c:pt>
                <c:pt idx="1082">
                  <c:v>1.5005025520471551</c:v>
                </c:pt>
                <c:pt idx="1083">
                  <c:v>1.5065128867047399</c:v>
                </c:pt>
                <c:pt idx="1084">
                  <c:v>1.5076879776014529</c:v>
                </c:pt>
                <c:pt idx="1085">
                  <c:v>1.5100143659816789</c:v>
                </c:pt>
                <c:pt idx="1086">
                  <c:v>1.510455413200896</c:v>
                </c:pt>
                <c:pt idx="1087">
                  <c:v>1.5114660865615519</c:v>
                </c:pt>
                <c:pt idx="1088">
                  <c:v>1.513687200574461</c:v>
                </c:pt>
                <c:pt idx="1089">
                  <c:v>1.5226942471728111</c:v>
                </c:pt>
                <c:pt idx="1090">
                  <c:v>1.521687409328319</c:v>
                </c:pt>
                <c:pt idx="1091">
                  <c:v>1.526319824823188</c:v>
                </c:pt>
                <c:pt idx="1092">
                  <c:v>1.5262303999292299</c:v>
                </c:pt>
                <c:pt idx="1093">
                  <c:v>1.531839646172769</c:v>
                </c:pt>
                <c:pt idx="1094">
                  <c:v>1.529200495876452</c:v>
                </c:pt>
                <c:pt idx="1095">
                  <c:v>1.530045996531799</c:v>
                </c:pt>
                <c:pt idx="1096">
                  <c:v>1.5273010217776981</c:v>
                </c:pt>
                <c:pt idx="1097">
                  <c:v>1.5241494889270071</c:v>
                </c:pt>
                <c:pt idx="1098">
                  <c:v>1.5281745398794391</c:v>
                </c:pt>
                <c:pt idx="1099">
                  <c:v>1.5278303132586251</c:v>
                </c:pt>
                <c:pt idx="1100">
                  <c:v>1.524210697348541</c:v>
                </c:pt>
                <c:pt idx="1101">
                  <c:v>1.526131929997943</c:v>
                </c:pt>
                <c:pt idx="1102">
                  <c:v>1.523786304299974</c:v>
                </c:pt>
                <c:pt idx="1103">
                  <c:v>1.5211098730448751</c:v>
                </c:pt>
                <c:pt idx="1104">
                  <c:v>1.5228783678817679</c:v>
                </c:pt>
                <c:pt idx="1105">
                  <c:v>1.519692235050655</c:v>
                </c:pt>
                <c:pt idx="1106">
                  <c:v>1.51719944991598</c:v>
                </c:pt>
                <c:pt idx="1107">
                  <c:v>1.5164144333219329</c:v>
                </c:pt>
                <c:pt idx="1108">
                  <c:v>1.519539641358173</c:v>
                </c:pt>
                <c:pt idx="1109">
                  <c:v>1.511925720005177</c:v>
                </c:pt>
                <c:pt idx="1110">
                  <c:v>1.513854344997416</c:v>
                </c:pt>
                <c:pt idx="1111">
                  <c:v>1.512697740383431</c:v>
                </c:pt>
                <c:pt idx="1112">
                  <c:v>1.5131640656676431</c:v>
                </c:pt>
                <c:pt idx="1113">
                  <c:v>1.513610384138542</c:v>
                </c:pt>
                <c:pt idx="1114">
                  <c:v>1.5168666069650869</c:v>
                </c:pt>
                <c:pt idx="1115">
                  <c:v>1.5196625087237019</c:v>
                </c:pt>
                <c:pt idx="1116">
                  <c:v>1.5197256767979801</c:v>
                </c:pt>
                <c:pt idx="1117">
                  <c:v>1.528659921696047</c:v>
                </c:pt>
                <c:pt idx="1118">
                  <c:v>1.5290087467317559</c:v>
                </c:pt>
                <c:pt idx="1119">
                  <c:v>1.5467146039470421</c:v>
                </c:pt>
                <c:pt idx="1120">
                  <c:v>1.5461667708290481</c:v>
                </c:pt>
                <c:pt idx="1121">
                  <c:v>1.5467826787518539</c:v>
                </c:pt>
                <c:pt idx="1122">
                  <c:v>1.547761576818564</c:v>
                </c:pt>
                <c:pt idx="1123">
                  <c:v>1.5459954168979819</c:v>
                </c:pt>
                <c:pt idx="1124">
                  <c:v>1.5494136647370651</c:v>
                </c:pt>
                <c:pt idx="1125">
                  <c:v>1.552728017206203</c:v>
                </c:pt>
                <c:pt idx="1126">
                  <c:v>1.550472082340397</c:v>
                </c:pt>
                <c:pt idx="1127">
                  <c:v>1.5535495522826701</c:v>
                </c:pt>
                <c:pt idx="1128">
                  <c:v>1.553275341781756</c:v>
                </c:pt>
                <c:pt idx="1129">
                  <c:v>1.554998279362219</c:v>
                </c:pt>
                <c:pt idx="1130">
                  <c:v>1.552710232453679</c:v>
                </c:pt>
                <c:pt idx="1131">
                  <c:v>1.552990907911997</c:v>
                </c:pt>
                <c:pt idx="1132">
                  <c:v>1.552022397281712</c:v>
                </c:pt>
                <c:pt idx="1133">
                  <c:v>1.5553791176741349</c:v>
                </c:pt>
                <c:pt idx="1134">
                  <c:v>1.56601506008969</c:v>
                </c:pt>
                <c:pt idx="1135">
                  <c:v>1.546988528322798</c:v>
                </c:pt>
                <c:pt idx="1136">
                  <c:v>1.5482037580894801</c:v>
                </c:pt>
                <c:pt idx="1137">
                  <c:v>1.545507302660081</c:v>
                </c:pt>
                <c:pt idx="1138">
                  <c:v>1.544971690129304</c:v>
                </c:pt>
                <c:pt idx="1139">
                  <c:v>1.5482119014144169</c:v>
                </c:pt>
                <c:pt idx="1140">
                  <c:v>1.5489407311923991</c:v>
                </c:pt>
                <c:pt idx="1141">
                  <c:v>1.551902222476534</c:v>
                </c:pt>
                <c:pt idx="1142">
                  <c:v>1.560077695926313</c:v>
                </c:pt>
                <c:pt idx="1143">
                  <c:v>1.560934389757763</c:v>
                </c:pt>
                <c:pt idx="1144">
                  <c:v>1.5657740351162419</c:v>
                </c:pt>
                <c:pt idx="1145">
                  <c:v>1.5605982870597921</c:v>
                </c:pt>
                <c:pt idx="1146">
                  <c:v>1.5658460361329329</c:v>
                </c:pt>
                <c:pt idx="1147">
                  <c:v>1.562171921948615</c:v>
                </c:pt>
                <c:pt idx="1148">
                  <c:v>1.5685011166559719</c:v>
                </c:pt>
                <c:pt idx="1149">
                  <c:v>1.5701333273381839</c:v>
                </c:pt>
                <c:pt idx="1150">
                  <c:v>1.5617718886207601</c:v>
                </c:pt>
                <c:pt idx="1151">
                  <c:v>1.560916349647925</c:v>
                </c:pt>
                <c:pt idx="1152">
                  <c:v>1.5639648173311329</c:v>
                </c:pt>
                <c:pt idx="1153">
                  <c:v>1.564310111518034</c:v>
                </c:pt>
                <c:pt idx="1154">
                  <c:v>1.5658001385889391</c:v>
                </c:pt>
                <c:pt idx="1155">
                  <c:v>1.565407901240867</c:v>
                </c:pt>
                <c:pt idx="1156">
                  <c:v>1.566471768982387</c:v>
                </c:pt>
                <c:pt idx="1157">
                  <c:v>1.5685738130571361</c:v>
                </c:pt>
                <c:pt idx="1158">
                  <c:v>1.573217501553638</c:v>
                </c:pt>
                <c:pt idx="1159">
                  <c:v>1.5749451597415629</c:v>
                </c:pt>
                <c:pt idx="1160">
                  <c:v>1.576234807466925</c:v>
                </c:pt>
                <c:pt idx="1161">
                  <c:v>1.568117206608765</c:v>
                </c:pt>
                <c:pt idx="1162">
                  <c:v>1.569879147241297</c:v>
                </c:pt>
                <c:pt idx="1163">
                  <c:v>1.5745972792409091</c:v>
                </c:pt>
                <c:pt idx="1164">
                  <c:v>1.5730013663613021</c:v>
                </c:pt>
                <c:pt idx="1165">
                  <c:v>1.5698800778503399</c:v>
                </c:pt>
                <c:pt idx="1166">
                  <c:v>1.5723046238514371</c:v>
                </c:pt>
                <c:pt idx="1167">
                  <c:v>1.5728595074686511</c:v>
                </c:pt>
                <c:pt idx="1168">
                  <c:v>1.574613400889866</c:v>
                </c:pt>
                <c:pt idx="1169">
                  <c:v>1.577196648796475</c:v>
                </c:pt>
                <c:pt idx="1170">
                  <c:v>1.58088821238816</c:v>
                </c:pt>
                <c:pt idx="1171">
                  <c:v>1.584727026617774</c:v>
                </c:pt>
                <c:pt idx="1172">
                  <c:v>1.584726955651601</c:v>
                </c:pt>
                <c:pt idx="1173">
                  <c:v>1.581215531073288</c:v>
                </c:pt>
                <c:pt idx="1174">
                  <c:v>1.577298211287478</c:v>
                </c:pt>
                <c:pt idx="1175">
                  <c:v>1.5700002185215161</c:v>
                </c:pt>
                <c:pt idx="1176">
                  <c:v>1.5728575896511581</c:v>
                </c:pt>
                <c:pt idx="1177">
                  <c:v>1.5717869410603129</c:v>
                </c:pt>
                <c:pt idx="1178">
                  <c:v>1.5739685498402021</c:v>
                </c:pt>
                <c:pt idx="1179">
                  <c:v>1.582041293838617</c:v>
                </c:pt>
                <c:pt idx="1180">
                  <c:v>1.578598494103471</c:v>
                </c:pt>
                <c:pt idx="1181">
                  <c:v>1.578470900139431</c:v>
                </c:pt>
                <c:pt idx="1182">
                  <c:v>1.5791302491002071</c:v>
                </c:pt>
                <c:pt idx="1183">
                  <c:v>1.578627062859878</c:v>
                </c:pt>
                <c:pt idx="1184">
                  <c:v>1.5753131092714709</c:v>
                </c:pt>
                <c:pt idx="1185">
                  <c:v>1.576776967708154</c:v>
                </c:pt>
                <c:pt idx="1186">
                  <c:v>1.5725369206035431</c:v>
                </c:pt>
                <c:pt idx="1187">
                  <c:v>1.5743623670302971</c:v>
                </c:pt>
                <c:pt idx="1188">
                  <c:v>1.578340893720326</c:v>
                </c:pt>
                <c:pt idx="1189">
                  <c:v>1.5776118862089299</c:v>
                </c:pt>
                <c:pt idx="1190">
                  <c:v>1.5773285349699251</c:v>
                </c:pt>
                <c:pt idx="1191">
                  <c:v>1.569734743213167</c:v>
                </c:pt>
                <c:pt idx="1192">
                  <c:v>1.570883076831501</c:v>
                </c:pt>
                <c:pt idx="1193">
                  <c:v>1.575765684271079</c:v>
                </c:pt>
                <c:pt idx="1194">
                  <c:v>1.5713905952153999</c:v>
                </c:pt>
                <c:pt idx="1195">
                  <c:v>1.574238120183215</c:v>
                </c:pt>
                <c:pt idx="1196">
                  <c:v>1.5725499424485141</c:v>
                </c:pt>
                <c:pt idx="1197">
                  <c:v>1.567140567512102</c:v>
                </c:pt>
                <c:pt idx="1198">
                  <c:v>1.568406965480297</c:v>
                </c:pt>
                <c:pt idx="1199">
                  <c:v>1.56583652455677</c:v>
                </c:pt>
                <c:pt idx="1200">
                  <c:v>1.562552241755417</c:v>
                </c:pt>
                <c:pt idx="1201">
                  <c:v>1.5651302528075219</c:v>
                </c:pt>
                <c:pt idx="1202">
                  <c:v>1.565093106093822</c:v>
                </c:pt>
                <c:pt idx="1203">
                  <c:v>1.569512262676596</c:v>
                </c:pt>
                <c:pt idx="1204">
                  <c:v>1.5526756613801711</c:v>
                </c:pt>
                <c:pt idx="1205">
                  <c:v>1.5476969325154319</c:v>
                </c:pt>
                <c:pt idx="1206">
                  <c:v>1.544012051620328</c:v>
                </c:pt>
                <c:pt idx="1207">
                  <c:v>1.547026699621487</c:v>
                </c:pt>
                <c:pt idx="1208">
                  <c:v>1.548093406136211</c:v>
                </c:pt>
                <c:pt idx="1209">
                  <c:v>1.5408374317035161</c:v>
                </c:pt>
                <c:pt idx="1210">
                  <c:v>1.5394421179344671</c:v>
                </c:pt>
                <c:pt idx="1211">
                  <c:v>1.540274649018903</c:v>
                </c:pt>
                <c:pt idx="1212">
                  <c:v>1.5376792809301469</c:v>
                </c:pt>
                <c:pt idx="1213">
                  <c:v>1.539131551178281</c:v>
                </c:pt>
                <c:pt idx="1214">
                  <c:v>1.54100464091811</c:v>
                </c:pt>
                <c:pt idx="1215">
                  <c:v>1.5387267175468089</c:v>
                </c:pt>
                <c:pt idx="1216">
                  <c:v>1.5433618006862739</c:v>
                </c:pt>
                <c:pt idx="1217">
                  <c:v>1.5528867717788659</c:v>
                </c:pt>
                <c:pt idx="1218">
                  <c:v>1.554492071941449</c:v>
                </c:pt>
                <c:pt idx="1219">
                  <c:v>1.5521254538093809</c:v>
                </c:pt>
                <c:pt idx="1220">
                  <c:v>1.551100162940882</c:v>
                </c:pt>
                <c:pt idx="1221">
                  <c:v>1.54900366507985</c:v>
                </c:pt>
                <c:pt idx="1222">
                  <c:v>1.545344207180392</c:v>
                </c:pt>
                <c:pt idx="1223">
                  <c:v>1.539705640051412</c:v>
                </c:pt>
                <c:pt idx="1224">
                  <c:v>1.536515419718703</c:v>
                </c:pt>
                <c:pt idx="1225">
                  <c:v>1.5354288168376899</c:v>
                </c:pt>
                <c:pt idx="1226">
                  <c:v>1.5380814342921729</c:v>
                </c:pt>
                <c:pt idx="1227">
                  <c:v>1.5375876495432479</c:v>
                </c:pt>
                <c:pt idx="1228">
                  <c:v>1.5361648781088</c:v>
                </c:pt>
                <c:pt idx="1229">
                  <c:v>1.540852630905488</c:v>
                </c:pt>
                <c:pt idx="1230">
                  <c:v>1.54954596276927</c:v>
                </c:pt>
                <c:pt idx="1231">
                  <c:v>1.5419464961732809</c:v>
                </c:pt>
                <c:pt idx="1232">
                  <c:v>1.5386741852531121</c:v>
                </c:pt>
                <c:pt idx="1233">
                  <c:v>1.539430227704528</c:v>
                </c:pt>
                <c:pt idx="1234">
                  <c:v>1.54549708182006</c:v>
                </c:pt>
                <c:pt idx="1235">
                  <c:v>1.540861855602055</c:v>
                </c:pt>
                <c:pt idx="1236">
                  <c:v>1.542061685621088</c:v>
                </c:pt>
                <c:pt idx="1237">
                  <c:v>1.5429252747636879</c:v>
                </c:pt>
                <c:pt idx="1238">
                  <c:v>1.5435647909546031</c:v>
                </c:pt>
                <c:pt idx="1239">
                  <c:v>1.543127399925424</c:v>
                </c:pt>
                <c:pt idx="1240">
                  <c:v>1.541621899296691</c:v>
                </c:pt>
                <c:pt idx="1241">
                  <c:v>1.538891368584232</c:v>
                </c:pt>
                <c:pt idx="1242">
                  <c:v>1.5441706330677289</c:v>
                </c:pt>
                <c:pt idx="1243">
                  <c:v>1.5446149237763891</c:v>
                </c:pt>
                <c:pt idx="1244">
                  <c:v>1.533877415824805</c:v>
                </c:pt>
                <c:pt idx="1245">
                  <c:v>1.53496729330611</c:v>
                </c:pt>
                <c:pt idx="1246">
                  <c:v>1.537462766362921</c:v>
                </c:pt>
                <c:pt idx="1247">
                  <c:v>1.545119926488699</c:v>
                </c:pt>
                <c:pt idx="1248">
                  <c:v>1.5457678694885879</c:v>
                </c:pt>
                <c:pt idx="1249">
                  <c:v>1.549150014623353</c:v>
                </c:pt>
                <c:pt idx="1250">
                  <c:v>1.5545311640384349</c:v>
                </c:pt>
                <c:pt idx="1251">
                  <c:v>1.5498344821295289</c:v>
                </c:pt>
                <c:pt idx="1252">
                  <c:v>1.557341510172225</c:v>
                </c:pt>
                <c:pt idx="1253">
                  <c:v>1.550124864358893</c:v>
                </c:pt>
                <c:pt idx="1254">
                  <c:v>1.5518323144224231</c:v>
                </c:pt>
                <c:pt idx="1255">
                  <c:v>1.5556151013751729</c:v>
                </c:pt>
                <c:pt idx="1256">
                  <c:v>1.5583005288908289</c:v>
                </c:pt>
                <c:pt idx="1257">
                  <c:v>1.5603668427091211</c:v>
                </c:pt>
                <c:pt idx="1258">
                  <c:v>1.560136844571931</c:v>
                </c:pt>
                <c:pt idx="1259">
                  <c:v>1.558795107308925</c:v>
                </c:pt>
                <c:pt idx="1260">
                  <c:v>1.559304967911016</c:v>
                </c:pt>
                <c:pt idx="1261">
                  <c:v>1.55778728265209</c:v>
                </c:pt>
                <c:pt idx="1262">
                  <c:v>1.535064079897754</c:v>
                </c:pt>
                <c:pt idx="1263">
                  <c:v>1.541608985843264</c:v>
                </c:pt>
                <c:pt idx="1264">
                  <c:v>1.541459503996421</c:v>
                </c:pt>
                <c:pt idx="1265">
                  <c:v>1.544914875058607</c:v>
                </c:pt>
                <c:pt idx="1266">
                  <c:v>1.548473575899074</c:v>
                </c:pt>
                <c:pt idx="1267">
                  <c:v>1.533855078115556</c:v>
                </c:pt>
                <c:pt idx="1268">
                  <c:v>1.5365432986565131</c:v>
                </c:pt>
                <c:pt idx="1269">
                  <c:v>1.536257822948695</c:v>
                </c:pt>
                <c:pt idx="1270">
                  <c:v>1.534453577150388</c:v>
                </c:pt>
                <c:pt idx="1271">
                  <c:v>1.5340451633409751</c:v>
                </c:pt>
                <c:pt idx="1272">
                  <c:v>1.5357896292213931</c:v>
                </c:pt>
                <c:pt idx="1273">
                  <c:v>1.539566712564036</c:v>
                </c:pt>
                <c:pt idx="1274">
                  <c:v>1.5386675520814159</c:v>
                </c:pt>
                <c:pt idx="1275">
                  <c:v>1.5331263933581709</c:v>
                </c:pt>
                <c:pt idx="1276">
                  <c:v>1.5375822719236569</c:v>
                </c:pt>
                <c:pt idx="1277">
                  <c:v>1.5341754793117539</c:v>
                </c:pt>
                <c:pt idx="1278">
                  <c:v>1.526848064845354</c:v>
                </c:pt>
                <c:pt idx="1279">
                  <c:v>1.5308613151753201</c:v>
                </c:pt>
                <c:pt idx="1280">
                  <c:v>1.497196814116792</c:v>
                </c:pt>
                <c:pt idx="1281">
                  <c:v>1.489036658034766</c:v>
                </c:pt>
                <c:pt idx="1282">
                  <c:v>1.488747493819913</c:v>
                </c:pt>
                <c:pt idx="1283">
                  <c:v>1.488721643213456</c:v>
                </c:pt>
                <c:pt idx="1284">
                  <c:v>1.487057496083235</c:v>
                </c:pt>
                <c:pt idx="1285">
                  <c:v>1.4756385637603899</c:v>
                </c:pt>
                <c:pt idx="1286">
                  <c:v>1.4735498294293621</c:v>
                </c:pt>
                <c:pt idx="1287">
                  <c:v>1.48633163296944</c:v>
                </c:pt>
                <c:pt idx="1288">
                  <c:v>1.478476593639106</c:v>
                </c:pt>
                <c:pt idx="1289">
                  <c:v>1.4701080568745071</c:v>
                </c:pt>
                <c:pt idx="1290">
                  <c:v>1.4657875249880989</c:v>
                </c:pt>
                <c:pt idx="1291">
                  <c:v>1.4645193227466231</c:v>
                </c:pt>
                <c:pt idx="1292">
                  <c:v>1.472109398685187</c:v>
                </c:pt>
                <c:pt idx="1293">
                  <c:v>1.475289438930397</c:v>
                </c:pt>
                <c:pt idx="1294">
                  <c:v>1.474952341359224</c:v>
                </c:pt>
                <c:pt idx="1295">
                  <c:v>1.4796684060970919</c:v>
                </c:pt>
                <c:pt idx="1296">
                  <c:v>1.4800098959515779</c:v>
                </c:pt>
                <c:pt idx="1297">
                  <c:v>1.487564204001256</c:v>
                </c:pt>
                <c:pt idx="1298">
                  <c:v>1.484146635908647</c:v>
                </c:pt>
                <c:pt idx="1299">
                  <c:v>1.486585061933597</c:v>
                </c:pt>
                <c:pt idx="1300">
                  <c:v>1.495689632761807</c:v>
                </c:pt>
                <c:pt idx="1301">
                  <c:v>1.510930942772267</c:v>
                </c:pt>
                <c:pt idx="1302">
                  <c:v>1.511207330956988</c:v>
                </c:pt>
                <c:pt idx="1303">
                  <c:v>1.5093035186540751</c:v>
                </c:pt>
                <c:pt idx="1304">
                  <c:v>1.511967245859154</c:v>
                </c:pt>
                <c:pt idx="1305">
                  <c:v>1.5133731161747379</c:v>
                </c:pt>
                <c:pt idx="1306">
                  <c:v>1.5080517520009851</c:v>
                </c:pt>
                <c:pt idx="1307">
                  <c:v>1.5000144407709879</c:v>
                </c:pt>
                <c:pt idx="1308">
                  <c:v>1.4964260415405859</c:v>
                </c:pt>
                <c:pt idx="1309">
                  <c:v>1.4944750864090901</c:v>
                </c:pt>
                <c:pt idx="1310">
                  <c:v>1.4944926989003491</c:v>
                </c:pt>
                <c:pt idx="1311">
                  <c:v>1.503034859011865</c:v>
                </c:pt>
                <c:pt idx="1312">
                  <c:v>1.499326501210863</c:v>
                </c:pt>
                <c:pt idx="1313">
                  <c:v>1.5026104235560609</c:v>
                </c:pt>
                <c:pt idx="1314">
                  <c:v>1.4990237494010961</c:v>
                </c:pt>
                <c:pt idx="1315">
                  <c:v>1.500712155030125</c:v>
                </c:pt>
                <c:pt idx="1316">
                  <c:v>1.499345146707515</c:v>
                </c:pt>
                <c:pt idx="1317">
                  <c:v>1.504409042393994</c:v>
                </c:pt>
                <c:pt idx="1318">
                  <c:v>1.5144557416863009</c:v>
                </c:pt>
                <c:pt idx="1319">
                  <c:v>1.516182149645906</c:v>
                </c:pt>
                <c:pt idx="1320">
                  <c:v>1.5114500861592539</c:v>
                </c:pt>
                <c:pt idx="1321">
                  <c:v>1.514000010667917</c:v>
                </c:pt>
                <c:pt idx="1322">
                  <c:v>1.521266111500744</c:v>
                </c:pt>
                <c:pt idx="1323">
                  <c:v>1.524892839644864</c:v>
                </c:pt>
                <c:pt idx="1324">
                  <c:v>1.5233368500980651</c:v>
                </c:pt>
                <c:pt idx="1325">
                  <c:v>1.518625183893082</c:v>
                </c:pt>
                <c:pt idx="1326">
                  <c:v>1.53264388566493</c:v>
                </c:pt>
                <c:pt idx="1327">
                  <c:v>1.543906096813811</c:v>
                </c:pt>
                <c:pt idx="1328">
                  <c:v>1.556364139077882</c:v>
                </c:pt>
                <c:pt idx="1329">
                  <c:v>1.56146396374876</c:v>
                </c:pt>
                <c:pt idx="1330">
                  <c:v>1.567840814970217</c:v>
                </c:pt>
                <c:pt idx="1331">
                  <c:v>1.569291011110991</c:v>
                </c:pt>
                <c:pt idx="1332">
                  <c:v>1.571209105719827</c:v>
                </c:pt>
                <c:pt idx="1333">
                  <c:v>1.5780558799637161</c:v>
                </c:pt>
                <c:pt idx="1334">
                  <c:v>1.5806950265255131</c:v>
                </c:pt>
                <c:pt idx="1335">
                  <c:v>1.5907340697336541</c:v>
                </c:pt>
                <c:pt idx="1336">
                  <c:v>1.6097573275727859</c:v>
                </c:pt>
                <c:pt idx="1337">
                  <c:v>1.61465634740525</c:v>
                </c:pt>
                <c:pt idx="1338">
                  <c:v>1.614546239132336</c:v>
                </c:pt>
                <c:pt idx="1339">
                  <c:v>1.6168249589382979</c:v>
                </c:pt>
                <c:pt idx="1340">
                  <c:v>1.61919920696283</c:v>
                </c:pt>
                <c:pt idx="1341">
                  <c:v>1.6237959947664831</c:v>
                </c:pt>
                <c:pt idx="1342">
                  <c:v>1.6285614627259271</c:v>
                </c:pt>
                <c:pt idx="1343">
                  <c:v>1.6224449732712951</c:v>
                </c:pt>
                <c:pt idx="1344">
                  <c:v>1.6189474225075331</c:v>
                </c:pt>
                <c:pt idx="1345">
                  <c:v>1.627127333592006</c:v>
                </c:pt>
                <c:pt idx="1346">
                  <c:v>1.6176426265178729</c:v>
                </c:pt>
                <c:pt idx="1347">
                  <c:v>1.653334611758116</c:v>
                </c:pt>
                <c:pt idx="1348">
                  <c:v>1.673469234690619</c:v>
                </c:pt>
                <c:pt idx="1349">
                  <c:v>1.670852024403616</c:v>
                </c:pt>
                <c:pt idx="1350">
                  <c:v>1.662983605808368</c:v>
                </c:pt>
                <c:pt idx="1351">
                  <c:v>1.669777989534337</c:v>
                </c:pt>
                <c:pt idx="1352">
                  <c:v>1.669003247325179</c:v>
                </c:pt>
                <c:pt idx="1353">
                  <c:v>1.6819097941637611</c:v>
                </c:pt>
                <c:pt idx="1354">
                  <c:v>1.67644263638363</c:v>
                </c:pt>
                <c:pt idx="1355">
                  <c:v>1.6799035679287251</c:v>
                </c:pt>
                <c:pt idx="1356">
                  <c:v>1.6871383366089521</c:v>
                </c:pt>
                <c:pt idx="1357">
                  <c:v>1.689401130859715</c:v>
                </c:pt>
                <c:pt idx="1358">
                  <c:v>1.6814153553783879</c:v>
                </c:pt>
                <c:pt idx="1359">
                  <c:v>1.6818455827514049</c:v>
                </c:pt>
                <c:pt idx="1360">
                  <c:v>1.673890102858546</c:v>
                </c:pt>
                <c:pt idx="1361">
                  <c:v>1.6411668558728889</c:v>
                </c:pt>
                <c:pt idx="1362">
                  <c:v>1.6448367976539771</c:v>
                </c:pt>
                <c:pt idx="1363">
                  <c:v>1.64552464418976</c:v>
                </c:pt>
                <c:pt idx="1364">
                  <c:v>1.6492236267480209</c:v>
                </c:pt>
                <c:pt idx="1365">
                  <c:v>1.649802721866515</c:v>
                </c:pt>
                <c:pt idx="1366">
                  <c:v>1.662374696231723</c:v>
                </c:pt>
                <c:pt idx="1367">
                  <c:v>1.6700219313712259</c:v>
                </c:pt>
                <c:pt idx="1368">
                  <c:v>1.7057543040602741</c:v>
                </c:pt>
                <c:pt idx="1369">
                  <c:v>1.725464335900871</c:v>
                </c:pt>
                <c:pt idx="1370">
                  <c:v>1.7450184569251059</c:v>
                </c:pt>
                <c:pt idx="1371">
                  <c:v>1.734988370851583</c:v>
                </c:pt>
                <c:pt idx="1372">
                  <c:v>1.732840594373064</c:v>
                </c:pt>
                <c:pt idx="1373">
                  <c:v>1.748036489917171</c:v>
                </c:pt>
                <c:pt idx="1374">
                  <c:v>1.7510597611530261</c:v>
                </c:pt>
                <c:pt idx="1375">
                  <c:v>1.7530839554155671</c:v>
                </c:pt>
                <c:pt idx="1376">
                  <c:v>1.7501778485189941</c:v>
                </c:pt>
                <c:pt idx="1377">
                  <c:v>1.745577664434826</c:v>
                </c:pt>
                <c:pt idx="1378">
                  <c:v>1.7482523473425919</c:v>
                </c:pt>
                <c:pt idx="1379">
                  <c:v>1.7456102995295679</c:v>
                </c:pt>
                <c:pt idx="1380">
                  <c:v>1.7467489297413541</c:v>
                </c:pt>
                <c:pt idx="1381">
                  <c:v>1.749995716492331</c:v>
                </c:pt>
                <c:pt idx="1382">
                  <c:v>1.754939969833615</c:v>
                </c:pt>
                <c:pt idx="1383">
                  <c:v>1.751499009229277</c:v>
                </c:pt>
                <c:pt idx="1384">
                  <c:v>1.755599063394206</c:v>
                </c:pt>
                <c:pt idx="1385">
                  <c:v>1.7355145022633409</c:v>
                </c:pt>
                <c:pt idx="1386">
                  <c:v>1.729353407497473</c:v>
                </c:pt>
                <c:pt idx="1387">
                  <c:v>1.737465737351013</c:v>
                </c:pt>
                <c:pt idx="1388">
                  <c:v>1.7343665844937219</c:v>
                </c:pt>
                <c:pt idx="1389">
                  <c:v>1.734231060273153</c:v>
                </c:pt>
                <c:pt idx="1390">
                  <c:v>1.7355186553721369</c:v>
                </c:pt>
                <c:pt idx="1391">
                  <c:v>1.7358326433379581</c:v>
                </c:pt>
                <c:pt idx="1392">
                  <c:v>1.7381307233087679</c:v>
                </c:pt>
                <c:pt idx="1393">
                  <c:v>1.7395157805117361</c:v>
                </c:pt>
                <c:pt idx="1394">
                  <c:v>1.744389108476988</c:v>
                </c:pt>
                <c:pt idx="1395">
                  <c:v>1.73218534889484</c:v>
                </c:pt>
                <c:pt idx="1396">
                  <c:v>1.73488801311331</c:v>
                </c:pt>
                <c:pt idx="1397">
                  <c:v>1.7340470038533189</c:v>
                </c:pt>
                <c:pt idx="1398">
                  <c:v>1.7398243372641331</c:v>
                </c:pt>
                <c:pt idx="1399">
                  <c:v>1.738939669123007</c:v>
                </c:pt>
                <c:pt idx="1400">
                  <c:v>1.7400862804100019</c:v>
                </c:pt>
                <c:pt idx="1401">
                  <c:v>1.746835110768709</c:v>
                </c:pt>
                <c:pt idx="1402">
                  <c:v>1.7346521422821459</c:v>
                </c:pt>
                <c:pt idx="1403">
                  <c:v>1.747849912454436</c:v>
                </c:pt>
                <c:pt idx="1404">
                  <c:v>1.7411139066494929</c:v>
                </c:pt>
                <c:pt idx="1405">
                  <c:v>1.7404324818262029</c:v>
                </c:pt>
                <c:pt idx="1406">
                  <c:v>1.7481101969124291</c:v>
                </c:pt>
                <c:pt idx="1407">
                  <c:v>1.748760976799361</c:v>
                </c:pt>
                <c:pt idx="1408">
                  <c:v>1.75664275428344</c:v>
                </c:pt>
                <c:pt idx="1409">
                  <c:v>1.7527996186077539</c:v>
                </c:pt>
                <c:pt idx="1410">
                  <c:v>1.7563401878182241</c:v>
                </c:pt>
                <c:pt idx="1411">
                  <c:v>1.7537639241218561</c:v>
                </c:pt>
                <c:pt idx="1412">
                  <c:v>1.757865126033382</c:v>
                </c:pt>
                <c:pt idx="1413">
                  <c:v>1.746492321227801</c:v>
                </c:pt>
                <c:pt idx="1414">
                  <c:v>1.7426278722098461</c:v>
                </c:pt>
                <c:pt idx="1415">
                  <c:v>1.737229116695181</c:v>
                </c:pt>
                <c:pt idx="1416">
                  <c:v>1.73697193994537</c:v>
                </c:pt>
                <c:pt idx="1417">
                  <c:v>1.733833135488966</c:v>
                </c:pt>
                <c:pt idx="1418">
                  <c:v>1.739966796161095</c:v>
                </c:pt>
                <c:pt idx="1419">
                  <c:v>1.7365191054857629</c:v>
                </c:pt>
                <c:pt idx="1420">
                  <c:v>1.7298004825173301</c:v>
                </c:pt>
                <c:pt idx="1421">
                  <c:v>1.7420889877666601</c:v>
                </c:pt>
                <c:pt idx="1422">
                  <c:v>1.7432309671024411</c:v>
                </c:pt>
                <c:pt idx="1423">
                  <c:v>1.7522526388594919</c:v>
                </c:pt>
                <c:pt idx="1424">
                  <c:v>1.7612089889179621</c:v>
                </c:pt>
                <c:pt idx="1425">
                  <c:v>1.755154809873777</c:v>
                </c:pt>
                <c:pt idx="1426">
                  <c:v>1.7559465347205589</c:v>
                </c:pt>
                <c:pt idx="1427">
                  <c:v>1.7601831460601951</c:v>
                </c:pt>
                <c:pt idx="1428">
                  <c:v>1.7587479280123659</c:v>
                </c:pt>
                <c:pt idx="1429">
                  <c:v>1.7542599296512289</c:v>
                </c:pt>
                <c:pt idx="1430">
                  <c:v>1.7474416063032381</c:v>
                </c:pt>
                <c:pt idx="1431">
                  <c:v>1.7437226011035489</c:v>
                </c:pt>
                <c:pt idx="1432">
                  <c:v>1.74617595218088</c:v>
                </c:pt>
                <c:pt idx="1433">
                  <c:v>1.7522841141858281</c:v>
                </c:pt>
                <c:pt idx="1434">
                  <c:v>1.751021543819161</c:v>
                </c:pt>
                <c:pt idx="1435">
                  <c:v>1.7495459836146989</c:v>
                </c:pt>
                <c:pt idx="1436">
                  <c:v>1.7564297881641939</c:v>
                </c:pt>
                <c:pt idx="1437">
                  <c:v>1.7581321504058209</c:v>
                </c:pt>
                <c:pt idx="1438">
                  <c:v>1.7563817605165259</c:v>
                </c:pt>
                <c:pt idx="1439">
                  <c:v>1.760481915054354</c:v>
                </c:pt>
                <c:pt idx="1440">
                  <c:v>1.7631036497440831</c:v>
                </c:pt>
                <c:pt idx="1441">
                  <c:v>1.773542274177899</c:v>
                </c:pt>
                <c:pt idx="1442">
                  <c:v>1.76931486117174</c:v>
                </c:pt>
                <c:pt idx="1443">
                  <c:v>1.7676226586520241</c:v>
                </c:pt>
                <c:pt idx="1444">
                  <c:v>1.7659975198736</c:v>
                </c:pt>
                <c:pt idx="1445">
                  <c:v>1.7675112503524311</c:v>
                </c:pt>
                <c:pt idx="1446">
                  <c:v>1.7701011957452171</c:v>
                </c:pt>
                <c:pt idx="1447">
                  <c:v>1.774965485080823</c:v>
                </c:pt>
                <c:pt idx="1448">
                  <c:v>1.7758711877921209</c:v>
                </c:pt>
                <c:pt idx="1449">
                  <c:v>1.7766803597621079</c:v>
                </c:pt>
                <c:pt idx="1450">
                  <c:v>1.776040140975091</c:v>
                </c:pt>
                <c:pt idx="1451">
                  <c:v>1.777399593861362</c:v>
                </c:pt>
                <c:pt idx="1452">
                  <c:v>1.7753219396884321</c:v>
                </c:pt>
                <c:pt idx="1453">
                  <c:v>1.774890990279183</c:v>
                </c:pt>
                <c:pt idx="1454">
                  <c:v>1.7784531804524399</c:v>
                </c:pt>
                <c:pt idx="1455">
                  <c:v>1.799471656304988</c:v>
                </c:pt>
                <c:pt idx="1456">
                  <c:v>1.799170669463396</c:v>
                </c:pt>
                <c:pt idx="1457">
                  <c:v>1.803700391882209</c:v>
                </c:pt>
                <c:pt idx="1458">
                  <c:v>1.81472695624848</c:v>
                </c:pt>
                <c:pt idx="1459">
                  <c:v>1.8154246603114499</c:v>
                </c:pt>
                <c:pt idx="1460">
                  <c:v>1.830531141647036</c:v>
                </c:pt>
                <c:pt idx="1461">
                  <c:v>1.836109898755717</c:v>
                </c:pt>
                <c:pt idx="1462">
                  <c:v>1.8264529355477079</c:v>
                </c:pt>
                <c:pt idx="1463">
                  <c:v>1.836284029383797</c:v>
                </c:pt>
                <c:pt idx="1464">
                  <c:v>1.838921664949674</c:v>
                </c:pt>
                <c:pt idx="1465">
                  <c:v>1.830380254794808</c:v>
                </c:pt>
                <c:pt idx="1466">
                  <c:v>1.832902223506516</c:v>
                </c:pt>
                <c:pt idx="1467">
                  <c:v>1.833633915280793</c:v>
                </c:pt>
                <c:pt idx="1468">
                  <c:v>1.8250935955272161</c:v>
                </c:pt>
                <c:pt idx="1469">
                  <c:v>1.819856752411023</c:v>
                </c:pt>
                <c:pt idx="1470">
                  <c:v>1.819125463575445</c:v>
                </c:pt>
                <c:pt idx="1471">
                  <c:v>1.8122912645771461</c:v>
                </c:pt>
                <c:pt idx="1472">
                  <c:v>1.805617290397701</c:v>
                </c:pt>
                <c:pt idx="1473">
                  <c:v>1.806115850281341</c:v>
                </c:pt>
                <c:pt idx="1474">
                  <c:v>1.8118651327435611</c:v>
                </c:pt>
                <c:pt idx="1475">
                  <c:v>1.810291222808579</c:v>
                </c:pt>
                <c:pt idx="1476">
                  <c:v>1.818611406980128</c:v>
                </c:pt>
                <c:pt idx="1477">
                  <c:v>1.82203281933544</c:v>
                </c:pt>
                <c:pt idx="1478">
                  <c:v>1.8229381388220669</c:v>
                </c:pt>
                <c:pt idx="1479">
                  <c:v>1.826132718133699</c:v>
                </c:pt>
                <c:pt idx="1480">
                  <c:v>1.8206685781527689</c:v>
                </c:pt>
                <c:pt idx="1481">
                  <c:v>1.798947718031271</c:v>
                </c:pt>
                <c:pt idx="1482">
                  <c:v>1.802207744810066</c:v>
                </c:pt>
                <c:pt idx="1483">
                  <c:v>1.8003917820287521</c:v>
                </c:pt>
                <c:pt idx="1484">
                  <c:v>1.8006555001285811</c:v>
                </c:pt>
                <c:pt idx="1485">
                  <c:v>1.799276066986945</c:v>
                </c:pt>
                <c:pt idx="1486">
                  <c:v>1.8010637648130969</c:v>
                </c:pt>
                <c:pt idx="1487">
                  <c:v>1.8089912422691199</c:v>
                </c:pt>
                <c:pt idx="1488">
                  <c:v>1.796143794372711</c:v>
                </c:pt>
                <c:pt idx="1489">
                  <c:v>1.7997439440999621</c:v>
                </c:pt>
                <c:pt idx="1490">
                  <c:v>1.7986338798471411</c:v>
                </c:pt>
                <c:pt idx="1491">
                  <c:v>1.8003596224154419</c:v>
                </c:pt>
                <c:pt idx="1492">
                  <c:v>1.809720946241681</c:v>
                </c:pt>
                <c:pt idx="1493">
                  <c:v>1.8080743964086119</c:v>
                </c:pt>
                <c:pt idx="1494">
                  <c:v>1.8046068405859961</c:v>
                </c:pt>
                <c:pt idx="1495">
                  <c:v>1.7902544878055819</c:v>
                </c:pt>
                <c:pt idx="1496">
                  <c:v>1.797981709591784</c:v>
                </c:pt>
                <c:pt idx="1497">
                  <c:v>1.8076035956323699</c:v>
                </c:pt>
                <c:pt idx="1498">
                  <c:v>1.80556435970739</c:v>
                </c:pt>
                <c:pt idx="1499">
                  <c:v>1.805669421993841</c:v>
                </c:pt>
                <c:pt idx="1500">
                  <c:v>1.8094736957888991</c:v>
                </c:pt>
                <c:pt idx="1501">
                  <c:v>1.811151252358923</c:v>
                </c:pt>
                <c:pt idx="1502">
                  <c:v>1.8101135508606989</c:v>
                </c:pt>
                <c:pt idx="1503">
                  <c:v>1.816547436811935</c:v>
                </c:pt>
                <c:pt idx="1504">
                  <c:v>1.8190484882721789</c:v>
                </c:pt>
                <c:pt idx="1505">
                  <c:v>1.8197709230814321</c:v>
                </c:pt>
                <c:pt idx="1506">
                  <c:v>1.8186256197913819</c:v>
                </c:pt>
                <c:pt idx="1507">
                  <c:v>1.8234435079950859</c:v>
                </c:pt>
                <c:pt idx="1508">
                  <c:v>1.829884145410448</c:v>
                </c:pt>
                <c:pt idx="1509">
                  <c:v>1.832757195407968</c:v>
                </c:pt>
                <c:pt idx="1510">
                  <c:v>1.831101327920605</c:v>
                </c:pt>
                <c:pt idx="1511">
                  <c:v>1.834726899053656</c:v>
                </c:pt>
                <c:pt idx="1512">
                  <c:v>1.83457231512574</c:v>
                </c:pt>
                <c:pt idx="1513">
                  <c:v>1.837785275805391</c:v>
                </c:pt>
                <c:pt idx="1514">
                  <c:v>1.843463984741516</c:v>
                </c:pt>
                <c:pt idx="1515">
                  <c:v>1.844656766625778</c:v>
                </c:pt>
                <c:pt idx="1516">
                  <c:v>1.843221837654873</c:v>
                </c:pt>
                <c:pt idx="1517">
                  <c:v>1.8399312329039079</c:v>
                </c:pt>
                <c:pt idx="1518">
                  <c:v>1.838817872050027</c:v>
                </c:pt>
                <c:pt idx="1519">
                  <c:v>1.8397738973556059</c:v>
                </c:pt>
                <c:pt idx="1520">
                  <c:v>1.847259529921075</c:v>
                </c:pt>
                <c:pt idx="1521">
                  <c:v>1.8434190309259371</c:v>
                </c:pt>
                <c:pt idx="1522">
                  <c:v>1.8364707893186589</c:v>
                </c:pt>
                <c:pt idx="1523">
                  <c:v>1.8557380938258139</c:v>
                </c:pt>
                <c:pt idx="1524">
                  <c:v>1.8537946486148931</c:v>
                </c:pt>
                <c:pt idx="1525">
                  <c:v>1.8506431587193319</c:v>
                </c:pt>
                <c:pt idx="1526">
                  <c:v>1.8352931103629659</c:v>
                </c:pt>
                <c:pt idx="1527">
                  <c:v>1.8361414135458709</c:v>
                </c:pt>
                <c:pt idx="1528">
                  <c:v>1.8544633454439481</c:v>
                </c:pt>
                <c:pt idx="1529">
                  <c:v>1.844997689843515</c:v>
                </c:pt>
                <c:pt idx="1530">
                  <c:v>1.8469056657267651</c:v>
                </c:pt>
                <c:pt idx="1531">
                  <c:v>1.8477280746747089</c:v>
                </c:pt>
                <c:pt idx="1532">
                  <c:v>1.861064574808279</c:v>
                </c:pt>
                <c:pt idx="1533">
                  <c:v>1.860204160303714</c:v>
                </c:pt>
                <c:pt idx="1534">
                  <c:v>1.8589708171330701</c:v>
                </c:pt>
                <c:pt idx="1535">
                  <c:v>1.861466146975457</c:v>
                </c:pt>
                <c:pt idx="1536">
                  <c:v>1.867728010216646</c:v>
                </c:pt>
                <c:pt idx="1537">
                  <c:v>1.86251884110525</c:v>
                </c:pt>
                <c:pt idx="1538">
                  <c:v>1.870338082226106</c:v>
                </c:pt>
                <c:pt idx="1539">
                  <c:v>1.864700698901518</c:v>
                </c:pt>
                <c:pt idx="1540">
                  <c:v>1.8597572709902801</c:v>
                </c:pt>
                <c:pt idx="1541">
                  <c:v>1.8667608044780479</c:v>
                </c:pt>
                <c:pt idx="1542">
                  <c:v>1.8752074836142909</c:v>
                </c:pt>
                <c:pt idx="1543">
                  <c:v>1.8736763594770911</c:v>
                </c:pt>
                <c:pt idx="1544">
                  <c:v>1.874118970323907</c:v>
                </c:pt>
                <c:pt idx="1545">
                  <c:v>1.876940338864368</c:v>
                </c:pt>
                <c:pt idx="1546">
                  <c:v>1.8811466934581129</c:v>
                </c:pt>
                <c:pt idx="1547">
                  <c:v>1.884434044760654</c:v>
                </c:pt>
                <c:pt idx="1548">
                  <c:v>1.8788016724489349</c:v>
                </c:pt>
                <c:pt idx="1549">
                  <c:v>1.875948050556582</c:v>
                </c:pt>
                <c:pt idx="1550">
                  <c:v>1.875274271688715</c:v>
                </c:pt>
                <c:pt idx="1551">
                  <c:v>1.877707217927576</c:v>
                </c:pt>
                <c:pt idx="1552">
                  <c:v>1.8797302635484829</c:v>
                </c:pt>
                <c:pt idx="1553">
                  <c:v>1.879118546021838</c:v>
                </c:pt>
                <c:pt idx="1554">
                  <c:v>1.8903111819268199</c:v>
                </c:pt>
                <c:pt idx="1555">
                  <c:v>1.8939408484897999</c:v>
                </c:pt>
                <c:pt idx="1556">
                  <c:v>1.89345142179699</c:v>
                </c:pt>
                <c:pt idx="1557">
                  <c:v>1.8967155525435559</c:v>
                </c:pt>
                <c:pt idx="1558">
                  <c:v>1.8913538937969221</c:v>
                </c:pt>
                <c:pt idx="1559">
                  <c:v>1.895342924477081</c:v>
                </c:pt>
                <c:pt idx="1560">
                  <c:v>1.8996325144616939</c:v>
                </c:pt>
                <c:pt idx="1561">
                  <c:v>1.883267125679688</c:v>
                </c:pt>
                <c:pt idx="1562">
                  <c:v>1.87812828744447</c:v>
                </c:pt>
                <c:pt idx="1563">
                  <c:v>1.890316904710317</c:v>
                </c:pt>
                <c:pt idx="1564">
                  <c:v>1.8901670806636031</c:v>
                </c:pt>
                <c:pt idx="1565">
                  <c:v>1.878245831515333</c:v>
                </c:pt>
                <c:pt idx="1566">
                  <c:v>1.87604644095739</c:v>
                </c:pt>
                <c:pt idx="1567">
                  <c:v>1.8829755039438849</c:v>
                </c:pt>
                <c:pt idx="1568">
                  <c:v>1.886535929183865</c:v>
                </c:pt>
                <c:pt idx="1569">
                  <c:v>1.8871901112819029</c:v>
                </c:pt>
                <c:pt idx="1570">
                  <c:v>1.8948208633685211</c:v>
                </c:pt>
                <c:pt idx="1571">
                  <c:v>1.906360871509277</c:v>
                </c:pt>
                <c:pt idx="1572">
                  <c:v>1.9011492206137759</c:v>
                </c:pt>
                <c:pt idx="1573">
                  <c:v>1.897723127662821</c:v>
                </c:pt>
                <c:pt idx="1574">
                  <c:v>1.8956428788438651</c:v>
                </c:pt>
                <c:pt idx="1575">
                  <c:v>1.9000033860275081</c:v>
                </c:pt>
                <c:pt idx="1576">
                  <c:v>1.8968752827837621</c:v>
                </c:pt>
                <c:pt idx="1577">
                  <c:v>1.908022841411271</c:v>
                </c:pt>
                <c:pt idx="1578">
                  <c:v>1.925053942360724</c:v>
                </c:pt>
                <c:pt idx="1579">
                  <c:v>1.9296720680752739</c:v>
                </c:pt>
                <c:pt idx="1580">
                  <c:v>1.935774318942473</c:v>
                </c:pt>
                <c:pt idx="1581">
                  <c:v>1.9382695292587591</c:v>
                </c:pt>
                <c:pt idx="1582">
                  <c:v>1.9585217674583271</c:v>
                </c:pt>
                <c:pt idx="1583">
                  <c:v>1.9599292198117151</c:v>
                </c:pt>
                <c:pt idx="1584">
                  <c:v>1.963745573967062</c:v>
                </c:pt>
                <c:pt idx="1585">
                  <c:v>1.9634068083659959</c:v>
                </c:pt>
                <c:pt idx="1586">
                  <c:v>1.9738004261634601</c:v>
                </c:pt>
                <c:pt idx="1587">
                  <c:v>1.96071916569142</c:v>
                </c:pt>
                <c:pt idx="1588">
                  <c:v>1.955114161769776</c:v>
                </c:pt>
                <c:pt idx="1589">
                  <c:v>1.9633475474321851</c:v>
                </c:pt>
                <c:pt idx="1590">
                  <c:v>1.9677124010956619</c:v>
                </c:pt>
                <c:pt idx="1591">
                  <c:v>1.976228308937408</c:v>
                </c:pt>
                <c:pt idx="1592">
                  <c:v>1.9781931011574561</c:v>
                </c:pt>
                <c:pt idx="1593">
                  <c:v>1.9721129102236601</c:v>
                </c:pt>
                <c:pt idx="1594">
                  <c:v>1.974509028721521</c:v>
                </c:pt>
                <c:pt idx="1595">
                  <c:v>1.976582846262644</c:v>
                </c:pt>
                <c:pt idx="1596">
                  <c:v>1.9679454759188419</c:v>
                </c:pt>
                <c:pt idx="1597">
                  <c:v>1.96901088416315</c:v>
                </c:pt>
                <c:pt idx="1598">
                  <c:v>1.9723751182905851</c:v>
                </c:pt>
                <c:pt idx="1599">
                  <c:v>1.9763259027768481</c:v>
                </c:pt>
                <c:pt idx="1600">
                  <c:v>1.9878208119353431</c:v>
                </c:pt>
                <c:pt idx="1601">
                  <c:v>1.9974737213750551</c:v>
                </c:pt>
                <c:pt idx="1602">
                  <c:v>1.9983074686133939</c:v>
                </c:pt>
                <c:pt idx="1603">
                  <c:v>1.999390832037192</c:v>
                </c:pt>
                <c:pt idx="1604">
                  <c:v>2.0017681742430469</c:v>
                </c:pt>
                <c:pt idx="1605">
                  <c:v>1.9938257692192349</c:v>
                </c:pt>
                <c:pt idx="1606">
                  <c:v>1.986358526987013</c:v>
                </c:pt>
                <c:pt idx="1607">
                  <c:v>1.996540313241332</c:v>
                </c:pt>
                <c:pt idx="1608">
                  <c:v>1.9936367098173049</c:v>
                </c:pt>
                <c:pt idx="1609">
                  <c:v>1.9935465992566661</c:v>
                </c:pt>
                <c:pt idx="1610">
                  <c:v>1.9941381514732219</c:v>
                </c:pt>
                <c:pt idx="1611">
                  <c:v>2.003402756446</c:v>
                </c:pt>
                <c:pt idx="1612">
                  <c:v>2.0097660523986072</c:v>
                </c:pt>
                <c:pt idx="1613">
                  <c:v>2.0047253057610499</c:v>
                </c:pt>
                <c:pt idx="1614">
                  <c:v>2.0098973724023659</c:v>
                </c:pt>
                <c:pt idx="1615">
                  <c:v>2.0062820569245532</c:v>
                </c:pt>
                <c:pt idx="1616">
                  <c:v>1.997361865554024</c:v>
                </c:pt>
                <c:pt idx="1617">
                  <c:v>1.999068783891562</c:v>
                </c:pt>
                <c:pt idx="1618">
                  <c:v>1.9921322842102049</c:v>
                </c:pt>
                <c:pt idx="1619">
                  <c:v>1.987723611791794</c:v>
                </c:pt>
                <c:pt idx="1620">
                  <c:v>1.996648885670812</c:v>
                </c:pt>
                <c:pt idx="1621">
                  <c:v>2.016098279791009</c:v>
                </c:pt>
                <c:pt idx="1622">
                  <c:v>2.0107825775860442</c:v>
                </c:pt>
                <c:pt idx="1623">
                  <c:v>1.9954524729607841</c:v>
                </c:pt>
                <c:pt idx="1624">
                  <c:v>1.998480644595598</c:v>
                </c:pt>
                <c:pt idx="1625">
                  <c:v>1.996332123777292</c:v>
                </c:pt>
                <c:pt idx="1626">
                  <c:v>2.002754890855436</c:v>
                </c:pt>
                <c:pt idx="1627">
                  <c:v>2.002369547973502</c:v>
                </c:pt>
                <c:pt idx="1628">
                  <c:v>2.0000246197552491</c:v>
                </c:pt>
                <c:pt idx="1629">
                  <c:v>1.9959878566613569</c:v>
                </c:pt>
                <c:pt idx="1630">
                  <c:v>1.9925089299692991</c:v>
                </c:pt>
                <c:pt idx="1631">
                  <c:v>2.0010092705569309</c:v>
                </c:pt>
                <c:pt idx="1632">
                  <c:v>1.993706673822405</c:v>
                </c:pt>
                <c:pt idx="1633">
                  <c:v>1.996972627372045</c:v>
                </c:pt>
                <c:pt idx="1634">
                  <c:v>2.00397437160056</c:v>
                </c:pt>
                <c:pt idx="1635">
                  <c:v>2.0054230027585618</c:v>
                </c:pt>
                <c:pt idx="1636">
                  <c:v>2.0100264753214461</c:v>
                </c:pt>
                <c:pt idx="1637">
                  <c:v>2.0196741358873398</c:v>
                </c:pt>
                <c:pt idx="1638">
                  <c:v>2.0212383962237581</c:v>
                </c:pt>
                <c:pt idx="1639">
                  <c:v>2.0191568986522248</c:v>
                </c:pt>
                <c:pt idx="1640">
                  <c:v>2.0179765697638108</c:v>
                </c:pt>
                <c:pt idx="1641">
                  <c:v>2.0266611134770351</c:v>
                </c:pt>
                <c:pt idx="1642">
                  <c:v>2.0322017958177292</c:v>
                </c:pt>
                <c:pt idx="1643">
                  <c:v>2.0352276962975488</c:v>
                </c:pt>
                <c:pt idx="1644">
                  <c:v>2.0456750257322009</c:v>
                </c:pt>
                <c:pt idx="1645">
                  <c:v>2.0538926133087649</c:v>
                </c:pt>
                <c:pt idx="1646">
                  <c:v>2.0681809297268239</c:v>
                </c:pt>
                <c:pt idx="1647">
                  <c:v>2.0635877229421511</c:v>
                </c:pt>
                <c:pt idx="1648">
                  <c:v>2.0717063110942071</c:v>
                </c:pt>
                <c:pt idx="1649">
                  <c:v>2.0831732048311791</c:v>
                </c:pt>
                <c:pt idx="1650">
                  <c:v>2.0998447875839892</c:v>
                </c:pt>
                <c:pt idx="1651">
                  <c:v>2.0989864636294731</c:v>
                </c:pt>
                <c:pt idx="1652">
                  <c:v>2.0927628932403901</c:v>
                </c:pt>
                <c:pt idx="1653">
                  <c:v>2.1110794976321259</c:v>
                </c:pt>
                <c:pt idx="1654">
                  <c:v>2.1194687019375471</c:v>
                </c:pt>
                <c:pt idx="1655">
                  <c:v>2.1234799715338961</c:v>
                </c:pt>
                <c:pt idx="1656">
                  <c:v>2.1237062421141779</c:v>
                </c:pt>
                <c:pt idx="1657">
                  <c:v>2.1334656612624738</c:v>
                </c:pt>
                <c:pt idx="1658">
                  <c:v>2.1485405943434932</c:v>
                </c:pt>
                <c:pt idx="1659">
                  <c:v>2.1582139425088358</c:v>
                </c:pt>
                <c:pt idx="1660">
                  <c:v>2.1340531311537538</c:v>
                </c:pt>
                <c:pt idx="1661">
                  <c:v>2.1725081115171538</c:v>
                </c:pt>
                <c:pt idx="1662">
                  <c:v>2.1474502910388669</c:v>
                </c:pt>
                <c:pt idx="1663">
                  <c:v>2.1550773857795291</c:v>
                </c:pt>
                <c:pt idx="1664">
                  <c:v>2.1966633698966369</c:v>
                </c:pt>
                <c:pt idx="1665">
                  <c:v>2.1604922804935081</c:v>
                </c:pt>
                <c:pt idx="1666">
                  <c:v>2.1472053079437079</c:v>
                </c:pt>
                <c:pt idx="1667">
                  <c:v>2.1405940377748389</c:v>
                </c:pt>
                <c:pt idx="1668">
                  <c:v>2.1222586086150632</c:v>
                </c:pt>
                <c:pt idx="1669">
                  <c:v>2.116133576365351</c:v>
                </c:pt>
                <c:pt idx="1670">
                  <c:v>2.1511935325521852</c:v>
                </c:pt>
                <c:pt idx="1671">
                  <c:v>2.1479615061242932</c:v>
                </c:pt>
                <c:pt idx="1672">
                  <c:v>2.1450590041268089</c:v>
                </c:pt>
                <c:pt idx="1673">
                  <c:v>2.1692067160625279</c:v>
                </c:pt>
                <c:pt idx="1674">
                  <c:v>2.1751461892582311</c:v>
                </c:pt>
                <c:pt idx="1675">
                  <c:v>2.1502405939968998</c:v>
                </c:pt>
                <c:pt idx="1676">
                  <c:v>2.15606376084048</c:v>
                </c:pt>
                <c:pt idx="1677">
                  <c:v>2.1655513903290191</c:v>
                </c:pt>
                <c:pt idx="1678">
                  <c:v>2.1622603421045028</c:v>
                </c:pt>
                <c:pt idx="1679">
                  <c:v>2.1579468698334661</c:v>
                </c:pt>
                <c:pt idx="1680">
                  <c:v>2.1593826345254659</c:v>
                </c:pt>
                <c:pt idx="1681">
                  <c:v>2.1660198750281778</c:v>
                </c:pt>
                <c:pt idx="1682">
                  <c:v>2.1757576966301939</c:v>
                </c:pt>
                <c:pt idx="1683">
                  <c:v>2.1707157801434231</c:v>
                </c:pt>
                <c:pt idx="1684">
                  <c:v>2.1645426980560099</c:v>
                </c:pt>
                <c:pt idx="1685">
                  <c:v>2.161006044991078</c:v>
                </c:pt>
                <c:pt idx="1686">
                  <c:v>2.1548044280874779</c:v>
                </c:pt>
                <c:pt idx="1687">
                  <c:v>2.1572165131316239</c:v>
                </c:pt>
                <c:pt idx="1688">
                  <c:v>2.1491692086397758</c:v>
                </c:pt>
                <c:pt idx="1689">
                  <c:v>2.1405964930566168</c:v>
                </c:pt>
                <c:pt idx="1690">
                  <c:v>2.1504771711769548</c:v>
                </c:pt>
                <c:pt idx="1691">
                  <c:v>2.1489250116838661</c:v>
                </c:pt>
                <c:pt idx="1692">
                  <c:v>2.1527397344387751</c:v>
                </c:pt>
                <c:pt idx="1693">
                  <c:v>2.1504696934003369</c:v>
                </c:pt>
                <c:pt idx="1694">
                  <c:v>2.167743983282016</c:v>
                </c:pt>
                <c:pt idx="1695">
                  <c:v>2.156948523288873</c:v>
                </c:pt>
                <c:pt idx="1696">
                  <c:v>2.1574107294264429</c:v>
                </c:pt>
                <c:pt idx="1697">
                  <c:v>2.148879470766361</c:v>
                </c:pt>
                <c:pt idx="1698">
                  <c:v>2.1450031027450081</c:v>
                </c:pt>
                <c:pt idx="1699">
                  <c:v>2.1304586468665621</c:v>
                </c:pt>
                <c:pt idx="1700">
                  <c:v>2.1426124295872748</c:v>
                </c:pt>
                <c:pt idx="1701">
                  <c:v>2.1500397009750292</c:v>
                </c:pt>
                <c:pt idx="1702">
                  <c:v>2.158574751444331</c:v>
                </c:pt>
                <c:pt idx="1703">
                  <c:v>2.1731268875034551</c:v>
                </c:pt>
                <c:pt idx="1704">
                  <c:v>2.1966392050048249</c:v>
                </c:pt>
                <c:pt idx="1705">
                  <c:v>2.1841152289809078</c:v>
                </c:pt>
                <c:pt idx="1706">
                  <c:v>2.183055554628706</c:v>
                </c:pt>
                <c:pt idx="1707">
                  <c:v>2.1798687749100392</c:v>
                </c:pt>
                <c:pt idx="1708">
                  <c:v>2.1789811437592399</c:v>
                </c:pt>
                <c:pt idx="1709">
                  <c:v>2.1778738260762451</c:v>
                </c:pt>
                <c:pt idx="1710">
                  <c:v>2.1794550343628201</c:v>
                </c:pt>
                <c:pt idx="1711">
                  <c:v>2.176748731625171</c:v>
                </c:pt>
                <c:pt idx="1712">
                  <c:v>2.1878376737255318</c:v>
                </c:pt>
                <c:pt idx="1713">
                  <c:v>2.183887072014743</c:v>
                </c:pt>
                <c:pt idx="1714">
                  <c:v>2.1953128870599148</c:v>
                </c:pt>
                <c:pt idx="1715">
                  <c:v>2.1965223019128359</c:v>
                </c:pt>
                <c:pt idx="1716">
                  <c:v>2.2249926291807549</c:v>
                </c:pt>
                <c:pt idx="1717">
                  <c:v>2.192151464579712</c:v>
                </c:pt>
                <c:pt idx="1718">
                  <c:v>2.1894105279832199</c:v>
                </c:pt>
                <c:pt idx="1719">
                  <c:v>2.196182156060094</c:v>
                </c:pt>
                <c:pt idx="1720">
                  <c:v>2.2060642087986402</c:v>
                </c:pt>
                <c:pt idx="1721">
                  <c:v>2.196686400223435</c:v>
                </c:pt>
                <c:pt idx="1722">
                  <c:v>2.211301653840096</c:v>
                </c:pt>
                <c:pt idx="1723">
                  <c:v>2.2131163946312209</c:v>
                </c:pt>
                <c:pt idx="1724">
                  <c:v>2.2093696283503448</c:v>
                </c:pt>
                <c:pt idx="1725">
                  <c:v>2.2135437339428301</c:v>
                </c:pt>
                <c:pt idx="1726">
                  <c:v>2.2254070310526299</c:v>
                </c:pt>
                <c:pt idx="1727">
                  <c:v>2.2313012368330951</c:v>
                </c:pt>
                <c:pt idx="1728">
                  <c:v>2.2482582126399562</c:v>
                </c:pt>
                <c:pt idx="1729">
                  <c:v>2.25363184481045</c:v>
                </c:pt>
                <c:pt idx="1730">
                  <c:v>2.242130295747129</c:v>
                </c:pt>
                <c:pt idx="1731">
                  <c:v>2.2567380405463449</c:v>
                </c:pt>
                <c:pt idx="1732">
                  <c:v>2.2622050931988058</c:v>
                </c:pt>
                <c:pt idx="1733">
                  <c:v>2.2601408609087921</c:v>
                </c:pt>
                <c:pt idx="1734">
                  <c:v>2.2586340409737722</c:v>
                </c:pt>
                <c:pt idx="1735">
                  <c:v>2.2535776921205701</c:v>
                </c:pt>
                <c:pt idx="1736">
                  <c:v>2.2531922486244982</c:v>
                </c:pt>
                <c:pt idx="1737">
                  <c:v>2.255638272708937</c:v>
                </c:pt>
                <c:pt idx="1738">
                  <c:v>2.2573723963647558</c:v>
                </c:pt>
                <c:pt idx="1739">
                  <c:v>2.2620749634830211</c:v>
                </c:pt>
                <c:pt idx="1740">
                  <c:v>2.2796026968986922</c:v>
                </c:pt>
                <c:pt idx="1741">
                  <c:v>2.2957555280668731</c:v>
                </c:pt>
                <c:pt idx="1742">
                  <c:v>2.2966908495646901</c:v>
                </c:pt>
                <c:pt idx="1743">
                  <c:v>2.324372510976263</c:v>
                </c:pt>
                <c:pt idx="1744">
                  <c:v>2.326885595213505</c:v>
                </c:pt>
                <c:pt idx="1745">
                  <c:v>2.330431922928959</c:v>
                </c:pt>
                <c:pt idx="1746">
                  <c:v>2.3347846373251779</c:v>
                </c:pt>
                <c:pt idx="1747">
                  <c:v>2.3260640830228212</c:v>
                </c:pt>
                <c:pt idx="1748">
                  <c:v>2.3283737957740538</c:v>
                </c:pt>
                <c:pt idx="1749">
                  <c:v>2.3292860499682009</c:v>
                </c:pt>
                <c:pt idx="1750">
                  <c:v>2.335724665011202</c:v>
                </c:pt>
                <c:pt idx="1751">
                  <c:v>2.3321057844107949</c:v>
                </c:pt>
                <c:pt idx="1752">
                  <c:v>2.331098318306934</c:v>
                </c:pt>
                <c:pt idx="1753">
                  <c:v>2.3185287904638412</c:v>
                </c:pt>
                <c:pt idx="1754">
                  <c:v>2.31480684317633</c:v>
                </c:pt>
                <c:pt idx="1755">
                  <c:v>2.330982720197901</c:v>
                </c:pt>
                <c:pt idx="1756">
                  <c:v>2.330252381614021</c:v>
                </c:pt>
                <c:pt idx="1757">
                  <c:v>2.326263127241857</c:v>
                </c:pt>
                <c:pt idx="1758">
                  <c:v>2.3232677626121339</c:v>
                </c:pt>
                <c:pt idx="1759">
                  <c:v>2.322240004267869</c:v>
                </c:pt>
                <c:pt idx="1760">
                  <c:v>2.3292419630175449</c:v>
                </c:pt>
                <c:pt idx="1761">
                  <c:v>2.3389146059217598</c:v>
                </c:pt>
                <c:pt idx="1762">
                  <c:v>2.3335462209819</c:v>
                </c:pt>
                <c:pt idx="1763">
                  <c:v>2.3199850595123972</c:v>
                </c:pt>
                <c:pt idx="1764">
                  <c:v>2.318982222409244</c:v>
                </c:pt>
                <c:pt idx="1765">
                  <c:v>2.3074701913945632</c:v>
                </c:pt>
                <c:pt idx="1766">
                  <c:v>2.3092875518031799</c:v>
                </c:pt>
                <c:pt idx="1767">
                  <c:v>2.2977941677852138</c:v>
                </c:pt>
                <c:pt idx="1768">
                  <c:v>2.29601822839633</c:v>
                </c:pt>
                <c:pt idx="1769">
                  <c:v>2.3120078771023489</c:v>
                </c:pt>
                <c:pt idx="1770">
                  <c:v>2.3186227898273062</c:v>
                </c:pt>
                <c:pt idx="1771">
                  <c:v>2.302309381681293</c:v>
                </c:pt>
                <c:pt idx="1772">
                  <c:v>2.3029513220709199</c:v>
                </c:pt>
                <c:pt idx="1773">
                  <c:v>2.2979652784030891</c:v>
                </c:pt>
                <c:pt idx="1774">
                  <c:v>2.312529829979022</c:v>
                </c:pt>
                <c:pt idx="1775">
                  <c:v>2.3204909637976381</c:v>
                </c:pt>
                <c:pt idx="1776">
                  <c:v>2.3112747669003189</c:v>
                </c:pt>
                <c:pt idx="1777">
                  <c:v>2.297780014023187</c:v>
                </c:pt>
                <c:pt idx="1778">
                  <c:v>2.279834936933657</c:v>
                </c:pt>
                <c:pt idx="1779">
                  <c:v>2.2805353739279419</c:v>
                </c:pt>
                <c:pt idx="1780">
                  <c:v>2.2905245277610828</c:v>
                </c:pt>
                <c:pt idx="1781">
                  <c:v>2.298565379152838</c:v>
                </c:pt>
                <c:pt idx="1782">
                  <c:v>2.311346055063888</c:v>
                </c:pt>
                <c:pt idx="1783">
                  <c:v>2.297740365586586</c:v>
                </c:pt>
                <c:pt idx="1784">
                  <c:v>2.289535298397027</c:v>
                </c:pt>
                <c:pt idx="1785">
                  <c:v>2.2984596645389992</c:v>
                </c:pt>
                <c:pt idx="1786">
                  <c:v>2.3011984733659459</c:v>
                </c:pt>
                <c:pt idx="1787">
                  <c:v>2.3158025975280951</c:v>
                </c:pt>
                <c:pt idx="1788">
                  <c:v>2.320813790976533</c:v>
                </c:pt>
                <c:pt idx="1789">
                  <c:v>2.3306177443926299</c:v>
                </c:pt>
                <c:pt idx="1790">
                  <c:v>2.3270898966680229</c:v>
                </c:pt>
                <c:pt idx="1791">
                  <c:v>2.329532390031205</c:v>
                </c:pt>
                <c:pt idx="1792">
                  <c:v>2.3155150634673118</c:v>
                </c:pt>
                <c:pt idx="1793">
                  <c:v>2.3204220075208579</c:v>
                </c:pt>
                <c:pt idx="1794">
                  <c:v>2.3305843225191238</c:v>
                </c:pt>
                <c:pt idx="1795">
                  <c:v>2.3100475598375891</c:v>
                </c:pt>
                <c:pt idx="1796">
                  <c:v>2.306508684971468</c:v>
                </c:pt>
                <c:pt idx="1797">
                  <c:v>2.299441954701019</c:v>
                </c:pt>
                <c:pt idx="1798">
                  <c:v>2.2952243539620718</c:v>
                </c:pt>
                <c:pt idx="1799">
                  <c:v>2.2964328085531132</c:v>
                </c:pt>
                <c:pt idx="1800">
                  <c:v>2.303486979666943</c:v>
                </c:pt>
                <c:pt idx="1801">
                  <c:v>2.3092742944515172</c:v>
                </c:pt>
                <c:pt idx="1802">
                  <c:v>2.307362310741139</c:v>
                </c:pt>
                <c:pt idx="1803">
                  <c:v>2.3076535803561189</c:v>
                </c:pt>
                <c:pt idx="1804">
                  <c:v>2.3062284924621821</c:v>
                </c:pt>
                <c:pt idx="1805">
                  <c:v>2.3142054288076288</c:v>
                </c:pt>
                <c:pt idx="1806">
                  <c:v>2.3116677823082732</c:v>
                </c:pt>
                <c:pt idx="1807">
                  <c:v>2.3115020565094548</c:v>
                </c:pt>
                <c:pt idx="1808">
                  <c:v>2.3244800807444932</c:v>
                </c:pt>
                <c:pt idx="1809">
                  <c:v>2.3237729736011721</c:v>
                </c:pt>
                <c:pt idx="1810">
                  <c:v>2.3232509350046482</c:v>
                </c:pt>
                <c:pt idx="1811">
                  <c:v>2.3203291383161502</c:v>
                </c:pt>
                <c:pt idx="1812">
                  <c:v>2.322863633461139</c:v>
                </c:pt>
                <c:pt idx="1813">
                  <c:v>2.3274646203772411</c:v>
                </c:pt>
                <c:pt idx="1814">
                  <c:v>2.3275465054968998</c:v>
                </c:pt>
                <c:pt idx="1815">
                  <c:v>2.3212655152433181</c:v>
                </c:pt>
                <c:pt idx="1816">
                  <c:v>2.318512886217825</c:v>
                </c:pt>
                <c:pt idx="1817">
                  <c:v>2.3243182332236141</c:v>
                </c:pt>
                <c:pt idx="1818">
                  <c:v>2.327868496444919</c:v>
                </c:pt>
                <c:pt idx="1819">
                  <c:v>2.3415129437555411</c:v>
                </c:pt>
                <c:pt idx="1820">
                  <c:v>2.339603705501474</c:v>
                </c:pt>
                <c:pt idx="1821">
                  <c:v>2.3369811463801562</c:v>
                </c:pt>
                <c:pt idx="1822">
                  <c:v>2.3428095642139488</c:v>
                </c:pt>
                <c:pt idx="1823">
                  <c:v>2.3525418290236888</c:v>
                </c:pt>
                <c:pt idx="1824">
                  <c:v>2.3489637708792359</c:v>
                </c:pt>
                <c:pt idx="1825">
                  <c:v>2.339318452923369</c:v>
                </c:pt>
                <c:pt idx="1826">
                  <c:v>2.3403191427484931</c:v>
                </c:pt>
                <c:pt idx="1827">
                  <c:v>2.3320386291713588</c:v>
                </c:pt>
                <c:pt idx="1828">
                  <c:v>2.331236482728174</c:v>
                </c:pt>
                <c:pt idx="1829">
                  <c:v>2.332206763266655</c:v>
                </c:pt>
                <c:pt idx="1830">
                  <c:v>2.33251363539252</c:v>
                </c:pt>
                <c:pt idx="1831">
                  <c:v>2.3229443991696281</c:v>
                </c:pt>
                <c:pt idx="1832">
                  <c:v>2.3351853332807</c:v>
                </c:pt>
                <c:pt idx="1833">
                  <c:v>2.3373786217288082</c:v>
                </c:pt>
                <c:pt idx="1834">
                  <c:v>2.333338551288445</c:v>
                </c:pt>
                <c:pt idx="1835">
                  <c:v>2.3371237208196969</c:v>
                </c:pt>
                <c:pt idx="1836">
                  <c:v>2.3376336972206309</c:v>
                </c:pt>
                <c:pt idx="1837">
                  <c:v>2.3541016908054662</c:v>
                </c:pt>
                <c:pt idx="1838">
                  <c:v>2.3678774044836239</c:v>
                </c:pt>
                <c:pt idx="1839">
                  <c:v>2.3662571260188932</c:v>
                </c:pt>
                <c:pt idx="1840">
                  <c:v>2.3780052129247138</c:v>
                </c:pt>
                <c:pt idx="1841">
                  <c:v>2.3794993082973241</c:v>
                </c:pt>
                <c:pt idx="1842">
                  <c:v>2.387263819154263</c:v>
                </c:pt>
                <c:pt idx="1843">
                  <c:v>2.3967822185301011</c:v>
                </c:pt>
                <c:pt idx="1844">
                  <c:v>2.3912369821581669</c:v>
                </c:pt>
                <c:pt idx="1845">
                  <c:v>2.3880426048791881</c:v>
                </c:pt>
                <c:pt idx="1846">
                  <c:v>2.392969897957467</c:v>
                </c:pt>
                <c:pt idx="1847">
                  <c:v>2.3912590747859852</c:v>
                </c:pt>
                <c:pt idx="1848">
                  <c:v>2.3851349231682</c:v>
                </c:pt>
                <c:pt idx="1849">
                  <c:v>2.3809715287451358</c:v>
                </c:pt>
                <c:pt idx="1850">
                  <c:v>2.3774001661342501</c:v>
                </c:pt>
                <c:pt idx="1851">
                  <c:v>2.381999143783617</c:v>
                </c:pt>
                <c:pt idx="1852">
                  <c:v>2.388858392089523</c:v>
                </c:pt>
                <c:pt idx="1853">
                  <c:v>2.399142940940338</c:v>
                </c:pt>
                <c:pt idx="1854">
                  <c:v>2.401301545636819</c:v>
                </c:pt>
                <c:pt idx="1855">
                  <c:v>2.395036748534356</c:v>
                </c:pt>
                <c:pt idx="1856">
                  <c:v>2.4024825393474019</c:v>
                </c:pt>
                <c:pt idx="1857">
                  <c:v>2.4159734153162749</c:v>
                </c:pt>
                <c:pt idx="1858">
                  <c:v>2.4253572352934918</c:v>
                </c:pt>
                <c:pt idx="1859">
                  <c:v>2.4207136305606731</c:v>
                </c:pt>
                <c:pt idx="1860">
                  <c:v>2.4256234240739558</c:v>
                </c:pt>
                <c:pt idx="1861">
                  <c:v>2.4268874984041049</c:v>
                </c:pt>
                <c:pt idx="1862">
                  <c:v>2.437999175845472</c:v>
                </c:pt>
                <c:pt idx="1863">
                  <c:v>2.4189707274976442</c:v>
                </c:pt>
                <c:pt idx="1864">
                  <c:v>2.4236769287833879</c:v>
                </c:pt>
                <c:pt idx="1865">
                  <c:v>2.424917182554442</c:v>
                </c:pt>
                <c:pt idx="1866">
                  <c:v>2.424866818210456</c:v>
                </c:pt>
                <c:pt idx="1867">
                  <c:v>2.4364955661697349</c:v>
                </c:pt>
                <c:pt idx="1868">
                  <c:v>2.4349140306056039</c:v>
                </c:pt>
                <c:pt idx="1869">
                  <c:v>2.438488497215221</c:v>
                </c:pt>
                <c:pt idx="1870">
                  <c:v>2.4243761231666521</c:v>
                </c:pt>
                <c:pt idx="1871">
                  <c:v>2.4128529507423502</c:v>
                </c:pt>
                <c:pt idx="1872">
                  <c:v>2.399156838066979</c:v>
                </c:pt>
                <c:pt idx="1873">
                  <c:v>2.3984094051178682</c:v>
                </c:pt>
                <c:pt idx="1874">
                  <c:v>2.393916109138992</c:v>
                </c:pt>
                <c:pt idx="1875">
                  <c:v>2.3890899992825392</c:v>
                </c:pt>
                <c:pt idx="1876">
                  <c:v>2.3799270785681368</c:v>
                </c:pt>
                <c:pt idx="1877">
                  <c:v>2.369424600363006</c:v>
                </c:pt>
                <c:pt idx="1878">
                  <c:v>2.37422929470651</c:v>
                </c:pt>
                <c:pt idx="1879">
                  <c:v>2.3709859372465711</c:v>
                </c:pt>
                <c:pt idx="1880">
                  <c:v>2.3728322739834171</c:v>
                </c:pt>
                <c:pt idx="1881">
                  <c:v>2.379641983620814</c:v>
                </c:pt>
                <c:pt idx="1882">
                  <c:v>2.3910219489158941</c:v>
                </c:pt>
                <c:pt idx="1883">
                  <c:v>2.38312058029911</c:v>
                </c:pt>
                <c:pt idx="1884">
                  <c:v>2.3695609530162249</c:v>
                </c:pt>
                <c:pt idx="1885">
                  <c:v>2.3676883819443582</c:v>
                </c:pt>
                <c:pt idx="1886">
                  <c:v>2.370452633987298</c:v>
                </c:pt>
                <c:pt idx="1887">
                  <c:v>2.396308158782738</c:v>
                </c:pt>
                <c:pt idx="1888">
                  <c:v>2.397127410727609</c:v>
                </c:pt>
                <c:pt idx="1889">
                  <c:v>2.389207035014612</c:v>
                </c:pt>
                <c:pt idx="1890">
                  <c:v>2.385354983314512</c:v>
                </c:pt>
                <c:pt idx="1891">
                  <c:v>2.3825502423163041</c:v>
                </c:pt>
                <c:pt idx="1892">
                  <c:v>2.3960605867213118</c:v>
                </c:pt>
                <c:pt idx="1893">
                  <c:v>2.3814541907318318</c:v>
                </c:pt>
                <c:pt idx="1894">
                  <c:v>2.378860976340301</c:v>
                </c:pt>
                <c:pt idx="1895">
                  <c:v>2.3781258631078859</c:v>
                </c:pt>
                <c:pt idx="1896">
                  <c:v>2.3756718296069712</c:v>
                </c:pt>
                <c:pt idx="1897">
                  <c:v>2.3755213268975561</c:v>
                </c:pt>
                <c:pt idx="1898">
                  <c:v>2.369791593727685</c:v>
                </c:pt>
                <c:pt idx="1899">
                  <c:v>2.3623133275235522</c:v>
                </c:pt>
                <c:pt idx="1900">
                  <c:v>2.3591618326426902</c:v>
                </c:pt>
                <c:pt idx="1901">
                  <c:v>2.3681454668970621</c:v>
                </c:pt>
                <c:pt idx="1902">
                  <c:v>2.367210715716249</c:v>
                </c:pt>
                <c:pt idx="1903">
                  <c:v>2.3763539640557978</c:v>
                </c:pt>
                <c:pt idx="1904">
                  <c:v>2.3830162542611202</c:v>
                </c:pt>
                <c:pt idx="1905">
                  <c:v>2.3899327664198391</c:v>
                </c:pt>
                <c:pt idx="1906">
                  <c:v>2.387576855260205</c:v>
                </c:pt>
                <c:pt idx="1907">
                  <c:v>2.3906478544290919</c:v>
                </c:pt>
                <c:pt idx="1908">
                  <c:v>2.3824614605102519</c:v>
                </c:pt>
                <c:pt idx="1909">
                  <c:v>2.3891560410356689</c:v>
                </c:pt>
                <c:pt idx="1910">
                  <c:v>2.4033624220290308</c:v>
                </c:pt>
                <c:pt idx="1911">
                  <c:v>2.406971686597871</c:v>
                </c:pt>
                <c:pt idx="1912">
                  <c:v>2.4045079418576378</c:v>
                </c:pt>
                <c:pt idx="1913">
                  <c:v>2.4108418989432572</c:v>
                </c:pt>
                <c:pt idx="1914">
                  <c:v>2.412338807095189</c:v>
                </c:pt>
                <c:pt idx="1915">
                  <c:v>2.4224093727295948</c:v>
                </c:pt>
                <c:pt idx="1916">
                  <c:v>2.4138139402263401</c:v>
                </c:pt>
                <c:pt idx="1917">
                  <c:v>2.4230736067545582</c:v>
                </c:pt>
                <c:pt idx="1918">
                  <c:v>2.4262982679378902</c:v>
                </c:pt>
                <c:pt idx="1919">
                  <c:v>2.426843058341734</c:v>
                </c:pt>
                <c:pt idx="1920">
                  <c:v>2.428824245503284</c:v>
                </c:pt>
                <c:pt idx="1921">
                  <c:v>2.4344911818588342</c:v>
                </c:pt>
                <c:pt idx="1922">
                  <c:v>2.425032783779892</c:v>
                </c:pt>
                <c:pt idx="1923">
                  <c:v>2.4223463630763171</c:v>
                </c:pt>
                <c:pt idx="1924">
                  <c:v>2.4301171495153229</c:v>
                </c:pt>
                <c:pt idx="1925">
                  <c:v>2.4343754886681621</c:v>
                </c:pt>
                <c:pt idx="1926">
                  <c:v>2.4355950462537499</c:v>
                </c:pt>
                <c:pt idx="1927">
                  <c:v>2.4387204700451051</c:v>
                </c:pt>
                <c:pt idx="1928">
                  <c:v>2.448911690014099</c:v>
                </c:pt>
                <c:pt idx="1929">
                  <c:v>2.4437969900498229</c:v>
                </c:pt>
                <c:pt idx="1930">
                  <c:v>2.444014030976974</c:v>
                </c:pt>
                <c:pt idx="1931">
                  <c:v>2.433792909193468</c:v>
                </c:pt>
                <c:pt idx="1932">
                  <c:v>2.43571467438051</c:v>
                </c:pt>
                <c:pt idx="1933">
                  <c:v>2.4524377520217771</c:v>
                </c:pt>
                <c:pt idx="1934">
                  <c:v>2.4592858479484612</c:v>
                </c:pt>
                <c:pt idx="1935">
                  <c:v>2.455577057113036</c:v>
                </c:pt>
                <c:pt idx="1936">
                  <c:v>2.4658971552330029</c:v>
                </c:pt>
                <c:pt idx="1937">
                  <c:v>2.4827621289205322</c:v>
                </c:pt>
                <c:pt idx="1938">
                  <c:v>2.451335832184022</c:v>
                </c:pt>
                <c:pt idx="1939">
                  <c:v>2.4508352288652442</c:v>
                </c:pt>
                <c:pt idx="1940">
                  <c:v>2.4361394528505431</c:v>
                </c:pt>
                <c:pt idx="1941">
                  <c:v>2.4401319737300819</c:v>
                </c:pt>
                <c:pt idx="1942">
                  <c:v>2.4434838242478221</c:v>
                </c:pt>
                <c:pt idx="1943">
                  <c:v>2.444946358542794</c:v>
                </c:pt>
                <c:pt idx="1944">
                  <c:v>2.4440627459960571</c:v>
                </c:pt>
                <c:pt idx="1945">
                  <c:v>2.457126075188516</c:v>
                </c:pt>
                <c:pt idx="1946">
                  <c:v>2.450334991717825</c:v>
                </c:pt>
                <c:pt idx="1947">
                  <c:v>2.4553613157764809</c:v>
                </c:pt>
                <c:pt idx="1948">
                  <c:v>2.4547765848632142</c:v>
                </c:pt>
                <c:pt idx="1949">
                  <c:v>2.451238582718545</c:v>
                </c:pt>
                <c:pt idx="1950">
                  <c:v>2.452121304975722</c:v>
                </c:pt>
                <c:pt idx="1951">
                  <c:v>2.4410551530973481</c:v>
                </c:pt>
                <c:pt idx="1952">
                  <c:v>2.433752728360115</c:v>
                </c:pt>
                <c:pt idx="1953">
                  <c:v>2.4350547268667011</c:v>
                </c:pt>
                <c:pt idx="1954">
                  <c:v>2.44046410237691</c:v>
                </c:pt>
                <c:pt idx="1955">
                  <c:v>2.4401720230723272</c:v>
                </c:pt>
                <c:pt idx="1956">
                  <c:v>2.4520992477382921</c:v>
                </c:pt>
                <c:pt idx="1957">
                  <c:v>2.4453759880017412</c:v>
                </c:pt>
                <c:pt idx="1958">
                  <c:v>2.4447365489175392</c:v>
                </c:pt>
                <c:pt idx="1959">
                  <c:v>2.4445241313600792</c:v>
                </c:pt>
                <c:pt idx="1960">
                  <c:v>2.459289274242543</c:v>
                </c:pt>
                <c:pt idx="1961">
                  <c:v>2.451748709744165</c:v>
                </c:pt>
                <c:pt idx="1962">
                  <c:v>2.4600042739125749</c:v>
                </c:pt>
                <c:pt idx="1963">
                  <c:v>2.4622923662172038</c:v>
                </c:pt>
                <c:pt idx="1964">
                  <c:v>2.4614805809438298</c:v>
                </c:pt>
                <c:pt idx="1965">
                  <c:v>2.4659095738355958</c:v>
                </c:pt>
                <c:pt idx="1966">
                  <c:v>2.4781500556314469</c:v>
                </c:pt>
                <c:pt idx="1967">
                  <c:v>2.488935977472476</c:v>
                </c:pt>
                <c:pt idx="1968">
                  <c:v>2.489852103027284</c:v>
                </c:pt>
                <c:pt idx="1969">
                  <c:v>2.491962651296066</c:v>
                </c:pt>
                <c:pt idx="1970">
                  <c:v>2.4932389426847941</c:v>
                </c:pt>
                <c:pt idx="1971">
                  <c:v>2.4864747078461722</c:v>
                </c:pt>
                <c:pt idx="1972">
                  <c:v>2.4859360700382571</c:v>
                </c:pt>
                <c:pt idx="1973">
                  <c:v>2.490639994690576</c:v>
                </c:pt>
                <c:pt idx="1974">
                  <c:v>2.4955832809289551</c:v>
                </c:pt>
                <c:pt idx="1975">
                  <c:v>2.4935210137787971</c:v>
                </c:pt>
                <c:pt idx="1976">
                  <c:v>2.49803685562991</c:v>
                </c:pt>
                <c:pt idx="1977">
                  <c:v>2.5046797369628582</c:v>
                </c:pt>
                <c:pt idx="1978">
                  <c:v>2.5107899311643438</c:v>
                </c:pt>
                <c:pt idx="1979">
                  <c:v>2.506479288500707</c:v>
                </c:pt>
                <c:pt idx="1980">
                  <c:v>2.513205851893189</c:v>
                </c:pt>
                <c:pt idx="1981">
                  <c:v>2.5142012238153288</c:v>
                </c:pt>
                <c:pt idx="1982">
                  <c:v>2.4989030430680539</c:v>
                </c:pt>
              </c:numCache>
            </c:numRef>
          </c:val>
          <c:smooth val="0"/>
        </c:ser>
        <c:ser>
          <c:idx val="5"/>
          <c:order val="5"/>
          <c:tx>
            <c:strRef>
              <c:f>Sheet1!$H$1</c:f>
              <c:strCache>
                <c:ptCount val="1"/>
                <c:pt idx="0">
                  <c:v>持仓因子4</c:v>
                </c:pt>
              </c:strCache>
            </c:strRef>
          </c:tx>
          <c:spPr>
            <a:ln w="28575" cap="rnd">
              <a:solidFill>
                <a:schemeClr val="accent6"/>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Sheet1!$H$2:$H$1984</c:f>
              <c:numCache>
                <c:formatCode>General</c:formatCode>
                <c:ptCount val="1983"/>
                <c:pt idx="0">
                  <c:v>1</c:v>
                </c:pt>
                <c:pt idx="1">
                  <c:v>1.0038001896058459</c:v>
                </c:pt>
                <c:pt idx="2">
                  <c:v>0.99946517553016323</c:v>
                </c:pt>
                <c:pt idx="3">
                  <c:v>1.0065968028544849</c:v>
                </c:pt>
                <c:pt idx="4">
                  <c:v>1.0071619074036271</c:v>
                </c:pt>
                <c:pt idx="5">
                  <c:v>1.00624296124793</c:v>
                </c:pt>
                <c:pt idx="6">
                  <c:v>1.0059141184079921</c:v>
                </c:pt>
                <c:pt idx="7">
                  <c:v>1.0038640557641529</c:v>
                </c:pt>
                <c:pt idx="8">
                  <c:v>1.0035730700934671</c:v>
                </c:pt>
                <c:pt idx="9">
                  <c:v>1.0063454201982041</c:v>
                </c:pt>
                <c:pt idx="10">
                  <c:v>1.005794820502842</c:v>
                </c:pt>
                <c:pt idx="11">
                  <c:v>1.0065195610278559</c:v>
                </c:pt>
                <c:pt idx="12">
                  <c:v>1.004954787816831</c:v>
                </c:pt>
                <c:pt idx="13">
                  <c:v>1.0036303917467919</c:v>
                </c:pt>
                <c:pt idx="14">
                  <c:v>1.0022385809405949</c:v>
                </c:pt>
                <c:pt idx="15">
                  <c:v>1.0005451790726201</c:v>
                </c:pt>
                <c:pt idx="16">
                  <c:v>1.001760434050285</c:v>
                </c:pt>
                <c:pt idx="17">
                  <c:v>1.002174895796202</c:v>
                </c:pt>
                <c:pt idx="18">
                  <c:v>1.004080416192686</c:v>
                </c:pt>
                <c:pt idx="19">
                  <c:v>1.005923792859907</c:v>
                </c:pt>
                <c:pt idx="20">
                  <c:v>1.001006640374124</c:v>
                </c:pt>
                <c:pt idx="21">
                  <c:v>1.0034160477634499</c:v>
                </c:pt>
                <c:pt idx="22">
                  <c:v>1.003602168177345</c:v>
                </c:pt>
                <c:pt idx="23">
                  <c:v>1.0018294050158181</c:v>
                </c:pt>
                <c:pt idx="24">
                  <c:v>1.0034638652750789</c:v>
                </c:pt>
                <c:pt idx="25">
                  <c:v>1.005695913666057</c:v>
                </c:pt>
                <c:pt idx="26">
                  <c:v>1.004455269160726</c:v>
                </c:pt>
                <c:pt idx="27">
                  <c:v>1.0029934762234149</c:v>
                </c:pt>
                <c:pt idx="28">
                  <c:v>1.0009829093781899</c:v>
                </c:pt>
                <c:pt idx="29">
                  <c:v>1.000260429591793</c:v>
                </c:pt>
                <c:pt idx="30">
                  <c:v>0.99968132049337488</c:v>
                </c:pt>
                <c:pt idx="31">
                  <c:v>1.000979762435158</c:v>
                </c:pt>
                <c:pt idx="32">
                  <c:v>1.0001387540101749</c:v>
                </c:pt>
                <c:pt idx="33">
                  <c:v>1.001340928857124</c:v>
                </c:pt>
                <c:pt idx="34">
                  <c:v>1.0033503500133769</c:v>
                </c:pt>
                <c:pt idx="35">
                  <c:v>1.0008730921144029</c:v>
                </c:pt>
                <c:pt idx="36">
                  <c:v>1.000028440608578</c:v>
                </c:pt>
                <c:pt idx="37">
                  <c:v>0.99896173594265414</c:v>
                </c:pt>
                <c:pt idx="38">
                  <c:v>0.99712660357345118</c:v>
                </c:pt>
                <c:pt idx="39">
                  <c:v>0.99650771359049239</c:v>
                </c:pt>
                <c:pt idx="40">
                  <c:v>0.99458250570298545</c:v>
                </c:pt>
                <c:pt idx="41">
                  <c:v>0.99581922087367114</c:v>
                </c:pt>
                <c:pt idx="42">
                  <c:v>0.99668601232739851</c:v>
                </c:pt>
                <c:pt idx="43">
                  <c:v>0.99634910157575607</c:v>
                </c:pt>
                <c:pt idx="44">
                  <c:v>0.99324852988506174</c:v>
                </c:pt>
                <c:pt idx="45">
                  <c:v>0.9910995586731397</c:v>
                </c:pt>
                <c:pt idx="46">
                  <c:v>0.99182163355280573</c:v>
                </c:pt>
                <c:pt idx="47">
                  <c:v>0.9929143540974078</c:v>
                </c:pt>
                <c:pt idx="48">
                  <c:v>0.99439588893683417</c:v>
                </c:pt>
                <c:pt idx="49">
                  <c:v>0.99350369352362644</c:v>
                </c:pt>
                <c:pt idx="50">
                  <c:v>0.9951102825755429</c:v>
                </c:pt>
                <c:pt idx="51">
                  <c:v>0.99391275498657317</c:v>
                </c:pt>
                <c:pt idx="52">
                  <c:v>0.99633252029624064</c:v>
                </c:pt>
                <c:pt idx="53">
                  <c:v>0.99590066317913162</c:v>
                </c:pt>
                <c:pt idx="54">
                  <c:v>0.99778979650656285</c:v>
                </c:pt>
                <c:pt idx="55">
                  <c:v>0.99819933543433015</c:v>
                </c:pt>
                <c:pt idx="56">
                  <c:v>0.9956734099512714</c:v>
                </c:pt>
                <c:pt idx="57">
                  <c:v>0.99657885567875315</c:v>
                </c:pt>
                <c:pt idx="58">
                  <c:v>0.99773118500406888</c:v>
                </c:pt>
                <c:pt idx="59">
                  <c:v>0.99965586479897683</c:v>
                </c:pt>
                <c:pt idx="60">
                  <c:v>0.9970109227558972</c:v>
                </c:pt>
                <c:pt idx="61">
                  <c:v>0.9970643124381755</c:v>
                </c:pt>
                <c:pt idx="62">
                  <c:v>0.99733730610580829</c:v>
                </c:pt>
                <c:pt idx="63">
                  <c:v>0.99740726351346942</c:v>
                </c:pt>
                <c:pt idx="64">
                  <c:v>0.99797204266326267</c:v>
                </c:pt>
                <c:pt idx="65">
                  <c:v>0.99783034086663425</c:v>
                </c:pt>
                <c:pt idx="66">
                  <c:v>0.99458063257688867</c:v>
                </c:pt>
                <c:pt idx="67">
                  <c:v>0.99616924984296129</c:v>
                </c:pt>
                <c:pt idx="68">
                  <c:v>0.99514736371225387</c:v>
                </c:pt>
                <c:pt idx="69">
                  <c:v>0.99647953102939957</c:v>
                </c:pt>
                <c:pt idx="70">
                  <c:v>0.99788652356420948</c:v>
                </c:pt>
                <c:pt idx="71">
                  <c:v>0.99721117704171225</c:v>
                </c:pt>
                <c:pt idx="72">
                  <c:v>0.99670976836226211</c:v>
                </c:pt>
                <c:pt idx="73">
                  <c:v>0.99806448220899613</c:v>
                </c:pt>
                <c:pt idx="74">
                  <c:v>0.99858455474626595</c:v>
                </c:pt>
                <c:pt idx="75">
                  <c:v>0.9978731733512296</c:v>
                </c:pt>
                <c:pt idx="76">
                  <c:v>0.99839536450317157</c:v>
                </c:pt>
                <c:pt idx="77">
                  <c:v>0.99884611520003208</c:v>
                </c:pt>
                <c:pt idx="78">
                  <c:v>1.001497840034955</c:v>
                </c:pt>
                <c:pt idx="79">
                  <c:v>1.001262311422177</c:v>
                </c:pt>
                <c:pt idx="80">
                  <c:v>1.0002022929399881</c:v>
                </c:pt>
                <c:pt idx="81">
                  <c:v>0.99992059383335385</c:v>
                </c:pt>
                <c:pt idx="82">
                  <c:v>0.9995888157002526</c:v>
                </c:pt>
                <c:pt idx="83">
                  <c:v>0.99339280778769368</c:v>
                </c:pt>
                <c:pt idx="84">
                  <c:v>0.99155469254997086</c:v>
                </c:pt>
                <c:pt idx="85">
                  <c:v>0.99500270385237477</c:v>
                </c:pt>
                <c:pt idx="86">
                  <c:v>0.99428142597093228</c:v>
                </c:pt>
                <c:pt idx="87">
                  <c:v>1.0010376561188441</c:v>
                </c:pt>
                <c:pt idx="88">
                  <c:v>0.99720701247363619</c:v>
                </c:pt>
                <c:pt idx="89">
                  <c:v>0.99535380322122347</c:v>
                </c:pt>
                <c:pt idx="90">
                  <c:v>0.99524117939832257</c:v>
                </c:pt>
                <c:pt idx="91">
                  <c:v>0.99531856113915373</c:v>
                </c:pt>
                <c:pt idx="92">
                  <c:v>0.99490068914624763</c:v>
                </c:pt>
                <c:pt idx="93">
                  <c:v>0.99434702108910189</c:v>
                </c:pt>
                <c:pt idx="94">
                  <c:v>0.99472222996928061</c:v>
                </c:pt>
                <c:pt idx="95">
                  <c:v>0.9934157701817864</c:v>
                </c:pt>
                <c:pt idx="96">
                  <c:v>0.99096303233910965</c:v>
                </c:pt>
                <c:pt idx="97">
                  <c:v>0.99299313022055224</c:v>
                </c:pt>
                <c:pt idx="98">
                  <c:v>0.99299063072854088</c:v>
                </c:pt>
                <c:pt idx="99">
                  <c:v>0.9899974573589525</c:v>
                </c:pt>
                <c:pt idx="100">
                  <c:v>0.98887025538420237</c:v>
                </c:pt>
                <c:pt idx="101">
                  <c:v>0.9881813542267317</c:v>
                </c:pt>
                <c:pt idx="102">
                  <c:v>0.9900417162077817</c:v>
                </c:pt>
                <c:pt idx="103">
                  <c:v>0.9878985235511254</c:v>
                </c:pt>
                <c:pt idx="104">
                  <c:v>0.98966729246383456</c:v>
                </c:pt>
                <c:pt idx="105">
                  <c:v>0.98877231629977047</c:v>
                </c:pt>
                <c:pt idx="106">
                  <c:v>0.98978690448501849</c:v>
                </c:pt>
                <c:pt idx="107">
                  <c:v>0.99354237970430026</c:v>
                </c:pt>
                <c:pt idx="108">
                  <c:v>0.99080077489308582</c:v>
                </c:pt>
                <c:pt idx="109">
                  <c:v>0.99282698354058097</c:v>
                </c:pt>
                <c:pt idx="110">
                  <c:v>0.99406086991086151</c:v>
                </c:pt>
                <c:pt idx="111">
                  <c:v>0.99696162160018076</c:v>
                </c:pt>
                <c:pt idx="112">
                  <c:v>0.9985954650895742</c:v>
                </c:pt>
                <c:pt idx="113">
                  <c:v>0.99867740644198244</c:v>
                </c:pt>
                <c:pt idx="114">
                  <c:v>0.99688982877422183</c:v>
                </c:pt>
                <c:pt idx="115">
                  <c:v>0.99487853709097518</c:v>
                </c:pt>
                <c:pt idx="116">
                  <c:v>0.99371180924706437</c:v>
                </c:pt>
                <c:pt idx="117">
                  <c:v>0.99241803950107221</c:v>
                </c:pt>
                <c:pt idx="118">
                  <c:v>0.99358601343456365</c:v>
                </c:pt>
                <c:pt idx="119">
                  <c:v>0.99484909278764255</c:v>
                </c:pt>
                <c:pt idx="120">
                  <c:v>0.99788195183822803</c:v>
                </c:pt>
                <c:pt idx="121">
                  <c:v>0.99648711592990247</c:v>
                </c:pt>
                <c:pt idx="122">
                  <c:v>0.99729388163021893</c:v>
                </c:pt>
                <c:pt idx="123">
                  <c:v>0.99917317668834738</c:v>
                </c:pt>
                <c:pt idx="124">
                  <c:v>1.0012673772576151</c:v>
                </c:pt>
                <c:pt idx="125">
                  <c:v>0.9985668031255045</c:v>
                </c:pt>
                <c:pt idx="126">
                  <c:v>0.99897480221045953</c:v>
                </c:pt>
                <c:pt idx="127">
                  <c:v>1.001988216387723</c:v>
                </c:pt>
                <c:pt idx="128">
                  <c:v>1.0007526832817091</c:v>
                </c:pt>
                <c:pt idx="129">
                  <c:v>1.003502267764808</c:v>
                </c:pt>
                <c:pt idx="130">
                  <c:v>1.0053394500291559</c:v>
                </c:pt>
                <c:pt idx="131">
                  <c:v>1.005489108125071</c:v>
                </c:pt>
                <c:pt idx="132">
                  <c:v>1.004907840751369</c:v>
                </c:pt>
                <c:pt idx="133">
                  <c:v>1.006745416458898</c:v>
                </c:pt>
                <c:pt idx="134">
                  <c:v>1.0047091931941541</c:v>
                </c:pt>
                <c:pt idx="135">
                  <c:v>1.003271336373226</c:v>
                </c:pt>
                <c:pt idx="136">
                  <c:v>1.0030456903783289</c:v>
                </c:pt>
                <c:pt idx="137">
                  <c:v>1.0034240722798109</c:v>
                </c:pt>
                <c:pt idx="138">
                  <c:v>1.003462584541114</c:v>
                </c:pt>
                <c:pt idx="139">
                  <c:v>1.0074799954677149</c:v>
                </c:pt>
                <c:pt idx="140">
                  <c:v>1.0046567875550629</c:v>
                </c:pt>
                <c:pt idx="141">
                  <c:v>1.0057334145478951</c:v>
                </c:pt>
                <c:pt idx="142">
                  <c:v>1.002821492548386</c:v>
                </c:pt>
                <c:pt idx="143">
                  <c:v>0.99803395220252633</c:v>
                </c:pt>
                <c:pt idx="144">
                  <c:v>0.99407604622618373</c:v>
                </c:pt>
                <c:pt idx="145">
                  <c:v>0.9965823969016232</c:v>
                </c:pt>
                <c:pt idx="146">
                  <c:v>0.9954028495530447</c:v>
                </c:pt>
                <c:pt idx="147">
                  <c:v>0.9932632356999006</c:v>
                </c:pt>
                <c:pt idx="148">
                  <c:v>0.99157060012172149</c:v>
                </c:pt>
                <c:pt idx="149">
                  <c:v>0.99155190091948997</c:v>
                </c:pt>
                <c:pt idx="150">
                  <c:v>0.99207638324993663</c:v>
                </c:pt>
                <c:pt idx="151">
                  <c:v>0.99521721673969599</c:v>
                </c:pt>
                <c:pt idx="152">
                  <c:v>0.99445627881903609</c:v>
                </c:pt>
                <c:pt idx="153">
                  <c:v>0.99159984801805878</c:v>
                </c:pt>
                <c:pt idx="154">
                  <c:v>0.99158094845954237</c:v>
                </c:pt>
                <c:pt idx="155">
                  <c:v>0.99321699765831162</c:v>
                </c:pt>
                <c:pt idx="156">
                  <c:v>0.99180133752368693</c:v>
                </c:pt>
                <c:pt idx="157">
                  <c:v>0.99268642927647099</c:v>
                </c:pt>
                <c:pt idx="158">
                  <c:v>0.9942423459245715</c:v>
                </c:pt>
                <c:pt idx="159">
                  <c:v>0.99959528114500673</c:v>
                </c:pt>
                <c:pt idx="160">
                  <c:v>1.0027761381750651</c:v>
                </c:pt>
                <c:pt idx="161">
                  <c:v>1.005028626554983</c:v>
                </c:pt>
                <c:pt idx="162">
                  <c:v>1.004381495685015</c:v>
                </c:pt>
                <c:pt idx="163">
                  <c:v>1.004392730950207</c:v>
                </c:pt>
                <c:pt idx="164">
                  <c:v>1.006227882540859</c:v>
                </c:pt>
                <c:pt idx="165">
                  <c:v>1.004629309924254</c:v>
                </c:pt>
                <c:pt idx="166">
                  <c:v>1.0056246300802389</c:v>
                </c:pt>
                <c:pt idx="167">
                  <c:v>1.0049454356707499</c:v>
                </c:pt>
                <c:pt idx="168">
                  <c:v>1.006250484129307</c:v>
                </c:pt>
                <c:pt idx="169">
                  <c:v>1.0060015171326511</c:v>
                </c:pt>
                <c:pt idx="170">
                  <c:v>1.0068475290457239</c:v>
                </c:pt>
                <c:pt idx="171">
                  <c:v>1.006055352818999</c:v>
                </c:pt>
                <c:pt idx="172">
                  <c:v>1.0061946915113089</c:v>
                </c:pt>
                <c:pt idx="173">
                  <c:v>1.0110023286805501</c:v>
                </c:pt>
                <c:pt idx="174">
                  <c:v>1.0087911971769501</c:v>
                </c:pt>
                <c:pt idx="175">
                  <c:v>1.0086709504321381</c:v>
                </c:pt>
                <c:pt idx="176">
                  <c:v>1.0102376430307729</c:v>
                </c:pt>
                <c:pt idx="177">
                  <c:v>1.0066993189119811</c:v>
                </c:pt>
                <c:pt idx="178">
                  <c:v>1.0071648166127729</c:v>
                </c:pt>
                <c:pt idx="179">
                  <c:v>1.015246887635608</c:v>
                </c:pt>
                <c:pt idx="180">
                  <c:v>1.016809722329594</c:v>
                </c:pt>
                <c:pt idx="181">
                  <c:v>1.021136787721199</c:v>
                </c:pt>
                <c:pt idx="182">
                  <c:v>1.023904977506416</c:v>
                </c:pt>
                <c:pt idx="183">
                  <c:v>1.026616235811509</c:v>
                </c:pt>
                <c:pt idx="184">
                  <c:v>1.0264607979611129</c:v>
                </c:pt>
                <c:pt idx="185">
                  <c:v>1.02299206645567</c:v>
                </c:pt>
                <c:pt idx="186">
                  <c:v>1.0255180446793599</c:v>
                </c:pt>
                <c:pt idx="187">
                  <c:v>1.025814773758267</c:v>
                </c:pt>
                <c:pt idx="188">
                  <c:v>1.028182326160493</c:v>
                </c:pt>
                <c:pt idx="189">
                  <c:v>1.0291195817457111</c:v>
                </c:pt>
                <c:pt idx="190">
                  <c:v>1.0308924302903231</c:v>
                </c:pt>
                <c:pt idx="191">
                  <c:v>1.0337721367230339</c:v>
                </c:pt>
                <c:pt idx="192">
                  <c:v>1.033717289596519</c:v>
                </c:pt>
                <c:pt idx="193">
                  <c:v>1.0293456499419269</c:v>
                </c:pt>
                <c:pt idx="194">
                  <c:v>1.034416445059988</c:v>
                </c:pt>
                <c:pt idx="195">
                  <c:v>1.0332899638798561</c:v>
                </c:pt>
                <c:pt idx="196">
                  <c:v>1.033582352972763</c:v>
                </c:pt>
                <c:pt idx="197">
                  <c:v>1.031808572333935</c:v>
                </c:pt>
                <c:pt idx="198">
                  <c:v>1.032025028030563</c:v>
                </c:pt>
                <c:pt idx="199">
                  <c:v>1.029041101145163</c:v>
                </c:pt>
                <c:pt idx="200">
                  <c:v>1.0285619179000309</c:v>
                </c:pt>
                <c:pt idx="201">
                  <c:v>1.026865902373638</c:v>
                </c:pt>
                <c:pt idx="202">
                  <c:v>1.0267018840976261</c:v>
                </c:pt>
                <c:pt idx="203">
                  <c:v>1.028723049545345</c:v>
                </c:pt>
                <c:pt idx="204">
                  <c:v>1.0366341522439051</c:v>
                </c:pt>
                <c:pt idx="205">
                  <c:v>1.0365860858315969</c:v>
                </c:pt>
                <c:pt idx="206">
                  <c:v>1.026307422363044</c:v>
                </c:pt>
                <c:pt idx="207">
                  <c:v>1.034790781268307</c:v>
                </c:pt>
                <c:pt idx="208">
                  <c:v>1.0354937924303169</c:v>
                </c:pt>
                <c:pt idx="209">
                  <c:v>1.039417512593942</c:v>
                </c:pt>
                <c:pt idx="210">
                  <c:v>1.040350271804072</c:v>
                </c:pt>
                <c:pt idx="211">
                  <c:v>1.0376240142101241</c:v>
                </c:pt>
                <c:pt idx="212">
                  <c:v>1.0300429822005119</c:v>
                </c:pt>
                <c:pt idx="213">
                  <c:v>1.0320728450507211</c:v>
                </c:pt>
                <c:pt idx="214">
                  <c:v>1.0285546545649811</c:v>
                </c:pt>
                <c:pt idx="215">
                  <c:v>1.0310295202874971</c:v>
                </c:pt>
                <c:pt idx="216">
                  <c:v>1.027948952877515</c:v>
                </c:pt>
                <c:pt idx="217">
                  <c:v>1.02862024327193</c:v>
                </c:pt>
                <c:pt idx="218">
                  <c:v>1.02803517476899</c:v>
                </c:pt>
                <c:pt idx="219">
                  <c:v>1.030837478078459</c:v>
                </c:pt>
                <c:pt idx="220">
                  <c:v>1.0318281359797461</c:v>
                </c:pt>
                <c:pt idx="221">
                  <c:v>1.02966400258518</c:v>
                </c:pt>
                <c:pt idx="222">
                  <c:v>1.033604041184647</c:v>
                </c:pt>
                <c:pt idx="223">
                  <c:v>1.032392131177351</c:v>
                </c:pt>
                <c:pt idx="224">
                  <c:v>1.030994468201812</c:v>
                </c:pt>
                <c:pt idx="225">
                  <c:v>1.033618390315779</c:v>
                </c:pt>
                <c:pt idx="226">
                  <c:v>1.036357028667976</c:v>
                </c:pt>
                <c:pt idx="227">
                  <c:v>1.0369285408795581</c:v>
                </c:pt>
                <c:pt idx="228">
                  <c:v>1.035802228717327</c:v>
                </c:pt>
                <c:pt idx="229">
                  <c:v>1.034609757380716</c:v>
                </c:pt>
                <c:pt idx="230">
                  <c:v>1.0354649182832389</c:v>
                </c:pt>
                <c:pt idx="231">
                  <c:v>1.034907383673521</c:v>
                </c:pt>
                <c:pt idx="232">
                  <c:v>1.036049238026691</c:v>
                </c:pt>
                <c:pt idx="233">
                  <c:v>1.0367676119158971</c:v>
                </c:pt>
                <c:pt idx="234">
                  <c:v>1.0352009934990249</c:v>
                </c:pt>
                <c:pt idx="235">
                  <c:v>1.033086990344652</c:v>
                </c:pt>
                <c:pt idx="236">
                  <c:v>1.0319684671663729</c:v>
                </c:pt>
                <c:pt idx="237">
                  <c:v>1.0339552789226361</c:v>
                </c:pt>
                <c:pt idx="238">
                  <c:v>1.034491781806905</c:v>
                </c:pt>
                <c:pt idx="239">
                  <c:v>1.033978947570338</c:v>
                </c:pt>
                <c:pt idx="240">
                  <c:v>1.0379679095997409</c:v>
                </c:pt>
                <c:pt idx="241">
                  <c:v>1.0333342429393919</c:v>
                </c:pt>
                <c:pt idx="242">
                  <c:v>1.032409228197944</c:v>
                </c:pt>
                <c:pt idx="243">
                  <c:v>1.032441327357567</c:v>
                </c:pt>
                <c:pt idx="244">
                  <c:v>1.035244010142703</c:v>
                </c:pt>
                <c:pt idx="245">
                  <c:v>1.037518150067265</c:v>
                </c:pt>
                <c:pt idx="246">
                  <c:v>1.039707709064567</c:v>
                </c:pt>
                <c:pt idx="247">
                  <c:v>1.039772613335334</c:v>
                </c:pt>
                <c:pt idx="248">
                  <c:v>1.0403498156854061</c:v>
                </c:pt>
                <c:pt idx="249">
                  <c:v>1.0402750533294689</c:v>
                </c:pt>
                <c:pt idx="250">
                  <c:v>1.042493624251011</c:v>
                </c:pt>
                <c:pt idx="251">
                  <c:v>1.0435897433610339</c:v>
                </c:pt>
                <c:pt idx="252">
                  <c:v>1.044318361723368</c:v>
                </c:pt>
                <c:pt idx="253">
                  <c:v>1.0457151932403419</c:v>
                </c:pt>
                <c:pt idx="254">
                  <c:v>1.047223012297116</c:v>
                </c:pt>
                <c:pt idx="255">
                  <c:v>1.0522367880412009</c:v>
                </c:pt>
                <c:pt idx="256">
                  <c:v>1.0516304334040869</c:v>
                </c:pt>
                <c:pt idx="257">
                  <c:v>1.052449660462115</c:v>
                </c:pt>
                <c:pt idx="258">
                  <c:v>1.0541380214460569</c:v>
                </c:pt>
                <c:pt idx="259">
                  <c:v>1.0539090155775741</c:v>
                </c:pt>
                <c:pt idx="260">
                  <c:v>1.0548233768722299</c:v>
                </c:pt>
                <c:pt idx="261">
                  <c:v>1.05751146514136</c:v>
                </c:pt>
                <c:pt idx="262">
                  <c:v>1.059850651661455</c:v>
                </c:pt>
                <c:pt idx="263">
                  <c:v>1.0601722547164021</c:v>
                </c:pt>
                <c:pt idx="264">
                  <c:v>1.0585756308606531</c:v>
                </c:pt>
                <c:pt idx="265">
                  <c:v>1.0581917717490179</c:v>
                </c:pt>
                <c:pt idx="266">
                  <c:v>1.055920678377481</c:v>
                </c:pt>
                <c:pt idx="267">
                  <c:v>1.0578112085929969</c:v>
                </c:pt>
                <c:pt idx="268">
                  <c:v>1.0605100989550991</c:v>
                </c:pt>
                <c:pt idx="269">
                  <c:v>1.0586051152805831</c:v>
                </c:pt>
                <c:pt idx="270">
                  <c:v>1.057957693320952</c:v>
                </c:pt>
                <c:pt idx="271">
                  <c:v>1.0529325559614551</c:v>
                </c:pt>
                <c:pt idx="272">
                  <c:v>1.054378038390557</c:v>
                </c:pt>
                <c:pt idx="273">
                  <c:v>1.046154947363098</c:v>
                </c:pt>
                <c:pt idx="274">
                  <c:v>1.043515433087892</c:v>
                </c:pt>
                <c:pt idx="275">
                  <c:v>1.0494649690972739</c:v>
                </c:pt>
                <c:pt idx="276">
                  <c:v>1.0496395038961079</c:v>
                </c:pt>
                <c:pt idx="277">
                  <c:v>1.050662738522441</c:v>
                </c:pt>
                <c:pt idx="278">
                  <c:v>1.0509193981495699</c:v>
                </c:pt>
                <c:pt idx="279">
                  <c:v>1.053467129002797</c:v>
                </c:pt>
                <c:pt idx="280">
                  <c:v>1.055375338530379</c:v>
                </c:pt>
                <c:pt idx="281">
                  <c:v>1.055374976284851</c:v>
                </c:pt>
                <c:pt idx="282">
                  <c:v>1.057736711963106</c:v>
                </c:pt>
                <c:pt idx="283">
                  <c:v>1.057602523042773</c:v>
                </c:pt>
                <c:pt idx="284">
                  <c:v>1.0557284000134379</c:v>
                </c:pt>
                <c:pt idx="285">
                  <c:v>1.0536751516471381</c:v>
                </c:pt>
                <c:pt idx="286">
                  <c:v>1.0533755590589089</c:v>
                </c:pt>
                <c:pt idx="287">
                  <c:v>1.058231690198105</c:v>
                </c:pt>
                <c:pt idx="288">
                  <c:v>1.056593121887283</c:v>
                </c:pt>
                <c:pt idx="289">
                  <c:v>1.0585977902938799</c:v>
                </c:pt>
                <c:pt idx="290">
                  <c:v>1.057258671730557</c:v>
                </c:pt>
                <c:pt idx="291">
                  <c:v>1.059329469970238</c:v>
                </c:pt>
                <c:pt idx="292">
                  <c:v>1.0639558768588071</c:v>
                </c:pt>
                <c:pt idx="293">
                  <c:v>1.064292314561301</c:v>
                </c:pt>
                <c:pt idx="294">
                  <c:v>1.0629218867666641</c:v>
                </c:pt>
                <c:pt idx="295">
                  <c:v>1.066019729660491</c:v>
                </c:pt>
                <c:pt idx="296">
                  <c:v>1.06746192528888</c:v>
                </c:pt>
                <c:pt idx="297">
                  <c:v>1.0671865726829881</c:v>
                </c:pt>
                <c:pt idx="298">
                  <c:v>1.069869529826313</c:v>
                </c:pt>
                <c:pt idx="299">
                  <c:v>1.0699192804434821</c:v>
                </c:pt>
                <c:pt idx="300">
                  <c:v>1.071496926305461</c:v>
                </c:pt>
                <c:pt idx="301">
                  <c:v>1.070295714795477</c:v>
                </c:pt>
                <c:pt idx="302">
                  <c:v>1.071577986664199</c:v>
                </c:pt>
                <c:pt idx="303">
                  <c:v>1.073158292452091</c:v>
                </c:pt>
                <c:pt idx="304">
                  <c:v>1.074259813387147</c:v>
                </c:pt>
                <c:pt idx="305">
                  <c:v>1.0752465487654399</c:v>
                </c:pt>
                <c:pt idx="306">
                  <c:v>1.0801461961333869</c:v>
                </c:pt>
                <c:pt idx="307">
                  <c:v>1.0823877113876641</c:v>
                </c:pt>
                <c:pt idx="308">
                  <c:v>1.084569565740128</c:v>
                </c:pt>
                <c:pt idx="309">
                  <c:v>1.0752875752750271</c:v>
                </c:pt>
                <c:pt idx="310">
                  <c:v>1.0736402732747301</c:v>
                </c:pt>
                <c:pt idx="311">
                  <c:v>1.0731733762117319</c:v>
                </c:pt>
                <c:pt idx="312">
                  <c:v>1.0734558673680461</c:v>
                </c:pt>
                <c:pt idx="313">
                  <c:v>1.0739367897467009</c:v>
                </c:pt>
                <c:pt idx="314">
                  <c:v>1.0744491955887361</c:v>
                </c:pt>
                <c:pt idx="315">
                  <c:v>1.078500760905482</c:v>
                </c:pt>
                <c:pt idx="316">
                  <c:v>1.0771199167386609</c:v>
                </c:pt>
                <c:pt idx="317">
                  <c:v>1.0786302191857271</c:v>
                </c:pt>
                <c:pt idx="318">
                  <c:v>1.076282188703831</c:v>
                </c:pt>
                <c:pt idx="319">
                  <c:v>1.075170987556664</c:v>
                </c:pt>
                <c:pt idx="320">
                  <c:v>1.0723089419319209</c:v>
                </c:pt>
                <c:pt idx="321">
                  <c:v>1.0742847934309809</c:v>
                </c:pt>
                <c:pt idx="322">
                  <c:v>1.0741482673744871</c:v>
                </c:pt>
                <c:pt idx="323">
                  <c:v>1.076943212992602</c:v>
                </c:pt>
                <c:pt idx="324">
                  <c:v>1.073734624490865</c:v>
                </c:pt>
                <c:pt idx="325">
                  <c:v>1.070407468661478</c:v>
                </c:pt>
                <c:pt idx="326">
                  <c:v>1.077708129156534</c:v>
                </c:pt>
                <c:pt idx="327">
                  <c:v>1.078560908611073</c:v>
                </c:pt>
                <c:pt idx="328">
                  <c:v>1.0787788591767691</c:v>
                </c:pt>
                <c:pt idx="329">
                  <c:v>1.07984318388837</c:v>
                </c:pt>
                <c:pt idx="330">
                  <c:v>1.082366171306377</c:v>
                </c:pt>
                <c:pt idx="331">
                  <c:v>1.0810467088266491</c:v>
                </c:pt>
                <c:pt idx="332">
                  <c:v>1.07599966836681</c:v>
                </c:pt>
                <c:pt idx="333">
                  <c:v>1.078015876560473</c:v>
                </c:pt>
                <c:pt idx="334">
                  <c:v>1.080652499651479</c:v>
                </c:pt>
                <c:pt idx="335">
                  <c:v>1.07907214545284</c:v>
                </c:pt>
                <c:pt idx="336">
                  <c:v>1.0767059995721271</c:v>
                </c:pt>
                <c:pt idx="337">
                  <c:v>1.0764324544479511</c:v>
                </c:pt>
                <c:pt idx="338">
                  <c:v>1.0785431422443279</c:v>
                </c:pt>
                <c:pt idx="339">
                  <c:v>1.077101756108285</c:v>
                </c:pt>
                <c:pt idx="340">
                  <c:v>1.0764019918009919</c:v>
                </c:pt>
                <c:pt idx="341">
                  <c:v>1.078307252218351</c:v>
                </c:pt>
                <c:pt idx="342">
                  <c:v>1.076867234419743</c:v>
                </c:pt>
                <c:pt idx="343">
                  <c:v>1.077988311822746</c:v>
                </c:pt>
                <c:pt idx="344">
                  <c:v>1.077537700589601</c:v>
                </c:pt>
                <c:pt idx="345">
                  <c:v>1.080169252518508</c:v>
                </c:pt>
                <c:pt idx="346">
                  <c:v>1.0797976248225989</c:v>
                </c:pt>
                <c:pt idx="347">
                  <c:v>1.079458121314935</c:v>
                </c:pt>
                <c:pt idx="348">
                  <c:v>1.078438259740174</c:v>
                </c:pt>
                <c:pt idx="349">
                  <c:v>1.07922715161951</c:v>
                </c:pt>
                <c:pt idx="350">
                  <c:v>1.079494887646173</c:v>
                </c:pt>
                <c:pt idx="351">
                  <c:v>1.0783588340006081</c:v>
                </c:pt>
                <c:pt idx="352">
                  <c:v>1.078326391185926</c:v>
                </c:pt>
                <c:pt idx="353">
                  <c:v>1.0802496410007281</c:v>
                </c:pt>
                <c:pt idx="354">
                  <c:v>1.0829140136788029</c:v>
                </c:pt>
                <c:pt idx="355">
                  <c:v>1.0844169393187131</c:v>
                </c:pt>
                <c:pt idx="356">
                  <c:v>1.0800533753786139</c:v>
                </c:pt>
                <c:pt idx="357">
                  <c:v>1.0820095400549781</c:v>
                </c:pt>
                <c:pt idx="358">
                  <c:v>1.08341676513639</c:v>
                </c:pt>
                <c:pt idx="359">
                  <c:v>1.0829013340313229</c:v>
                </c:pt>
                <c:pt idx="360">
                  <c:v>1.0816863488404349</c:v>
                </c:pt>
                <c:pt idx="361">
                  <c:v>1.0801072242495819</c:v>
                </c:pt>
                <c:pt idx="362">
                  <c:v>1.0803485102109669</c:v>
                </c:pt>
                <c:pt idx="363">
                  <c:v>1.0823173400954189</c:v>
                </c:pt>
                <c:pt idx="364">
                  <c:v>1.083214513981585</c:v>
                </c:pt>
                <c:pt idx="365">
                  <c:v>1.083884387669386</c:v>
                </c:pt>
                <c:pt idx="366">
                  <c:v>1.084997605425662</c:v>
                </c:pt>
                <c:pt idx="367">
                  <c:v>1.0875077030681159</c:v>
                </c:pt>
                <c:pt idx="368">
                  <c:v>1.0872067479495471</c:v>
                </c:pt>
                <c:pt idx="369">
                  <c:v>1.087143268111507</c:v>
                </c:pt>
                <c:pt idx="370">
                  <c:v>1.084936823130247</c:v>
                </c:pt>
                <c:pt idx="371">
                  <c:v>1.088674179882164</c:v>
                </c:pt>
                <c:pt idx="372">
                  <c:v>1.089599508199929</c:v>
                </c:pt>
                <c:pt idx="373">
                  <c:v>1.090579111769157</c:v>
                </c:pt>
                <c:pt idx="374">
                  <c:v>1.089985570396244</c:v>
                </c:pt>
                <c:pt idx="375">
                  <c:v>1.0907085197450741</c:v>
                </c:pt>
                <c:pt idx="376">
                  <c:v>1.0893961075389771</c:v>
                </c:pt>
                <c:pt idx="377">
                  <c:v>1.0938082143131731</c:v>
                </c:pt>
                <c:pt idx="378">
                  <c:v>1.096650063349961</c:v>
                </c:pt>
                <c:pt idx="379">
                  <c:v>1.099149662239453</c:v>
                </c:pt>
                <c:pt idx="380">
                  <c:v>1.098725599167748</c:v>
                </c:pt>
                <c:pt idx="381">
                  <c:v>1.0966377437703101</c:v>
                </c:pt>
                <c:pt idx="382">
                  <c:v>1.0953120164344701</c:v>
                </c:pt>
                <c:pt idx="383">
                  <c:v>1.0950157404171841</c:v>
                </c:pt>
                <c:pt idx="384">
                  <c:v>1.096067175353286</c:v>
                </c:pt>
                <c:pt idx="385">
                  <c:v>1.092407589737465</c:v>
                </c:pt>
                <c:pt idx="386">
                  <c:v>1.094933861596374</c:v>
                </c:pt>
                <c:pt idx="387">
                  <c:v>1.0921461455686829</c:v>
                </c:pt>
                <c:pt idx="388">
                  <c:v>1.090880358118083</c:v>
                </c:pt>
                <c:pt idx="389">
                  <c:v>1.084026405664358</c:v>
                </c:pt>
                <c:pt idx="390">
                  <c:v>1.0850369594166349</c:v>
                </c:pt>
                <c:pt idx="391">
                  <c:v>1.085413192498079</c:v>
                </c:pt>
                <c:pt idx="392">
                  <c:v>1.0844609692940641</c:v>
                </c:pt>
                <c:pt idx="393">
                  <c:v>1.080923953633107</c:v>
                </c:pt>
                <c:pt idx="394">
                  <c:v>1.0813414633334659</c:v>
                </c:pt>
                <c:pt idx="395">
                  <c:v>1.082311971163912</c:v>
                </c:pt>
                <c:pt idx="396">
                  <c:v>1.081653450227853</c:v>
                </c:pt>
                <c:pt idx="397">
                  <c:v>1.0836955178298959</c:v>
                </c:pt>
                <c:pt idx="398">
                  <c:v>1.0824699351900591</c:v>
                </c:pt>
                <c:pt idx="399">
                  <c:v>1.0839674459877411</c:v>
                </c:pt>
                <c:pt idx="400">
                  <c:v>1.0835076064010309</c:v>
                </c:pt>
                <c:pt idx="401">
                  <c:v>1.0835016105187529</c:v>
                </c:pt>
                <c:pt idx="402">
                  <c:v>1.083521285321573</c:v>
                </c:pt>
                <c:pt idx="403">
                  <c:v>1.0830086033374591</c:v>
                </c:pt>
                <c:pt idx="404">
                  <c:v>1.0820153121623199</c:v>
                </c:pt>
                <c:pt idx="405">
                  <c:v>1.0814326381130119</c:v>
                </c:pt>
                <c:pt idx="406">
                  <c:v>1.0829865508456971</c:v>
                </c:pt>
                <c:pt idx="407">
                  <c:v>1.0814131268358389</c:v>
                </c:pt>
                <c:pt idx="408">
                  <c:v>1.081644722220485</c:v>
                </c:pt>
                <c:pt idx="409">
                  <c:v>1.082817833398412</c:v>
                </c:pt>
                <c:pt idx="410">
                  <c:v>1.080809254863025</c:v>
                </c:pt>
                <c:pt idx="411">
                  <c:v>1.0811447471321329</c:v>
                </c:pt>
                <c:pt idx="412">
                  <c:v>1.0850315379974389</c:v>
                </c:pt>
                <c:pt idx="413">
                  <c:v>1.084270509775578</c:v>
                </c:pt>
                <c:pt idx="414">
                  <c:v>1.083560309611018</c:v>
                </c:pt>
                <c:pt idx="415">
                  <c:v>1.08913814156322</c:v>
                </c:pt>
                <c:pt idx="416">
                  <c:v>1.08764597365712</c:v>
                </c:pt>
                <c:pt idx="417">
                  <c:v>1.0883506138947121</c:v>
                </c:pt>
                <c:pt idx="418">
                  <c:v>1.0878355705400311</c:v>
                </c:pt>
                <c:pt idx="419">
                  <c:v>1.0873560841421159</c:v>
                </c:pt>
                <c:pt idx="420">
                  <c:v>1.10354602759938</c:v>
                </c:pt>
                <c:pt idx="421">
                  <c:v>1.104182657047295</c:v>
                </c:pt>
                <c:pt idx="422">
                  <c:v>1.1097745601103799</c:v>
                </c:pt>
                <c:pt idx="423">
                  <c:v>1.1099013997629279</c:v>
                </c:pt>
                <c:pt idx="424">
                  <c:v>1.1079969635112179</c:v>
                </c:pt>
                <c:pt idx="425">
                  <c:v>1.109294124411079</c:v>
                </c:pt>
                <c:pt idx="426">
                  <c:v>1.1042406887011349</c:v>
                </c:pt>
                <c:pt idx="427">
                  <c:v>1.1095585794495439</c:v>
                </c:pt>
                <c:pt idx="428">
                  <c:v>1.1096314585599361</c:v>
                </c:pt>
                <c:pt idx="429">
                  <c:v>1.1128470032993349</c:v>
                </c:pt>
                <c:pt idx="430">
                  <c:v>1.1158723619106481</c:v>
                </c:pt>
                <c:pt idx="431">
                  <c:v>1.1174310744013041</c:v>
                </c:pt>
                <c:pt idx="432">
                  <c:v>1.119212905405838</c:v>
                </c:pt>
                <c:pt idx="433">
                  <c:v>1.1186200476773209</c:v>
                </c:pt>
                <c:pt idx="434">
                  <c:v>1.122880376262559</c:v>
                </c:pt>
                <c:pt idx="435">
                  <c:v>1.125443939381952</c:v>
                </c:pt>
                <c:pt idx="436">
                  <c:v>1.1247116578253289</c:v>
                </c:pt>
                <c:pt idx="437">
                  <c:v>1.123797495392016</c:v>
                </c:pt>
                <c:pt idx="438">
                  <c:v>1.1200169101215069</c:v>
                </c:pt>
                <c:pt idx="439">
                  <c:v>1.121753786656932</c:v>
                </c:pt>
                <c:pt idx="440">
                  <c:v>1.123677400000312</c:v>
                </c:pt>
                <c:pt idx="441">
                  <c:v>1.122632988919867</c:v>
                </c:pt>
                <c:pt idx="442">
                  <c:v>1.12859416239275</c:v>
                </c:pt>
                <c:pt idx="443">
                  <c:v>1.1295560294242499</c:v>
                </c:pt>
                <c:pt idx="444">
                  <c:v>1.1339918589686371</c:v>
                </c:pt>
                <c:pt idx="445">
                  <c:v>1.136513335598617</c:v>
                </c:pt>
                <c:pt idx="446">
                  <c:v>1.137408068980224</c:v>
                </c:pt>
                <c:pt idx="447">
                  <c:v>1.1397752922992379</c:v>
                </c:pt>
                <c:pt idx="448">
                  <c:v>1.1414733904500201</c:v>
                </c:pt>
                <c:pt idx="449">
                  <c:v>1.135364529577148</c:v>
                </c:pt>
                <c:pt idx="450">
                  <c:v>1.1334892535603041</c:v>
                </c:pt>
                <c:pt idx="451">
                  <c:v>1.1295592937110279</c:v>
                </c:pt>
                <c:pt idx="452">
                  <c:v>1.1299391668218399</c:v>
                </c:pt>
                <c:pt idx="453">
                  <c:v>1.1277658165656499</c:v>
                </c:pt>
                <c:pt idx="454">
                  <c:v>1.126447440712558</c:v>
                </c:pt>
                <c:pt idx="455">
                  <c:v>1.1278756502371929</c:v>
                </c:pt>
                <c:pt idx="456">
                  <c:v>1.1268819984861</c:v>
                </c:pt>
                <c:pt idx="457">
                  <c:v>1.130499048077479</c:v>
                </c:pt>
                <c:pt idx="458">
                  <c:v>1.133885740439055</c:v>
                </c:pt>
                <c:pt idx="459">
                  <c:v>1.1356740754351899</c:v>
                </c:pt>
                <c:pt idx="460">
                  <c:v>1.1373657539587581</c:v>
                </c:pt>
                <c:pt idx="461">
                  <c:v>1.1351612363468631</c:v>
                </c:pt>
                <c:pt idx="462">
                  <c:v>1.1314106181355701</c:v>
                </c:pt>
                <c:pt idx="463">
                  <c:v>1.13114248770082</c:v>
                </c:pt>
                <c:pt idx="464">
                  <c:v>1.1298956851170709</c:v>
                </c:pt>
                <c:pt idx="465">
                  <c:v>1.1283450206131891</c:v>
                </c:pt>
                <c:pt idx="466">
                  <c:v>1.129055141092659</c:v>
                </c:pt>
                <c:pt idx="467">
                  <c:v>1.1294774325512951</c:v>
                </c:pt>
                <c:pt idx="468">
                  <c:v>1.1301454129066331</c:v>
                </c:pt>
                <c:pt idx="469">
                  <c:v>1.1310714924604339</c:v>
                </c:pt>
                <c:pt idx="470">
                  <c:v>1.133403194546112</c:v>
                </c:pt>
                <c:pt idx="471">
                  <c:v>1.130231781226805</c:v>
                </c:pt>
                <c:pt idx="472">
                  <c:v>1.13257921254335</c:v>
                </c:pt>
                <c:pt idx="473">
                  <c:v>1.130522219279696</c:v>
                </c:pt>
                <c:pt idx="474">
                  <c:v>1.1301364646891581</c:v>
                </c:pt>
                <c:pt idx="475">
                  <c:v>1.128084164459952</c:v>
                </c:pt>
                <c:pt idx="476">
                  <c:v>1.129463729222171</c:v>
                </c:pt>
                <c:pt idx="477">
                  <c:v>1.128899141999393</c:v>
                </c:pt>
                <c:pt idx="478">
                  <c:v>1.128849626563488</c:v>
                </c:pt>
                <c:pt idx="479">
                  <c:v>1.1286216317249831</c:v>
                </c:pt>
                <c:pt idx="480">
                  <c:v>1.127158280397011</c:v>
                </c:pt>
                <c:pt idx="481">
                  <c:v>1.1278982659967789</c:v>
                </c:pt>
                <c:pt idx="482">
                  <c:v>1.1268811314178051</c:v>
                </c:pt>
                <c:pt idx="483">
                  <c:v>1.1265597532914959</c:v>
                </c:pt>
                <c:pt idx="484">
                  <c:v>1.125377674352156</c:v>
                </c:pt>
                <c:pt idx="485">
                  <c:v>1.130156690037103</c:v>
                </c:pt>
                <c:pt idx="486">
                  <c:v>1.1355102902206531</c:v>
                </c:pt>
                <c:pt idx="487">
                  <c:v>1.1316342377118509</c:v>
                </c:pt>
                <c:pt idx="488">
                  <c:v>1.133299180419693</c:v>
                </c:pt>
                <c:pt idx="489">
                  <c:v>1.1315658902638781</c:v>
                </c:pt>
                <c:pt idx="490">
                  <c:v>1.1306220533295279</c:v>
                </c:pt>
                <c:pt idx="491">
                  <c:v>1.1321788192771589</c:v>
                </c:pt>
                <c:pt idx="492">
                  <c:v>1.132846904426569</c:v>
                </c:pt>
                <c:pt idx="493">
                  <c:v>1.1316109742640359</c:v>
                </c:pt>
                <c:pt idx="494">
                  <c:v>1.1313714971127069</c:v>
                </c:pt>
                <c:pt idx="495">
                  <c:v>1.131524574326189</c:v>
                </c:pt>
                <c:pt idx="496">
                  <c:v>1.132691577422325</c:v>
                </c:pt>
                <c:pt idx="497">
                  <c:v>1.1336996225490841</c:v>
                </c:pt>
                <c:pt idx="498">
                  <c:v>1.132912449896458</c:v>
                </c:pt>
                <c:pt idx="499">
                  <c:v>1.1346217739749791</c:v>
                </c:pt>
                <c:pt idx="500">
                  <c:v>1.131159606041771</c:v>
                </c:pt>
                <c:pt idx="501">
                  <c:v>1.1318731656977681</c:v>
                </c:pt>
                <c:pt idx="502">
                  <c:v>1.1306819725663391</c:v>
                </c:pt>
                <c:pt idx="503">
                  <c:v>1.1281901466448709</c:v>
                </c:pt>
                <c:pt idx="504">
                  <c:v>1.126523399218081</c:v>
                </c:pt>
                <c:pt idx="505">
                  <c:v>1.1320550961887059</c:v>
                </c:pt>
                <c:pt idx="506">
                  <c:v>1.1304754155188901</c:v>
                </c:pt>
                <c:pt idx="507">
                  <c:v>1.1315320482894089</c:v>
                </c:pt>
                <c:pt idx="508">
                  <c:v>1.130823086720691</c:v>
                </c:pt>
                <c:pt idx="509">
                  <c:v>1.1312010199496541</c:v>
                </c:pt>
                <c:pt idx="510">
                  <c:v>1.1322275756635669</c:v>
                </c:pt>
                <c:pt idx="511">
                  <c:v>1.128023765705229</c:v>
                </c:pt>
                <c:pt idx="512">
                  <c:v>1.127744889992196</c:v>
                </c:pt>
                <c:pt idx="513">
                  <c:v>1.1286188361743741</c:v>
                </c:pt>
                <c:pt idx="514">
                  <c:v>1.1319707297135819</c:v>
                </c:pt>
                <c:pt idx="515">
                  <c:v>1.1311590236564311</c:v>
                </c:pt>
                <c:pt idx="516">
                  <c:v>1.130831245460151</c:v>
                </c:pt>
                <c:pt idx="517">
                  <c:v>1.131619174122878</c:v>
                </c:pt>
                <c:pt idx="518">
                  <c:v>1.1314553466045549</c:v>
                </c:pt>
                <c:pt idx="519">
                  <c:v>1.131467527504896</c:v>
                </c:pt>
                <c:pt idx="520">
                  <c:v>1.133062641364913</c:v>
                </c:pt>
                <c:pt idx="521">
                  <c:v>1.1317466462663039</c:v>
                </c:pt>
                <c:pt idx="522">
                  <c:v>1.13029992715261</c:v>
                </c:pt>
                <c:pt idx="523">
                  <c:v>1.1341325983510999</c:v>
                </c:pt>
                <c:pt idx="524">
                  <c:v>1.1345133714366959</c:v>
                </c:pt>
                <c:pt idx="525">
                  <c:v>1.1332112262459899</c:v>
                </c:pt>
                <c:pt idx="526">
                  <c:v>1.131745777779801</c:v>
                </c:pt>
                <c:pt idx="527">
                  <c:v>1.128946871142696</c:v>
                </c:pt>
                <c:pt idx="528">
                  <c:v>1.1297950808135819</c:v>
                </c:pt>
                <c:pt idx="529">
                  <c:v>1.1279638758782911</c:v>
                </c:pt>
                <c:pt idx="530">
                  <c:v>1.1285339482671579</c:v>
                </c:pt>
                <c:pt idx="531">
                  <c:v>1.1309293709932799</c:v>
                </c:pt>
                <c:pt idx="532">
                  <c:v>1.1335228970849329</c:v>
                </c:pt>
                <c:pt idx="533">
                  <c:v>1.1342455641558289</c:v>
                </c:pt>
                <c:pt idx="534">
                  <c:v>1.1346614933740129</c:v>
                </c:pt>
                <c:pt idx="535">
                  <c:v>1.1335410507798609</c:v>
                </c:pt>
                <c:pt idx="536">
                  <c:v>1.1322342452453149</c:v>
                </c:pt>
                <c:pt idx="537">
                  <c:v>1.1299941795911701</c:v>
                </c:pt>
                <c:pt idx="538">
                  <c:v>1.128727308744343</c:v>
                </c:pt>
                <c:pt idx="539">
                  <c:v>1.1293508671585331</c:v>
                </c:pt>
                <c:pt idx="540">
                  <c:v>1.12761958664505</c:v>
                </c:pt>
                <c:pt idx="541">
                  <c:v>1.1278228917181019</c:v>
                </c:pt>
                <c:pt idx="542">
                  <c:v>1.1279824003658889</c:v>
                </c:pt>
                <c:pt idx="543">
                  <c:v>1.1242640372889869</c:v>
                </c:pt>
                <c:pt idx="544">
                  <c:v>1.1239795426015671</c:v>
                </c:pt>
                <c:pt idx="545">
                  <c:v>1.1236580255230699</c:v>
                </c:pt>
                <c:pt idx="546">
                  <c:v>1.1225691653456009</c:v>
                </c:pt>
                <c:pt idx="547">
                  <c:v>1.124015663397574</c:v>
                </c:pt>
                <c:pt idx="548">
                  <c:v>1.123155995670059</c:v>
                </c:pt>
                <c:pt idx="549">
                  <c:v>1.123876969113619</c:v>
                </c:pt>
                <c:pt idx="550">
                  <c:v>1.1221595343430451</c:v>
                </c:pt>
                <c:pt idx="551">
                  <c:v>1.121824971243365</c:v>
                </c:pt>
                <c:pt idx="552">
                  <c:v>1.120272244388665</c:v>
                </c:pt>
                <c:pt idx="553">
                  <c:v>1.1205822817017159</c:v>
                </c:pt>
                <c:pt idx="554">
                  <c:v>1.1216469862423259</c:v>
                </c:pt>
                <c:pt idx="555">
                  <c:v>1.1228863741906761</c:v>
                </c:pt>
                <c:pt idx="556">
                  <c:v>1.1246809997738181</c:v>
                </c:pt>
                <c:pt idx="557">
                  <c:v>1.1265600162733249</c:v>
                </c:pt>
                <c:pt idx="558">
                  <c:v>1.1263580713997441</c:v>
                </c:pt>
                <c:pt idx="559">
                  <c:v>1.12585445687415</c:v>
                </c:pt>
                <c:pt idx="560">
                  <c:v>1.1268717782324831</c:v>
                </c:pt>
                <c:pt idx="561">
                  <c:v>1.1275601442658509</c:v>
                </c:pt>
                <c:pt idx="562">
                  <c:v>1.129514090456184</c:v>
                </c:pt>
                <c:pt idx="563">
                  <c:v>1.1286867658666919</c:v>
                </c:pt>
                <c:pt idx="564">
                  <c:v>1.129050416002539</c:v>
                </c:pt>
                <c:pt idx="565">
                  <c:v>1.127546847303067</c:v>
                </c:pt>
                <c:pt idx="566">
                  <c:v>1.126549384426323</c:v>
                </c:pt>
                <c:pt idx="567">
                  <c:v>1.134506289930393</c:v>
                </c:pt>
                <c:pt idx="568">
                  <c:v>1.142328661245998</c:v>
                </c:pt>
                <c:pt idx="569">
                  <c:v>1.140867951949234</c:v>
                </c:pt>
                <c:pt idx="570">
                  <c:v>1.137898900343201</c:v>
                </c:pt>
                <c:pt idx="571">
                  <c:v>1.1399026765130891</c:v>
                </c:pt>
                <c:pt idx="572">
                  <c:v>1.142528669518637</c:v>
                </c:pt>
                <c:pt idx="573">
                  <c:v>1.141258293424078</c:v>
                </c:pt>
                <c:pt idx="574">
                  <c:v>1.1409254444708981</c:v>
                </c:pt>
                <c:pt idx="575">
                  <c:v>1.141406604142172</c:v>
                </c:pt>
                <c:pt idx="576">
                  <c:v>1.1402926174642629</c:v>
                </c:pt>
                <c:pt idx="577">
                  <c:v>1.142311234169521</c:v>
                </c:pt>
                <c:pt idx="578">
                  <c:v>1.144749418068268</c:v>
                </c:pt>
                <c:pt idx="579">
                  <c:v>1.144451602871255</c:v>
                </c:pt>
                <c:pt idx="580">
                  <c:v>1.1442893252102899</c:v>
                </c:pt>
                <c:pt idx="581">
                  <c:v>1.144645976043708</c:v>
                </c:pt>
                <c:pt idx="582">
                  <c:v>1.1482246176394371</c:v>
                </c:pt>
                <c:pt idx="583">
                  <c:v>1.149474681442167</c:v>
                </c:pt>
                <c:pt idx="584">
                  <c:v>1.149801025108637</c:v>
                </c:pt>
                <c:pt idx="585">
                  <c:v>1.148058870297785</c:v>
                </c:pt>
                <c:pt idx="586">
                  <c:v>1.1478367778570431</c:v>
                </c:pt>
                <c:pt idx="587">
                  <c:v>1.1492293943782299</c:v>
                </c:pt>
                <c:pt idx="588">
                  <c:v>1.1478830499909609</c:v>
                </c:pt>
                <c:pt idx="589">
                  <c:v>1.148456379360046</c:v>
                </c:pt>
                <c:pt idx="590">
                  <c:v>1.147838137741829</c:v>
                </c:pt>
                <c:pt idx="591">
                  <c:v>1.149934829680717</c:v>
                </c:pt>
                <c:pt idx="592">
                  <c:v>1.147930757941354</c:v>
                </c:pt>
                <c:pt idx="593">
                  <c:v>1.148061542909864</c:v>
                </c:pt>
                <c:pt idx="594">
                  <c:v>1.1471871193559151</c:v>
                </c:pt>
                <c:pt idx="595">
                  <c:v>1.1468591234697489</c:v>
                </c:pt>
                <c:pt idx="596">
                  <c:v>1.1458946219818651</c:v>
                </c:pt>
                <c:pt idx="597">
                  <c:v>1.147204264706579</c:v>
                </c:pt>
                <c:pt idx="598">
                  <c:v>1.14741993062491</c:v>
                </c:pt>
                <c:pt idx="599">
                  <c:v>1.1468261290189981</c:v>
                </c:pt>
                <c:pt idx="600">
                  <c:v>1.146990163146645</c:v>
                </c:pt>
                <c:pt idx="601">
                  <c:v>1.1430471367129409</c:v>
                </c:pt>
                <c:pt idx="602">
                  <c:v>1.145888269965504</c:v>
                </c:pt>
                <c:pt idx="603">
                  <c:v>1.1444549501280179</c:v>
                </c:pt>
                <c:pt idx="604">
                  <c:v>1.144093899277713</c:v>
                </c:pt>
                <c:pt idx="605">
                  <c:v>1.141782551833612</c:v>
                </c:pt>
                <c:pt idx="606">
                  <c:v>1.141950063510581</c:v>
                </c:pt>
                <c:pt idx="607">
                  <c:v>1.1387280484194811</c:v>
                </c:pt>
                <c:pt idx="608">
                  <c:v>1.138819130425706</c:v>
                </c:pt>
                <c:pt idx="609">
                  <c:v>1.1397107732321401</c:v>
                </c:pt>
                <c:pt idx="610">
                  <c:v>1.139798457841146</c:v>
                </c:pt>
                <c:pt idx="611">
                  <c:v>1.1379073558431481</c:v>
                </c:pt>
                <c:pt idx="612">
                  <c:v>1.139050075937982</c:v>
                </c:pt>
                <c:pt idx="613">
                  <c:v>1.141457757027059</c:v>
                </c:pt>
                <c:pt idx="614">
                  <c:v>1.143607453870747</c:v>
                </c:pt>
                <c:pt idx="615">
                  <c:v>1.14441635713821</c:v>
                </c:pt>
                <c:pt idx="616">
                  <c:v>1.145482714939219</c:v>
                </c:pt>
                <c:pt idx="617">
                  <c:v>1.150664863536772</c:v>
                </c:pt>
                <c:pt idx="618">
                  <c:v>1.1512319811601841</c:v>
                </c:pt>
                <c:pt idx="619">
                  <c:v>1.14845406551805</c:v>
                </c:pt>
                <c:pt idx="620">
                  <c:v>1.146927707513044</c:v>
                </c:pt>
                <c:pt idx="621">
                  <c:v>1.1432174034488261</c:v>
                </c:pt>
                <c:pt idx="622">
                  <c:v>1.1443056000301479</c:v>
                </c:pt>
                <c:pt idx="623">
                  <c:v>1.1446975079337409</c:v>
                </c:pt>
                <c:pt idx="624">
                  <c:v>1.141010062177461</c:v>
                </c:pt>
                <c:pt idx="625">
                  <c:v>1.1415800457198659</c:v>
                </c:pt>
                <c:pt idx="626">
                  <c:v>1.1412471180480439</c:v>
                </c:pt>
                <c:pt idx="627">
                  <c:v>1.1394291636019449</c:v>
                </c:pt>
                <c:pt idx="628">
                  <c:v>1.1383822084304711</c:v>
                </c:pt>
                <c:pt idx="629">
                  <c:v>1.140940363637553</c:v>
                </c:pt>
                <c:pt idx="630">
                  <c:v>1.1420314211284761</c:v>
                </c:pt>
                <c:pt idx="631">
                  <c:v>1.144893781564152</c:v>
                </c:pt>
                <c:pt idx="632">
                  <c:v>1.144202357933209</c:v>
                </c:pt>
                <c:pt idx="633">
                  <c:v>1.142501320588406</c:v>
                </c:pt>
                <c:pt idx="634">
                  <c:v>1.145892404654016</c:v>
                </c:pt>
                <c:pt idx="635">
                  <c:v>1.145143473063708</c:v>
                </c:pt>
                <c:pt idx="636">
                  <c:v>1.1467168523803939</c:v>
                </c:pt>
                <c:pt idx="637">
                  <c:v>1.1500163683230169</c:v>
                </c:pt>
                <c:pt idx="638">
                  <c:v>1.153723135698429</c:v>
                </c:pt>
                <c:pt idx="639">
                  <c:v>1.153415841413548</c:v>
                </c:pt>
                <c:pt idx="640">
                  <c:v>1.1567407544097541</c:v>
                </c:pt>
                <c:pt idx="641">
                  <c:v>1.1551484857697349</c:v>
                </c:pt>
                <c:pt idx="642">
                  <c:v>1.152932615495263</c:v>
                </c:pt>
                <c:pt idx="643">
                  <c:v>1.15478263308852</c:v>
                </c:pt>
                <c:pt idx="644">
                  <c:v>1.1582725128631071</c:v>
                </c:pt>
                <c:pt idx="645">
                  <c:v>1.157329948785327</c:v>
                </c:pt>
                <c:pt idx="646">
                  <c:v>1.1602964665001749</c:v>
                </c:pt>
                <c:pt idx="647">
                  <c:v>1.156121878822775</c:v>
                </c:pt>
                <c:pt idx="648">
                  <c:v>1.1539619257409239</c:v>
                </c:pt>
                <c:pt idx="649">
                  <c:v>1.157074810660367</c:v>
                </c:pt>
                <c:pt idx="650">
                  <c:v>1.161483895898054</c:v>
                </c:pt>
                <c:pt idx="651">
                  <c:v>1.161747378667934</c:v>
                </c:pt>
                <c:pt idx="652">
                  <c:v>1.162120064737532</c:v>
                </c:pt>
                <c:pt idx="653">
                  <c:v>1.1626076952802831</c:v>
                </c:pt>
                <c:pt idx="654">
                  <c:v>1.161573736035042</c:v>
                </c:pt>
                <c:pt idx="655">
                  <c:v>1.1624247667677401</c:v>
                </c:pt>
                <c:pt idx="656">
                  <c:v>1.1602893151675431</c:v>
                </c:pt>
                <c:pt idx="657">
                  <c:v>1.1622099504563681</c:v>
                </c:pt>
                <c:pt idx="658">
                  <c:v>1.165767506429382</c:v>
                </c:pt>
                <c:pt idx="659">
                  <c:v>1.1673143401348569</c:v>
                </c:pt>
                <c:pt idx="660">
                  <c:v>1.169199984498307</c:v>
                </c:pt>
                <c:pt idx="661">
                  <c:v>1.167721272419594</c:v>
                </c:pt>
                <c:pt idx="662">
                  <c:v>1.172888054502226</c:v>
                </c:pt>
                <c:pt idx="663">
                  <c:v>1.173356190985019</c:v>
                </c:pt>
                <c:pt idx="664">
                  <c:v>1.1762669171527651</c:v>
                </c:pt>
                <c:pt idx="665">
                  <c:v>1.177459680046655</c:v>
                </c:pt>
                <c:pt idx="666">
                  <c:v>1.1775463143017659</c:v>
                </c:pt>
                <c:pt idx="667">
                  <c:v>1.1784498068591851</c:v>
                </c:pt>
                <c:pt idx="668">
                  <c:v>1.1817657099230789</c:v>
                </c:pt>
                <c:pt idx="669">
                  <c:v>1.1813644203756981</c:v>
                </c:pt>
                <c:pt idx="670">
                  <c:v>1.1791624555408411</c:v>
                </c:pt>
                <c:pt idx="671">
                  <c:v>1.182886342196497</c:v>
                </c:pt>
                <c:pt idx="672">
                  <c:v>1.1792879326487129</c:v>
                </c:pt>
                <c:pt idx="673">
                  <c:v>1.177877274723852</c:v>
                </c:pt>
                <c:pt idx="674">
                  <c:v>1.1809986692889101</c:v>
                </c:pt>
                <c:pt idx="675">
                  <c:v>1.18189152707567</c:v>
                </c:pt>
                <c:pt idx="676">
                  <c:v>1.186302104066586</c:v>
                </c:pt>
                <c:pt idx="677">
                  <c:v>1.182557282313164</c:v>
                </c:pt>
                <c:pt idx="678">
                  <c:v>1.180493173242956</c:v>
                </c:pt>
                <c:pt idx="679">
                  <c:v>1.1765863272145309</c:v>
                </c:pt>
                <c:pt idx="680">
                  <c:v>1.180122158582233</c:v>
                </c:pt>
                <c:pt idx="681">
                  <c:v>1.180629598736282</c:v>
                </c:pt>
                <c:pt idx="682">
                  <c:v>1.1827919251890731</c:v>
                </c:pt>
                <c:pt idx="683">
                  <c:v>1.1846433291870619</c:v>
                </c:pt>
                <c:pt idx="684">
                  <c:v>1.1842674056303111</c:v>
                </c:pt>
                <c:pt idx="685">
                  <c:v>1.1855912891617599</c:v>
                </c:pt>
                <c:pt idx="686">
                  <c:v>1.187460143923986</c:v>
                </c:pt>
                <c:pt idx="687">
                  <c:v>1.191380232517907</c:v>
                </c:pt>
                <c:pt idx="688">
                  <c:v>1.1909723614800241</c:v>
                </c:pt>
                <c:pt idx="689">
                  <c:v>1.192622814049227</c:v>
                </c:pt>
                <c:pt idx="690">
                  <c:v>1.193420916170681</c:v>
                </c:pt>
                <c:pt idx="691">
                  <c:v>1.196298149526883</c:v>
                </c:pt>
                <c:pt idx="692">
                  <c:v>1.1957802670228479</c:v>
                </c:pt>
                <c:pt idx="693">
                  <c:v>1.194809311938168</c:v>
                </c:pt>
                <c:pt idx="694">
                  <c:v>1.195360569134871</c:v>
                </c:pt>
                <c:pt idx="695">
                  <c:v>1.197078127456578</c:v>
                </c:pt>
                <c:pt idx="696">
                  <c:v>1.198277448631841</c:v>
                </c:pt>
                <c:pt idx="697">
                  <c:v>1.195455152989765</c:v>
                </c:pt>
                <c:pt idx="698">
                  <c:v>1.196655839441473</c:v>
                </c:pt>
                <c:pt idx="699">
                  <c:v>1.1952096412435591</c:v>
                </c:pt>
                <c:pt idx="700">
                  <c:v>1.195160163778346</c:v>
                </c:pt>
                <c:pt idx="701">
                  <c:v>1.196263652941584</c:v>
                </c:pt>
                <c:pt idx="702">
                  <c:v>1.197057193232604</c:v>
                </c:pt>
                <c:pt idx="703">
                  <c:v>1.19805821205126</c:v>
                </c:pt>
                <c:pt idx="704">
                  <c:v>1.1986971851188519</c:v>
                </c:pt>
                <c:pt idx="705">
                  <c:v>1.1998445702997871</c:v>
                </c:pt>
                <c:pt idx="706">
                  <c:v>1.201402499469383</c:v>
                </c:pt>
                <c:pt idx="707">
                  <c:v>1.2005929427029061</c:v>
                </c:pt>
                <c:pt idx="708">
                  <c:v>1.2009650641442819</c:v>
                </c:pt>
                <c:pt idx="709">
                  <c:v>1.201689475748184</c:v>
                </c:pt>
                <c:pt idx="710">
                  <c:v>1.2001631769923109</c:v>
                </c:pt>
                <c:pt idx="711">
                  <c:v>1.191422050360756</c:v>
                </c:pt>
                <c:pt idx="712">
                  <c:v>1.1946513699514321</c:v>
                </c:pt>
                <c:pt idx="713">
                  <c:v>1.193898727794384</c:v>
                </c:pt>
                <c:pt idx="714">
                  <c:v>1.1944782687964599</c:v>
                </c:pt>
                <c:pt idx="715">
                  <c:v>1.1946590268907109</c:v>
                </c:pt>
                <c:pt idx="716">
                  <c:v>1.1947310471078869</c:v>
                </c:pt>
                <c:pt idx="717">
                  <c:v>1.193365257069829</c:v>
                </c:pt>
                <c:pt idx="718">
                  <c:v>1.1927735161611071</c:v>
                </c:pt>
                <c:pt idx="719">
                  <c:v>1.1906122392582461</c:v>
                </c:pt>
                <c:pt idx="720">
                  <c:v>1.191888915751014</c:v>
                </c:pt>
                <c:pt idx="721">
                  <c:v>1.1894384654348891</c:v>
                </c:pt>
                <c:pt idx="722">
                  <c:v>1.1920631207592149</c:v>
                </c:pt>
                <c:pt idx="723">
                  <c:v>1.193866550026875</c:v>
                </c:pt>
                <c:pt idx="724">
                  <c:v>1.1928666849569161</c:v>
                </c:pt>
                <c:pt idx="725">
                  <c:v>1.1925256207685311</c:v>
                </c:pt>
                <c:pt idx="726">
                  <c:v>1.1930612429604881</c:v>
                </c:pt>
                <c:pt idx="727">
                  <c:v>1.198787345486019</c:v>
                </c:pt>
                <c:pt idx="728">
                  <c:v>1.184743723710596</c:v>
                </c:pt>
                <c:pt idx="729">
                  <c:v>1.189338138230168</c:v>
                </c:pt>
                <c:pt idx="730">
                  <c:v>1.189891169293025</c:v>
                </c:pt>
                <c:pt idx="731">
                  <c:v>1.19166159168945</c:v>
                </c:pt>
                <c:pt idx="732">
                  <c:v>1.1938448393441361</c:v>
                </c:pt>
                <c:pt idx="733">
                  <c:v>1.1987132227927699</c:v>
                </c:pt>
                <c:pt idx="734">
                  <c:v>1.200757179994931</c:v>
                </c:pt>
                <c:pt idx="735">
                  <c:v>1.1985762074279951</c:v>
                </c:pt>
                <c:pt idx="736">
                  <c:v>1.2004717236315201</c:v>
                </c:pt>
                <c:pt idx="737">
                  <c:v>1.2024855700292381</c:v>
                </c:pt>
                <c:pt idx="738">
                  <c:v>1.200584944334792</c:v>
                </c:pt>
                <c:pt idx="739">
                  <c:v>1.202022309838533</c:v>
                </c:pt>
                <c:pt idx="740">
                  <c:v>1.2033474025023401</c:v>
                </c:pt>
                <c:pt idx="741">
                  <c:v>1.2048485434937191</c:v>
                </c:pt>
                <c:pt idx="742">
                  <c:v>1.207406653991786</c:v>
                </c:pt>
                <c:pt idx="743">
                  <c:v>1.2089361905838789</c:v>
                </c:pt>
                <c:pt idx="744">
                  <c:v>1.209000146923167</c:v>
                </c:pt>
                <c:pt idx="745">
                  <c:v>1.2108053975907631</c:v>
                </c:pt>
                <c:pt idx="746">
                  <c:v>1.2112668059401861</c:v>
                </c:pt>
                <c:pt idx="747">
                  <c:v>1.210241901484268</c:v>
                </c:pt>
                <c:pt idx="748">
                  <c:v>1.207944385993859</c:v>
                </c:pt>
                <c:pt idx="749">
                  <c:v>1.2087352673815159</c:v>
                </c:pt>
                <c:pt idx="750">
                  <c:v>1.2093241601936811</c:v>
                </c:pt>
                <c:pt idx="751">
                  <c:v>1.2102075727151631</c:v>
                </c:pt>
                <c:pt idx="752">
                  <c:v>1.213211295830221</c:v>
                </c:pt>
                <c:pt idx="753">
                  <c:v>1.21555045619263</c:v>
                </c:pt>
                <c:pt idx="754">
                  <c:v>1.2133126006976791</c:v>
                </c:pt>
                <c:pt idx="755">
                  <c:v>1.2128517383631581</c:v>
                </c:pt>
                <c:pt idx="756">
                  <c:v>1.2129038253050159</c:v>
                </c:pt>
                <c:pt idx="757">
                  <c:v>1.212272320504397</c:v>
                </c:pt>
                <c:pt idx="758">
                  <c:v>1.2116679315209971</c:v>
                </c:pt>
                <c:pt idx="759">
                  <c:v>1.214843576463823</c:v>
                </c:pt>
                <c:pt idx="760">
                  <c:v>1.2152771861374629</c:v>
                </c:pt>
                <c:pt idx="761">
                  <c:v>1.2143265487338311</c:v>
                </c:pt>
                <c:pt idx="762">
                  <c:v>1.217012723239294</c:v>
                </c:pt>
                <c:pt idx="763">
                  <c:v>1.2172398585620641</c:v>
                </c:pt>
                <c:pt idx="764">
                  <c:v>1.2179866290458849</c:v>
                </c:pt>
                <c:pt idx="765">
                  <c:v>1.220290661483356</c:v>
                </c:pt>
                <c:pt idx="766">
                  <c:v>1.2201838967232901</c:v>
                </c:pt>
                <c:pt idx="767">
                  <c:v>1.2216533347596461</c:v>
                </c:pt>
                <c:pt idx="768">
                  <c:v>1.2224351972622991</c:v>
                </c:pt>
                <c:pt idx="769">
                  <c:v>1.221200201368889</c:v>
                </c:pt>
                <c:pt idx="770">
                  <c:v>1.223853236723351</c:v>
                </c:pt>
                <c:pt idx="771">
                  <c:v>1.226171289398952</c:v>
                </c:pt>
                <c:pt idx="772">
                  <c:v>1.2280919920723281</c:v>
                </c:pt>
                <c:pt idx="773">
                  <c:v>1.2257555436123131</c:v>
                </c:pt>
                <c:pt idx="774">
                  <c:v>1.2272064170682231</c:v>
                </c:pt>
                <c:pt idx="775">
                  <c:v>1.226081801769819</c:v>
                </c:pt>
                <c:pt idx="776">
                  <c:v>1.227579453267206</c:v>
                </c:pt>
                <c:pt idx="777">
                  <c:v>1.2277477335959359</c:v>
                </c:pt>
                <c:pt idx="778">
                  <c:v>1.227957565424338</c:v>
                </c:pt>
                <c:pt idx="779">
                  <c:v>1.227657665768235</c:v>
                </c:pt>
                <c:pt idx="780">
                  <c:v>1.219369163032052</c:v>
                </c:pt>
                <c:pt idx="781">
                  <c:v>1.2206615929740321</c:v>
                </c:pt>
                <c:pt idx="782">
                  <c:v>1.2195451431762161</c:v>
                </c:pt>
                <c:pt idx="783">
                  <c:v>1.2202374700493559</c:v>
                </c:pt>
                <c:pt idx="784">
                  <c:v>1.2232168035205411</c:v>
                </c:pt>
                <c:pt idx="785">
                  <c:v>1.221690823953846</c:v>
                </c:pt>
                <c:pt idx="786">
                  <c:v>1.2174367886433399</c:v>
                </c:pt>
                <c:pt idx="787">
                  <c:v>1.2112463710386501</c:v>
                </c:pt>
                <c:pt idx="788">
                  <c:v>1.2105196667050859</c:v>
                </c:pt>
                <c:pt idx="789">
                  <c:v>1.209040213540125</c:v>
                </c:pt>
                <c:pt idx="790">
                  <c:v>1.2101194040337779</c:v>
                </c:pt>
                <c:pt idx="791">
                  <c:v>1.2112095331188319</c:v>
                </c:pt>
                <c:pt idx="792">
                  <c:v>1.2127994483499489</c:v>
                </c:pt>
                <c:pt idx="793">
                  <c:v>1.21534925826346</c:v>
                </c:pt>
                <c:pt idx="794">
                  <c:v>1.221700537002659</c:v>
                </c:pt>
                <c:pt idx="795">
                  <c:v>1.225233453175111</c:v>
                </c:pt>
                <c:pt idx="796">
                  <c:v>1.222651560492102</c:v>
                </c:pt>
                <c:pt idx="797">
                  <c:v>1.2299860239274789</c:v>
                </c:pt>
                <c:pt idx="798">
                  <c:v>1.225698302653226</c:v>
                </c:pt>
                <c:pt idx="799">
                  <c:v>1.2312275284118199</c:v>
                </c:pt>
                <c:pt idx="800">
                  <c:v>1.233535194972273</c:v>
                </c:pt>
                <c:pt idx="801">
                  <c:v>1.2382493614245751</c:v>
                </c:pt>
                <c:pt idx="802">
                  <c:v>1.2352139054655491</c:v>
                </c:pt>
                <c:pt idx="803">
                  <c:v>1.237331797608318</c:v>
                </c:pt>
                <c:pt idx="804">
                  <c:v>1.239356818438093</c:v>
                </c:pt>
                <c:pt idx="805">
                  <c:v>1.2386124231469919</c:v>
                </c:pt>
                <c:pt idx="806">
                  <c:v>1.235747504650712</c:v>
                </c:pt>
                <c:pt idx="807">
                  <c:v>1.236097695192899</c:v>
                </c:pt>
                <c:pt idx="808">
                  <c:v>1.227812943019204</c:v>
                </c:pt>
                <c:pt idx="809">
                  <c:v>1.2298637012922771</c:v>
                </c:pt>
                <c:pt idx="810">
                  <c:v>1.229572148340339</c:v>
                </c:pt>
                <c:pt idx="811">
                  <c:v>1.2332338930088189</c:v>
                </c:pt>
                <c:pt idx="812">
                  <c:v>1.2338108828337979</c:v>
                </c:pt>
                <c:pt idx="813">
                  <c:v>1.236891960706278</c:v>
                </c:pt>
                <c:pt idx="814">
                  <c:v>1.2380264141031729</c:v>
                </c:pt>
                <c:pt idx="815">
                  <c:v>1.237955575270933</c:v>
                </c:pt>
                <c:pt idx="816">
                  <c:v>1.2361746601475829</c:v>
                </c:pt>
                <c:pt idx="817">
                  <c:v>1.241082577563871</c:v>
                </c:pt>
                <c:pt idx="818">
                  <c:v>1.2394821902982249</c:v>
                </c:pt>
                <c:pt idx="819">
                  <c:v>1.24280533212934</c:v>
                </c:pt>
                <c:pt idx="820">
                  <c:v>1.243482614827752</c:v>
                </c:pt>
                <c:pt idx="821">
                  <c:v>1.2444724133988669</c:v>
                </c:pt>
                <c:pt idx="822">
                  <c:v>1.244177363106624</c:v>
                </c:pt>
                <c:pt idx="823">
                  <c:v>1.2407317558203581</c:v>
                </c:pt>
                <c:pt idx="824">
                  <c:v>1.2410469315928341</c:v>
                </c:pt>
                <c:pt idx="825">
                  <c:v>1.2422152711428751</c:v>
                </c:pt>
                <c:pt idx="826">
                  <c:v>1.243683184233261</c:v>
                </c:pt>
                <c:pt idx="827">
                  <c:v>1.242249806012037</c:v>
                </c:pt>
                <c:pt idx="828">
                  <c:v>1.238517399418442</c:v>
                </c:pt>
                <c:pt idx="829">
                  <c:v>1.24113137790466</c:v>
                </c:pt>
                <c:pt idx="830">
                  <c:v>1.240161241939959</c:v>
                </c:pt>
                <c:pt idx="831">
                  <c:v>1.2420188955624341</c:v>
                </c:pt>
                <c:pt idx="832">
                  <c:v>1.239965013208276</c:v>
                </c:pt>
                <c:pt idx="833">
                  <c:v>1.240631939557737</c:v>
                </c:pt>
                <c:pt idx="834">
                  <c:v>1.2447021755032039</c:v>
                </c:pt>
                <c:pt idx="835">
                  <c:v>1.247725930368818</c:v>
                </c:pt>
                <c:pt idx="836">
                  <c:v>1.248589422552089</c:v>
                </c:pt>
                <c:pt idx="837">
                  <c:v>1.251335471141128</c:v>
                </c:pt>
                <c:pt idx="838">
                  <c:v>1.257819680809811</c:v>
                </c:pt>
                <c:pt idx="839">
                  <c:v>1.260191775227927</c:v>
                </c:pt>
                <c:pt idx="840">
                  <c:v>1.259206024512207</c:v>
                </c:pt>
                <c:pt idx="841">
                  <c:v>1.2563006010055131</c:v>
                </c:pt>
                <c:pt idx="842">
                  <c:v>1.257377768058894</c:v>
                </c:pt>
                <c:pt idx="843">
                  <c:v>1.2612817712342621</c:v>
                </c:pt>
                <c:pt idx="844">
                  <c:v>1.2633539668825551</c:v>
                </c:pt>
                <c:pt idx="845">
                  <c:v>1.2663573081862101</c:v>
                </c:pt>
                <c:pt idx="846">
                  <c:v>1.272521883852336</c:v>
                </c:pt>
                <c:pt idx="847">
                  <c:v>1.2749200495179061</c:v>
                </c:pt>
                <c:pt idx="848">
                  <c:v>1.277062741945866</c:v>
                </c:pt>
                <c:pt idx="849">
                  <c:v>1.2754467231003319</c:v>
                </c:pt>
                <c:pt idx="850">
                  <c:v>1.2797149060848581</c:v>
                </c:pt>
                <c:pt idx="851">
                  <c:v>1.2855108156123749</c:v>
                </c:pt>
                <c:pt idx="852">
                  <c:v>1.2894983292759219</c:v>
                </c:pt>
                <c:pt idx="853">
                  <c:v>1.289007995604605</c:v>
                </c:pt>
                <c:pt idx="854">
                  <c:v>1.2912764839507249</c:v>
                </c:pt>
                <c:pt idx="855">
                  <c:v>1.2944557180511029</c:v>
                </c:pt>
                <c:pt idx="856">
                  <c:v>1.296918368784215</c:v>
                </c:pt>
                <c:pt idx="857">
                  <c:v>1.3000949148162739</c:v>
                </c:pt>
                <c:pt idx="858">
                  <c:v>1.302366024059245</c:v>
                </c:pt>
                <c:pt idx="859">
                  <c:v>1.3033589452823069</c:v>
                </c:pt>
                <c:pt idx="860">
                  <c:v>1.308832986826246</c:v>
                </c:pt>
                <c:pt idx="861">
                  <c:v>1.312116036783493</c:v>
                </c:pt>
                <c:pt idx="862">
                  <c:v>1.31176166314304</c:v>
                </c:pt>
                <c:pt idx="863">
                  <c:v>1.305958173878248</c:v>
                </c:pt>
                <c:pt idx="864">
                  <c:v>1.3065556570075629</c:v>
                </c:pt>
                <c:pt idx="865">
                  <c:v>1.3036322076783791</c:v>
                </c:pt>
                <c:pt idx="866">
                  <c:v>1.301522925852739</c:v>
                </c:pt>
                <c:pt idx="867">
                  <c:v>1.304096355848714</c:v>
                </c:pt>
                <c:pt idx="868">
                  <c:v>1.3051092637441979</c:v>
                </c:pt>
                <c:pt idx="869">
                  <c:v>1.303132731678998</c:v>
                </c:pt>
                <c:pt idx="870">
                  <c:v>1.302605698472906</c:v>
                </c:pt>
                <c:pt idx="871">
                  <c:v>1.3055336978939449</c:v>
                </c:pt>
                <c:pt idx="872">
                  <c:v>1.3071805938173939</c:v>
                </c:pt>
                <c:pt idx="873">
                  <c:v>1.309729175118894</c:v>
                </c:pt>
                <c:pt idx="874">
                  <c:v>1.313413022506823</c:v>
                </c:pt>
                <c:pt idx="875">
                  <c:v>1.317596995217631</c:v>
                </c:pt>
                <c:pt idx="876">
                  <c:v>1.3180768823788269</c:v>
                </c:pt>
                <c:pt idx="877">
                  <c:v>1.3200166354575991</c:v>
                </c:pt>
                <c:pt idx="878">
                  <c:v>1.3216053949255619</c:v>
                </c:pt>
                <c:pt idx="879">
                  <c:v>1.3263284338271599</c:v>
                </c:pt>
                <c:pt idx="880">
                  <c:v>1.325671590226857</c:v>
                </c:pt>
                <c:pt idx="881">
                  <c:v>1.3273742552739951</c:v>
                </c:pt>
                <c:pt idx="882">
                  <c:v>1.3302778493283089</c:v>
                </c:pt>
                <c:pt idx="883">
                  <c:v>1.340441217889788</c:v>
                </c:pt>
                <c:pt idx="884">
                  <c:v>1.339675830603472</c:v>
                </c:pt>
                <c:pt idx="885">
                  <c:v>1.3402752156898441</c:v>
                </c:pt>
                <c:pt idx="886">
                  <c:v>1.3349007733984699</c:v>
                </c:pt>
                <c:pt idx="887">
                  <c:v>1.3327055443406399</c:v>
                </c:pt>
                <c:pt idx="888">
                  <c:v>1.33205009966722</c:v>
                </c:pt>
                <c:pt idx="889">
                  <c:v>1.3283213790478821</c:v>
                </c:pt>
                <c:pt idx="890">
                  <c:v>1.327128602624656</c:v>
                </c:pt>
                <c:pt idx="891">
                  <c:v>1.3295640330177221</c:v>
                </c:pt>
                <c:pt idx="892">
                  <c:v>1.3162034268803391</c:v>
                </c:pt>
                <c:pt idx="893">
                  <c:v>1.315831314662389</c:v>
                </c:pt>
                <c:pt idx="894">
                  <c:v>1.318880437661766</c:v>
                </c:pt>
                <c:pt idx="895">
                  <c:v>1.3204480276025099</c:v>
                </c:pt>
                <c:pt idx="896">
                  <c:v>1.3216221800646379</c:v>
                </c:pt>
                <c:pt idx="897">
                  <c:v>1.323577548748198</c:v>
                </c:pt>
                <c:pt idx="898">
                  <c:v>1.3274090992039811</c:v>
                </c:pt>
                <c:pt idx="899">
                  <c:v>1.3274101265338121</c:v>
                </c:pt>
                <c:pt idx="900">
                  <c:v>1.3261815097768661</c:v>
                </c:pt>
                <c:pt idx="901">
                  <c:v>1.3254954088338879</c:v>
                </c:pt>
                <c:pt idx="902">
                  <c:v>1.3250793493884101</c:v>
                </c:pt>
                <c:pt idx="903">
                  <c:v>1.3336817924657329</c:v>
                </c:pt>
                <c:pt idx="904">
                  <c:v>1.3331399044903549</c:v>
                </c:pt>
                <c:pt idx="905">
                  <c:v>1.313932736652127</c:v>
                </c:pt>
                <c:pt idx="906">
                  <c:v>1.3158074521698739</c:v>
                </c:pt>
                <c:pt idx="907">
                  <c:v>1.3132402679523281</c:v>
                </c:pt>
                <c:pt idx="908">
                  <c:v>1.313888992429</c:v>
                </c:pt>
                <c:pt idx="909">
                  <c:v>1.3102264636967891</c:v>
                </c:pt>
                <c:pt idx="910">
                  <c:v>1.310324594129664</c:v>
                </c:pt>
                <c:pt idx="911">
                  <c:v>1.312831630173324</c:v>
                </c:pt>
                <c:pt idx="912">
                  <c:v>1.315271468638701</c:v>
                </c:pt>
                <c:pt idx="913">
                  <c:v>1.315021977353553</c:v>
                </c:pt>
                <c:pt idx="914">
                  <c:v>1.3136785405888041</c:v>
                </c:pt>
                <c:pt idx="915">
                  <c:v>1.3029538130032541</c:v>
                </c:pt>
                <c:pt idx="916">
                  <c:v>1.3056415502923071</c:v>
                </c:pt>
                <c:pt idx="917">
                  <c:v>1.304128220611724</c:v>
                </c:pt>
                <c:pt idx="918">
                  <c:v>1.299107271314629</c:v>
                </c:pt>
                <c:pt idx="919">
                  <c:v>1.3003384230637609</c:v>
                </c:pt>
                <c:pt idx="920">
                  <c:v>1.3021555201508279</c:v>
                </c:pt>
                <c:pt idx="921">
                  <c:v>1.298616050767146</c:v>
                </c:pt>
                <c:pt idx="922">
                  <c:v>1.297970166434272</c:v>
                </c:pt>
                <c:pt idx="923">
                  <c:v>1.3002340388811979</c:v>
                </c:pt>
                <c:pt idx="924">
                  <c:v>1.3024134746784259</c:v>
                </c:pt>
                <c:pt idx="925">
                  <c:v>1.3028397349328049</c:v>
                </c:pt>
                <c:pt idx="926">
                  <c:v>1.3020100445450811</c:v>
                </c:pt>
                <c:pt idx="927">
                  <c:v>1.2994898942634141</c:v>
                </c:pt>
                <c:pt idx="928">
                  <c:v>1.2993365935632539</c:v>
                </c:pt>
                <c:pt idx="929">
                  <c:v>1.30180135445557</c:v>
                </c:pt>
                <c:pt idx="930">
                  <c:v>1.2880650564209379</c:v>
                </c:pt>
                <c:pt idx="931">
                  <c:v>1.28774527630938</c:v>
                </c:pt>
                <c:pt idx="932">
                  <c:v>1.2867571687411661</c:v>
                </c:pt>
                <c:pt idx="933">
                  <c:v>1.2862590423275619</c:v>
                </c:pt>
                <c:pt idx="934">
                  <c:v>1.287840367392165</c:v>
                </c:pt>
                <c:pt idx="935">
                  <c:v>1.2901073225963631</c:v>
                </c:pt>
                <c:pt idx="936">
                  <c:v>1.290013585982251</c:v>
                </c:pt>
                <c:pt idx="937">
                  <c:v>1.2877668024040441</c:v>
                </c:pt>
                <c:pt idx="938">
                  <c:v>1.2904597129241471</c:v>
                </c:pt>
                <c:pt idx="939">
                  <c:v>1.286961916019979</c:v>
                </c:pt>
                <c:pt idx="940">
                  <c:v>1.2907117526363161</c:v>
                </c:pt>
                <c:pt idx="941">
                  <c:v>1.291086224472608</c:v>
                </c:pt>
                <c:pt idx="942">
                  <c:v>1.293920121643982</c:v>
                </c:pt>
                <c:pt idx="943">
                  <c:v>1.292783988748746</c:v>
                </c:pt>
                <c:pt idx="944">
                  <c:v>1.3044202926481401</c:v>
                </c:pt>
                <c:pt idx="945">
                  <c:v>1.305398842225731</c:v>
                </c:pt>
                <c:pt idx="946">
                  <c:v>1.3057453354376449</c:v>
                </c:pt>
                <c:pt idx="947">
                  <c:v>1.307045575646872</c:v>
                </c:pt>
                <c:pt idx="948">
                  <c:v>1.3063726656255901</c:v>
                </c:pt>
                <c:pt idx="949">
                  <c:v>1.3069654919245151</c:v>
                </c:pt>
                <c:pt idx="950">
                  <c:v>1.3084543265075881</c:v>
                </c:pt>
                <c:pt idx="951">
                  <c:v>1.3079941239590731</c:v>
                </c:pt>
                <c:pt idx="952">
                  <c:v>1.30331083123344</c:v>
                </c:pt>
                <c:pt idx="953">
                  <c:v>1.3047638343241981</c:v>
                </c:pt>
                <c:pt idx="954">
                  <c:v>1.308631591954174</c:v>
                </c:pt>
                <c:pt idx="955">
                  <c:v>1.300593682036558</c:v>
                </c:pt>
                <c:pt idx="956">
                  <c:v>1.2982563598159831</c:v>
                </c:pt>
                <c:pt idx="957">
                  <c:v>1.3009498017980849</c:v>
                </c:pt>
                <c:pt idx="958">
                  <c:v>1.302712250555998</c:v>
                </c:pt>
                <c:pt idx="959">
                  <c:v>1.304527520422887</c:v>
                </c:pt>
                <c:pt idx="960">
                  <c:v>1.304924271688662</c:v>
                </c:pt>
                <c:pt idx="961">
                  <c:v>1.3081954413746399</c:v>
                </c:pt>
                <c:pt idx="962">
                  <c:v>1.307847349031978</c:v>
                </c:pt>
                <c:pt idx="963">
                  <c:v>1.3089638035104001</c:v>
                </c:pt>
                <c:pt idx="964">
                  <c:v>1.3082162762104701</c:v>
                </c:pt>
                <c:pt idx="965">
                  <c:v>1.309856263444209</c:v>
                </c:pt>
                <c:pt idx="966">
                  <c:v>1.309851162266175</c:v>
                </c:pt>
                <c:pt idx="967">
                  <c:v>1.3077577814395041</c:v>
                </c:pt>
                <c:pt idx="968">
                  <c:v>1.309851480348845</c:v>
                </c:pt>
                <c:pt idx="969">
                  <c:v>1.306533370536304</c:v>
                </c:pt>
                <c:pt idx="970">
                  <c:v>1.309180763242995</c:v>
                </c:pt>
                <c:pt idx="971">
                  <c:v>1.3090215808160801</c:v>
                </c:pt>
                <c:pt idx="972">
                  <c:v>1.3077429420975</c:v>
                </c:pt>
                <c:pt idx="973">
                  <c:v>1.312098944199952</c:v>
                </c:pt>
                <c:pt idx="974">
                  <c:v>1.313695404086245</c:v>
                </c:pt>
                <c:pt idx="975">
                  <c:v>1.316379385988582</c:v>
                </c:pt>
                <c:pt idx="976">
                  <c:v>1.31840625494026</c:v>
                </c:pt>
                <c:pt idx="977">
                  <c:v>1.319076243143503</c:v>
                </c:pt>
                <c:pt idx="978">
                  <c:v>1.317205911842328</c:v>
                </c:pt>
                <c:pt idx="979">
                  <c:v>1.3162260684678051</c:v>
                </c:pt>
                <c:pt idx="980">
                  <c:v>1.3194898605334611</c:v>
                </c:pt>
                <c:pt idx="981">
                  <c:v>1.316725497237653</c:v>
                </c:pt>
                <c:pt idx="982">
                  <c:v>1.315727233325527</c:v>
                </c:pt>
                <c:pt idx="983">
                  <c:v>1.3148071540287729</c:v>
                </c:pt>
                <c:pt idx="984">
                  <c:v>1.3164408852458771</c:v>
                </c:pt>
                <c:pt idx="985">
                  <c:v>1.317140540803529</c:v>
                </c:pt>
                <c:pt idx="986">
                  <c:v>1.3195332618595319</c:v>
                </c:pt>
                <c:pt idx="987">
                  <c:v>1.3245996825032951</c:v>
                </c:pt>
                <c:pt idx="988">
                  <c:v>1.3190332509616329</c:v>
                </c:pt>
                <c:pt idx="989">
                  <c:v>1.31853758312511</c:v>
                </c:pt>
                <c:pt idx="990">
                  <c:v>1.3192511293097</c:v>
                </c:pt>
                <c:pt idx="991">
                  <c:v>1.317793819375884</c:v>
                </c:pt>
                <c:pt idx="992">
                  <c:v>1.319245078516329</c:v>
                </c:pt>
                <c:pt idx="993">
                  <c:v>1.315128157840467</c:v>
                </c:pt>
                <c:pt idx="994">
                  <c:v>1.315156783549535</c:v>
                </c:pt>
                <c:pt idx="995">
                  <c:v>1.3169949402585721</c:v>
                </c:pt>
                <c:pt idx="996">
                  <c:v>1.319746179771589</c:v>
                </c:pt>
                <c:pt idx="997">
                  <c:v>1.322301002758173</c:v>
                </c:pt>
                <c:pt idx="998">
                  <c:v>1.3291258806569139</c:v>
                </c:pt>
                <c:pt idx="999">
                  <c:v>1.339770151940854</c:v>
                </c:pt>
                <c:pt idx="1000">
                  <c:v>1.33746949951955</c:v>
                </c:pt>
                <c:pt idx="1001">
                  <c:v>1.3410189248427551</c:v>
                </c:pt>
                <c:pt idx="1002">
                  <c:v>1.338082930488065</c:v>
                </c:pt>
                <c:pt idx="1003">
                  <c:v>1.3401234435772269</c:v>
                </c:pt>
                <c:pt idx="1004">
                  <c:v>1.326529153192447</c:v>
                </c:pt>
                <c:pt idx="1005">
                  <c:v>1.3266260587698919</c:v>
                </c:pt>
                <c:pt idx="1006">
                  <c:v>1.327341751711437</c:v>
                </c:pt>
                <c:pt idx="1007">
                  <c:v>1.3289089039796591</c:v>
                </c:pt>
                <c:pt idx="1008">
                  <c:v>1.325176848925351</c:v>
                </c:pt>
                <c:pt idx="1009">
                  <c:v>1.3212207392558191</c:v>
                </c:pt>
                <c:pt idx="1010">
                  <c:v>1.3180575038864331</c:v>
                </c:pt>
                <c:pt idx="1011">
                  <c:v>1.318131014137927</c:v>
                </c:pt>
                <c:pt idx="1012">
                  <c:v>1.321531882116215</c:v>
                </c:pt>
                <c:pt idx="1013">
                  <c:v>1.3313412662870669</c:v>
                </c:pt>
                <c:pt idx="1014">
                  <c:v>1.3220858056202289</c:v>
                </c:pt>
                <c:pt idx="1015">
                  <c:v>1.3230583679328991</c:v>
                </c:pt>
                <c:pt idx="1016">
                  <c:v>1.322284277682813</c:v>
                </c:pt>
                <c:pt idx="1017">
                  <c:v>1.3181784134978849</c:v>
                </c:pt>
                <c:pt idx="1018">
                  <c:v>1.3157718046235951</c:v>
                </c:pt>
                <c:pt idx="1019">
                  <c:v>1.318934781269997</c:v>
                </c:pt>
                <c:pt idx="1020">
                  <c:v>1.319936323561151</c:v>
                </c:pt>
                <c:pt idx="1021">
                  <c:v>1.3192185651531081</c:v>
                </c:pt>
                <c:pt idx="1022">
                  <c:v>1.3171625653705601</c:v>
                </c:pt>
                <c:pt idx="1023">
                  <c:v>1.3197465522822549</c:v>
                </c:pt>
                <c:pt idx="1024">
                  <c:v>1.3210033110463211</c:v>
                </c:pt>
                <c:pt idx="1025">
                  <c:v>1.319166140923852</c:v>
                </c:pt>
                <c:pt idx="1026">
                  <c:v>1.3168557161350869</c:v>
                </c:pt>
                <c:pt idx="1027">
                  <c:v>1.322386882166775</c:v>
                </c:pt>
                <c:pt idx="1028">
                  <c:v>1.322946187789225</c:v>
                </c:pt>
                <c:pt idx="1029">
                  <c:v>1.3218444116229131</c:v>
                </c:pt>
                <c:pt idx="1030">
                  <c:v>1.32029556837083</c:v>
                </c:pt>
                <c:pt idx="1031">
                  <c:v>1.3221007518387311</c:v>
                </c:pt>
                <c:pt idx="1032">
                  <c:v>1.322723342674593</c:v>
                </c:pt>
                <c:pt idx="1033">
                  <c:v>1.324010055262977</c:v>
                </c:pt>
                <c:pt idx="1034">
                  <c:v>1.3231523663118661</c:v>
                </c:pt>
                <c:pt idx="1035">
                  <c:v>1.322198017269544</c:v>
                </c:pt>
                <c:pt idx="1036">
                  <c:v>1.326119674428103</c:v>
                </c:pt>
                <c:pt idx="1037">
                  <c:v>1.3280663815249201</c:v>
                </c:pt>
                <c:pt idx="1038">
                  <c:v>1.327733290354713</c:v>
                </c:pt>
                <c:pt idx="1039">
                  <c:v>1.326788207406969</c:v>
                </c:pt>
                <c:pt idx="1040">
                  <c:v>1.326670327439152</c:v>
                </c:pt>
                <c:pt idx="1041">
                  <c:v>1.3276670381072031</c:v>
                </c:pt>
                <c:pt idx="1042">
                  <c:v>1.325919128661061</c:v>
                </c:pt>
                <c:pt idx="1043">
                  <c:v>1.326473341924719</c:v>
                </c:pt>
                <c:pt idx="1044">
                  <c:v>1.3280509685867761</c:v>
                </c:pt>
                <c:pt idx="1045">
                  <c:v>1.3277155032101331</c:v>
                </c:pt>
                <c:pt idx="1046">
                  <c:v>1.3314877765864841</c:v>
                </c:pt>
                <c:pt idx="1047">
                  <c:v>1.331406244561407</c:v>
                </c:pt>
                <c:pt idx="1048">
                  <c:v>1.334007592020545</c:v>
                </c:pt>
                <c:pt idx="1049">
                  <c:v>1.33272065765763</c:v>
                </c:pt>
                <c:pt idx="1050">
                  <c:v>1.332843427819399</c:v>
                </c:pt>
                <c:pt idx="1051">
                  <c:v>1.3306386700470549</c:v>
                </c:pt>
                <c:pt idx="1052">
                  <c:v>1.3319309942657469</c:v>
                </c:pt>
                <c:pt idx="1053">
                  <c:v>1.3338783854244749</c:v>
                </c:pt>
                <c:pt idx="1054">
                  <c:v>1.3365360890570339</c:v>
                </c:pt>
                <c:pt idx="1055">
                  <c:v>1.35399179402383</c:v>
                </c:pt>
                <c:pt idx="1056">
                  <c:v>1.3552855372137951</c:v>
                </c:pt>
                <c:pt idx="1057">
                  <c:v>1.3548333215058901</c:v>
                </c:pt>
                <c:pt idx="1058">
                  <c:v>1.3550629787849531</c:v>
                </c:pt>
                <c:pt idx="1059">
                  <c:v>1.354473047974128</c:v>
                </c:pt>
                <c:pt idx="1060">
                  <c:v>1.351967691238406</c:v>
                </c:pt>
                <c:pt idx="1061">
                  <c:v>1.3483725271241871</c:v>
                </c:pt>
                <c:pt idx="1062">
                  <c:v>1.347153946561473</c:v>
                </c:pt>
                <c:pt idx="1063">
                  <c:v>1.3490877996108419</c:v>
                </c:pt>
                <c:pt idx="1064">
                  <c:v>1.349827535381545</c:v>
                </c:pt>
                <c:pt idx="1065">
                  <c:v>1.3501598593089981</c:v>
                </c:pt>
                <c:pt idx="1066">
                  <c:v>1.348159577811163</c:v>
                </c:pt>
                <c:pt idx="1067">
                  <c:v>1.3448863464592551</c:v>
                </c:pt>
                <c:pt idx="1068">
                  <c:v>1.344848090322998</c:v>
                </c:pt>
                <c:pt idx="1069">
                  <c:v>1.342943153145232</c:v>
                </c:pt>
                <c:pt idx="1070">
                  <c:v>1.346719508081921</c:v>
                </c:pt>
                <c:pt idx="1071">
                  <c:v>1.348355032552887</c:v>
                </c:pt>
                <c:pt idx="1072">
                  <c:v>1.3516011771844361</c:v>
                </c:pt>
                <c:pt idx="1073">
                  <c:v>1.3523694592981861</c:v>
                </c:pt>
                <c:pt idx="1074">
                  <c:v>1.356541392499204</c:v>
                </c:pt>
                <c:pt idx="1075">
                  <c:v>1.342785398721122</c:v>
                </c:pt>
                <c:pt idx="1076">
                  <c:v>1.3439314651892229</c:v>
                </c:pt>
                <c:pt idx="1077">
                  <c:v>1.3453630626287221</c:v>
                </c:pt>
                <c:pt idx="1078">
                  <c:v>1.3508102720250761</c:v>
                </c:pt>
                <c:pt idx="1079">
                  <c:v>1.350768735062541</c:v>
                </c:pt>
                <c:pt idx="1080">
                  <c:v>1.3503964140627021</c:v>
                </c:pt>
                <c:pt idx="1081">
                  <c:v>1.350307924020081</c:v>
                </c:pt>
                <c:pt idx="1082">
                  <c:v>1.3479419331758591</c:v>
                </c:pt>
                <c:pt idx="1083">
                  <c:v>1.3510217662990791</c:v>
                </c:pt>
                <c:pt idx="1084">
                  <c:v>1.3532652263979299</c:v>
                </c:pt>
                <c:pt idx="1085">
                  <c:v>1.35521823423068</c:v>
                </c:pt>
                <c:pt idx="1086">
                  <c:v>1.356811066718582</c:v>
                </c:pt>
                <c:pt idx="1087">
                  <c:v>1.35742352030727</c:v>
                </c:pt>
                <c:pt idx="1088">
                  <c:v>1.356220391507404</c:v>
                </c:pt>
                <c:pt idx="1089">
                  <c:v>1.354403300850443</c:v>
                </c:pt>
                <c:pt idx="1090">
                  <c:v>1.357769605941034</c:v>
                </c:pt>
                <c:pt idx="1091">
                  <c:v>1.3560174017528259</c:v>
                </c:pt>
                <c:pt idx="1092">
                  <c:v>1.3554969565086159</c:v>
                </c:pt>
                <c:pt idx="1093">
                  <c:v>1.359841618066522</c:v>
                </c:pt>
                <c:pt idx="1094">
                  <c:v>1.3582666270697079</c:v>
                </c:pt>
                <c:pt idx="1095">
                  <c:v>1.3582057377723049</c:v>
                </c:pt>
                <c:pt idx="1096">
                  <c:v>1.3577796718904169</c:v>
                </c:pt>
                <c:pt idx="1097">
                  <c:v>1.355665635213275</c:v>
                </c:pt>
                <c:pt idx="1098">
                  <c:v>1.3557675773356019</c:v>
                </c:pt>
                <c:pt idx="1099">
                  <c:v>1.3533093358542669</c:v>
                </c:pt>
                <c:pt idx="1100">
                  <c:v>1.3544477459205611</c:v>
                </c:pt>
                <c:pt idx="1101">
                  <c:v>1.359638506127868</c:v>
                </c:pt>
                <c:pt idx="1102">
                  <c:v>1.3583060498679129</c:v>
                </c:pt>
                <c:pt idx="1103">
                  <c:v>1.3587301057496131</c:v>
                </c:pt>
                <c:pt idx="1104">
                  <c:v>1.359997099856755</c:v>
                </c:pt>
                <c:pt idx="1105">
                  <c:v>1.3569765872691759</c:v>
                </c:pt>
                <c:pt idx="1106">
                  <c:v>1.3549462486785659</c:v>
                </c:pt>
                <c:pt idx="1107">
                  <c:v>1.3558389303550751</c:v>
                </c:pt>
                <c:pt idx="1108">
                  <c:v>1.350528597026375</c:v>
                </c:pt>
                <c:pt idx="1109">
                  <c:v>1.3512803337546511</c:v>
                </c:pt>
                <c:pt idx="1110">
                  <c:v>1.3511092665997679</c:v>
                </c:pt>
                <c:pt idx="1111">
                  <c:v>1.352469458132542</c:v>
                </c:pt>
                <c:pt idx="1112">
                  <c:v>1.352531264637443</c:v>
                </c:pt>
                <c:pt idx="1113">
                  <c:v>1.3537445123458161</c:v>
                </c:pt>
                <c:pt idx="1114">
                  <c:v>1.3548486631184491</c:v>
                </c:pt>
                <c:pt idx="1115">
                  <c:v>1.354488961739051</c:v>
                </c:pt>
                <c:pt idx="1116">
                  <c:v>1.353431554257331</c:v>
                </c:pt>
                <c:pt idx="1117">
                  <c:v>1.3597740214260301</c:v>
                </c:pt>
                <c:pt idx="1118">
                  <c:v>1.3683414597934029</c:v>
                </c:pt>
                <c:pt idx="1119">
                  <c:v>1.3803708545177289</c:v>
                </c:pt>
                <c:pt idx="1120">
                  <c:v>1.382317702096217</c:v>
                </c:pt>
                <c:pt idx="1121">
                  <c:v>1.3805703301767831</c:v>
                </c:pt>
                <c:pt idx="1122">
                  <c:v>1.3820047755965541</c:v>
                </c:pt>
                <c:pt idx="1123">
                  <c:v>1.3819848280224589</c:v>
                </c:pt>
                <c:pt idx="1124">
                  <c:v>1.379647572704737</c:v>
                </c:pt>
                <c:pt idx="1125">
                  <c:v>1.382793988269188</c:v>
                </c:pt>
                <c:pt idx="1126">
                  <c:v>1.3817676174457929</c:v>
                </c:pt>
                <c:pt idx="1127">
                  <c:v>1.382013456523959</c:v>
                </c:pt>
                <c:pt idx="1128">
                  <c:v>1.3805259597783379</c:v>
                </c:pt>
                <c:pt idx="1129">
                  <c:v>1.3781515065569641</c:v>
                </c:pt>
                <c:pt idx="1130">
                  <c:v>1.3768192496727829</c:v>
                </c:pt>
                <c:pt idx="1131">
                  <c:v>1.3764407191465331</c:v>
                </c:pt>
                <c:pt idx="1132">
                  <c:v>1.3774563603260179</c:v>
                </c:pt>
                <c:pt idx="1133">
                  <c:v>1.3773563728845239</c:v>
                </c:pt>
                <c:pt idx="1134">
                  <c:v>1.380231658282606</c:v>
                </c:pt>
                <c:pt idx="1135">
                  <c:v>1.3683457106306449</c:v>
                </c:pt>
                <c:pt idx="1136">
                  <c:v>1.3697015486585771</c:v>
                </c:pt>
                <c:pt idx="1137">
                  <c:v>1.3684545831317869</c:v>
                </c:pt>
                <c:pt idx="1138">
                  <c:v>1.3664708960003</c:v>
                </c:pt>
                <c:pt idx="1139">
                  <c:v>1.3702089380195299</c:v>
                </c:pt>
                <c:pt idx="1140">
                  <c:v>1.369930780373154</c:v>
                </c:pt>
                <c:pt idx="1141">
                  <c:v>1.3712696473642969</c:v>
                </c:pt>
                <c:pt idx="1142">
                  <c:v>1.3645501314622319</c:v>
                </c:pt>
                <c:pt idx="1143">
                  <c:v>1.362460638029293</c:v>
                </c:pt>
                <c:pt idx="1144">
                  <c:v>1.3622790045713991</c:v>
                </c:pt>
                <c:pt idx="1145">
                  <c:v>1.359167683743673</c:v>
                </c:pt>
                <c:pt idx="1146">
                  <c:v>1.3591035953051811</c:v>
                </c:pt>
                <c:pt idx="1147">
                  <c:v>1.360414618356242</c:v>
                </c:pt>
                <c:pt idx="1148">
                  <c:v>1.3658526288498809</c:v>
                </c:pt>
                <c:pt idx="1149">
                  <c:v>1.366590616281449</c:v>
                </c:pt>
                <c:pt idx="1150">
                  <c:v>1.361005189212426</c:v>
                </c:pt>
                <c:pt idx="1151">
                  <c:v>1.3572041279315781</c:v>
                </c:pt>
                <c:pt idx="1152">
                  <c:v>1.3564264522102421</c:v>
                </c:pt>
                <c:pt idx="1153">
                  <c:v>1.354947553942204</c:v>
                </c:pt>
                <c:pt idx="1154">
                  <c:v>1.354475010924344</c:v>
                </c:pt>
                <c:pt idx="1155">
                  <c:v>1.3538211408478391</c:v>
                </c:pt>
                <c:pt idx="1156">
                  <c:v>1.354521194892347</c:v>
                </c:pt>
                <c:pt idx="1157">
                  <c:v>1.3520991877252639</c:v>
                </c:pt>
                <c:pt idx="1158">
                  <c:v>1.3538623504070511</c:v>
                </c:pt>
                <c:pt idx="1159">
                  <c:v>1.3559248081552739</c:v>
                </c:pt>
                <c:pt idx="1160">
                  <c:v>1.3562277738482531</c:v>
                </c:pt>
                <c:pt idx="1161">
                  <c:v>1.3574997596077001</c:v>
                </c:pt>
                <c:pt idx="1162">
                  <c:v>1.360967410505411</c:v>
                </c:pt>
                <c:pt idx="1163">
                  <c:v>1.365073526697381</c:v>
                </c:pt>
                <c:pt idx="1164">
                  <c:v>1.366471732711517</c:v>
                </c:pt>
                <c:pt idx="1165">
                  <c:v>1.367614534507664</c:v>
                </c:pt>
                <c:pt idx="1166">
                  <c:v>1.366315280612745</c:v>
                </c:pt>
                <c:pt idx="1167">
                  <c:v>1.36349098903299</c:v>
                </c:pt>
                <c:pt idx="1168">
                  <c:v>1.3636001874625019</c:v>
                </c:pt>
                <c:pt idx="1169">
                  <c:v>1.3620360712215871</c:v>
                </c:pt>
                <c:pt idx="1170">
                  <c:v>1.362454553404981</c:v>
                </c:pt>
                <c:pt idx="1171">
                  <c:v>1.36163796262824</c:v>
                </c:pt>
                <c:pt idx="1172">
                  <c:v>1.354711724133207</c:v>
                </c:pt>
                <c:pt idx="1173">
                  <c:v>1.354199904343617</c:v>
                </c:pt>
                <c:pt idx="1174">
                  <c:v>1.351738146036259</c:v>
                </c:pt>
                <c:pt idx="1175">
                  <c:v>1.3508738936050979</c:v>
                </c:pt>
                <c:pt idx="1176">
                  <c:v>1.349955506113498</c:v>
                </c:pt>
                <c:pt idx="1177">
                  <c:v>1.3464043110479891</c:v>
                </c:pt>
                <c:pt idx="1178">
                  <c:v>1.3526239886388041</c:v>
                </c:pt>
                <c:pt idx="1179">
                  <c:v>1.3502611876758579</c:v>
                </c:pt>
                <c:pt idx="1180">
                  <c:v>1.3459284002346621</c:v>
                </c:pt>
                <c:pt idx="1181">
                  <c:v>1.3436398031431389</c:v>
                </c:pt>
                <c:pt idx="1182">
                  <c:v>1.34751846368688</c:v>
                </c:pt>
                <c:pt idx="1183">
                  <c:v>1.345991333817576</c:v>
                </c:pt>
                <c:pt idx="1184">
                  <c:v>1.351209543178777</c:v>
                </c:pt>
                <c:pt idx="1185">
                  <c:v>1.353528040964928</c:v>
                </c:pt>
                <c:pt idx="1186">
                  <c:v>1.3598722503241609</c:v>
                </c:pt>
                <c:pt idx="1187">
                  <c:v>1.362190474108715</c:v>
                </c:pt>
                <c:pt idx="1188">
                  <c:v>1.362680686441313</c:v>
                </c:pt>
                <c:pt idx="1189">
                  <c:v>1.364032662659032</c:v>
                </c:pt>
                <c:pt idx="1190">
                  <c:v>1.3629822317565241</c:v>
                </c:pt>
                <c:pt idx="1191">
                  <c:v>1.3648422451363671</c:v>
                </c:pt>
                <c:pt idx="1192">
                  <c:v>1.363281539964291</c:v>
                </c:pt>
                <c:pt idx="1193">
                  <c:v>1.3635175319502</c:v>
                </c:pt>
                <c:pt idx="1194">
                  <c:v>1.3635860359063701</c:v>
                </c:pt>
                <c:pt idx="1195">
                  <c:v>1.3646727515496739</c:v>
                </c:pt>
                <c:pt idx="1196">
                  <c:v>1.3665263161135841</c:v>
                </c:pt>
                <c:pt idx="1197">
                  <c:v>1.364904035062698</c:v>
                </c:pt>
                <c:pt idx="1198">
                  <c:v>1.365266406217049</c:v>
                </c:pt>
                <c:pt idx="1199">
                  <c:v>1.367143629869777</c:v>
                </c:pt>
                <c:pt idx="1200">
                  <c:v>1.367542133689051</c:v>
                </c:pt>
                <c:pt idx="1201">
                  <c:v>1.3676630491000079</c:v>
                </c:pt>
                <c:pt idx="1202">
                  <c:v>1.37031227941028</c:v>
                </c:pt>
                <c:pt idx="1203">
                  <c:v>1.365897385447262</c:v>
                </c:pt>
                <c:pt idx="1204">
                  <c:v>1.348537343294318</c:v>
                </c:pt>
                <c:pt idx="1205">
                  <c:v>1.3493188339171971</c:v>
                </c:pt>
                <c:pt idx="1206">
                  <c:v>1.351600245729045</c:v>
                </c:pt>
                <c:pt idx="1207">
                  <c:v>1.353304184187613</c:v>
                </c:pt>
                <c:pt idx="1208">
                  <c:v>1.346041481768127</c:v>
                </c:pt>
                <c:pt idx="1209">
                  <c:v>1.338797895274775</c:v>
                </c:pt>
                <c:pt idx="1210">
                  <c:v>1.346665907032059</c:v>
                </c:pt>
                <c:pt idx="1211">
                  <c:v>1.3495766523877539</c:v>
                </c:pt>
                <c:pt idx="1212">
                  <c:v>1.3462063386834831</c:v>
                </c:pt>
                <c:pt idx="1213">
                  <c:v>1.3489313350790331</c:v>
                </c:pt>
                <c:pt idx="1214">
                  <c:v>1.3498236009181239</c:v>
                </c:pt>
                <c:pt idx="1215">
                  <c:v>1.3475407333045739</c:v>
                </c:pt>
                <c:pt idx="1216">
                  <c:v>1.3499814588971339</c:v>
                </c:pt>
                <c:pt idx="1217">
                  <c:v>1.355055234823485</c:v>
                </c:pt>
                <c:pt idx="1218">
                  <c:v>1.356442321786467</c:v>
                </c:pt>
                <c:pt idx="1219">
                  <c:v>1.3564857034076829</c:v>
                </c:pt>
                <c:pt idx="1220">
                  <c:v>1.357282589751148</c:v>
                </c:pt>
                <c:pt idx="1221">
                  <c:v>1.353385152822306</c:v>
                </c:pt>
                <c:pt idx="1222">
                  <c:v>1.351716514125527</c:v>
                </c:pt>
                <c:pt idx="1223">
                  <c:v>1.358014888732046</c:v>
                </c:pt>
                <c:pt idx="1224">
                  <c:v>1.3552788158410789</c:v>
                </c:pt>
                <c:pt idx="1225">
                  <c:v>1.3546948813848889</c:v>
                </c:pt>
                <c:pt idx="1226">
                  <c:v>1.355701016591631</c:v>
                </c:pt>
                <c:pt idx="1227">
                  <c:v>1.3567220153076121</c:v>
                </c:pt>
                <c:pt idx="1228">
                  <c:v>1.3567694980113341</c:v>
                </c:pt>
                <c:pt idx="1229">
                  <c:v>1.360949752272697</c:v>
                </c:pt>
                <c:pt idx="1230">
                  <c:v>1.361872101262841</c:v>
                </c:pt>
                <c:pt idx="1231">
                  <c:v>1.3562770818392209</c:v>
                </c:pt>
                <c:pt idx="1232">
                  <c:v>1.3553618256257141</c:v>
                </c:pt>
                <c:pt idx="1233">
                  <c:v>1.3557836918351971</c:v>
                </c:pt>
                <c:pt idx="1234">
                  <c:v>1.3498672278375801</c:v>
                </c:pt>
                <c:pt idx="1235">
                  <c:v>1.3480341749763201</c:v>
                </c:pt>
                <c:pt idx="1236">
                  <c:v>1.35175739136068</c:v>
                </c:pt>
                <c:pt idx="1237">
                  <c:v>1.3510783908970589</c:v>
                </c:pt>
                <c:pt idx="1238">
                  <c:v>1.3533051159342711</c:v>
                </c:pt>
                <c:pt idx="1239">
                  <c:v>1.3549993103423359</c:v>
                </c:pt>
                <c:pt idx="1240">
                  <c:v>1.3532216575967051</c:v>
                </c:pt>
                <c:pt idx="1241">
                  <c:v>1.3524163101767961</c:v>
                </c:pt>
                <c:pt idx="1242">
                  <c:v>1.355417865673457</c:v>
                </c:pt>
                <c:pt idx="1243">
                  <c:v>1.354841837081332</c:v>
                </c:pt>
                <c:pt idx="1244">
                  <c:v>1.354316135476614</c:v>
                </c:pt>
                <c:pt idx="1245">
                  <c:v>1.3519053800445731</c:v>
                </c:pt>
                <c:pt idx="1246">
                  <c:v>1.3540934969290379</c:v>
                </c:pt>
                <c:pt idx="1247">
                  <c:v>1.3527359636756831</c:v>
                </c:pt>
                <c:pt idx="1248">
                  <c:v>1.3529272740055811</c:v>
                </c:pt>
                <c:pt idx="1249">
                  <c:v>1.35598588927012</c:v>
                </c:pt>
                <c:pt idx="1250">
                  <c:v>1.359466611338499</c:v>
                </c:pt>
                <c:pt idx="1251">
                  <c:v>1.360264903157788</c:v>
                </c:pt>
                <c:pt idx="1252">
                  <c:v>1.3630372662974599</c:v>
                </c:pt>
                <c:pt idx="1253">
                  <c:v>1.367057925745482</c:v>
                </c:pt>
                <c:pt idx="1254">
                  <c:v>1.369006522748615</c:v>
                </c:pt>
                <c:pt idx="1255">
                  <c:v>1.368689942737809</c:v>
                </c:pt>
                <c:pt idx="1256">
                  <c:v>1.3694554024465879</c:v>
                </c:pt>
                <c:pt idx="1257">
                  <c:v>1.3691793598516271</c:v>
                </c:pt>
                <c:pt idx="1258">
                  <c:v>1.3656566394833241</c:v>
                </c:pt>
                <c:pt idx="1259">
                  <c:v>1.3661134588592101</c:v>
                </c:pt>
                <c:pt idx="1260">
                  <c:v>1.364353071704435</c:v>
                </c:pt>
                <c:pt idx="1261">
                  <c:v>1.363746174104248</c:v>
                </c:pt>
                <c:pt idx="1262">
                  <c:v>1.350026532338831</c:v>
                </c:pt>
                <c:pt idx="1263">
                  <c:v>1.3548368323123821</c:v>
                </c:pt>
                <c:pt idx="1264">
                  <c:v>1.3506574997618881</c:v>
                </c:pt>
                <c:pt idx="1265">
                  <c:v>1.357606176111755</c:v>
                </c:pt>
                <c:pt idx="1266">
                  <c:v>1.359526477404742</c:v>
                </c:pt>
                <c:pt idx="1267">
                  <c:v>1.343814312425927</c:v>
                </c:pt>
                <c:pt idx="1268">
                  <c:v>1.344475273654139</c:v>
                </c:pt>
                <c:pt idx="1269">
                  <c:v>1.345642041642815</c:v>
                </c:pt>
                <c:pt idx="1270">
                  <c:v>1.3422117567351011</c:v>
                </c:pt>
                <c:pt idx="1271">
                  <c:v>1.338880740193493</c:v>
                </c:pt>
                <c:pt idx="1272">
                  <c:v>1.339812072559283</c:v>
                </c:pt>
                <c:pt idx="1273">
                  <c:v>1.335287565614109</c:v>
                </c:pt>
                <c:pt idx="1274">
                  <c:v>1.333226926301545</c:v>
                </c:pt>
                <c:pt idx="1275">
                  <c:v>1.330293358477602</c:v>
                </c:pt>
                <c:pt idx="1276">
                  <c:v>1.3281150491033671</c:v>
                </c:pt>
                <c:pt idx="1277">
                  <c:v>1.3291525100006589</c:v>
                </c:pt>
                <c:pt idx="1278">
                  <c:v>1.3280535083511249</c:v>
                </c:pt>
                <c:pt idx="1279">
                  <c:v>1.328421516991678</c:v>
                </c:pt>
                <c:pt idx="1280">
                  <c:v>1.3188392688438619</c:v>
                </c:pt>
                <c:pt idx="1281">
                  <c:v>1.319067057329893</c:v>
                </c:pt>
                <c:pt idx="1282">
                  <c:v>1.317846900085714</c:v>
                </c:pt>
                <c:pt idx="1283">
                  <c:v>1.3199752978180721</c:v>
                </c:pt>
                <c:pt idx="1284">
                  <c:v>1.321742609434662</c:v>
                </c:pt>
                <c:pt idx="1285">
                  <c:v>1.3178559833505969</c:v>
                </c:pt>
                <c:pt idx="1286">
                  <c:v>1.317017743515196</c:v>
                </c:pt>
                <c:pt idx="1287">
                  <c:v>1.3176958507586329</c:v>
                </c:pt>
                <c:pt idx="1288">
                  <c:v>1.3187219820803151</c:v>
                </c:pt>
                <c:pt idx="1289">
                  <c:v>1.3185500684350111</c:v>
                </c:pt>
                <c:pt idx="1290">
                  <c:v>1.3171379578893649</c:v>
                </c:pt>
                <c:pt idx="1291">
                  <c:v>1.3160787598050661</c:v>
                </c:pt>
                <c:pt idx="1292">
                  <c:v>1.3169503914835381</c:v>
                </c:pt>
                <c:pt idx="1293">
                  <c:v>1.3171010026378811</c:v>
                </c:pt>
                <c:pt idx="1294">
                  <c:v>1.314255228204483</c:v>
                </c:pt>
                <c:pt idx="1295">
                  <c:v>1.313529820543704</c:v>
                </c:pt>
                <c:pt idx="1296">
                  <c:v>1.3155582159744099</c:v>
                </c:pt>
                <c:pt idx="1297">
                  <c:v>1.3216337950293491</c:v>
                </c:pt>
                <c:pt idx="1298">
                  <c:v>1.3208032243934991</c:v>
                </c:pt>
                <c:pt idx="1299">
                  <c:v>1.321095537233683</c:v>
                </c:pt>
                <c:pt idx="1300">
                  <c:v>1.3243089428717689</c:v>
                </c:pt>
                <c:pt idx="1301">
                  <c:v>1.334927793254741</c:v>
                </c:pt>
                <c:pt idx="1302">
                  <c:v>1.332414405412373</c:v>
                </c:pt>
                <c:pt idx="1303">
                  <c:v>1.3304179279187589</c:v>
                </c:pt>
                <c:pt idx="1304">
                  <c:v>1.332077294367795</c:v>
                </c:pt>
                <c:pt idx="1305">
                  <c:v>1.330331287084066</c:v>
                </c:pt>
                <c:pt idx="1306">
                  <c:v>1.3321155656997461</c:v>
                </c:pt>
                <c:pt idx="1307">
                  <c:v>1.3311766432216221</c:v>
                </c:pt>
                <c:pt idx="1308">
                  <c:v>1.328355692412039</c:v>
                </c:pt>
                <c:pt idx="1309">
                  <c:v>1.3226154032906561</c:v>
                </c:pt>
                <c:pt idx="1310">
                  <c:v>1.321922745075272</c:v>
                </c:pt>
                <c:pt idx="1311">
                  <c:v>1.3264207833820949</c:v>
                </c:pt>
                <c:pt idx="1312">
                  <c:v>1.3259690382730409</c:v>
                </c:pt>
                <c:pt idx="1313">
                  <c:v>1.3279071828027369</c:v>
                </c:pt>
                <c:pt idx="1314">
                  <c:v>1.3292093150197879</c:v>
                </c:pt>
                <c:pt idx="1315">
                  <c:v>1.3314314271680501</c:v>
                </c:pt>
                <c:pt idx="1316">
                  <c:v>1.3328156535734119</c:v>
                </c:pt>
                <c:pt idx="1317">
                  <c:v>1.3338029118914789</c:v>
                </c:pt>
                <c:pt idx="1318">
                  <c:v>1.3410176462278121</c:v>
                </c:pt>
                <c:pt idx="1319">
                  <c:v>1.3436161409608349</c:v>
                </c:pt>
                <c:pt idx="1320">
                  <c:v>1.339358651554053</c:v>
                </c:pt>
                <c:pt idx="1321">
                  <c:v>1.3426580461444211</c:v>
                </c:pt>
                <c:pt idx="1322">
                  <c:v>1.3497791277821181</c:v>
                </c:pt>
                <c:pt idx="1323">
                  <c:v>1.354841982846329</c:v>
                </c:pt>
                <c:pt idx="1324">
                  <c:v>1.3552077529046671</c:v>
                </c:pt>
                <c:pt idx="1325">
                  <c:v>1.3569068699348319</c:v>
                </c:pt>
                <c:pt idx="1326">
                  <c:v>1.3608346449935149</c:v>
                </c:pt>
                <c:pt idx="1327">
                  <c:v>1.3705481527960639</c:v>
                </c:pt>
                <c:pt idx="1328">
                  <c:v>1.3765906994691259</c:v>
                </c:pt>
                <c:pt idx="1329">
                  <c:v>1.3889938580955301</c:v>
                </c:pt>
                <c:pt idx="1330">
                  <c:v>1.3811520154658059</c:v>
                </c:pt>
                <c:pt idx="1331">
                  <c:v>1.3790443631015341</c:v>
                </c:pt>
                <c:pt idx="1332">
                  <c:v>1.380437836789971</c:v>
                </c:pt>
                <c:pt idx="1333">
                  <c:v>1.3906602305751921</c:v>
                </c:pt>
                <c:pt idx="1334">
                  <c:v>1.3923676480701901</c:v>
                </c:pt>
                <c:pt idx="1335">
                  <c:v>1.404370957638936</c:v>
                </c:pt>
                <c:pt idx="1336">
                  <c:v>1.4018701211997759</c:v>
                </c:pt>
                <c:pt idx="1337">
                  <c:v>1.3956281760004059</c:v>
                </c:pt>
                <c:pt idx="1338">
                  <c:v>1.3981841957735801</c:v>
                </c:pt>
                <c:pt idx="1339">
                  <c:v>1.4009391774470561</c:v>
                </c:pt>
                <c:pt idx="1340">
                  <c:v>1.405558756247518</c:v>
                </c:pt>
                <c:pt idx="1341">
                  <c:v>1.3983122561896879</c:v>
                </c:pt>
                <c:pt idx="1342">
                  <c:v>1.3963074939369511</c:v>
                </c:pt>
                <c:pt idx="1343">
                  <c:v>1.3944291188461211</c:v>
                </c:pt>
                <c:pt idx="1344">
                  <c:v>1.3975269908251911</c:v>
                </c:pt>
                <c:pt idx="1345">
                  <c:v>1.3984777660466949</c:v>
                </c:pt>
                <c:pt idx="1346">
                  <c:v>1.405703994359814</c:v>
                </c:pt>
                <c:pt idx="1347">
                  <c:v>1.427463423258998</c:v>
                </c:pt>
                <c:pt idx="1348">
                  <c:v>1.441059343713591</c:v>
                </c:pt>
                <c:pt idx="1349">
                  <c:v>1.440333003992283</c:v>
                </c:pt>
                <c:pt idx="1350">
                  <c:v>1.44265240700659</c:v>
                </c:pt>
                <c:pt idx="1351">
                  <c:v>1.4422531147712609</c:v>
                </c:pt>
                <c:pt idx="1352">
                  <c:v>1.443686502829757</c:v>
                </c:pt>
                <c:pt idx="1353">
                  <c:v>1.4436373747847751</c:v>
                </c:pt>
                <c:pt idx="1354">
                  <c:v>1.4414470277541449</c:v>
                </c:pt>
                <c:pt idx="1355">
                  <c:v>1.442605872825427</c:v>
                </c:pt>
                <c:pt idx="1356">
                  <c:v>1.4419257551193021</c:v>
                </c:pt>
                <c:pt idx="1357">
                  <c:v>1.4438411776157749</c:v>
                </c:pt>
                <c:pt idx="1358">
                  <c:v>1.44537720878959</c:v>
                </c:pt>
                <c:pt idx="1359">
                  <c:v>1.4447395152840301</c:v>
                </c:pt>
                <c:pt idx="1360">
                  <c:v>1.4443476611255439</c:v>
                </c:pt>
                <c:pt idx="1361">
                  <c:v>1.419431428572373</c:v>
                </c:pt>
                <c:pt idx="1362">
                  <c:v>1.4217820992980581</c:v>
                </c:pt>
                <c:pt idx="1363">
                  <c:v>1.4243785018295509</c:v>
                </c:pt>
                <c:pt idx="1364">
                  <c:v>1.430896507112432</c:v>
                </c:pt>
                <c:pt idx="1365">
                  <c:v>1.4278508018817071</c:v>
                </c:pt>
                <c:pt idx="1366">
                  <c:v>1.43185920396468</c:v>
                </c:pt>
                <c:pt idx="1367">
                  <c:v>1.430824249426228</c:v>
                </c:pt>
                <c:pt idx="1368">
                  <c:v>1.43124114782587</c:v>
                </c:pt>
                <c:pt idx="1369">
                  <c:v>1.43904756528019</c:v>
                </c:pt>
                <c:pt idx="1370">
                  <c:v>1.445997142491686</c:v>
                </c:pt>
                <c:pt idx="1371">
                  <c:v>1.43598660188947</c:v>
                </c:pt>
                <c:pt idx="1372">
                  <c:v>1.432228380001066</c:v>
                </c:pt>
                <c:pt idx="1373">
                  <c:v>1.4412164960365359</c:v>
                </c:pt>
                <c:pt idx="1374">
                  <c:v>1.4407338530639879</c:v>
                </c:pt>
                <c:pt idx="1375">
                  <c:v>1.4464199098594981</c:v>
                </c:pt>
                <c:pt idx="1376">
                  <c:v>1.444277437903994</c:v>
                </c:pt>
                <c:pt idx="1377">
                  <c:v>1.4373416173879081</c:v>
                </c:pt>
                <c:pt idx="1378">
                  <c:v>1.4403807184528199</c:v>
                </c:pt>
                <c:pt idx="1379">
                  <c:v>1.437509384098915</c:v>
                </c:pt>
                <c:pt idx="1380">
                  <c:v>1.437885099284953</c:v>
                </c:pt>
                <c:pt idx="1381">
                  <c:v>1.4424581163562551</c:v>
                </c:pt>
                <c:pt idx="1382">
                  <c:v>1.4462681450636361</c:v>
                </c:pt>
                <c:pt idx="1383">
                  <c:v>1.439021066553078</c:v>
                </c:pt>
                <c:pt idx="1384">
                  <c:v>1.4428327711077751</c:v>
                </c:pt>
                <c:pt idx="1385">
                  <c:v>1.4281968753049701</c:v>
                </c:pt>
                <c:pt idx="1386">
                  <c:v>1.422761843757367</c:v>
                </c:pt>
                <c:pt idx="1387">
                  <c:v>1.4265634826605551</c:v>
                </c:pt>
                <c:pt idx="1388">
                  <c:v>1.4284243116644531</c:v>
                </c:pt>
                <c:pt idx="1389">
                  <c:v>1.4275871118983141</c:v>
                </c:pt>
                <c:pt idx="1390">
                  <c:v>1.4212285236710489</c:v>
                </c:pt>
                <c:pt idx="1391">
                  <c:v>1.419571921503151</c:v>
                </c:pt>
                <c:pt idx="1392">
                  <c:v>1.426587835741324</c:v>
                </c:pt>
                <c:pt idx="1393">
                  <c:v>1.431194297821679</c:v>
                </c:pt>
                <c:pt idx="1394">
                  <c:v>1.4360235902203049</c:v>
                </c:pt>
                <c:pt idx="1395">
                  <c:v>1.4338431432515959</c:v>
                </c:pt>
                <c:pt idx="1396">
                  <c:v>1.435579691605666</c:v>
                </c:pt>
                <c:pt idx="1397">
                  <c:v>1.435193326694481</c:v>
                </c:pt>
                <c:pt idx="1398">
                  <c:v>1.4392548899788311</c:v>
                </c:pt>
                <c:pt idx="1399">
                  <c:v>1.437493416600707</c:v>
                </c:pt>
                <c:pt idx="1400">
                  <c:v>1.435747122356418</c:v>
                </c:pt>
                <c:pt idx="1401">
                  <c:v>1.4376814961877631</c:v>
                </c:pt>
                <c:pt idx="1402">
                  <c:v>1.4367906441827809</c:v>
                </c:pt>
                <c:pt idx="1403">
                  <c:v>1.4384587098820201</c:v>
                </c:pt>
                <c:pt idx="1404">
                  <c:v>1.4390215683750149</c:v>
                </c:pt>
                <c:pt idx="1405">
                  <c:v>1.4414339572866941</c:v>
                </c:pt>
                <c:pt idx="1406">
                  <c:v>1.4442852741294969</c:v>
                </c:pt>
                <c:pt idx="1407">
                  <c:v>1.443958016538829</c:v>
                </c:pt>
                <c:pt idx="1408">
                  <c:v>1.4438805600538991</c:v>
                </c:pt>
                <c:pt idx="1409">
                  <c:v>1.4433429633437449</c:v>
                </c:pt>
                <c:pt idx="1410">
                  <c:v>1.444206933884193</c:v>
                </c:pt>
                <c:pt idx="1411">
                  <c:v>1.4433793572437821</c:v>
                </c:pt>
                <c:pt idx="1412">
                  <c:v>1.445318209224647</c:v>
                </c:pt>
                <c:pt idx="1413">
                  <c:v>1.448610295479378</c:v>
                </c:pt>
                <c:pt idx="1414">
                  <c:v>1.447746996226055</c:v>
                </c:pt>
                <c:pt idx="1415">
                  <c:v>1.4498203434140611</c:v>
                </c:pt>
                <c:pt idx="1416">
                  <c:v>1.4506329431041349</c:v>
                </c:pt>
                <c:pt idx="1417">
                  <c:v>1.4481413371452949</c:v>
                </c:pt>
                <c:pt idx="1418">
                  <c:v>1.452696585271444</c:v>
                </c:pt>
                <c:pt idx="1419">
                  <c:v>1.447609931093081</c:v>
                </c:pt>
                <c:pt idx="1420">
                  <c:v>1.442159893274116</c:v>
                </c:pt>
                <c:pt idx="1421">
                  <c:v>1.4494121815703731</c:v>
                </c:pt>
                <c:pt idx="1422">
                  <c:v>1.4499063196303139</c:v>
                </c:pt>
                <c:pt idx="1423">
                  <c:v>1.451479538084643</c:v>
                </c:pt>
                <c:pt idx="1424">
                  <c:v>1.4635365038677071</c:v>
                </c:pt>
                <c:pt idx="1425">
                  <c:v>1.457885442983786</c:v>
                </c:pt>
                <c:pt idx="1426">
                  <c:v>1.4547366345253221</c:v>
                </c:pt>
                <c:pt idx="1427">
                  <c:v>1.448010343158443</c:v>
                </c:pt>
                <c:pt idx="1428">
                  <c:v>1.440830216351481</c:v>
                </c:pt>
                <c:pt idx="1429">
                  <c:v>1.440400180263365</c:v>
                </c:pt>
                <c:pt idx="1430">
                  <c:v>1.438182007220445</c:v>
                </c:pt>
                <c:pt idx="1431">
                  <c:v>1.4354675761069811</c:v>
                </c:pt>
                <c:pt idx="1432">
                  <c:v>1.438918500096001</c:v>
                </c:pt>
                <c:pt idx="1433">
                  <c:v>1.437266965112459</c:v>
                </c:pt>
                <c:pt idx="1434">
                  <c:v>1.4365433875406459</c:v>
                </c:pt>
                <c:pt idx="1435">
                  <c:v>1.438456007199979</c:v>
                </c:pt>
                <c:pt idx="1436">
                  <c:v>1.4390147147996371</c:v>
                </c:pt>
                <c:pt idx="1437">
                  <c:v>1.4362591914982339</c:v>
                </c:pt>
                <c:pt idx="1438">
                  <c:v>1.4414810931000559</c:v>
                </c:pt>
                <c:pt idx="1439">
                  <c:v>1.443077453691876</c:v>
                </c:pt>
                <c:pt idx="1440">
                  <c:v>1.4477852097407991</c:v>
                </c:pt>
                <c:pt idx="1441">
                  <c:v>1.4495726434782441</c:v>
                </c:pt>
                <c:pt idx="1442">
                  <c:v>1.4485742669674679</c:v>
                </c:pt>
                <c:pt idx="1443">
                  <c:v>1.448075692858884</c:v>
                </c:pt>
                <c:pt idx="1444">
                  <c:v>1.4461244637036079</c:v>
                </c:pt>
                <c:pt idx="1445">
                  <c:v>1.44916188369548</c:v>
                </c:pt>
                <c:pt idx="1446">
                  <c:v>1.4399801067237099</c:v>
                </c:pt>
                <c:pt idx="1447">
                  <c:v>1.4389602622494171</c:v>
                </c:pt>
                <c:pt idx="1448">
                  <c:v>1.438261632809632</c:v>
                </c:pt>
                <c:pt idx="1449">
                  <c:v>1.4397785918638411</c:v>
                </c:pt>
                <c:pt idx="1450">
                  <c:v>1.440721165226772</c:v>
                </c:pt>
                <c:pt idx="1451">
                  <c:v>1.447217108377731</c:v>
                </c:pt>
                <c:pt idx="1452">
                  <c:v>1.43984598364016</c:v>
                </c:pt>
                <c:pt idx="1453">
                  <c:v>1.43889252986655</c:v>
                </c:pt>
                <c:pt idx="1454">
                  <c:v>1.438419159355746</c:v>
                </c:pt>
                <c:pt idx="1455">
                  <c:v>1.450121663245906</c:v>
                </c:pt>
                <c:pt idx="1456">
                  <c:v>1.447244355499574</c:v>
                </c:pt>
                <c:pt idx="1457">
                  <c:v>1.448350025564261</c:v>
                </c:pt>
                <c:pt idx="1458">
                  <c:v>1.4497380785889999</c:v>
                </c:pt>
                <c:pt idx="1459">
                  <c:v>1.4500891596260039</c:v>
                </c:pt>
                <c:pt idx="1460">
                  <c:v>1.4557342723176341</c:v>
                </c:pt>
                <c:pt idx="1461">
                  <c:v>1.4601825467656071</c:v>
                </c:pt>
                <c:pt idx="1462">
                  <c:v>1.4606453192314379</c:v>
                </c:pt>
                <c:pt idx="1463">
                  <c:v>1.4576239348849991</c:v>
                </c:pt>
                <c:pt idx="1464">
                  <c:v>1.459014848436367</c:v>
                </c:pt>
                <c:pt idx="1465">
                  <c:v>1.4631508718989901</c:v>
                </c:pt>
                <c:pt idx="1466">
                  <c:v>1.4635589807522309</c:v>
                </c:pt>
                <c:pt idx="1467">
                  <c:v>1.4694658976637529</c:v>
                </c:pt>
                <c:pt idx="1468">
                  <c:v>1.470285919129068</c:v>
                </c:pt>
                <c:pt idx="1469">
                  <c:v>1.4657629531554051</c:v>
                </c:pt>
                <c:pt idx="1470">
                  <c:v>1.465719341337993</c:v>
                </c:pt>
                <c:pt idx="1471">
                  <c:v>1.469444359119962</c:v>
                </c:pt>
                <c:pt idx="1472">
                  <c:v>1.4714733272048159</c:v>
                </c:pt>
                <c:pt idx="1473">
                  <c:v>1.4719396929300319</c:v>
                </c:pt>
                <c:pt idx="1474">
                  <c:v>1.4738992470099721</c:v>
                </c:pt>
                <c:pt idx="1475">
                  <c:v>1.4734351989044601</c:v>
                </c:pt>
                <c:pt idx="1476">
                  <c:v>1.473454035551069</c:v>
                </c:pt>
                <c:pt idx="1477">
                  <c:v>1.475325808243912</c:v>
                </c:pt>
                <c:pt idx="1478">
                  <c:v>1.4739573682461711</c:v>
                </c:pt>
                <c:pt idx="1479">
                  <c:v>1.478439413718037</c:v>
                </c:pt>
                <c:pt idx="1480">
                  <c:v>1.46848011568531</c:v>
                </c:pt>
                <c:pt idx="1481">
                  <c:v>1.449775123297844</c:v>
                </c:pt>
                <c:pt idx="1482">
                  <c:v>1.4478245593823711</c:v>
                </c:pt>
                <c:pt idx="1483">
                  <c:v>1.4481333044859179</c:v>
                </c:pt>
                <c:pt idx="1484">
                  <c:v>1.4465355817130161</c:v>
                </c:pt>
                <c:pt idx="1485">
                  <c:v>1.451064746057056</c:v>
                </c:pt>
                <c:pt idx="1486">
                  <c:v>1.4521922385758119</c:v>
                </c:pt>
                <c:pt idx="1487">
                  <c:v>1.457149753594319</c:v>
                </c:pt>
                <c:pt idx="1488">
                  <c:v>1.454855880747782</c:v>
                </c:pt>
                <c:pt idx="1489">
                  <c:v>1.4521970321771891</c:v>
                </c:pt>
                <c:pt idx="1490">
                  <c:v>1.452788909345742</c:v>
                </c:pt>
                <c:pt idx="1491">
                  <c:v>1.447897715800585</c:v>
                </c:pt>
                <c:pt idx="1492">
                  <c:v>1.447941151437441</c:v>
                </c:pt>
                <c:pt idx="1493">
                  <c:v>1.445856180027848</c:v>
                </c:pt>
                <c:pt idx="1494">
                  <c:v>1.4392773221316879</c:v>
                </c:pt>
                <c:pt idx="1495">
                  <c:v>1.4435964207061449</c:v>
                </c:pt>
                <c:pt idx="1496">
                  <c:v>1.441382322944164</c:v>
                </c:pt>
                <c:pt idx="1497">
                  <c:v>1.4474898723397109</c:v>
                </c:pt>
                <c:pt idx="1498">
                  <c:v>1.4516963765718209</c:v>
                </c:pt>
                <c:pt idx="1499">
                  <c:v>1.4513084499446101</c:v>
                </c:pt>
                <c:pt idx="1500">
                  <c:v>1.4535626404699511</c:v>
                </c:pt>
                <c:pt idx="1501">
                  <c:v>1.4529834275893101</c:v>
                </c:pt>
                <c:pt idx="1502">
                  <c:v>1.4553341112617439</c:v>
                </c:pt>
                <c:pt idx="1503">
                  <c:v>1.457109625094712</c:v>
                </c:pt>
                <c:pt idx="1504">
                  <c:v>1.459470783854685</c:v>
                </c:pt>
                <c:pt idx="1505">
                  <c:v>1.4596882591826561</c:v>
                </c:pt>
                <c:pt idx="1506">
                  <c:v>1.4549321038874521</c:v>
                </c:pt>
                <c:pt idx="1507">
                  <c:v>1.459674212291074</c:v>
                </c:pt>
                <c:pt idx="1508">
                  <c:v>1.4628657633604829</c:v>
                </c:pt>
                <c:pt idx="1509">
                  <c:v>1.4615536105926059</c:v>
                </c:pt>
                <c:pt idx="1510">
                  <c:v>1.4570975029638471</c:v>
                </c:pt>
                <c:pt idx="1511">
                  <c:v>1.4607833937394741</c:v>
                </c:pt>
                <c:pt idx="1512">
                  <c:v>1.462404146246278</c:v>
                </c:pt>
                <c:pt idx="1513">
                  <c:v>1.458201208000242</c:v>
                </c:pt>
                <c:pt idx="1514">
                  <c:v>1.4603678174451391</c:v>
                </c:pt>
                <c:pt idx="1515">
                  <c:v>1.4566856614631321</c:v>
                </c:pt>
                <c:pt idx="1516">
                  <c:v>1.456003224865466</c:v>
                </c:pt>
                <c:pt idx="1517">
                  <c:v>1.455179002913003</c:v>
                </c:pt>
                <c:pt idx="1518">
                  <c:v>1.4586770189647209</c:v>
                </c:pt>
                <c:pt idx="1519">
                  <c:v>1.4718071958117229</c:v>
                </c:pt>
                <c:pt idx="1520">
                  <c:v>1.479065552267961</c:v>
                </c:pt>
                <c:pt idx="1521">
                  <c:v>1.478184843697218</c:v>
                </c:pt>
                <c:pt idx="1522">
                  <c:v>1.4768209380302979</c:v>
                </c:pt>
                <c:pt idx="1523">
                  <c:v>1.4833091794576809</c:v>
                </c:pt>
                <c:pt idx="1524">
                  <c:v>1.484292142282182</c:v>
                </c:pt>
                <c:pt idx="1525">
                  <c:v>1.4824584725099079</c:v>
                </c:pt>
                <c:pt idx="1526">
                  <c:v>1.4782691820087761</c:v>
                </c:pt>
                <c:pt idx="1527">
                  <c:v>1.468134650523677</c:v>
                </c:pt>
                <c:pt idx="1528">
                  <c:v>1.4726363982561319</c:v>
                </c:pt>
                <c:pt idx="1529">
                  <c:v>1.468538763920781</c:v>
                </c:pt>
                <c:pt idx="1530">
                  <c:v>1.4676651015768589</c:v>
                </c:pt>
                <c:pt idx="1531">
                  <c:v>1.4697704652503529</c:v>
                </c:pt>
                <c:pt idx="1532">
                  <c:v>1.471716468463889</c:v>
                </c:pt>
                <c:pt idx="1533">
                  <c:v>1.4744936783130329</c:v>
                </c:pt>
                <c:pt idx="1534">
                  <c:v>1.472938304370853</c:v>
                </c:pt>
                <c:pt idx="1535">
                  <c:v>1.465495159289693</c:v>
                </c:pt>
                <c:pt idx="1536">
                  <c:v>1.4760889915947599</c:v>
                </c:pt>
                <c:pt idx="1537">
                  <c:v>1.481054967526767</c:v>
                </c:pt>
                <c:pt idx="1538">
                  <c:v>1.494599205854223</c:v>
                </c:pt>
                <c:pt idx="1539">
                  <c:v>1.4903038748480211</c:v>
                </c:pt>
                <c:pt idx="1540">
                  <c:v>1.48809329622334</c:v>
                </c:pt>
                <c:pt idx="1541">
                  <c:v>1.4954875415164131</c:v>
                </c:pt>
                <c:pt idx="1542">
                  <c:v>1.5070264472443591</c:v>
                </c:pt>
                <c:pt idx="1543">
                  <c:v>1.5030667531320561</c:v>
                </c:pt>
                <c:pt idx="1544">
                  <c:v>1.49667119000528</c:v>
                </c:pt>
                <c:pt idx="1545">
                  <c:v>1.492036956604345</c:v>
                </c:pt>
                <c:pt idx="1546">
                  <c:v>1.494655533190093</c:v>
                </c:pt>
                <c:pt idx="1547">
                  <c:v>1.4952740333255059</c:v>
                </c:pt>
                <c:pt idx="1548">
                  <c:v>1.4958396521202271</c:v>
                </c:pt>
                <c:pt idx="1549">
                  <c:v>1.5012498374405221</c:v>
                </c:pt>
                <c:pt idx="1550">
                  <c:v>1.500682627075725</c:v>
                </c:pt>
                <c:pt idx="1551">
                  <c:v>1.499545894713425</c:v>
                </c:pt>
                <c:pt idx="1552">
                  <c:v>1.502977541075537</c:v>
                </c:pt>
                <c:pt idx="1553">
                  <c:v>1.5021614864699711</c:v>
                </c:pt>
                <c:pt idx="1554">
                  <c:v>1.498689950806922</c:v>
                </c:pt>
                <c:pt idx="1555">
                  <c:v>1.5054440270992</c:v>
                </c:pt>
                <c:pt idx="1556">
                  <c:v>1.509135691445987</c:v>
                </c:pt>
                <c:pt idx="1557">
                  <c:v>1.5045526961954749</c:v>
                </c:pt>
                <c:pt idx="1558">
                  <c:v>1.5002180405962</c:v>
                </c:pt>
                <c:pt idx="1559">
                  <c:v>1.503721178278415</c:v>
                </c:pt>
                <c:pt idx="1560">
                  <c:v>1.5085923739847049</c:v>
                </c:pt>
                <c:pt idx="1561">
                  <c:v>1.5130121105116521</c:v>
                </c:pt>
                <c:pt idx="1562">
                  <c:v>1.5026181449093641</c:v>
                </c:pt>
                <c:pt idx="1563">
                  <c:v>1.507973216141079</c:v>
                </c:pt>
                <c:pt idx="1564">
                  <c:v>1.5132460179806499</c:v>
                </c:pt>
                <c:pt idx="1565">
                  <c:v>1.505944783723159</c:v>
                </c:pt>
                <c:pt idx="1566">
                  <c:v>1.50337818471838</c:v>
                </c:pt>
                <c:pt idx="1567">
                  <c:v>1.510019260789222</c:v>
                </c:pt>
                <c:pt idx="1568">
                  <c:v>1.4987738572313301</c:v>
                </c:pt>
                <c:pt idx="1569">
                  <c:v>1.4984052727091539</c:v>
                </c:pt>
                <c:pt idx="1570">
                  <c:v>1.506782373102221</c:v>
                </c:pt>
                <c:pt idx="1571">
                  <c:v>1.509460986811948</c:v>
                </c:pt>
                <c:pt idx="1572">
                  <c:v>1.5103485074169369</c:v>
                </c:pt>
                <c:pt idx="1573">
                  <c:v>1.514911212768089</c:v>
                </c:pt>
                <c:pt idx="1574">
                  <c:v>1.514639711054804</c:v>
                </c:pt>
                <c:pt idx="1575">
                  <c:v>1.514388932861082</c:v>
                </c:pt>
                <c:pt idx="1576">
                  <c:v>1.509892553016225</c:v>
                </c:pt>
                <c:pt idx="1577">
                  <c:v>1.504409499945929</c:v>
                </c:pt>
                <c:pt idx="1578">
                  <c:v>1.513417401393685</c:v>
                </c:pt>
                <c:pt idx="1579">
                  <c:v>1.5110952080403319</c:v>
                </c:pt>
                <c:pt idx="1580">
                  <c:v>1.512265052631613</c:v>
                </c:pt>
                <c:pt idx="1581">
                  <c:v>1.5120207555376071</c:v>
                </c:pt>
                <c:pt idx="1582">
                  <c:v>1.507550217570975</c:v>
                </c:pt>
                <c:pt idx="1583">
                  <c:v>1.5082499209643441</c:v>
                </c:pt>
                <c:pt idx="1584">
                  <c:v>1.508544107970589</c:v>
                </c:pt>
                <c:pt idx="1585">
                  <c:v>1.5057387608294019</c:v>
                </c:pt>
                <c:pt idx="1586">
                  <c:v>1.5051797627649539</c:v>
                </c:pt>
                <c:pt idx="1587">
                  <c:v>1.507750522313805</c:v>
                </c:pt>
                <c:pt idx="1588">
                  <c:v>1.502654734681576</c:v>
                </c:pt>
                <c:pt idx="1589">
                  <c:v>1.5024143235511731</c:v>
                </c:pt>
                <c:pt idx="1590">
                  <c:v>1.4994402713944881</c:v>
                </c:pt>
                <c:pt idx="1591">
                  <c:v>1.498102715490591</c:v>
                </c:pt>
                <c:pt idx="1592">
                  <c:v>1.497989614649067</c:v>
                </c:pt>
                <c:pt idx="1593">
                  <c:v>1.497870795529467</c:v>
                </c:pt>
                <c:pt idx="1594">
                  <c:v>1.502684126291048</c:v>
                </c:pt>
                <c:pt idx="1595">
                  <c:v>1.506313995881599</c:v>
                </c:pt>
                <c:pt idx="1596">
                  <c:v>1.501483594046999</c:v>
                </c:pt>
                <c:pt idx="1597">
                  <c:v>1.5026925270808</c:v>
                </c:pt>
                <c:pt idx="1598">
                  <c:v>1.500949297910142</c:v>
                </c:pt>
                <c:pt idx="1599">
                  <c:v>1.500065818873467</c:v>
                </c:pt>
                <c:pt idx="1600">
                  <c:v>1.508433209622229</c:v>
                </c:pt>
                <c:pt idx="1601">
                  <c:v>1.5001222667511731</c:v>
                </c:pt>
                <c:pt idx="1602">
                  <c:v>1.492208530284117</c:v>
                </c:pt>
                <c:pt idx="1603">
                  <c:v>1.4906910097543979</c:v>
                </c:pt>
                <c:pt idx="1604">
                  <c:v>1.492019250337129</c:v>
                </c:pt>
                <c:pt idx="1605">
                  <c:v>1.493518546687203</c:v>
                </c:pt>
                <c:pt idx="1606">
                  <c:v>1.4948091734400151</c:v>
                </c:pt>
                <c:pt idx="1607">
                  <c:v>1.495327549764577</c:v>
                </c:pt>
                <c:pt idx="1608">
                  <c:v>1.4885726067369891</c:v>
                </c:pt>
                <c:pt idx="1609">
                  <c:v>1.492487072672569</c:v>
                </c:pt>
                <c:pt idx="1610">
                  <c:v>1.4925536367106489</c:v>
                </c:pt>
                <c:pt idx="1611">
                  <c:v>1.4902073908255591</c:v>
                </c:pt>
                <c:pt idx="1612">
                  <c:v>1.496724024324505</c:v>
                </c:pt>
                <c:pt idx="1613">
                  <c:v>1.4943924086936839</c:v>
                </c:pt>
                <c:pt idx="1614">
                  <c:v>1.496414832269108</c:v>
                </c:pt>
                <c:pt idx="1615">
                  <c:v>1.4936359663908729</c:v>
                </c:pt>
                <c:pt idx="1616">
                  <c:v>1.488859282141251</c:v>
                </c:pt>
                <c:pt idx="1617">
                  <c:v>1.4897580694077379</c:v>
                </c:pt>
                <c:pt idx="1618">
                  <c:v>1.4836716306212701</c:v>
                </c:pt>
                <c:pt idx="1619">
                  <c:v>1.486786894653495</c:v>
                </c:pt>
                <c:pt idx="1620">
                  <c:v>1.4829381674108371</c:v>
                </c:pt>
                <c:pt idx="1621">
                  <c:v>1.474485019535694</c:v>
                </c:pt>
                <c:pt idx="1622">
                  <c:v>1.4836981606220809</c:v>
                </c:pt>
                <c:pt idx="1623">
                  <c:v>1.4838513176015871</c:v>
                </c:pt>
                <c:pt idx="1624">
                  <c:v>1.483607931262501</c:v>
                </c:pt>
                <c:pt idx="1625">
                  <c:v>1.481010655399706</c:v>
                </c:pt>
                <c:pt idx="1626">
                  <c:v>1.482872612271309</c:v>
                </c:pt>
                <c:pt idx="1627">
                  <c:v>1.482556434048715</c:v>
                </c:pt>
                <c:pt idx="1628">
                  <c:v>1.483970452557974</c:v>
                </c:pt>
                <c:pt idx="1629">
                  <c:v>1.477434477066075</c:v>
                </c:pt>
                <c:pt idx="1630">
                  <c:v>1.47527949697038</c:v>
                </c:pt>
                <c:pt idx="1631">
                  <c:v>1.4730649454522959</c:v>
                </c:pt>
                <c:pt idx="1632">
                  <c:v>1.470300920453393</c:v>
                </c:pt>
                <c:pt idx="1633">
                  <c:v>1.4684283271825489</c:v>
                </c:pt>
                <c:pt idx="1634">
                  <c:v>1.4692235581985</c:v>
                </c:pt>
                <c:pt idx="1635">
                  <c:v>1.4719349192738851</c:v>
                </c:pt>
                <c:pt idx="1636">
                  <c:v>1.475060262328465</c:v>
                </c:pt>
                <c:pt idx="1637">
                  <c:v>1.47671230185578</c:v>
                </c:pt>
                <c:pt idx="1638">
                  <c:v>1.477255325018521</c:v>
                </c:pt>
                <c:pt idx="1639">
                  <c:v>1.4740536024418089</c:v>
                </c:pt>
                <c:pt idx="1640">
                  <c:v>1.47529266484107</c:v>
                </c:pt>
                <c:pt idx="1641">
                  <c:v>1.4791301025088399</c:v>
                </c:pt>
                <c:pt idx="1642">
                  <c:v>1.481726341022586</c:v>
                </c:pt>
                <c:pt idx="1643">
                  <c:v>1.4802311590043591</c:v>
                </c:pt>
                <c:pt idx="1644">
                  <c:v>1.4751811937237209</c:v>
                </c:pt>
                <c:pt idx="1645">
                  <c:v>1.4729738396650831</c:v>
                </c:pt>
                <c:pt idx="1646">
                  <c:v>1.4733288927002091</c:v>
                </c:pt>
                <c:pt idx="1647">
                  <c:v>1.472632121627379</c:v>
                </c:pt>
                <c:pt idx="1648">
                  <c:v>1.4712205621669141</c:v>
                </c:pt>
                <c:pt idx="1649">
                  <c:v>1.4698281640669031</c:v>
                </c:pt>
                <c:pt idx="1650">
                  <c:v>1.4745211159135549</c:v>
                </c:pt>
                <c:pt idx="1651">
                  <c:v>1.4699790344609469</c:v>
                </c:pt>
                <c:pt idx="1652">
                  <c:v>1.4737622929140799</c:v>
                </c:pt>
                <c:pt idx="1653">
                  <c:v>1.477069588834846</c:v>
                </c:pt>
                <c:pt idx="1654">
                  <c:v>1.4764558134670971</c:v>
                </c:pt>
                <c:pt idx="1655">
                  <c:v>1.482165901348419</c:v>
                </c:pt>
                <c:pt idx="1656">
                  <c:v>1.481947917659912</c:v>
                </c:pt>
                <c:pt idx="1657">
                  <c:v>1.479781598284112</c:v>
                </c:pt>
                <c:pt idx="1658">
                  <c:v>1.481750427625494</c:v>
                </c:pt>
                <c:pt idx="1659">
                  <c:v>1.476459901289324</c:v>
                </c:pt>
                <c:pt idx="1660">
                  <c:v>1.4675682587139289</c:v>
                </c:pt>
                <c:pt idx="1661">
                  <c:v>1.4669699990916081</c:v>
                </c:pt>
                <c:pt idx="1662">
                  <c:v>1.459673946293325</c:v>
                </c:pt>
                <c:pt idx="1663">
                  <c:v>1.46526718438532</c:v>
                </c:pt>
                <c:pt idx="1664">
                  <c:v>1.4671412345511039</c:v>
                </c:pt>
                <c:pt idx="1665">
                  <c:v>1.471223532786448</c:v>
                </c:pt>
                <c:pt idx="1666">
                  <c:v>1.463306766369312</c:v>
                </c:pt>
                <c:pt idx="1667">
                  <c:v>1.464010155709057</c:v>
                </c:pt>
                <c:pt idx="1668">
                  <c:v>1.459982346638695</c:v>
                </c:pt>
                <c:pt idx="1669">
                  <c:v>1.452869051461072</c:v>
                </c:pt>
                <c:pt idx="1670">
                  <c:v>1.45906042596798</c:v>
                </c:pt>
                <c:pt idx="1671">
                  <c:v>1.4607355689909021</c:v>
                </c:pt>
                <c:pt idx="1672">
                  <c:v>1.4572405642386499</c:v>
                </c:pt>
                <c:pt idx="1673">
                  <c:v>1.464424736312343</c:v>
                </c:pt>
                <c:pt idx="1674">
                  <c:v>1.462034920574784</c:v>
                </c:pt>
                <c:pt idx="1675">
                  <c:v>1.4549937692600869</c:v>
                </c:pt>
                <c:pt idx="1676">
                  <c:v>1.4590148478301219</c:v>
                </c:pt>
                <c:pt idx="1677">
                  <c:v>1.46856244622939</c:v>
                </c:pt>
                <c:pt idx="1678">
                  <c:v>1.439506937346485</c:v>
                </c:pt>
                <c:pt idx="1679">
                  <c:v>1.470072872558444</c:v>
                </c:pt>
                <c:pt idx="1680">
                  <c:v>1.471873563224255</c:v>
                </c:pt>
                <c:pt idx="1681">
                  <c:v>1.479756347464682</c:v>
                </c:pt>
                <c:pt idx="1682">
                  <c:v>1.478616012715106</c:v>
                </c:pt>
                <c:pt idx="1683">
                  <c:v>1.4773344372392261</c:v>
                </c:pt>
                <c:pt idx="1684">
                  <c:v>1.4800552239863189</c:v>
                </c:pt>
                <c:pt idx="1685">
                  <c:v>1.4851486063026309</c:v>
                </c:pt>
                <c:pt idx="1686">
                  <c:v>1.4803115107782649</c:v>
                </c:pt>
                <c:pt idx="1687">
                  <c:v>1.4801886167207401</c:v>
                </c:pt>
                <c:pt idx="1688">
                  <c:v>1.4788673623105459</c:v>
                </c:pt>
                <c:pt idx="1689">
                  <c:v>1.462737238767551</c:v>
                </c:pt>
                <c:pt idx="1690">
                  <c:v>1.4633163261962809</c:v>
                </c:pt>
                <c:pt idx="1691">
                  <c:v>1.4621048612255929</c:v>
                </c:pt>
                <c:pt idx="1692">
                  <c:v>1.4665985142200459</c:v>
                </c:pt>
                <c:pt idx="1693">
                  <c:v>1.468106129597663</c:v>
                </c:pt>
                <c:pt idx="1694">
                  <c:v>1.477162360377374</c:v>
                </c:pt>
                <c:pt idx="1695">
                  <c:v>1.4766971951730139</c:v>
                </c:pt>
                <c:pt idx="1696">
                  <c:v>1.4808848960850729</c:v>
                </c:pt>
                <c:pt idx="1697">
                  <c:v>1.476052442002534</c:v>
                </c:pt>
                <c:pt idx="1698">
                  <c:v>1.4735014692473229</c:v>
                </c:pt>
                <c:pt idx="1699">
                  <c:v>1.4777248926347539</c:v>
                </c:pt>
                <c:pt idx="1700">
                  <c:v>1.480337522481751</c:v>
                </c:pt>
                <c:pt idx="1701">
                  <c:v>1.4811682077279411</c:v>
                </c:pt>
                <c:pt idx="1702">
                  <c:v>1.4754722869194059</c:v>
                </c:pt>
                <c:pt idx="1703">
                  <c:v>1.489142005210176</c:v>
                </c:pt>
                <c:pt idx="1704">
                  <c:v>1.4900398897001279</c:v>
                </c:pt>
                <c:pt idx="1705">
                  <c:v>1.4866641017817519</c:v>
                </c:pt>
                <c:pt idx="1706">
                  <c:v>1.490724119500215</c:v>
                </c:pt>
                <c:pt idx="1707">
                  <c:v>1.49582342779472</c:v>
                </c:pt>
                <c:pt idx="1708">
                  <c:v>1.5031681301763771</c:v>
                </c:pt>
                <c:pt idx="1709">
                  <c:v>1.503764946055502</c:v>
                </c:pt>
                <c:pt idx="1710">
                  <c:v>1.5016424534837589</c:v>
                </c:pt>
                <c:pt idx="1711">
                  <c:v>1.4991654467903659</c:v>
                </c:pt>
                <c:pt idx="1712">
                  <c:v>1.4962778646001429</c:v>
                </c:pt>
                <c:pt idx="1713">
                  <c:v>1.4978698927737599</c:v>
                </c:pt>
                <c:pt idx="1714">
                  <c:v>1.496052305123857</c:v>
                </c:pt>
                <c:pt idx="1715">
                  <c:v>1.496618201059124</c:v>
                </c:pt>
                <c:pt idx="1716">
                  <c:v>1.5043491027043681</c:v>
                </c:pt>
                <c:pt idx="1717">
                  <c:v>1.4803685867947121</c:v>
                </c:pt>
                <c:pt idx="1718">
                  <c:v>1.483718214561309</c:v>
                </c:pt>
                <c:pt idx="1719">
                  <c:v>1.4842305650547141</c:v>
                </c:pt>
                <c:pt idx="1720">
                  <c:v>1.487914060937658</c:v>
                </c:pt>
                <c:pt idx="1721">
                  <c:v>1.484728741672509</c:v>
                </c:pt>
                <c:pt idx="1722">
                  <c:v>1.490497280642155</c:v>
                </c:pt>
                <c:pt idx="1723">
                  <c:v>1.5113982896489</c:v>
                </c:pt>
                <c:pt idx="1724">
                  <c:v>1.5093536925228661</c:v>
                </c:pt>
                <c:pt idx="1725">
                  <c:v>1.506073389613559</c:v>
                </c:pt>
                <c:pt idx="1726">
                  <c:v>1.514025752480427</c:v>
                </c:pt>
                <c:pt idx="1727">
                  <c:v>1.519573278037589</c:v>
                </c:pt>
                <c:pt idx="1728">
                  <c:v>1.5162233293195371</c:v>
                </c:pt>
                <c:pt idx="1729">
                  <c:v>1.5229719014851719</c:v>
                </c:pt>
                <c:pt idx="1730">
                  <c:v>1.5227769529629711</c:v>
                </c:pt>
                <c:pt idx="1731">
                  <c:v>1.527561217282438</c:v>
                </c:pt>
                <c:pt idx="1732">
                  <c:v>1.522158561835018</c:v>
                </c:pt>
                <c:pt idx="1733">
                  <c:v>1.5243261517669271</c:v>
                </c:pt>
                <c:pt idx="1734">
                  <c:v>1.5188584289688301</c:v>
                </c:pt>
                <c:pt idx="1735">
                  <c:v>1.5175071591102569</c:v>
                </c:pt>
                <c:pt idx="1736">
                  <c:v>1.517141654089831</c:v>
                </c:pt>
                <c:pt idx="1737">
                  <c:v>1.5163026526108481</c:v>
                </c:pt>
                <c:pt idx="1738">
                  <c:v>1.518035962669384</c:v>
                </c:pt>
                <c:pt idx="1739">
                  <c:v>1.519656748701955</c:v>
                </c:pt>
                <c:pt idx="1740">
                  <c:v>1.5262648559050489</c:v>
                </c:pt>
                <c:pt idx="1741">
                  <c:v>1.5213947121251341</c:v>
                </c:pt>
                <c:pt idx="1742">
                  <c:v>1.5278480889994059</c:v>
                </c:pt>
                <c:pt idx="1743">
                  <c:v>1.5383360029552611</c:v>
                </c:pt>
                <c:pt idx="1744">
                  <c:v>1.5406684514150071</c:v>
                </c:pt>
                <c:pt idx="1745">
                  <c:v>1.54553847625601</c:v>
                </c:pt>
                <c:pt idx="1746">
                  <c:v>1.5474197968899539</c:v>
                </c:pt>
                <c:pt idx="1747">
                  <c:v>1.5508428290174729</c:v>
                </c:pt>
                <c:pt idx="1748">
                  <c:v>1.5510565277856361</c:v>
                </c:pt>
                <c:pt idx="1749">
                  <c:v>1.546018673333893</c:v>
                </c:pt>
                <c:pt idx="1750">
                  <c:v>1.553592783965462</c:v>
                </c:pt>
                <c:pt idx="1751">
                  <c:v>1.5552561022409099</c:v>
                </c:pt>
                <c:pt idx="1752">
                  <c:v>1.5559021864905549</c:v>
                </c:pt>
                <c:pt idx="1753">
                  <c:v>1.5513991275791199</c:v>
                </c:pt>
                <c:pt idx="1754">
                  <c:v>1.5539412987417991</c:v>
                </c:pt>
                <c:pt idx="1755">
                  <c:v>1.557403775640066</c:v>
                </c:pt>
                <c:pt idx="1756">
                  <c:v>1.5540969541034111</c:v>
                </c:pt>
                <c:pt idx="1757">
                  <c:v>1.553921552897618</c:v>
                </c:pt>
                <c:pt idx="1758">
                  <c:v>1.543022350289073</c:v>
                </c:pt>
                <c:pt idx="1759">
                  <c:v>1.542541527336891</c:v>
                </c:pt>
                <c:pt idx="1760">
                  <c:v>1.542296778007332</c:v>
                </c:pt>
                <c:pt idx="1761">
                  <c:v>1.546349344390795</c:v>
                </c:pt>
                <c:pt idx="1762">
                  <c:v>1.5504443547228759</c:v>
                </c:pt>
                <c:pt idx="1763">
                  <c:v>1.5527586324962681</c:v>
                </c:pt>
                <c:pt idx="1764">
                  <c:v>1.556120831774024</c:v>
                </c:pt>
                <c:pt idx="1765">
                  <c:v>1.556909169474235</c:v>
                </c:pt>
                <c:pt idx="1766">
                  <c:v>1.5559719915145149</c:v>
                </c:pt>
                <c:pt idx="1767">
                  <c:v>1.5583354051257781</c:v>
                </c:pt>
                <c:pt idx="1768">
                  <c:v>1.561851343969819</c:v>
                </c:pt>
                <c:pt idx="1769">
                  <c:v>1.561158751126267</c:v>
                </c:pt>
                <c:pt idx="1770">
                  <c:v>1.561250749639062</c:v>
                </c:pt>
                <c:pt idx="1771">
                  <c:v>1.562418001389811</c:v>
                </c:pt>
                <c:pt idx="1772">
                  <c:v>1.5615073635715619</c:v>
                </c:pt>
                <c:pt idx="1773">
                  <c:v>1.564377482648073</c:v>
                </c:pt>
                <c:pt idx="1774">
                  <c:v>1.5674736520815551</c:v>
                </c:pt>
                <c:pt idx="1775">
                  <c:v>1.567793656529278</c:v>
                </c:pt>
                <c:pt idx="1776">
                  <c:v>1.5730642718407799</c:v>
                </c:pt>
                <c:pt idx="1777">
                  <c:v>1.5751185566832311</c:v>
                </c:pt>
                <c:pt idx="1778">
                  <c:v>1.5758297045043399</c:v>
                </c:pt>
                <c:pt idx="1779">
                  <c:v>1.579876617326085</c:v>
                </c:pt>
                <c:pt idx="1780">
                  <c:v>1.5783821841962631</c:v>
                </c:pt>
                <c:pt idx="1781">
                  <c:v>1.5765229343451641</c:v>
                </c:pt>
                <c:pt idx="1782">
                  <c:v>1.580265200788975</c:v>
                </c:pt>
                <c:pt idx="1783">
                  <c:v>1.5831626118248101</c:v>
                </c:pt>
                <c:pt idx="1784">
                  <c:v>1.578977082666285</c:v>
                </c:pt>
                <c:pt idx="1785">
                  <c:v>1.579565113473306</c:v>
                </c:pt>
                <c:pt idx="1786">
                  <c:v>1.5778082621632841</c:v>
                </c:pt>
                <c:pt idx="1787">
                  <c:v>1.5815901040503151</c:v>
                </c:pt>
                <c:pt idx="1788">
                  <c:v>1.5871632805259279</c:v>
                </c:pt>
                <c:pt idx="1789">
                  <c:v>1.5946627020463759</c:v>
                </c:pt>
                <c:pt idx="1790">
                  <c:v>1.5931976969459869</c:v>
                </c:pt>
                <c:pt idx="1791">
                  <c:v>1.591440182803195</c:v>
                </c:pt>
                <c:pt idx="1792">
                  <c:v>1.585404598306682</c:v>
                </c:pt>
                <c:pt idx="1793">
                  <c:v>1.5814024276815091</c:v>
                </c:pt>
                <c:pt idx="1794">
                  <c:v>1.5824269568702789</c:v>
                </c:pt>
                <c:pt idx="1795">
                  <c:v>1.5742707202623749</c:v>
                </c:pt>
                <c:pt idx="1796">
                  <c:v>1.5736490505845111</c:v>
                </c:pt>
                <c:pt idx="1797">
                  <c:v>1.5768173773419061</c:v>
                </c:pt>
                <c:pt idx="1798">
                  <c:v>1.578321541813074</c:v>
                </c:pt>
                <c:pt idx="1799">
                  <c:v>1.5754015129786609</c:v>
                </c:pt>
                <c:pt idx="1800">
                  <c:v>1.577102621484781</c:v>
                </c:pt>
                <c:pt idx="1801">
                  <c:v>1.5791902176831281</c:v>
                </c:pt>
                <c:pt idx="1802">
                  <c:v>1.5787810501215001</c:v>
                </c:pt>
                <c:pt idx="1803">
                  <c:v>1.571574697567242</c:v>
                </c:pt>
                <c:pt idx="1804">
                  <c:v>1.563653109331161</c:v>
                </c:pt>
                <c:pt idx="1805">
                  <c:v>1.560774512195529</c:v>
                </c:pt>
                <c:pt idx="1806">
                  <c:v>1.561139706810154</c:v>
                </c:pt>
                <c:pt idx="1807">
                  <c:v>1.559197926445111</c:v>
                </c:pt>
                <c:pt idx="1808">
                  <c:v>1.567563059788684</c:v>
                </c:pt>
                <c:pt idx="1809">
                  <c:v>1.567499794361753</c:v>
                </c:pt>
                <c:pt idx="1810">
                  <c:v>1.5646176208742011</c:v>
                </c:pt>
                <c:pt idx="1811">
                  <c:v>1.5670581109553541</c:v>
                </c:pt>
                <c:pt idx="1812">
                  <c:v>1.567672723117342</c:v>
                </c:pt>
                <c:pt idx="1813">
                  <c:v>1.567456552782895</c:v>
                </c:pt>
                <c:pt idx="1814">
                  <c:v>1.5657821743447149</c:v>
                </c:pt>
                <c:pt idx="1815">
                  <c:v>1.564484922281747</c:v>
                </c:pt>
                <c:pt idx="1816">
                  <c:v>1.557485962893933</c:v>
                </c:pt>
                <c:pt idx="1817">
                  <c:v>1.557369814116299</c:v>
                </c:pt>
                <c:pt idx="1818">
                  <c:v>1.5596753230900089</c:v>
                </c:pt>
                <c:pt idx="1819">
                  <c:v>1.5545013245558299</c:v>
                </c:pt>
                <c:pt idx="1820">
                  <c:v>1.552260573651248</c:v>
                </c:pt>
                <c:pt idx="1821">
                  <c:v>1.5498666900510549</c:v>
                </c:pt>
                <c:pt idx="1822">
                  <c:v>1.5524054808386081</c:v>
                </c:pt>
                <c:pt idx="1823">
                  <c:v>1.5480898364593609</c:v>
                </c:pt>
                <c:pt idx="1824">
                  <c:v>1.555310561259164</c:v>
                </c:pt>
                <c:pt idx="1825">
                  <c:v>1.5590455140881829</c:v>
                </c:pt>
                <c:pt idx="1826">
                  <c:v>1.561595257243314</c:v>
                </c:pt>
                <c:pt idx="1827">
                  <c:v>1.5556007944150969</c:v>
                </c:pt>
                <c:pt idx="1828">
                  <c:v>1.5573530029361839</c:v>
                </c:pt>
                <c:pt idx="1829">
                  <c:v>1.556369868915503</c:v>
                </c:pt>
                <c:pt idx="1830">
                  <c:v>1.547923958862921</c:v>
                </c:pt>
                <c:pt idx="1831">
                  <c:v>1.546409392122287</c:v>
                </c:pt>
                <c:pt idx="1832">
                  <c:v>1.547366942905599</c:v>
                </c:pt>
                <c:pt idx="1833">
                  <c:v>1.546747556249636</c:v>
                </c:pt>
                <c:pt idx="1834">
                  <c:v>1.543658707395545</c:v>
                </c:pt>
                <c:pt idx="1835">
                  <c:v>1.546998225024337</c:v>
                </c:pt>
                <c:pt idx="1836">
                  <c:v>1.545973447899325</c:v>
                </c:pt>
                <c:pt idx="1837">
                  <c:v>1.555817827070832</c:v>
                </c:pt>
                <c:pt idx="1838">
                  <c:v>1.5642482391358059</c:v>
                </c:pt>
                <c:pt idx="1839">
                  <c:v>1.563060794066351</c:v>
                </c:pt>
                <c:pt idx="1840">
                  <c:v>1.5632176660346639</c:v>
                </c:pt>
                <c:pt idx="1841">
                  <c:v>1.5676057868032409</c:v>
                </c:pt>
                <c:pt idx="1842">
                  <c:v>1.575261624080613</c:v>
                </c:pt>
                <c:pt idx="1843">
                  <c:v>1.585731331781963</c:v>
                </c:pt>
                <c:pt idx="1844">
                  <c:v>1.583255153021099</c:v>
                </c:pt>
                <c:pt idx="1845">
                  <c:v>1.5878688763192661</c:v>
                </c:pt>
                <c:pt idx="1846">
                  <c:v>1.586059067786691</c:v>
                </c:pt>
                <c:pt idx="1847">
                  <c:v>1.5853296611534169</c:v>
                </c:pt>
                <c:pt idx="1848">
                  <c:v>1.581358728035331</c:v>
                </c:pt>
                <c:pt idx="1849">
                  <c:v>1.5826773671442429</c:v>
                </c:pt>
                <c:pt idx="1850">
                  <c:v>1.5833303038567219</c:v>
                </c:pt>
                <c:pt idx="1851">
                  <c:v>1.5917760692963721</c:v>
                </c:pt>
                <c:pt idx="1852">
                  <c:v>1.5981363249085161</c:v>
                </c:pt>
                <c:pt idx="1853">
                  <c:v>1.6013049669587931</c:v>
                </c:pt>
                <c:pt idx="1854">
                  <c:v>1.6024888723156601</c:v>
                </c:pt>
                <c:pt idx="1855">
                  <c:v>1.5998319668704419</c:v>
                </c:pt>
                <c:pt idx="1856">
                  <c:v>1.6003291578691541</c:v>
                </c:pt>
                <c:pt idx="1857">
                  <c:v>1.611739796179205</c:v>
                </c:pt>
                <c:pt idx="1858">
                  <c:v>1.6135329198799351</c:v>
                </c:pt>
                <c:pt idx="1859">
                  <c:v>1.619365533949239</c:v>
                </c:pt>
                <c:pt idx="1860">
                  <c:v>1.623318618958429</c:v>
                </c:pt>
                <c:pt idx="1861">
                  <c:v>1.625982194353069</c:v>
                </c:pt>
                <c:pt idx="1862">
                  <c:v>1.6312317125477891</c:v>
                </c:pt>
                <c:pt idx="1863">
                  <c:v>1.6334495925483561</c:v>
                </c:pt>
                <c:pt idx="1864">
                  <c:v>1.638783930547727</c:v>
                </c:pt>
                <c:pt idx="1865">
                  <c:v>1.63546624570772</c:v>
                </c:pt>
                <c:pt idx="1866">
                  <c:v>1.6385114333902111</c:v>
                </c:pt>
                <c:pt idx="1867">
                  <c:v>1.642149960156936</c:v>
                </c:pt>
                <c:pt idx="1868">
                  <c:v>1.6408637320477351</c:v>
                </c:pt>
                <c:pt idx="1869">
                  <c:v>1.6418611834483861</c:v>
                </c:pt>
                <c:pt idx="1870">
                  <c:v>1.637439601723933</c:v>
                </c:pt>
                <c:pt idx="1871">
                  <c:v>1.628658913990749</c:v>
                </c:pt>
                <c:pt idx="1872">
                  <c:v>1.638404185079199</c:v>
                </c:pt>
                <c:pt idx="1873">
                  <c:v>1.646558701681105</c:v>
                </c:pt>
                <c:pt idx="1874">
                  <c:v>1.6460747837563039</c:v>
                </c:pt>
                <c:pt idx="1875">
                  <c:v>1.643568714202795</c:v>
                </c:pt>
                <c:pt idx="1876">
                  <c:v>1.6407042369469389</c:v>
                </c:pt>
                <c:pt idx="1877">
                  <c:v>1.638660443280249</c:v>
                </c:pt>
                <c:pt idx="1878">
                  <c:v>1.6460124522953099</c:v>
                </c:pt>
                <c:pt idx="1879">
                  <c:v>1.6479258863210891</c:v>
                </c:pt>
                <c:pt idx="1880">
                  <c:v>1.650724267796035</c:v>
                </c:pt>
                <c:pt idx="1881">
                  <c:v>1.667596944066007</c:v>
                </c:pt>
                <c:pt idx="1882">
                  <c:v>1.6702419446406109</c:v>
                </c:pt>
                <c:pt idx="1883">
                  <c:v>1.678988257352148</c:v>
                </c:pt>
                <c:pt idx="1884">
                  <c:v>1.6798349315614911</c:v>
                </c:pt>
                <c:pt idx="1885">
                  <c:v>1.6782294922830221</c:v>
                </c:pt>
                <c:pt idx="1886">
                  <c:v>1.6786319194028321</c:v>
                </c:pt>
                <c:pt idx="1887">
                  <c:v>1.6799627161259301</c:v>
                </c:pt>
                <c:pt idx="1888">
                  <c:v>1.6852147831475739</c:v>
                </c:pt>
                <c:pt idx="1889">
                  <c:v>1.682309879341952</c:v>
                </c:pt>
                <c:pt idx="1890">
                  <c:v>1.6820245791234301</c:v>
                </c:pt>
                <c:pt idx="1891">
                  <c:v>1.6861109773231751</c:v>
                </c:pt>
                <c:pt idx="1892">
                  <c:v>1.6949362085986279</c:v>
                </c:pt>
                <c:pt idx="1893">
                  <c:v>1.6956421768059791</c:v>
                </c:pt>
                <c:pt idx="1894">
                  <c:v>1.698773599585508</c:v>
                </c:pt>
                <c:pt idx="1895">
                  <c:v>1.6923200190459711</c:v>
                </c:pt>
                <c:pt idx="1896">
                  <c:v>1.6874504889568871</c:v>
                </c:pt>
                <c:pt idx="1897">
                  <c:v>1.684600583498773</c:v>
                </c:pt>
                <c:pt idx="1898">
                  <c:v>1.6827323512652821</c:v>
                </c:pt>
                <c:pt idx="1899">
                  <c:v>1.684753239199644</c:v>
                </c:pt>
                <c:pt idx="1900">
                  <c:v>1.680795397154913</c:v>
                </c:pt>
                <c:pt idx="1901">
                  <c:v>1.675355489108904</c:v>
                </c:pt>
                <c:pt idx="1902">
                  <c:v>1.676732145397734</c:v>
                </c:pt>
                <c:pt idx="1903">
                  <c:v>1.6724393905393959</c:v>
                </c:pt>
                <c:pt idx="1904">
                  <c:v>1.671985914335582</c:v>
                </c:pt>
                <c:pt idx="1905">
                  <c:v>1.6733296063377061</c:v>
                </c:pt>
                <c:pt idx="1906">
                  <c:v>1.674413632723698</c:v>
                </c:pt>
                <c:pt idx="1907">
                  <c:v>1.6727536320447569</c:v>
                </c:pt>
                <c:pt idx="1908">
                  <c:v>1.671239953979055</c:v>
                </c:pt>
                <c:pt idx="1909">
                  <c:v>1.6711990968540811</c:v>
                </c:pt>
                <c:pt idx="1910">
                  <c:v>1.682812498105817</c:v>
                </c:pt>
                <c:pt idx="1911">
                  <c:v>1.684404239571649</c:v>
                </c:pt>
                <c:pt idx="1912">
                  <c:v>1.6853424496161959</c:v>
                </c:pt>
                <c:pt idx="1913">
                  <c:v>1.6919405557593059</c:v>
                </c:pt>
                <c:pt idx="1914">
                  <c:v>1.6945597441449101</c:v>
                </c:pt>
                <c:pt idx="1915">
                  <c:v>1.6891364923760419</c:v>
                </c:pt>
                <c:pt idx="1916">
                  <c:v>1.6842553261650961</c:v>
                </c:pt>
                <c:pt idx="1917">
                  <c:v>1.6799249164198931</c:v>
                </c:pt>
                <c:pt idx="1918">
                  <c:v>1.683205846335792</c:v>
                </c:pt>
                <c:pt idx="1919">
                  <c:v>1.6839182697312911</c:v>
                </c:pt>
                <c:pt idx="1920">
                  <c:v>1.683753517869701</c:v>
                </c:pt>
                <c:pt idx="1921">
                  <c:v>1.6820369797046439</c:v>
                </c:pt>
                <c:pt idx="1922">
                  <c:v>1.688368989093014</c:v>
                </c:pt>
                <c:pt idx="1923">
                  <c:v>1.699171184140801</c:v>
                </c:pt>
                <c:pt idx="1924">
                  <c:v>1.693350932200939</c:v>
                </c:pt>
                <c:pt idx="1925">
                  <c:v>1.693973628350385</c:v>
                </c:pt>
                <c:pt idx="1926">
                  <c:v>1.689827787753418</c:v>
                </c:pt>
                <c:pt idx="1927">
                  <c:v>1.691190181931187</c:v>
                </c:pt>
                <c:pt idx="1928">
                  <c:v>1.689090170334363</c:v>
                </c:pt>
                <c:pt idx="1929">
                  <c:v>1.690653504124396</c:v>
                </c:pt>
                <c:pt idx="1930">
                  <c:v>1.6905996502105309</c:v>
                </c:pt>
                <c:pt idx="1931">
                  <c:v>1.6939284454597989</c:v>
                </c:pt>
                <c:pt idx="1932">
                  <c:v>1.698520269702861</c:v>
                </c:pt>
                <c:pt idx="1933">
                  <c:v>1.7000165123903459</c:v>
                </c:pt>
                <c:pt idx="1934">
                  <c:v>1.701071004788989</c:v>
                </c:pt>
                <c:pt idx="1935">
                  <c:v>1.701392579512353</c:v>
                </c:pt>
                <c:pt idx="1936">
                  <c:v>1.7091112160661619</c:v>
                </c:pt>
                <c:pt idx="1937">
                  <c:v>1.7094486566625069</c:v>
                </c:pt>
                <c:pt idx="1938">
                  <c:v>1.7093190137300871</c:v>
                </c:pt>
                <c:pt idx="1939">
                  <c:v>1.7090873748393689</c:v>
                </c:pt>
                <c:pt idx="1940">
                  <c:v>1.7053099954452491</c:v>
                </c:pt>
                <c:pt idx="1941">
                  <c:v>1.7051764491121579</c:v>
                </c:pt>
                <c:pt idx="1942">
                  <c:v>1.7044734327358779</c:v>
                </c:pt>
                <c:pt idx="1943">
                  <c:v>1.7033009590323169</c:v>
                </c:pt>
                <c:pt idx="1944">
                  <c:v>1.69965210088568</c:v>
                </c:pt>
                <c:pt idx="1945">
                  <c:v>1.704527405290555</c:v>
                </c:pt>
                <c:pt idx="1946">
                  <c:v>1.702737995493613</c:v>
                </c:pt>
                <c:pt idx="1947">
                  <c:v>1.7057174685141621</c:v>
                </c:pt>
                <c:pt idx="1948">
                  <c:v>1.705967594339814</c:v>
                </c:pt>
                <c:pt idx="1949">
                  <c:v>1.7091820916553131</c:v>
                </c:pt>
                <c:pt idx="1950">
                  <c:v>1.709674624324524</c:v>
                </c:pt>
                <c:pt idx="1951">
                  <c:v>1.7084217332336129</c:v>
                </c:pt>
                <c:pt idx="1952">
                  <c:v>1.711380493543593</c:v>
                </c:pt>
                <c:pt idx="1953">
                  <c:v>1.715589988940516</c:v>
                </c:pt>
                <c:pt idx="1954">
                  <c:v>1.7206378655455821</c:v>
                </c:pt>
                <c:pt idx="1955">
                  <c:v>1.721544490757843</c:v>
                </c:pt>
                <c:pt idx="1956">
                  <c:v>1.7253862448080479</c:v>
                </c:pt>
                <c:pt idx="1957">
                  <c:v>1.7244665483371939</c:v>
                </c:pt>
                <c:pt idx="1958">
                  <c:v>1.7288527408596299</c:v>
                </c:pt>
                <c:pt idx="1959">
                  <c:v>1.725131232744225</c:v>
                </c:pt>
                <c:pt idx="1960">
                  <c:v>1.7308790928057121</c:v>
                </c:pt>
                <c:pt idx="1961">
                  <c:v>1.729569193255676</c:v>
                </c:pt>
                <c:pt idx="1962">
                  <c:v>1.731639034673794</c:v>
                </c:pt>
                <c:pt idx="1963">
                  <c:v>1.735622867373559</c:v>
                </c:pt>
                <c:pt idx="1964">
                  <c:v>1.7305753579441221</c:v>
                </c:pt>
                <c:pt idx="1965">
                  <c:v>1.737979429090057</c:v>
                </c:pt>
                <c:pt idx="1966">
                  <c:v>1.735849015423155</c:v>
                </c:pt>
                <c:pt idx="1967">
                  <c:v>1.7352985211458001</c:v>
                </c:pt>
                <c:pt idx="1968">
                  <c:v>1.7419530477442231</c:v>
                </c:pt>
                <c:pt idx="1969">
                  <c:v>1.736114211227588</c:v>
                </c:pt>
                <c:pt idx="1970">
                  <c:v>1.7392915111124589</c:v>
                </c:pt>
                <c:pt idx="1971">
                  <c:v>1.7378364434666389</c:v>
                </c:pt>
                <c:pt idx="1972">
                  <c:v>1.7372183837017019</c:v>
                </c:pt>
                <c:pt idx="1973">
                  <c:v>1.741015295636539</c:v>
                </c:pt>
                <c:pt idx="1974">
                  <c:v>1.745259727353174</c:v>
                </c:pt>
                <c:pt idx="1975">
                  <c:v>1.744535250139398</c:v>
                </c:pt>
                <c:pt idx="1976">
                  <c:v>1.7493048019737409</c:v>
                </c:pt>
                <c:pt idx="1977">
                  <c:v>1.7498520008093359</c:v>
                </c:pt>
                <c:pt idx="1978">
                  <c:v>1.7503044264659591</c:v>
                </c:pt>
                <c:pt idx="1979">
                  <c:v>1.744439576316539</c:v>
                </c:pt>
                <c:pt idx="1980">
                  <c:v>1.7479859050688831</c:v>
                </c:pt>
                <c:pt idx="1981">
                  <c:v>1.751293550394003</c:v>
                </c:pt>
                <c:pt idx="1982">
                  <c:v>1.7480032238539669</c:v>
                </c:pt>
              </c:numCache>
            </c:numRef>
          </c:val>
          <c:smooth val="0"/>
        </c:ser>
        <c:ser>
          <c:idx val="6"/>
          <c:order val="6"/>
          <c:tx>
            <c:strRef>
              <c:f>Sheet1!$I$1</c:f>
              <c:strCache>
                <c:ptCount val="1"/>
                <c:pt idx="0">
                  <c:v>持仓因子5</c:v>
                </c:pt>
              </c:strCache>
            </c:strRef>
          </c:tx>
          <c:spPr>
            <a:ln w="28575" cap="rnd">
              <a:solidFill>
                <a:schemeClr val="accent1">
                  <a:lumMod val="60000"/>
                </a:schemeClr>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Sheet1!$I$2:$I$1984</c:f>
              <c:numCache>
                <c:formatCode>General</c:formatCode>
                <c:ptCount val="1983"/>
                <c:pt idx="0">
                  <c:v>1</c:v>
                </c:pt>
                <c:pt idx="1">
                  <c:v>0.99587695069876125</c:v>
                </c:pt>
                <c:pt idx="2">
                  <c:v>1.003244297354124</c:v>
                </c:pt>
                <c:pt idx="3">
                  <c:v>0.99694895309061626</c:v>
                </c:pt>
                <c:pt idx="4">
                  <c:v>0.99550516919250875</c:v>
                </c:pt>
                <c:pt idx="5">
                  <c:v>0.99760552790068802</c:v>
                </c:pt>
                <c:pt idx="6">
                  <c:v>0.99801426507914204</c:v>
                </c:pt>
                <c:pt idx="7">
                  <c:v>1.0001603579464939</c:v>
                </c:pt>
                <c:pt idx="8">
                  <c:v>1.0034437379221339</c:v>
                </c:pt>
                <c:pt idx="9">
                  <c:v>1.007293855964279</c:v>
                </c:pt>
                <c:pt idx="10">
                  <c:v>1.005169010808689</c:v>
                </c:pt>
                <c:pt idx="11">
                  <c:v>1.003895361053859</c:v>
                </c:pt>
                <c:pt idx="12">
                  <c:v>1.0087631585341681</c:v>
                </c:pt>
                <c:pt idx="13">
                  <c:v>1.0112435849661701</c:v>
                </c:pt>
                <c:pt idx="14">
                  <c:v>1.0110137790095239</c:v>
                </c:pt>
                <c:pt idx="15">
                  <c:v>1.012891198460713</c:v>
                </c:pt>
                <c:pt idx="16">
                  <c:v>1.014754951230624</c:v>
                </c:pt>
                <c:pt idx="17">
                  <c:v>1.016707233340481</c:v>
                </c:pt>
                <c:pt idx="18">
                  <c:v>1.0194959988642021</c:v>
                </c:pt>
                <c:pt idx="19">
                  <c:v>1.021639296206299</c:v>
                </c:pt>
                <c:pt idx="20">
                  <c:v>1.0198068988984079</c:v>
                </c:pt>
                <c:pt idx="21">
                  <c:v>1.0238032784135791</c:v>
                </c:pt>
                <c:pt idx="22">
                  <c:v>1.023255567982372</c:v>
                </c:pt>
                <c:pt idx="23">
                  <c:v>1.020207207049074</c:v>
                </c:pt>
                <c:pt idx="24">
                  <c:v>1.0206208824690539</c:v>
                </c:pt>
                <c:pt idx="25">
                  <c:v>1.016895026989848</c:v>
                </c:pt>
                <c:pt idx="26">
                  <c:v>1.017014131512848</c:v>
                </c:pt>
                <c:pt idx="27">
                  <c:v>1.016799328752636</c:v>
                </c:pt>
                <c:pt idx="28">
                  <c:v>1.0172526552371</c:v>
                </c:pt>
                <c:pt idx="29">
                  <c:v>1.0195872119310809</c:v>
                </c:pt>
                <c:pt idx="30">
                  <c:v>1.0181181745400689</c:v>
                </c:pt>
                <c:pt idx="31">
                  <c:v>1.0169887736104291</c:v>
                </c:pt>
                <c:pt idx="32">
                  <c:v>1.021499152047106</c:v>
                </c:pt>
                <c:pt idx="33">
                  <c:v>1.0222518489105989</c:v>
                </c:pt>
                <c:pt idx="34">
                  <c:v>1.028244513304984</c:v>
                </c:pt>
                <c:pt idx="35">
                  <c:v>1.0348472069508099</c:v>
                </c:pt>
                <c:pt idx="36">
                  <c:v>1.037136371024139</c:v>
                </c:pt>
                <c:pt idx="37">
                  <c:v>1.042240612732205</c:v>
                </c:pt>
                <c:pt idx="38">
                  <c:v>1.0400719013275499</c:v>
                </c:pt>
                <c:pt idx="39">
                  <c:v>1.037058975358683</c:v>
                </c:pt>
                <c:pt idx="40">
                  <c:v>1.0357378571327389</c:v>
                </c:pt>
                <c:pt idx="41">
                  <c:v>1.0353966717363829</c:v>
                </c:pt>
                <c:pt idx="42">
                  <c:v>1.039564960935357</c:v>
                </c:pt>
                <c:pt idx="43">
                  <c:v>1.0417964317737489</c:v>
                </c:pt>
                <c:pt idx="44">
                  <c:v>1.042438081539274</c:v>
                </c:pt>
                <c:pt idx="45">
                  <c:v>1.039885106251627</c:v>
                </c:pt>
                <c:pt idx="46">
                  <c:v>1.039044512346071</c:v>
                </c:pt>
                <c:pt idx="47">
                  <c:v>1.0408009803359379</c:v>
                </c:pt>
                <c:pt idx="48">
                  <c:v>1.042327371374772</c:v>
                </c:pt>
                <c:pt idx="49">
                  <c:v>1.0427417003371271</c:v>
                </c:pt>
                <c:pt idx="50">
                  <c:v>1.0412842251288399</c:v>
                </c:pt>
                <c:pt idx="51">
                  <c:v>1.0401049974900809</c:v>
                </c:pt>
                <c:pt idx="52">
                  <c:v>1.0442021774043699</c:v>
                </c:pt>
                <c:pt idx="53">
                  <c:v>1.0447813925830109</c:v>
                </c:pt>
                <c:pt idx="54">
                  <c:v>1.0474986819411629</c:v>
                </c:pt>
                <c:pt idx="55">
                  <c:v>1.0441203966997641</c:v>
                </c:pt>
                <c:pt idx="56">
                  <c:v>1.0468729386102149</c:v>
                </c:pt>
                <c:pt idx="57">
                  <c:v>1.044621249154577</c:v>
                </c:pt>
                <c:pt idx="58">
                  <c:v>1.0463000887534579</c:v>
                </c:pt>
                <c:pt idx="59">
                  <c:v>1.044391614734004</c:v>
                </c:pt>
                <c:pt idx="60">
                  <c:v>1.0431732058869589</c:v>
                </c:pt>
                <c:pt idx="61">
                  <c:v>1.0458496456589741</c:v>
                </c:pt>
                <c:pt idx="62">
                  <c:v>1.045978876145643</c:v>
                </c:pt>
                <c:pt idx="63">
                  <c:v>1.0465479350125551</c:v>
                </c:pt>
                <c:pt idx="64">
                  <c:v>1.048685059103218</c:v>
                </c:pt>
                <c:pt idx="65">
                  <c:v>1.049460590934264</c:v>
                </c:pt>
                <c:pt idx="66">
                  <c:v>1.052727860937601</c:v>
                </c:pt>
                <c:pt idx="67">
                  <c:v>1.0540527511076281</c:v>
                </c:pt>
                <c:pt idx="68">
                  <c:v>1.05505375395578</c:v>
                </c:pt>
                <c:pt idx="69">
                  <c:v>1.053002487439</c:v>
                </c:pt>
                <c:pt idx="70">
                  <c:v>1.052639807587765</c:v>
                </c:pt>
                <c:pt idx="71">
                  <c:v>1.0517319691018181</c:v>
                </c:pt>
                <c:pt idx="72">
                  <c:v>1.051560816880448</c:v>
                </c:pt>
                <c:pt idx="73">
                  <c:v>1.053284669865296</c:v>
                </c:pt>
                <c:pt idx="74">
                  <c:v>1.057437407124356</c:v>
                </c:pt>
                <c:pt idx="75">
                  <c:v>1.05971712364592</c:v>
                </c:pt>
                <c:pt idx="76">
                  <c:v>1.0595959905800341</c:v>
                </c:pt>
                <c:pt idx="77">
                  <c:v>1.0595819670134861</c:v>
                </c:pt>
                <c:pt idx="78">
                  <c:v>1.0595462303484739</c:v>
                </c:pt>
                <c:pt idx="79">
                  <c:v>1.057059219670583</c:v>
                </c:pt>
                <c:pt idx="80">
                  <c:v>1.063441852962995</c:v>
                </c:pt>
                <c:pt idx="81">
                  <c:v>1.067233318901188</c:v>
                </c:pt>
                <c:pt idx="82">
                  <c:v>1.0700316789744819</c:v>
                </c:pt>
                <c:pt idx="83">
                  <c:v>1.073650486301678</c:v>
                </c:pt>
                <c:pt idx="84">
                  <c:v>1.073862684252805</c:v>
                </c:pt>
                <c:pt idx="85">
                  <c:v>1.074111432062119</c:v>
                </c:pt>
                <c:pt idx="86">
                  <c:v>1.0801920723745091</c:v>
                </c:pt>
                <c:pt idx="87">
                  <c:v>1.0831135600395281</c:v>
                </c:pt>
                <c:pt idx="88">
                  <c:v>1.0843394486543541</c:v>
                </c:pt>
                <c:pt idx="89">
                  <c:v>1.082818949883654</c:v>
                </c:pt>
                <c:pt idx="90">
                  <c:v>1.0857084642670261</c:v>
                </c:pt>
                <c:pt idx="91">
                  <c:v>1.08479431098978</c:v>
                </c:pt>
                <c:pt idx="92">
                  <c:v>1.0843941120422951</c:v>
                </c:pt>
                <c:pt idx="93">
                  <c:v>1.0918279111353679</c:v>
                </c:pt>
                <c:pt idx="94">
                  <c:v>1.0919778467247521</c:v>
                </c:pt>
                <c:pt idx="95">
                  <c:v>1.094179411631538</c:v>
                </c:pt>
                <c:pt idx="96">
                  <c:v>1.097931948163658</c:v>
                </c:pt>
                <c:pt idx="97">
                  <c:v>1.0995138111741041</c:v>
                </c:pt>
                <c:pt idx="98">
                  <c:v>1.0996414971981281</c:v>
                </c:pt>
                <c:pt idx="99">
                  <c:v>1.0994530123003139</c:v>
                </c:pt>
                <c:pt idx="100">
                  <c:v>1.1033935543821349</c:v>
                </c:pt>
                <c:pt idx="101">
                  <c:v>1.1055728166633261</c:v>
                </c:pt>
                <c:pt idx="102">
                  <c:v>1.108674340949541</c:v>
                </c:pt>
                <c:pt idx="103">
                  <c:v>1.108963651430976</c:v>
                </c:pt>
                <c:pt idx="104">
                  <c:v>1.10672322415285</c:v>
                </c:pt>
                <c:pt idx="105">
                  <c:v>1.1057172710701431</c:v>
                </c:pt>
                <c:pt idx="106">
                  <c:v>1.1042960880653181</c:v>
                </c:pt>
                <c:pt idx="107">
                  <c:v>1.1077062949728751</c:v>
                </c:pt>
                <c:pt idx="108">
                  <c:v>1.105922637854823</c:v>
                </c:pt>
                <c:pt idx="109">
                  <c:v>1.1006835927517991</c:v>
                </c:pt>
                <c:pt idx="110">
                  <c:v>1.1018473346822</c:v>
                </c:pt>
                <c:pt idx="111">
                  <c:v>1.0987330548429171</c:v>
                </c:pt>
                <c:pt idx="112">
                  <c:v>1.0995817350143859</c:v>
                </c:pt>
                <c:pt idx="113">
                  <c:v>1.1010657267926629</c:v>
                </c:pt>
                <c:pt idx="114">
                  <c:v>1.1012215014275499</c:v>
                </c:pt>
                <c:pt idx="115">
                  <c:v>1.1047571605118149</c:v>
                </c:pt>
                <c:pt idx="116">
                  <c:v>1.104313320809406</c:v>
                </c:pt>
                <c:pt idx="117">
                  <c:v>1.1055083852855361</c:v>
                </c:pt>
                <c:pt idx="118">
                  <c:v>1.105446724413486</c:v>
                </c:pt>
                <c:pt idx="119">
                  <c:v>1.10448414866599</c:v>
                </c:pt>
                <c:pt idx="120">
                  <c:v>1.103941907572779</c:v>
                </c:pt>
                <c:pt idx="121">
                  <c:v>1.1057436302846091</c:v>
                </c:pt>
                <c:pt idx="122">
                  <c:v>1.106237407812622</c:v>
                </c:pt>
                <c:pt idx="123">
                  <c:v>1.109748860675619</c:v>
                </c:pt>
                <c:pt idx="124">
                  <c:v>1.113719123170285</c:v>
                </c:pt>
                <c:pt idx="125">
                  <c:v>1.116159475380452</c:v>
                </c:pt>
                <c:pt idx="126">
                  <c:v>1.115609296241616</c:v>
                </c:pt>
                <c:pt idx="127">
                  <c:v>1.1129612284264641</c:v>
                </c:pt>
                <c:pt idx="128">
                  <c:v>1.1125952156220711</c:v>
                </c:pt>
                <c:pt idx="129">
                  <c:v>1.1106748451720401</c:v>
                </c:pt>
                <c:pt idx="130">
                  <c:v>1.1112692243364519</c:v>
                </c:pt>
                <c:pt idx="131">
                  <c:v>1.1121942748709379</c:v>
                </c:pt>
                <c:pt idx="132">
                  <c:v>1.114046602977341</c:v>
                </c:pt>
                <c:pt idx="133">
                  <c:v>1.1115722323069961</c:v>
                </c:pt>
                <c:pt idx="134">
                  <c:v>1.11222359675872</c:v>
                </c:pt>
                <c:pt idx="135">
                  <c:v>1.113554871146277</c:v>
                </c:pt>
                <c:pt idx="136">
                  <c:v>1.1211378675192261</c:v>
                </c:pt>
                <c:pt idx="137">
                  <c:v>1.1191880863850461</c:v>
                </c:pt>
                <c:pt idx="138">
                  <c:v>1.1205064247573939</c:v>
                </c:pt>
                <c:pt idx="139">
                  <c:v>1.118387751064158</c:v>
                </c:pt>
                <c:pt idx="140">
                  <c:v>1.1236332642416611</c:v>
                </c:pt>
                <c:pt idx="141">
                  <c:v>1.122089979591848</c:v>
                </c:pt>
                <c:pt idx="142">
                  <c:v>1.1271734256034101</c:v>
                </c:pt>
                <c:pt idx="143">
                  <c:v>1.1277244948979059</c:v>
                </c:pt>
                <c:pt idx="144">
                  <c:v>1.1285469476395411</c:v>
                </c:pt>
                <c:pt idx="145">
                  <c:v>1.1306123322288071</c:v>
                </c:pt>
                <c:pt idx="146">
                  <c:v>1.13125376376862</c:v>
                </c:pt>
                <c:pt idx="147">
                  <c:v>1.1347410672496849</c:v>
                </c:pt>
                <c:pt idx="148">
                  <c:v>1.143118684687096</c:v>
                </c:pt>
                <c:pt idx="149">
                  <c:v>1.138899312687756</c:v>
                </c:pt>
                <c:pt idx="150">
                  <c:v>1.14059806409721</c:v>
                </c:pt>
                <c:pt idx="151">
                  <c:v>1.144612278264092</c:v>
                </c:pt>
                <c:pt idx="152">
                  <c:v>1.1447662797380711</c:v>
                </c:pt>
                <c:pt idx="153">
                  <c:v>1.155871579707008</c:v>
                </c:pt>
                <c:pt idx="154">
                  <c:v>1.1538142017296951</c:v>
                </c:pt>
                <c:pt idx="155">
                  <c:v>1.1543810330997391</c:v>
                </c:pt>
                <c:pt idx="156">
                  <c:v>1.1510940152315099</c:v>
                </c:pt>
                <c:pt idx="157">
                  <c:v>1.150213748057842</c:v>
                </c:pt>
                <c:pt idx="158">
                  <c:v>1.1489142726115791</c:v>
                </c:pt>
                <c:pt idx="159">
                  <c:v>1.147387063711405</c:v>
                </c:pt>
                <c:pt idx="160">
                  <c:v>1.151581397868729</c:v>
                </c:pt>
                <c:pt idx="161">
                  <c:v>1.1492618398031851</c:v>
                </c:pt>
                <c:pt idx="162">
                  <c:v>1.149794609932707</c:v>
                </c:pt>
                <c:pt idx="163">
                  <c:v>1.1512355644286261</c:v>
                </c:pt>
                <c:pt idx="164">
                  <c:v>1.151149994163551</c:v>
                </c:pt>
                <c:pt idx="165">
                  <c:v>1.150535728580437</c:v>
                </c:pt>
                <c:pt idx="166">
                  <c:v>1.153548859491671</c:v>
                </c:pt>
                <c:pt idx="167">
                  <c:v>1.1633398944291959</c:v>
                </c:pt>
                <c:pt idx="168">
                  <c:v>1.1639901328014559</c:v>
                </c:pt>
                <c:pt idx="169">
                  <c:v>1.163295843679681</c:v>
                </c:pt>
                <c:pt idx="170">
                  <c:v>1.167108109371453</c:v>
                </c:pt>
                <c:pt idx="171">
                  <c:v>1.169415885049738</c:v>
                </c:pt>
                <c:pt idx="172">
                  <c:v>1.1686090520863419</c:v>
                </c:pt>
                <c:pt idx="173">
                  <c:v>1.16672765764895</c:v>
                </c:pt>
                <c:pt idx="174">
                  <c:v>1.163192045716716</c:v>
                </c:pt>
                <c:pt idx="175">
                  <c:v>1.1676715913033371</c:v>
                </c:pt>
                <c:pt idx="176">
                  <c:v>1.171407682011244</c:v>
                </c:pt>
                <c:pt idx="177">
                  <c:v>1.168560393206951</c:v>
                </c:pt>
                <c:pt idx="178">
                  <c:v>1.1683852927919509</c:v>
                </c:pt>
                <c:pt idx="179">
                  <c:v>1.1782612562624359</c:v>
                </c:pt>
                <c:pt idx="180">
                  <c:v>1.178662834181186</c:v>
                </c:pt>
                <c:pt idx="181">
                  <c:v>1.1775445245106391</c:v>
                </c:pt>
                <c:pt idx="182">
                  <c:v>1.179711631146932</c:v>
                </c:pt>
                <c:pt idx="183">
                  <c:v>1.1775518143751631</c:v>
                </c:pt>
                <c:pt idx="184">
                  <c:v>1.175557638209576</c:v>
                </c:pt>
                <c:pt idx="185">
                  <c:v>1.176586804064645</c:v>
                </c:pt>
                <c:pt idx="186">
                  <c:v>1.1809060134639571</c:v>
                </c:pt>
                <c:pt idx="187">
                  <c:v>1.181152219510925</c:v>
                </c:pt>
                <c:pt idx="188">
                  <c:v>1.182470019394803</c:v>
                </c:pt>
                <c:pt idx="189">
                  <c:v>1.182377336751121</c:v>
                </c:pt>
                <c:pt idx="190">
                  <c:v>1.180659431381714</c:v>
                </c:pt>
                <c:pt idx="191">
                  <c:v>1.1915951429092979</c:v>
                </c:pt>
                <c:pt idx="192">
                  <c:v>1.191284973195226</c:v>
                </c:pt>
                <c:pt idx="193">
                  <c:v>1.1882664746902269</c:v>
                </c:pt>
                <c:pt idx="194">
                  <c:v>1.187524874334186</c:v>
                </c:pt>
                <c:pt idx="195">
                  <c:v>1.1918600377642909</c:v>
                </c:pt>
                <c:pt idx="196">
                  <c:v>1.199876608003098</c:v>
                </c:pt>
                <c:pt idx="197">
                  <c:v>1.2029809172059029</c:v>
                </c:pt>
                <c:pt idx="198">
                  <c:v>1.199737644894308</c:v>
                </c:pt>
                <c:pt idx="199">
                  <c:v>1.195107088612344</c:v>
                </c:pt>
                <c:pt idx="200">
                  <c:v>1.188993910898319</c:v>
                </c:pt>
                <c:pt idx="201">
                  <c:v>1.181832871216667</c:v>
                </c:pt>
                <c:pt idx="202">
                  <c:v>1.190277790442211</c:v>
                </c:pt>
                <c:pt idx="203">
                  <c:v>1.1917671914543151</c:v>
                </c:pt>
                <c:pt idx="204">
                  <c:v>1.182288919446818</c:v>
                </c:pt>
                <c:pt idx="205">
                  <c:v>1.1794411486469241</c:v>
                </c:pt>
                <c:pt idx="206">
                  <c:v>1.184704367189813</c:v>
                </c:pt>
                <c:pt idx="207">
                  <c:v>1.1848228844069819</c:v>
                </c:pt>
                <c:pt idx="208">
                  <c:v>1.18359045165699</c:v>
                </c:pt>
                <c:pt idx="209">
                  <c:v>1.1856417401521411</c:v>
                </c:pt>
                <c:pt idx="210">
                  <c:v>1.184549359061605</c:v>
                </c:pt>
                <c:pt idx="211">
                  <c:v>1.1830609620044581</c:v>
                </c:pt>
                <c:pt idx="212">
                  <c:v>1.191141165404435</c:v>
                </c:pt>
                <c:pt idx="213">
                  <c:v>1.1969543590502301</c:v>
                </c:pt>
                <c:pt idx="214">
                  <c:v>1.197178968697437</c:v>
                </c:pt>
                <c:pt idx="215">
                  <c:v>1.2001731115548939</c:v>
                </c:pt>
                <c:pt idx="216">
                  <c:v>1.1972515654923921</c:v>
                </c:pt>
                <c:pt idx="217">
                  <c:v>1.198506350689521</c:v>
                </c:pt>
                <c:pt idx="218">
                  <c:v>1.1952301506314831</c:v>
                </c:pt>
                <c:pt idx="219">
                  <c:v>1.19575827256669</c:v>
                </c:pt>
                <c:pt idx="220">
                  <c:v>1.194535468278161</c:v>
                </c:pt>
                <c:pt idx="221">
                  <c:v>1.194735144317949</c:v>
                </c:pt>
                <c:pt idx="222">
                  <c:v>1.1957979896016311</c:v>
                </c:pt>
                <c:pt idx="223">
                  <c:v>1.2019510635166211</c:v>
                </c:pt>
                <c:pt idx="224">
                  <c:v>1.2006976110252949</c:v>
                </c:pt>
                <c:pt idx="225">
                  <c:v>1.197327650533013</c:v>
                </c:pt>
                <c:pt idx="226">
                  <c:v>1.192394658305844</c:v>
                </c:pt>
                <c:pt idx="227">
                  <c:v>1.192530936964002</c:v>
                </c:pt>
                <c:pt idx="228">
                  <c:v>1.1983404742431349</c:v>
                </c:pt>
                <c:pt idx="229">
                  <c:v>1.19745557919849</c:v>
                </c:pt>
                <c:pt idx="230">
                  <c:v>1.1924345567016581</c:v>
                </c:pt>
                <c:pt idx="231">
                  <c:v>1.196938137203424</c:v>
                </c:pt>
                <c:pt idx="232">
                  <c:v>1.20062115364974</c:v>
                </c:pt>
                <c:pt idx="233">
                  <c:v>1.205659778120588</c:v>
                </c:pt>
                <c:pt idx="234">
                  <c:v>1.2022656402901231</c:v>
                </c:pt>
                <c:pt idx="235">
                  <c:v>1.20118981822972</c:v>
                </c:pt>
                <c:pt idx="236">
                  <c:v>1.196702513587889</c:v>
                </c:pt>
                <c:pt idx="237">
                  <c:v>1.196968479693576</c:v>
                </c:pt>
                <c:pt idx="238">
                  <c:v>1.20133395688207</c:v>
                </c:pt>
                <c:pt idx="239">
                  <c:v>1.2057776838627681</c:v>
                </c:pt>
                <c:pt idx="240">
                  <c:v>1.211038660738555</c:v>
                </c:pt>
                <c:pt idx="241">
                  <c:v>1.2095179606026549</c:v>
                </c:pt>
                <c:pt idx="242">
                  <c:v>1.210311207649601</c:v>
                </c:pt>
                <c:pt idx="243">
                  <c:v>1.209935316800953</c:v>
                </c:pt>
                <c:pt idx="244">
                  <c:v>1.220393915044069</c:v>
                </c:pt>
                <c:pt idx="245">
                  <c:v>1.2184697994050859</c:v>
                </c:pt>
                <c:pt idx="246">
                  <c:v>1.2179444878971559</c:v>
                </c:pt>
                <c:pt idx="247">
                  <c:v>1.216263241908826</c:v>
                </c:pt>
                <c:pt idx="248">
                  <c:v>1.2181684244033151</c:v>
                </c:pt>
                <c:pt idx="249">
                  <c:v>1.215147618828992</c:v>
                </c:pt>
                <c:pt idx="250">
                  <c:v>1.220585060730554</c:v>
                </c:pt>
                <c:pt idx="251">
                  <c:v>1.218541498644425</c:v>
                </c:pt>
                <c:pt idx="252">
                  <c:v>1.220735203392098</c:v>
                </c:pt>
                <c:pt idx="253">
                  <c:v>1.2187733229934281</c:v>
                </c:pt>
                <c:pt idx="254">
                  <c:v>1.220758894448785</c:v>
                </c:pt>
                <c:pt idx="255">
                  <c:v>1.216594740438943</c:v>
                </c:pt>
                <c:pt idx="256">
                  <c:v>1.215774438941414</c:v>
                </c:pt>
                <c:pt idx="257">
                  <c:v>1.218322919998148</c:v>
                </c:pt>
                <c:pt idx="258">
                  <c:v>1.21952131057169</c:v>
                </c:pt>
                <c:pt idx="259">
                  <c:v>1.2200702498008089</c:v>
                </c:pt>
                <c:pt idx="260">
                  <c:v>1.2239578902188939</c:v>
                </c:pt>
                <c:pt idx="261">
                  <c:v>1.226571269938924</c:v>
                </c:pt>
                <c:pt idx="262">
                  <c:v>1.2252523418371091</c:v>
                </c:pt>
                <c:pt idx="263">
                  <c:v>1.2312921447737939</c:v>
                </c:pt>
                <c:pt idx="264">
                  <c:v>1.234981279080015</c:v>
                </c:pt>
                <c:pt idx="265">
                  <c:v>1.236518648755474</c:v>
                </c:pt>
                <c:pt idx="266">
                  <c:v>1.242879711818768</c:v>
                </c:pt>
                <c:pt idx="267">
                  <c:v>1.2411529399940771</c:v>
                </c:pt>
                <c:pt idx="268">
                  <c:v>1.246107640191622</c:v>
                </c:pt>
                <c:pt idx="269">
                  <c:v>1.2533781749736499</c:v>
                </c:pt>
                <c:pt idx="270">
                  <c:v>1.2511997407980591</c:v>
                </c:pt>
                <c:pt idx="271">
                  <c:v>1.2521849175925439</c:v>
                </c:pt>
                <c:pt idx="272">
                  <c:v>1.2521835578533269</c:v>
                </c:pt>
                <c:pt idx="273">
                  <c:v>1.252392997486051</c:v>
                </c:pt>
                <c:pt idx="274">
                  <c:v>1.253694950550545</c:v>
                </c:pt>
                <c:pt idx="275">
                  <c:v>1.2581822465228689</c:v>
                </c:pt>
                <c:pt idx="276">
                  <c:v>1.260799147564633</c:v>
                </c:pt>
                <c:pt idx="277">
                  <c:v>1.2583018786659419</c:v>
                </c:pt>
                <c:pt idx="278">
                  <c:v>1.262490620518071</c:v>
                </c:pt>
                <c:pt idx="279">
                  <c:v>1.262025898946378</c:v>
                </c:pt>
                <c:pt idx="280">
                  <c:v>1.2614162148650481</c:v>
                </c:pt>
                <c:pt idx="281">
                  <c:v>1.2659253517644979</c:v>
                </c:pt>
                <c:pt idx="282">
                  <c:v>1.266576420564927</c:v>
                </c:pt>
                <c:pt idx="283">
                  <c:v>1.263817049689226</c:v>
                </c:pt>
                <c:pt idx="284">
                  <c:v>1.2670432890050469</c:v>
                </c:pt>
                <c:pt idx="285">
                  <c:v>1.271448980471052</c:v>
                </c:pt>
                <c:pt idx="286">
                  <c:v>1.267221480305482</c:v>
                </c:pt>
                <c:pt idx="287">
                  <c:v>1.2629347683444729</c:v>
                </c:pt>
                <c:pt idx="288">
                  <c:v>1.2588613998815199</c:v>
                </c:pt>
                <c:pt idx="289">
                  <c:v>1.256370106132896</c:v>
                </c:pt>
                <c:pt idx="290">
                  <c:v>1.2538308272806371</c:v>
                </c:pt>
                <c:pt idx="291">
                  <c:v>1.2509185545345609</c:v>
                </c:pt>
                <c:pt idx="292">
                  <c:v>1.2496901536893921</c:v>
                </c:pt>
                <c:pt idx="293">
                  <c:v>1.252226409677577</c:v>
                </c:pt>
                <c:pt idx="294">
                  <c:v>1.2545274938167019</c:v>
                </c:pt>
                <c:pt idx="295">
                  <c:v>1.252055688484816</c:v>
                </c:pt>
                <c:pt idx="296">
                  <c:v>1.249877405501794</c:v>
                </c:pt>
                <c:pt idx="297">
                  <c:v>1.2488468544322049</c:v>
                </c:pt>
                <c:pt idx="298">
                  <c:v>1.2514123046489389</c:v>
                </c:pt>
                <c:pt idx="299">
                  <c:v>1.261592487453512</c:v>
                </c:pt>
                <c:pt idx="300">
                  <c:v>1.2567226225864161</c:v>
                </c:pt>
                <c:pt idx="301">
                  <c:v>1.2580619750506279</c:v>
                </c:pt>
                <c:pt idx="302">
                  <c:v>1.2475483523461239</c:v>
                </c:pt>
                <c:pt idx="303">
                  <c:v>1.247674853003897</c:v>
                </c:pt>
                <c:pt idx="304">
                  <c:v>1.250454178208579</c:v>
                </c:pt>
                <c:pt idx="305">
                  <c:v>1.2508217702727229</c:v>
                </c:pt>
                <c:pt idx="306">
                  <c:v>1.2551956014740571</c:v>
                </c:pt>
                <c:pt idx="307">
                  <c:v>1.256766595074378</c:v>
                </c:pt>
                <c:pt idx="308">
                  <c:v>1.258695878914794</c:v>
                </c:pt>
                <c:pt idx="309">
                  <c:v>1.24747481429313</c:v>
                </c:pt>
                <c:pt idx="310">
                  <c:v>1.2463001721418929</c:v>
                </c:pt>
                <c:pt idx="311">
                  <c:v>1.246360004472032</c:v>
                </c:pt>
                <c:pt idx="312">
                  <c:v>1.2488263532857999</c:v>
                </c:pt>
                <c:pt idx="313">
                  <c:v>1.253174165815222</c:v>
                </c:pt>
                <c:pt idx="314">
                  <c:v>1.254732457192969</c:v>
                </c:pt>
                <c:pt idx="315">
                  <c:v>1.2526213459624611</c:v>
                </c:pt>
                <c:pt idx="316">
                  <c:v>1.247433222057782</c:v>
                </c:pt>
                <c:pt idx="317">
                  <c:v>1.2502322404582951</c:v>
                </c:pt>
                <c:pt idx="318">
                  <c:v>1.2537863775172191</c:v>
                </c:pt>
                <c:pt idx="319">
                  <c:v>1.255574161597369</c:v>
                </c:pt>
                <c:pt idx="320">
                  <c:v>1.255864134256423</c:v>
                </c:pt>
                <c:pt idx="321">
                  <c:v>1.254831933385683</c:v>
                </c:pt>
                <c:pt idx="322">
                  <c:v>1.2533292756047421</c:v>
                </c:pt>
                <c:pt idx="323">
                  <c:v>1.252810277727483</c:v>
                </c:pt>
                <c:pt idx="324">
                  <c:v>1.257761144513432</c:v>
                </c:pt>
                <c:pt idx="325">
                  <c:v>1.262539431617925</c:v>
                </c:pt>
                <c:pt idx="326">
                  <c:v>1.2603038944454821</c:v>
                </c:pt>
                <c:pt idx="327">
                  <c:v>1.2611311091800801</c:v>
                </c:pt>
                <c:pt idx="328">
                  <c:v>1.262233284383407</c:v>
                </c:pt>
                <c:pt idx="329">
                  <c:v>1.263331799293923</c:v>
                </c:pt>
                <c:pt idx="330">
                  <c:v>1.2599753004621059</c:v>
                </c:pt>
                <c:pt idx="331">
                  <c:v>1.2594311543687351</c:v>
                </c:pt>
                <c:pt idx="332">
                  <c:v>1.264566873990248</c:v>
                </c:pt>
                <c:pt idx="333">
                  <c:v>1.2629739803025171</c:v>
                </c:pt>
                <c:pt idx="334">
                  <c:v>1.264741510038085</c:v>
                </c:pt>
                <c:pt idx="335">
                  <c:v>1.26322117684185</c:v>
                </c:pt>
                <c:pt idx="336">
                  <c:v>1.2657134348074039</c:v>
                </c:pt>
                <c:pt idx="337">
                  <c:v>1.268253402289514</c:v>
                </c:pt>
                <c:pt idx="338">
                  <c:v>1.2708717836476719</c:v>
                </c:pt>
                <c:pt idx="339">
                  <c:v>1.2694847487923131</c:v>
                </c:pt>
                <c:pt idx="340">
                  <c:v>1.2647540517519731</c:v>
                </c:pt>
                <c:pt idx="341">
                  <c:v>1.263804164429112</c:v>
                </c:pt>
                <c:pt idx="342">
                  <c:v>1.2630865755483891</c:v>
                </c:pt>
                <c:pt idx="343">
                  <c:v>1.2633296952265749</c:v>
                </c:pt>
                <c:pt idx="344">
                  <c:v>1.259073443933896</c:v>
                </c:pt>
                <c:pt idx="345">
                  <c:v>1.2595416206271881</c:v>
                </c:pt>
                <c:pt idx="346">
                  <c:v>1.2593482043080271</c:v>
                </c:pt>
                <c:pt idx="347">
                  <c:v>1.257114553564679</c:v>
                </c:pt>
                <c:pt idx="348">
                  <c:v>1.254193855515654</c:v>
                </c:pt>
                <c:pt idx="349">
                  <c:v>1.256260989756919</c:v>
                </c:pt>
                <c:pt idx="350">
                  <c:v>1.2534508855879409</c:v>
                </c:pt>
                <c:pt idx="351">
                  <c:v>1.2546875305441689</c:v>
                </c:pt>
                <c:pt idx="352">
                  <c:v>1.254921673515216</c:v>
                </c:pt>
                <c:pt idx="353">
                  <c:v>1.257351610418139</c:v>
                </c:pt>
                <c:pt idx="354">
                  <c:v>1.260867863087036</c:v>
                </c:pt>
                <c:pt idx="355">
                  <c:v>1.2643181426904151</c:v>
                </c:pt>
                <c:pt idx="356">
                  <c:v>1.265225439905594</c:v>
                </c:pt>
                <c:pt idx="357">
                  <c:v>1.2683855774839079</c:v>
                </c:pt>
                <c:pt idx="358">
                  <c:v>1.267956285515917</c:v>
                </c:pt>
                <c:pt idx="359">
                  <c:v>1.264335384341212</c:v>
                </c:pt>
                <c:pt idx="360">
                  <c:v>1.263315420915653</c:v>
                </c:pt>
                <c:pt idx="361">
                  <c:v>1.270691944520745</c:v>
                </c:pt>
                <c:pt idx="362">
                  <c:v>1.270327983885307</c:v>
                </c:pt>
                <c:pt idx="363">
                  <c:v>1.271481905769043</c:v>
                </c:pt>
                <c:pt idx="364">
                  <c:v>1.2714905458911641</c:v>
                </c:pt>
                <c:pt idx="365">
                  <c:v>1.2729665416317579</c:v>
                </c:pt>
                <c:pt idx="366">
                  <c:v>1.2737264990907251</c:v>
                </c:pt>
                <c:pt idx="367">
                  <c:v>1.2718673825106761</c:v>
                </c:pt>
                <c:pt idx="368">
                  <c:v>1.280801959018866</c:v>
                </c:pt>
                <c:pt idx="369">
                  <c:v>1.2809465190169349</c:v>
                </c:pt>
                <c:pt idx="370">
                  <c:v>1.27714811484846</c:v>
                </c:pt>
                <c:pt idx="371">
                  <c:v>1.2778250643485509</c:v>
                </c:pt>
                <c:pt idx="372">
                  <c:v>1.275815464087878</c:v>
                </c:pt>
                <c:pt idx="373">
                  <c:v>1.272797260532063</c:v>
                </c:pt>
                <c:pt idx="374">
                  <c:v>1.272414404481603</c:v>
                </c:pt>
                <c:pt idx="375">
                  <c:v>1.2721507751865371</c:v>
                </c:pt>
                <c:pt idx="376">
                  <c:v>1.2717236436275321</c:v>
                </c:pt>
                <c:pt idx="377">
                  <c:v>1.268583189487974</c:v>
                </c:pt>
                <c:pt idx="378">
                  <c:v>1.268819157831516</c:v>
                </c:pt>
                <c:pt idx="379">
                  <c:v>1.2709474232276039</c:v>
                </c:pt>
                <c:pt idx="380">
                  <c:v>1.271513634850415</c:v>
                </c:pt>
                <c:pt idx="381">
                  <c:v>1.269614869186078</c:v>
                </c:pt>
                <c:pt idx="382">
                  <c:v>1.271377266913468</c:v>
                </c:pt>
                <c:pt idx="383">
                  <c:v>1.271922248590009</c:v>
                </c:pt>
                <c:pt idx="384">
                  <c:v>1.2741883575680899</c:v>
                </c:pt>
                <c:pt idx="385">
                  <c:v>1.2745462323406249</c:v>
                </c:pt>
                <c:pt idx="386">
                  <c:v>1.2741535960019581</c:v>
                </c:pt>
                <c:pt idx="387">
                  <c:v>1.2821146095544169</c:v>
                </c:pt>
                <c:pt idx="388">
                  <c:v>1.2815558448244011</c:v>
                </c:pt>
                <c:pt idx="389">
                  <c:v>1.2784439822806171</c:v>
                </c:pt>
                <c:pt idx="390">
                  <c:v>1.2827415283208861</c:v>
                </c:pt>
                <c:pt idx="391">
                  <c:v>1.2858125618011871</c:v>
                </c:pt>
                <c:pt idx="392">
                  <c:v>1.292000340230544</c:v>
                </c:pt>
                <c:pt idx="393">
                  <c:v>1.290739400588726</c:v>
                </c:pt>
                <c:pt idx="394">
                  <c:v>1.2939207167909941</c:v>
                </c:pt>
                <c:pt idx="395">
                  <c:v>1.295316252853032</c:v>
                </c:pt>
                <c:pt idx="396">
                  <c:v>1.300041042982975</c:v>
                </c:pt>
                <c:pt idx="397">
                  <c:v>1.295838588535474</c:v>
                </c:pt>
                <c:pt idx="398">
                  <c:v>1.2965425081354991</c:v>
                </c:pt>
                <c:pt idx="399">
                  <c:v>1.298894869445316</c:v>
                </c:pt>
                <c:pt idx="400">
                  <c:v>1.2989466974202271</c:v>
                </c:pt>
                <c:pt idx="401">
                  <c:v>1.299139498910771</c:v>
                </c:pt>
                <c:pt idx="402">
                  <c:v>1.295797728121231</c:v>
                </c:pt>
                <c:pt idx="403">
                  <c:v>1.2963030685422341</c:v>
                </c:pt>
                <c:pt idx="404">
                  <c:v>1.2956779191848651</c:v>
                </c:pt>
                <c:pt idx="405">
                  <c:v>1.297351296402381</c:v>
                </c:pt>
                <c:pt idx="406">
                  <c:v>1.2962705385738471</c:v>
                </c:pt>
                <c:pt idx="407">
                  <c:v>1.2977961487170639</c:v>
                </c:pt>
                <c:pt idx="408">
                  <c:v>1.291965091455187</c:v>
                </c:pt>
                <c:pt idx="409">
                  <c:v>1.2941721851331249</c:v>
                </c:pt>
                <c:pt idx="410">
                  <c:v>1.291842092043348</c:v>
                </c:pt>
                <c:pt idx="411">
                  <c:v>1.294686912909766</c:v>
                </c:pt>
                <c:pt idx="412">
                  <c:v>1.293287616811621</c:v>
                </c:pt>
                <c:pt idx="413">
                  <c:v>1.2935485594643501</c:v>
                </c:pt>
                <c:pt idx="414">
                  <c:v>1.289873286824631</c:v>
                </c:pt>
                <c:pt idx="415">
                  <c:v>1.2921040468601681</c:v>
                </c:pt>
                <c:pt idx="416">
                  <c:v>1.294256281481059</c:v>
                </c:pt>
                <c:pt idx="417">
                  <c:v>1.296746651713232</c:v>
                </c:pt>
                <c:pt idx="418">
                  <c:v>1.299755765283134</c:v>
                </c:pt>
                <c:pt idx="419">
                  <c:v>1.2966237628130539</c:v>
                </c:pt>
                <c:pt idx="420">
                  <c:v>1.2960361138131931</c:v>
                </c:pt>
                <c:pt idx="421">
                  <c:v>1.299336721267301</c:v>
                </c:pt>
                <c:pt idx="422">
                  <c:v>1.2994965482606939</c:v>
                </c:pt>
                <c:pt idx="423">
                  <c:v>1.3007137387002781</c:v>
                </c:pt>
                <c:pt idx="424">
                  <c:v>1.3121263763007101</c:v>
                </c:pt>
                <c:pt idx="425">
                  <c:v>1.311386613353098</c:v>
                </c:pt>
                <c:pt idx="426">
                  <c:v>1.3210138991169069</c:v>
                </c:pt>
                <c:pt idx="427">
                  <c:v>1.308056084057579</c:v>
                </c:pt>
                <c:pt idx="428">
                  <c:v>1.308969718152134</c:v>
                </c:pt>
                <c:pt idx="429">
                  <c:v>1.307327297623619</c:v>
                </c:pt>
                <c:pt idx="430">
                  <c:v>1.311329753447972</c:v>
                </c:pt>
                <c:pt idx="431">
                  <c:v>1.3072837437524509</c:v>
                </c:pt>
                <c:pt idx="432">
                  <c:v>1.307438816360285</c:v>
                </c:pt>
                <c:pt idx="433">
                  <c:v>1.3098576422965149</c:v>
                </c:pt>
                <c:pt idx="434">
                  <c:v>1.3140805617244999</c:v>
                </c:pt>
                <c:pt idx="435">
                  <c:v>1.311762940148651</c:v>
                </c:pt>
                <c:pt idx="436">
                  <c:v>1.311273953939148</c:v>
                </c:pt>
                <c:pt idx="437">
                  <c:v>1.3170971724934779</c:v>
                </c:pt>
                <c:pt idx="438">
                  <c:v>1.3126187204953581</c:v>
                </c:pt>
                <c:pt idx="439">
                  <c:v>1.3203075878704429</c:v>
                </c:pt>
                <c:pt idx="440">
                  <c:v>1.318419026039815</c:v>
                </c:pt>
                <c:pt idx="441">
                  <c:v>1.2996191922476921</c:v>
                </c:pt>
                <c:pt idx="442">
                  <c:v>1.3009181126183511</c:v>
                </c:pt>
                <c:pt idx="443">
                  <c:v>1.3075032138066049</c:v>
                </c:pt>
                <c:pt idx="444">
                  <c:v>1.3017012566758159</c:v>
                </c:pt>
                <c:pt idx="445">
                  <c:v>1.3064457249483801</c:v>
                </c:pt>
                <c:pt idx="446">
                  <c:v>1.308144442221981</c:v>
                </c:pt>
                <c:pt idx="447">
                  <c:v>1.312013668978802</c:v>
                </c:pt>
                <c:pt idx="448">
                  <c:v>1.312407104175678</c:v>
                </c:pt>
                <c:pt idx="449">
                  <c:v>1.3154671584325279</c:v>
                </c:pt>
                <c:pt idx="450">
                  <c:v>1.316154099847207</c:v>
                </c:pt>
                <c:pt idx="451">
                  <c:v>1.3135553932379651</c:v>
                </c:pt>
                <c:pt idx="452">
                  <c:v>1.3172844011935121</c:v>
                </c:pt>
                <c:pt idx="453">
                  <c:v>1.3185365357893959</c:v>
                </c:pt>
                <c:pt idx="454">
                  <c:v>1.319750185945384</c:v>
                </c:pt>
                <c:pt idx="455">
                  <c:v>1.319229971465057</c:v>
                </c:pt>
                <c:pt idx="456">
                  <c:v>1.3187501639125749</c:v>
                </c:pt>
                <c:pt idx="457">
                  <c:v>1.316741286227296</c:v>
                </c:pt>
                <c:pt idx="458">
                  <c:v>1.316217690061815</c:v>
                </c:pt>
                <c:pt idx="459">
                  <c:v>1.3180440523777519</c:v>
                </c:pt>
                <c:pt idx="460">
                  <c:v>1.3168713196690769</c:v>
                </c:pt>
                <c:pt idx="461">
                  <c:v>1.3154364106024501</c:v>
                </c:pt>
                <c:pt idx="462">
                  <c:v>1.312673551404713</c:v>
                </c:pt>
                <c:pt idx="463">
                  <c:v>1.3141258656254049</c:v>
                </c:pt>
                <c:pt idx="464">
                  <c:v>1.31215136036765</c:v>
                </c:pt>
                <c:pt idx="465">
                  <c:v>1.313222583083131</c:v>
                </c:pt>
                <c:pt idx="466">
                  <c:v>1.310393880428895</c:v>
                </c:pt>
                <c:pt idx="467">
                  <c:v>1.308318039281041</c:v>
                </c:pt>
                <c:pt idx="468">
                  <c:v>1.3082494928985879</c:v>
                </c:pt>
                <c:pt idx="469">
                  <c:v>1.308993427012433</c:v>
                </c:pt>
                <c:pt idx="470">
                  <c:v>1.3079903323023649</c:v>
                </c:pt>
                <c:pt idx="471">
                  <c:v>1.307376047504931</c:v>
                </c:pt>
                <c:pt idx="472">
                  <c:v>1.306952870427303</c:v>
                </c:pt>
                <c:pt idx="473">
                  <c:v>1.302522686921926</c:v>
                </c:pt>
                <c:pt idx="474">
                  <c:v>1.302708763973687</c:v>
                </c:pt>
                <c:pt idx="475">
                  <c:v>1.3040964327603251</c:v>
                </c:pt>
                <c:pt idx="476">
                  <c:v>1.3057798494405231</c:v>
                </c:pt>
                <c:pt idx="477">
                  <c:v>1.3045342467515331</c:v>
                </c:pt>
                <c:pt idx="478">
                  <c:v>1.307104261514368</c:v>
                </c:pt>
                <c:pt idx="479">
                  <c:v>1.306446221028833</c:v>
                </c:pt>
                <c:pt idx="480">
                  <c:v>1.310790596871364</c:v>
                </c:pt>
                <c:pt idx="481">
                  <c:v>1.3093974491281439</c:v>
                </c:pt>
                <c:pt idx="482">
                  <c:v>1.308712855213745</c:v>
                </c:pt>
                <c:pt idx="483">
                  <c:v>1.3099885293775999</c:v>
                </c:pt>
                <c:pt idx="484">
                  <c:v>1.3101419382295261</c:v>
                </c:pt>
                <c:pt idx="485">
                  <c:v>1.308300295164577</c:v>
                </c:pt>
                <c:pt idx="486">
                  <c:v>1.3160842119694061</c:v>
                </c:pt>
                <c:pt idx="487">
                  <c:v>1.3174213002237309</c:v>
                </c:pt>
                <c:pt idx="488">
                  <c:v>1.319142137946711</c:v>
                </c:pt>
                <c:pt idx="489">
                  <c:v>1.3196377488363551</c:v>
                </c:pt>
                <c:pt idx="490">
                  <c:v>1.3189341640818331</c:v>
                </c:pt>
                <c:pt idx="491">
                  <c:v>1.318929006067334</c:v>
                </c:pt>
                <c:pt idx="492">
                  <c:v>1.319342888852048</c:v>
                </c:pt>
                <c:pt idx="493">
                  <c:v>1.313835713516581</c:v>
                </c:pt>
                <c:pt idx="494">
                  <c:v>1.326067772351744</c:v>
                </c:pt>
                <c:pt idx="495">
                  <c:v>1.324588863221446</c:v>
                </c:pt>
                <c:pt idx="496">
                  <c:v>1.324968219326714</c:v>
                </c:pt>
                <c:pt idx="497">
                  <c:v>1.3235244229016869</c:v>
                </c:pt>
                <c:pt idx="498">
                  <c:v>1.326090679590989</c:v>
                </c:pt>
                <c:pt idx="499">
                  <c:v>1.3233765165857609</c:v>
                </c:pt>
                <c:pt idx="500">
                  <c:v>1.3263878029272911</c:v>
                </c:pt>
                <c:pt idx="501">
                  <c:v>1.32650771385709</c:v>
                </c:pt>
                <c:pt idx="502">
                  <c:v>1.324675808787197</c:v>
                </c:pt>
                <c:pt idx="503">
                  <c:v>1.323704441344832</c:v>
                </c:pt>
                <c:pt idx="504">
                  <c:v>1.325059217805084</c:v>
                </c:pt>
                <c:pt idx="505">
                  <c:v>1.3271392334240379</c:v>
                </c:pt>
                <c:pt idx="506">
                  <c:v>1.3263652833094279</c:v>
                </c:pt>
                <c:pt idx="507">
                  <c:v>1.3290165122651341</c:v>
                </c:pt>
                <c:pt idx="508">
                  <c:v>1.3277155045233191</c:v>
                </c:pt>
                <c:pt idx="509">
                  <c:v>1.3284720809567829</c:v>
                </c:pt>
                <c:pt idx="510">
                  <c:v>1.331728504661035</c:v>
                </c:pt>
                <c:pt idx="511">
                  <c:v>1.336802111384638</c:v>
                </c:pt>
                <c:pt idx="512">
                  <c:v>1.3383948016067191</c:v>
                </c:pt>
                <c:pt idx="513">
                  <c:v>1.338497415112156</c:v>
                </c:pt>
                <c:pt idx="514">
                  <c:v>1.334597332479794</c:v>
                </c:pt>
                <c:pt idx="515">
                  <c:v>1.336904949128997</c:v>
                </c:pt>
                <c:pt idx="516">
                  <c:v>1.336030489455283</c:v>
                </c:pt>
                <c:pt idx="517">
                  <c:v>1.3395954593715209</c:v>
                </c:pt>
                <c:pt idx="518">
                  <c:v>1.3394875924635801</c:v>
                </c:pt>
                <c:pt idx="519">
                  <c:v>1.3398509695499199</c:v>
                </c:pt>
                <c:pt idx="520">
                  <c:v>1.3395976331711881</c:v>
                </c:pt>
                <c:pt idx="521">
                  <c:v>1.340304733627673</c:v>
                </c:pt>
                <c:pt idx="522">
                  <c:v>1.3449309395430531</c:v>
                </c:pt>
                <c:pt idx="523">
                  <c:v>1.346743524103017</c:v>
                </c:pt>
                <c:pt idx="524">
                  <c:v>1.3460190934150329</c:v>
                </c:pt>
                <c:pt idx="525">
                  <c:v>1.346105373967563</c:v>
                </c:pt>
                <c:pt idx="526">
                  <c:v>1.346028648314616</c:v>
                </c:pt>
                <c:pt idx="527">
                  <c:v>1.343835254793029</c:v>
                </c:pt>
                <c:pt idx="528">
                  <c:v>1.3426808939887489</c:v>
                </c:pt>
                <c:pt idx="529">
                  <c:v>1.342962177146708</c:v>
                </c:pt>
                <c:pt idx="530">
                  <c:v>1.3404949357307629</c:v>
                </c:pt>
                <c:pt idx="531">
                  <c:v>1.342305516201286</c:v>
                </c:pt>
                <c:pt idx="532">
                  <c:v>1.3413835063544199</c:v>
                </c:pt>
                <c:pt idx="533">
                  <c:v>1.3419371844140231</c:v>
                </c:pt>
                <c:pt idx="534">
                  <c:v>1.339182474500453</c:v>
                </c:pt>
                <c:pt idx="535">
                  <c:v>1.3379020030194579</c:v>
                </c:pt>
                <c:pt idx="536">
                  <c:v>1.3401757048123759</c:v>
                </c:pt>
                <c:pt idx="537">
                  <c:v>1.3391470655282609</c:v>
                </c:pt>
                <c:pt idx="538">
                  <c:v>1.3380998261371559</c:v>
                </c:pt>
                <c:pt idx="539">
                  <c:v>1.336777836734756</c:v>
                </c:pt>
                <c:pt idx="540">
                  <c:v>1.3337634786765731</c:v>
                </c:pt>
                <c:pt idx="541">
                  <c:v>1.336228474594972</c:v>
                </c:pt>
                <c:pt idx="542">
                  <c:v>1.337697821889887</c:v>
                </c:pt>
                <c:pt idx="543">
                  <c:v>1.343812444455265</c:v>
                </c:pt>
                <c:pt idx="544">
                  <c:v>1.3456867437487099</c:v>
                </c:pt>
                <c:pt idx="545">
                  <c:v>1.3444201447793831</c:v>
                </c:pt>
                <c:pt idx="546">
                  <c:v>1.343832870269136</c:v>
                </c:pt>
                <c:pt idx="547">
                  <c:v>1.3465019343697959</c:v>
                </c:pt>
                <c:pt idx="548">
                  <c:v>1.3475980068954829</c:v>
                </c:pt>
                <c:pt idx="549">
                  <c:v>1.3475418433873501</c:v>
                </c:pt>
                <c:pt idx="550">
                  <c:v>1.3460147099962849</c:v>
                </c:pt>
                <c:pt idx="551">
                  <c:v>1.3442184130551189</c:v>
                </c:pt>
                <c:pt idx="552">
                  <c:v>1.344979499224032</c:v>
                </c:pt>
                <c:pt idx="553">
                  <c:v>1.345525565467538</c:v>
                </c:pt>
                <c:pt idx="554">
                  <c:v>1.344463787972541</c:v>
                </c:pt>
                <c:pt idx="555">
                  <c:v>1.3462657868742569</c:v>
                </c:pt>
                <c:pt idx="556">
                  <c:v>1.346077360221134</c:v>
                </c:pt>
                <c:pt idx="557">
                  <c:v>1.3477068685342559</c:v>
                </c:pt>
                <c:pt idx="558">
                  <c:v>1.346974995921886</c:v>
                </c:pt>
                <c:pt idx="559">
                  <c:v>1.347570476949572</c:v>
                </c:pt>
                <c:pt idx="560">
                  <c:v>1.349728050161866</c:v>
                </c:pt>
                <c:pt idx="561">
                  <c:v>1.3504739818026099</c:v>
                </c:pt>
                <c:pt idx="562">
                  <c:v>1.349589848343447</c:v>
                </c:pt>
                <c:pt idx="563">
                  <c:v>1.335150899449786</c:v>
                </c:pt>
                <c:pt idx="564">
                  <c:v>1.336563552492503</c:v>
                </c:pt>
                <c:pt idx="565">
                  <c:v>1.3378565171425829</c:v>
                </c:pt>
                <c:pt idx="566">
                  <c:v>1.338449245071391</c:v>
                </c:pt>
                <c:pt idx="567">
                  <c:v>1.343513258626891</c:v>
                </c:pt>
                <c:pt idx="568">
                  <c:v>1.3516927630513971</c:v>
                </c:pt>
                <c:pt idx="569">
                  <c:v>1.3526921374444409</c:v>
                </c:pt>
                <c:pt idx="570">
                  <c:v>1.334803027889552</c:v>
                </c:pt>
                <c:pt idx="571">
                  <c:v>1.3358029835984979</c:v>
                </c:pt>
                <c:pt idx="572">
                  <c:v>1.3381783409217329</c:v>
                </c:pt>
                <c:pt idx="573">
                  <c:v>1.3371049871170599</c:v>
                </c:pt>
                <c:pt idx="574">
                  <c:v>1.3405704682913731</c:v>
                </c:pt>
                <c:pt idx="575">
                  <c:v>1.3446117220788909</c:v>
                </c:pt>
                <c:pt idx="576">
                  <c:v>1.3406752993076081</c:v>
                </c:pt>
                <c:pt idx="577">
                  <c:v>1.3381310441149981</c:v>
                </c:pt>
                <c:pt idx="578">
                  <c:v>1.341519954259625</c:v>
                </c:pt>
                <c:pt idx="579">
                  <c:v>1.339096022458063</c:v>
                </c:pt>
                <c:pt idx="580">
                  <c:v>1.340941954193007</c:v>
                </c:pt>
                <c:pt idx="581">
                  <c:v>1.3413847560295751</c:v>
                </c:pt>
                <c:pt idx="582">
                  <c:v>1.343625508493858</c:v>
                </c:pt>
                <c:pt idx="583">
                  <c:v>1.3495960462447789</c:v>
                </c:pt>
                <c:pt idx="584">
                  <c:v>1.3490595408688151</c:v>
                </c:pt>
                <c:pt idx="585">
                  <c:v>1.347546190454108</c:v>
                </c:pt>
                <c:pt idx="586">
                  <c:v>1.3489264022595391</c:v>
                </c:pt>
                <c:pt idx="587">
                  <c:v>1.350288699245241</c:v>
                </c:pt>
                <c:pt idx="588">
                  <c:v>1.348634366967534</c:v>
                </c:pt>
                <c:pt idx="589">
                  <c:v>1.349809054654026</c:v>
                </c:pt>
                <c:pt idx="590">
                  <c:v>1.356043549754913</c:v>
                </c:pt>
                <c:pt idx="591">
                  <c:v>1.359115446349513</c:v>
                </c:pt>
                <c:pt idx="592">
                  <c:v>1.354024733766853</c:v>
                </c:pt>
                <c:pt idx="593">
                  <c:v>1.3555069864072791</c:v>
                </c:pt>
                <c:pt idx="594">
                  <c:v>1.355970843259735</c:v>
                </c:pt>
                <c:pt idx="595">
                  <c:v>1.352532840061075</c:v>
                </c:pt>
                <c:pt idx="596">
                  <c:v>1.356142805093083</c:v>
                </c:pt>
                <c:pt idx="597">
                  <c:v>1.3551333476274761</c:v>
                </c:pt>
                <c:pt idx="598">
                  <c:v>1.3605502843994439</c:v>
                </c:pt>
                <c:pt idx="599">
                  <c:v>1.362808304190086</c:v>
                </c:pt>
                <c:pt idx="600">
                  <c:v>1.363821013997973</c:v>
                </c:pt>
                <c:pt idx="601">
                  <c:v>1.362551782855373</c:v>
                </c:pt>
                <c:pt idx="602">
                  <c:v>1.3673879290517059</c:v>
                </c:pt>
                <c:pt idx="603">
                  <c:v>1.360863048817978</c:v>
                </c:pt>
                <c:pt idx="604">
                  <c:v>1.3576824525790281</c:v>
                </c:pt>
                <c:pt idx="605">
                  <c:v>1.355187594260048</c:v>
                </c:pt>
                <c:pt idx="606">
                  <c:v>1.3584446850683549</c:v>
                </c:pt>
                <c:pt idx="607">
                  <c:v>1.355161759915543</c:v>
                </c:pt>
                <c:pt idx="608">
                  <c:v>1.355352848484346</c:v>
                </c:pt>
                <c:pt idx="609">
                  <c:v>1.356575938596307</c:v>
                </c:pt>
                <c:pt idx="610">
                  <c:v>1.3583080852071481</c:v>
                </c:pt>
                <c:pt idx="611">
                  <c:v>1.3528737697623969</c:v>
                </c:pt>
                <c:pt idx="612">
                  <c:v>1.349463278296213</c:v>
                </c:pt>
                <c:pt idx="613">
                  <c:v>1.355526263668307</c:v>
                </c:pt>
                <c:pt idx="614">
                  <c:v>1.3587424780497821</c:v>
                </c:pt>
                <c:pt idx="615">
                  <c:v>1.3584702461283711</c:v>
                </c:pt>
                <c:pt idx="616">
                  <c:v>1.361817074322129</c:v>
                </c:pt>
                <c:pt idx="617">
                  <c:v>1.3556189359063491</c:v>
                </c:pt>
                <c:pt idx="618">
                  <c:v>1.357216156255002</c:v>
                </c:pt>
                <c:pt idx="619">
                  <c:v>1.361559218887008</c:v>
                </c:pt>
                <c:pt idx="620">
                  <c:v>1.3614221032925129</c:v>
                </c:pt>
                <c:pt idx="621">
                  <c:v>1.3626278636274931</c:v>
                </c:pt>
                <c:pt idx="622">
                  <c:v>1.3642290483876729</c:v>
                </c:pt>
                <c:pt idx="623">
                  <c:v>1.360791618112055</c:v>
                </c:pt>
                <c:pt idx="624">
                  <c:v>1.357510183914389</c:v>
                </c:pt>
                <c:pt idx="625">
                  <c:v>1.3587406761708929</c:v>
                </c:pt>
                <c:pt idx="626">
                  <c:v>1.3595543691967089</c:v>
                </c:pt>
                <c:pt idx="627">
                  <c:v>1.3617470994994769</c:v>
                </c:pt>
                <c:pt idx="628">
                  <c:v>1.362127614194117</c:v>
                </c:pt>
                <c:pt idx="629">
                  <c:v>1.36382700935583</c:v>
                </c:pt>
                <c:pt idx="630">
                  <c:v>1.3615889848234151</c:v>
                </c:pt>
                <c:pt idx="631">
                  <c:v>1.3726148413270629</c:v>
                </c:pt>
                <c:pt idx="632">
                  <c:v>1.3760381937455679</c:v>
                </c:pt>
                <c:pt idx="633">
                  <c:v>1.3796321182195179</c:v>
                </c:pt>
                <c:pt idx="634">
                  <c:v>1.374081488591228</c:v>
                </c:pt>
                <c:pt idx="635">
                  <c:v>1.376033309191605</c:v>
                </c:pt>
                <c:pt idx="636">
                  <c:v>1.375606282058943</c:v>
                </c:pt>
                <c:pt idx="637">
                  <c:v>1.376501111654717</c:v>
                </c:pt>
                <c:pt idx="638">
                  <c:v>1.371499497691288</c:v>
                </c:pt>
                <c:pt idx="639">
                  <c:v>1.368666207235876</c:v>
                </c:pt>
                <c:pt idx="640">
                  <c:v>1.362586398829154</c:v>
                </c:pt>
                <c:pt idx="641">
                  <c:v>1.3599219505765721</c:v>
                </c:pt>
                <c:pt idx="642">
                  <c:v>1.355658326893288</c:v>
                </c:pt>
                <c:pt idx="643">
                  <c:v>1.36153263385943</c:v>
                </c:pt>
                <c:pt idx="644">
                  <c:v>1.3602128606449551</c:v>
                </c:pt>
                <c:pt idx="645">
                  <c:v>1.359764788771346</c:v>
                </c:pt>
                <c:pt idx="646">
                  <c:v>1.360299200571033</c:v>
                </c:pt>
                <c:pt idx="647">
                  <c:v>1.3596772247373849</c:v>
                </c:pt>
                <c:pt idx="648">
                  <c:v>1.367085446841283</c:v>
                </c:pt>
                <c:pt idx="649">
                  <c:v>1.367659616970244</c:v>
                </c:pt>
                <c:pt idx="650">
                  <c:v>1.3651169420768161</c:v>
                </c:pt>
                <c:pt idx="651">
                  <c:v>1.369991350766125</c:v>
                </c:pt>
                <c:pt idx="652">
                  <c:v>1.370576545006962</c:v>
                </c:pt>
                <c:pt idx="653">
                  <c:v>1.3675567077194331</c:v>
                </c:pt>
                <c:pt idx="654">
                  <c:v>1.3703440482997671</c:v>
                </c:pt>
                <c:pt idx="655">
                  <c:v>1.375998141308836</c:v>
                </c:pt>
                <c:pt idx="656">
                  <c:v>1.3745798763533099</c:v>
                </c:pt>
                <c:pt idx="657">
                  <c:v>1.37544428819947</c:v>
                </c:pt>
                <c:pt idx="658">
                  <c:v>1.3783225686507441</c:v>
                </c:pt>
                <c:pt idx="659">
                  <c:v>1.3802518657779519</c:v>
                </c:pt>
                <c:pt idx="660">
                  <c:v>1.388595452033103</c:v>
                </c:pt>
                <c:pt idx="661">
                  <c:v>1.3899791731279889</c:v>
                </c:pt>
                <c:pt idx="662">
                  <c:v>1.39282420585672</c:v>
                </c:pt>
                <c:pt idx="663">
                  <c:v>1.392176685774055</c:v>
                </c:pt>
                <c:pt idx="664">
                  <c:v>1.393545686014624</c:v>
                </c:pt>
                <c:pt idx="665">
                  <c:v>1.3938598895257039</c:v>
                </c:pt>
                <c:pt idx="666">
                  <c:v>1.388610259222512</c:v>
                </c:pt>
                <c:pt idx="667">
                  <c:v>1.3839696428550681</c:v>
                </c:pt>
                <c:pt idx="668">
                  <c:v>1.3785790054216009</c:v>
                </c:pt>
                <c:pt idx="669">
                  <c:v>1.37397058931425</c:v>
                </c:pt>
                <c:pt idx="670">
                  <c:v>1.3715145827244331</c:v>
                </c:pt>
                <c:pt idx="671">
                  <c:v>1.375500961645111</c:v>
                </c:pt>
                <c:pt idx="672">
                  <c:v>1.3752823565015631</c:v>
                </c:pt>
                <c:pt idx="673">
                  <c:v>1.3731138703348551</c:v>
                </c:pt>
                <c:pt idx="674">
                  <c:v>1.3735634565615491</c:v>
                </c:pt>
                <c:pt idx="675">
                  <c:v>1.373441724326451</c:v>
                </c:pt>
                <c:pt idx="676">
                  <c:v>1.3781142504146451</c:v>
                </c:pt>
                <c:pt idx="677">
                  <c:v>1.3812753784869589</c:v>
                </c:pt>
                <c:pt idx="678">
                  <c:v>1.382606470679377</c:v>
                </c:pt>
                <c:pt idx="679">
                  <c:v>1.379519779111213</c:v>
                </c:pt>
                <c:pt idx="680">
                  <c:v>1.3789945401984249</c:v>
                </c:pt>
                <c:pt idx="681">
                  <c:v>1.378707085282554</c:v>
                </c:pt>
                <c:pt idx="682">
                  <c:v>1.37551369606809</c:v>
                </c:pt>
                <c:pt idx="683">
                  <c:v>1.375728639129131</c:v>
                </c:pt>
                <c:pt idx="684">
                  <c:v>1.3739976449245219</c:v>
                </c:pt>
                <c:pt idx="685">
                  <c:v>1.377190354863252</c:v>
                </c:pt>
                <c:pt idx="686">
                  <c:v>1.3804050221655211</c:v>
                </c:pt>
                <c:pt idx="687">
                  <c:v>1.383342122998773</c:v>
                </c:pt>
                <c:pt idx="688">
                  <c:v>1.3842650040554849</c:v>
                </c:pt>
                <c:pt idx="689">
                  <c:v>1.386412420010469</c:v>
                </c:pt>
                <c:pt idx="690">
                  <c:v>1.3838864145573451</c:v>
                </c:pt>
                <c:pt idx="691">
                  <c:v>1.3869763704478411</c:v>
                </c:pt>
                <c:pt idx="692">
                  <c:v>1.3936214032261049</c:v>
                </c:pt>
                <c:pt idx="693">
                  <c:v>1.3916365426593571</c:v>
                </c:pt>
                <c:pt idx="694">
                  <c:v>1.389642706010803</c:v>
                </c:pt>
                <c:pt idx="695">
                  <c:v>1.388080444777543</c:v>
                </c:pt>
                <c:pt idx="696">
                  <c:v>1.3914099573051451</c:v>
                </c:pt>
                <c:pt idx="697">
                  <c:v>1.387209603826731</c:v>
                </c:pt>
                <c:pt idx="698">
                  <c:v>1.3904448643800069</c:v>
                </c:pt>
                <c:pt idx="699">
                  <c:v>1.389485582982158</c:v>
                </c:pt>
                <c:pt idx="700">
                  <c:v>1.390044067843164</c:v>
                </c:pt>
                <c:pt idx="701">
                  <c:v>1.389773538923559</c:v>
                </c:pt>
                <c:pt idx="702">
                  <c:v>1.389192449951042</c:v>
                </c:pt>
                <c:pt idx="703">
                  <c:v>1.3932151985290511</c:v>
                </c:pt>
                <c:pt idx="704">
                  <c:v>1.394287585735319</c:v>
                </c:pt>
                <c:pt idx="705">
                  <c:v>1.3980649789099571</c:v>
                </c:pt>
                <c:pt idx="706">
                  <c:v>1.3943967036968321</c:v>
                </c:pt>
                <c:pt idx="707">
                  <c:v>1.391282683580213</c:v>
                </c:pt>
                <c:pt idx="708">
                  <c:v>1.3913374632232789</c:v>
                </c:pt>
                <c:pt idx="709">
                  <c:v>1.398299637599506</c:v>
                </c:pt>
                <c:pt idx="710">
                  <c:v>1.402603138309134</c:v>
                </c:pt>
                <c:pt idx="711">
                  <c:v>1.3871625414646389</c:v>
                </c:pt>
                <c:pt idx="712">
                  <c:v>1.382688486316507</c:v>
                </c:pt>
                <c:pt idx="713">
                  <c:v>1.3861306982045269</c:v>
                </c:pt>
                <c:pt idx="714">
                  <c:v>1.3948570293582441</c:v>
                </c:pt>
                <c:pt idx="715">
                  <c:v>1.39846468325705</c:v>
                </c:pt>
                <c:pt idx="716">
                  <c:v>1.405251066882208</c:v>
                </c:pt>
                <c:pt idx="717">
                  <c:v>1.405374116415322</c:v>
                </c:pt>
                <c:pt idx="718">
                  <c:v>1.408479737645973</c:v>
                </c:pt>
                <c:pt idx="719">
                  <c:v>1.4072099594962679</c:v>
                </c:pt>
                <c:pt idx="720">
                  <c:v>1.407479936744287</c:v>
                </c:pt>
                <c:pt idx="721">
                  <c:v>1.4072700776442379</c:v>
                </c:pt>
                <c:pt idx="722">
                  <c:v>1.407714773059735</c:v>
                </c:pt>
                <c:pt idx="723">
                  <c:v>1.4033081866611909</c:v>
                </c:pt>
                <c:pt idx="724">
                  <c:v>1.4026032152651471</c:v>
                </c:pt>
                <c:pt idx="725">
                  <c:v>1.39733837757047</c:v>
                </c:pt>
                <c:pt idx="726">
                  <c:v>1.4003550892237659</c:v>
                </c:pt>
                <c:pt idx="727">
                  <c:v>1.4004160485812129</c:v>
                </c:pt>
                <c:pt idx="728">
                  <c:v>1.3832149112432739</c:v>
                </c:pt>
                <c:pt idx="729">
                  <c:v>1.389727936729289</c:v>
                </c:pt>
                <c:pt idx="730">
                  <c:v>1.3895947281614061</c:v>
                </c:pt>
                <c:pt idx="731">
                  <c:v>1.390072602464518</c:v>
                </c:pt>
                <c:pt idx="732">
                  <c:v>1.3930536051400839</c:v>
                </c:pt>
                <c:pt idx="733">
                  <c:v>1.3969472281094919</c:v>
                </c:pt>
                <c:pt idx="734">
                  <c:v>1.4006764718924509</c:v>
                </c:pt>
                <c:pt idx="735">
                  <c:v>1.407891311199448</c:v>
                </c:pt>
                <c:pt idx="736">
                  <c:v>1.4084254303395931</c:v>
                </c:pt>
                <c:pt idx="737">
                  <c:v>1.409802230852059</c:v>
                </c:pt>
                <c:pt idx="738">
                  <c:v>1.4073521676879921</c:v>
                </c:pt>
                <c:pt idx="739">
                  <c:v>1.4075724606910249</c:v>
                </c:pt>
                <c:pt idx="740">
                  <c:v>1.4068052428289419</c:v>
                </c:pt>
                <c:pt idx="741">
                  <c:v>1.4015951788520491</c:v>
                </c:pt>
                <c:pt idx="742">
                  <c:v>1.4035178999857709</c:v>
                </c:pt>
                <c:pt idx="743">
                  <c:v>1.405409612314277</c:v>
                </c:pt>
                <c:pt idx="744">
                  <c:v>1.4063187075633881</c:v>
                </c:pt>
                <c:pt idx="745">
                  <c:v>1.407564305503737</c:v>
                </c:pt>
                <c:pt idx="746">
                  <c:v>1.408176531551216</c:v>
                </c:pt>
                <c:pt idx="747">
                  <c:v>1.4067827221178191</c:v>
                </c:pt>
                <c:pt idx="748">
                  <c:v>1.4083785462561469</c:v>
                </c:pt>
                <c:pt idx="749">
                  <c:v>1.408434636780272</c:v>
                </c:pt>
                <c:pt idx="750">
                  <c:v>1.408962437181237</c:v>
                </c:pt>
                <c:pt idx="751">
                  <c:v>1.410075967460757</c:v>
                </c:pt>
                <c:pt idx="752">
                  <c:v>1.410941833451363</c:v>
                </c:pt>
                <c:pt idx="753">
                  <c:v>1.4118988638742089</c:v>
                </c:pt>
                <c:pt idx="754">
                  <c:v>1.420015714425682</c:v>
                </c:pt>
                <c:pt idx="755">
                  <c:v>1.4187213157632039</c:v>
                </c:pt>
                <c:pt idx="756">
                  <c:v>1.4231407475552691</c:v>
                </c:pt>
                <c:pt idx="757">
                  <c:v>1.4270041051984881</c:v>
                </c:pt>
                <c:pt idx="758">
                  <c:v>1.4278385240666021</c:v>
                </c:pt>
                <c:pt idx="759">
                  <c:v>1.433706417393469</c:v>
                </c:pt>
                <c:pt idx="760">
                  <c:v>1.429823832805988</c:v>
                </c:pt>
                <c:pt idx="761">
                  <c:v>1.4286985344984069</c:v>
                </c:pt>
                <c:pt idx="762">
                  <c:v>1.4293540928773329</c:v>
                </c:pt>
                <c:pt idx="763">
                  <c:v>1.43364665393874</c:v>
                </c:pt>
                <c:pt idx="764">
                  <c:v>1.436461805403983</c:v>
                </c:pt>
                <c:pt idx="765">
                  <c:v>1.434096903362899</c:v>
                </c:pt>
                <c:pt idx="766">
                  <c:v>1.434549624166739</c:v>
                </c:pt>
                <c:pt idx="767">
                  <c:v>1.4367039474140391</c:v>
                </c:pt>
                <c:pt idx="768">
                  <c:v>1.437607456868371</c:v>
                </c:pt>
                <c:pt idx="769">
                  <c:v>1.439193704803333</c:v>
                </c:pt>
                <c:pt idx="770">
                  <c:v>1.442475133779636</c:v>
                </c:pt>
                <c:pt idx="771">
                  <c:v>1.445564483903059</c:v>
                </c:pt>
                <c:pt idx="772">
                  <c:v>1.450976937354292</c:v>
                </c:pt>
                <c:pt idx="773">
                  <c:v>1.448547712480343</c:v>
                </c:pt>
                <c:pt idx="774">
                  <c:v>1.4532470821845389</c:v>
                </c:pt>
                <c:pt idx="775">
                  <c:v>1.451751440233487</c:v>
                </c:pt>
                <c:pt idx="776">
                  <c:v>1.454175212441994</c:v>
                </c:pt>
                <c:pt idx="777">
                  <c:v>1.452834430854117</c:v>
                </c:pt>
                <c:pt idx="778">
                  <c:v>1.454305472909365</c:v>
                </c:pt>
                <c:pt idx="779">
                  <c:v>1.4537924254197441</c:v>
                </c:pt>
                <c:pt idx="780">
                  <c:v>1.43567753145761</c:v>
                </c:pt>
                <c:pt idx="781">
                  <c:v>1.4367056825730931</c:v>
                </c:pt>
                <c:pt idx="782">
                  <c:v>1.435911252753703</c:v>
                </c:pt>
                <c:pt idx="783">
                  <c:v>1.4340500081839549</c:v>
                </c:pt>
                <c:pt idx="784">
                  <c:v>1.4434748299968361</c:v>
                </c:pt>
                <c:pt idx="785">
                  <c:v>1.4341757534590709</c:v>
                </c:pt>
                <c:pt idx="786">
                  <c:v>1.4452330148959029</c:v>
                </c:pt>
                <c:pt idx="787">
                  <c:v>1.4416015720583051</c:v>
                </c:pt>
                <c:pt idx="788">
                  <c:v>1.4438971481196941</c:v>
                </c:pt>
                <c:pt idx="789">
                  <c:v>1.444525498593642</c:v>
                </c:pt>
                <c:pt idx="790">
                  <c:v>1.4477368868925129</c:v>
                </c:pt>
                <c:pt idx="791">
                  <c:v>1.4467097189751521</c:v>
                </c:pt>
                <c:pt idx="792">
                  <c:v>1.452365703127164</c:v>
                </c:pt>
                <c:pt idx="793">
                  <c:v>1.447705552819305</c:v>
                </c:pt>
                <c:pt idx="794">
                  <c:v>1.4600023972510829</c:v>
                </c:pt>
                <c:pt idx="795">
                  <c:v>1.460815521305145</c:v>
                </c:pt>
                <c:pt idx="796">
                  <c:v>1.462705783338049</c:v>
                </c:pt>
                <c:pt idx="797">
                  <c:v>1.465382366450952</c:v>
                </c:pt>
                <c:pt idx="798">
                  <c:v>1.471521070856836</c:v>
                </c:pt>
                <c:pt idx="799">
                  <c:v>1.464011264413265</c:v>
                </c:pt>
                <c:pt idx="800">
                  <c:v>1.4666988614872341</c:v>
                </c:pt>
                <c:pt idx="801">
                  <c:v>1.464252371095039</c:v>
                </c:pt>
                <c:pt idx="802">
                  <c:v>1.466572973180561</c:v>
                </c:pt>
                <c:pt idx="803">
                  <c:v>1.4628447288788611</c:v>
                </c:pt>
                <c:pt idx="804">
                  <c:v>1.4670089270419271</c:v>
                </c:pt>
                <c:pt idx="805">
                  <c:v>1.4697241470400031</c:v>
                </c:pt>
                <c:pt idx="806">
                  <c:v>1.464631537407562</c:v>
                </c:pt>
                <c:pt idx="807">
                  <c:v>1.469165452842476</c:v>
                </c:pt>
                <c:pt idx="808">
                  <c:v>1.4645826044306309</c:v>
                </c:pt>
                <c:pt idx="809">
                  <c:v>1.4610183172853251</c:v>
                </c:pt>
                <c:pt idx="810">
                  <c:v>1.4653590553642279</c:v>
                </c:pt>
                <c:pt idx="811">
                  <c:v>1.4758120586221919</c:v>
                </c:pt>
                <c:pt idx="812">
                  <c:v>1.473046786007423</c:v>
                </c:pt>
                <c:pt idx="813">
                  <c:v>1.469279773266255</c:v>
                </c:pt>
                <c:pt idx="814">
                  <c:v>1.4691013885748541</c:v>
                </c:pt>
                <c:pt idx="815">
                  <c:v>1.471417327094573</c:v>
                </c:pt>
                <c:pt idx="816">
                  <c:v>1.468722197673626</c:v>
                </c:pt>
                <c:pt idx="817">
                  <c:v>1.475254924409833</c:v>
                </c:pt>
                <c:pt idx="818">
                  <c:v>1.4759125945374929</c:v>
                </c:pt>
                <c:pt idx="819">
                  <c:v>1.4736143457092099</c:v>
                </c:pt>
                <c:pt idx="820">
                  <c:v>1.4757535095257071</c:v>
                </c:pt>
                <c:pt idx="821">
                  <c:v>1.4750861990652111</c:v>
                </c:pt>
                <c:pt idx="822">
                  <c:v>1.474838279266671</c:v>
                </c:pt>
                <c:pt idx="823">
                  <c:v>1.4762404727782359</c:v>
                </c:pt>
                <c:pt idx="824">
                  <c:v>1.476480897660666</c:v>
                </c:pt>
                <c:pt idx="825">
                  <c:v>1.4769429838443711</c:v>
                </c:pt>
                <c:pt idx="826">
                  <c:v>1.481754241424883</c:v>
                </c:pt>
                <c:pt idx="827">
                  <c:v>1.480882480028767</c:v>
                </c:pt>
                <c:pt idx="828">
                  <c:v>1.477686224222174</c:v>
                </c:pt>
                <c:pt idx="829">
                  <c:v>1.4783376882233881</c:v>
                </c:pt>
                <c:pt idx="830">
                  <c:v>1.4817490142424381</c:v>
                </c:pt>
                <c:pt idx="831">
                  <c:v>1.4776948107953289</c:v>
                </c:pt>
                <c:pt idx="832">
                  <c:v>1.47758854431988</c:v>
                </c:pt>
                <c:pt idx="833">
                  <c:v>1.476837478655715</c:v>
                </c:pt>
                <c:pt idx="834">
                  <c:v>1.482776158029117</c:v>
                </c:pt>
                <c:pt idx="835">
                  <c:v>1.4796508107512221</c:v>
                </c:pt>
                <c:pt idx="836">
                  <c:v>1.486255590692428</c:v>
                </c:pt>
                <c:pt idx="837">
                  <c:v>1.4850185805812151</c:v>
                </c:pt>
                <c:pt idx="838">
                  <c:v>1.4924390654773729</c:v>
                </c:pt>
                <c:pt idx="839">
                  <c:v>1.491574994752741</c:v>
                </c:pt>
                <c:pt idx="840">
                  <c:v>1.493759808850774</c:v>
                </c:pt>
                <c:pt idx="841">
                  <c:v>1.488368604247019</c:v>
                </c:pt>
                <c:pt idx="842">
                  <c:v>1.488418080625169</c:v>
                </c:pt>
                <c:pt idx="843">
                  <c:v>1.492740075357794</c:v>
                </c:pt>
                <c:pt idx="844">
                  <c:v>1.4932378292653989</c:v>
                </c:pt>
                <c:pt idx="845">
                  <c:v>1.496769569220129</c:v>
                </c:pt>
                <c:pt idx="846">
                  <c:v>1.503801296267008</c:v>
                </c:pt>
                <c:pt idx="847">
                  <c:v>1.502266731274251</c:v>
                </c:pt>
                <c:pt idx="848">
                  <c:v>1.4998456541172991</c:v>
                </c:pt>
                <c:pt idx="849">
                  <c:v>1.4975099927237701</c:v>
                </c:pt>
                <c:pt idx="850">
                  <c:v>1.503114408855704</c:v>
                </c:pt>
                <c:pt idx="851">
                  <c:v>1.5073921931583569</c:v>
                </c:pt>
                <c:pt idx="852">
                  <c:v>1.5063938763456881</c:v>
                </c:pt>
                <c:pt idx="853">
                  <c:v>1.503611955237802</c:v>
                </c:pt>
                <c:pt idx="854">
                  <c:v>1.497576792188767</c:v>
                </c:pt>
                <c:pt idx="855">
                  <c:v>1.498050890372447</c:v>
                </c:pt>
                <c:pt idx="856">
                  <c:v>1.5002334335866709</c:v>
                </c:pt>
                <c:pt idx="857">
                  <c:v>1.50541187502169</c:v>
                </c:pt>
                <c:pt idx="858">
                  <c:v>1.5066022564054911</c:v>
                </c:pt>
                <c:pt idx="859">
                  <c:v>1.5053002045568651</c:v>
                </c:pt>
                <c:pt idx="860">
                  <c:v>1.5081484329084991</c:v>
                </c:pt>
                <c:pt idx="861">
                  <c:v>1.5102905165525899</c:v>
                </c:pt>
                <c:pt idx="862">
                  <c:v>1.5124301769004951</c:v>
                </c:pt>
                <c:pt idx="863">
                  <c:v>1.5009579791559751</c:v>
                </c:pt>
                <c:pt idx="864">
                  <c:v>1.5019125566331679</c:v>
                </c:pt>
                <c:pt idx="865">
                  <c:v>1.5025776673907829</c:v>
                </c:pt>
                <c:pt idx="866">
                  <c:v>1.5002828314419541</c:v>
                </c:pt>
                <c:pt idx="867">
                  <c:v>1.501653188368141</c:v>
                </c:pt>
                <c:pt idx="868">
                  <c:v>1.502332558034875</c:v>
                </c:pt>
                <c:pt idx="869">
                  <c:v>1.5001513535283519</c:v>
                </c:pt>
                <c:pt idx="870">
                  <c:v>1.4980495101093769</c:v>
                </c:pt>
                <c:pt idx="871">
                  <c:v>1.4982795383307881</c:v>
                </c:pt>
                <c:pt idx="872">
                  <c:v>1.4931383272980541</c:v>
                </c:pt>
                <c:pt idx="873">
                  <c:v>1.4976843898023851</c:v>
                </c:pt>
                <c:pt idx="874">
                  <c:v>1.485310122779224</c:v>
                </c:pt>
                <c:pt idx="875">
                  <c:v>1.4906632240529469</c:v>
                </c:pt>
                <c:pt idx="876">
                  <c:v>1.487055921579008</c:v>
                </c:pt>
                <c:pt idx="877">
                  <c:v>1.4875549811274891</c:v>
                </c:pt>
                <c:pt idx="878">
                  <c:v>1.5009739639251209</c:v>
                </c:pt>
                <c:pt idx="879">
                  <c:v>1.4967294434193481</c:v>
                </c:pt>
                <c:pt idx="880">
                  <c:v>1.4942792704623029</c:v>
                </c:pt>
                <c:pt idx="881">
                  <c:v>1.4974179888644099</c:v>
                </c:pt>
                <c:pt idx="882">
                  <c:v>1.501875605203258</c:v>
                </c:pt>
                <c:pt idx="883">
                  <c:v>1.5026702713021289</c:v>
                </c:pt>
                <c:pt idx="884">
                  <c:v>1.5090463068318529</c:v>
                </c:pt>
                <c:pt idx="885">
                  <c:v>1.505804970679163</c:v>
                </c:pt>
                <c:pt idx="886">
                  <c:v>1.496130832773622</c:v>
                </c:pt>
                <c:pt idx="887">
                  <c:v>1.498949682690653</c:v>
                </c:pt>
                <c:pt idx="888">
                  <c:v>1.504115665645658</c:v>
                </c:pt>
                <c:pt idx="889">
                  <c:v>1.503417470197429</c:v>
                </c:pt>
                <c:pt idx="890">
                  <c:v>1.498832435544508</c:v>
                </c:pt>
                <c:pt idx="891">
                  <c:v>1.503089870836801</c:v>
                </c:pt>
                <c:pt idx="892">
                  <c:v>1.484362150842671</c:v>
                </c:pt>
                <c:pt idx="893">
                  <c:v>1.4826499545753731</c:v>
                </c:pt>
                <c:pt idx="894">
                  <c:v>1.488981021390039</c:v>
                </c:pt>
                <c:pt idx="895">
                  <c:v>1.4917982256386471</c:v>
                </c:pt>
                <c:pt idx="896">
                  <c:v>1.494795908387202</c:v>
                </c:pt>
                <c:pt idx="897">
                  <c:v>1.491306680018154</c:v>
                </c:pt>
                <c:pt idx="898">
                  <c:v>1.487199966092082</c:v>
                </c:pt>
                <c:pt idx="899">
                  <c:v>1.4853576697734581</c:v>
                </c:pt>
                <c:pt idx="900">
                  <c:v>1.4867786968256429</c:v>
                </c:pt>
                <c:pt idx="901">
                  <c:v>1.484243377424</c:v>
                </c:pt>
                <c:pt idx="902">
                  <c:v>1.4822014875673619</c:v>
                </c:pt>
                <c:pt idx="903">
                  <c:v>1.486521106760001</c:v>
                </c:pt>
                <c:pt idx="904">
                  <c:v>1.490668929533211</c:v>
                </c:pt>
                <c:pt idx="905">
                  <c:v>1.4686763121161719</c:v>
                </c:pt>
                <c:pt idx="906">
                  <c:v>1.4699410215290141</c:v>
                </c:pt>
                <c:pt idx="907">
                  <c:v>1.468024996581325</c:v>
                </c:pt>
                <c:pt idx="908">
                  <c:v>1.4681247986153989</c:v>
                </c:pt>
                <c:pt idx="909">
                  <c:v>1.462618238426467</c:v>
                </c:pt>
                <c:pt idx="910">
                  <c:v>1.4600006423846319</c:v>
                </c:pt>
                <c:pt idx="911">
                  <c:v>1.457983545840646</c:v>
                </c:pt>
                <c:pt idx="912">
                  <c:v>1.4606910016187811</c:v>
                </c:pt>
                <c:pt idx="913">
                  <c:v>1.462643185415508</c:v>
                </c:pt>
                <c:pt idx="914">
                  <c:v>1.4599177626136439</c:v>
                </c:pt>
                <c:pt idx="915">
                  <c:v>1.442397679517806</c:v>
                </c:pt>
                <c:pt idx="916">
                  <c:v>1.446058193650763</c:v>
                </c:pt>
                <c:pt idx="917">
                  <c:v>1.446998382551814</c:v>
                </c:pt>
                <c:pt idx="918">
                  <c:v>1.4507592971750221</c:v>
                </c:pt>
                <c:pt idx="919">
                  <c:v>1.4501735854599851</c:v>
                </c:pt>
                <c:pt idx="920">
                  <c:v>1.450044100884456</c:v>
                </c:pt>
                <c:pt idx="921">
                  <c:v>1.4475737153439281</c:v>
                </c:pt>
                <c:pt idx="922">
                  <c:v>1.450396341293906</c:v>
                </c:pt>
                <c:pt idx="923">
                  <c:v>1.4505781281731971</c:v>
                </c:pt>
                <c:pt idx="924">
                  <c:v>1.4504672231919979</c:v>
                </c:pt>
                <c:pt idx="925">
                  <c:v>1.452390510586645</c:v>
                </c:pt>
                <c:pt idx="926">
                  <c:v>1.453183189053008</c:v>
                </c:pt>
                <c:pt idx="927">
                  <c:v>1.452666041275698</c:v>
                </c:pt>
                <c:pt idx="928">
                  <c:v>1.44945700703745</c:v>
                </c:pt>
                <c:pt idx="929">
                  <c:v>1.450845828149357</c:v>
                </c:pt>
                <c:pt idx="930">
                  <c:v>1.4338381373854221</c:v>
                </c:pt>
                <c:pt idx="931">
                  <c:v>1.432460374816465</c:v>
                </c:pt>
                <c:pt idx="932">
                  <c:v>1.431599953343571</c:v>
                </c:pt>
                <c:pt idx="933">
                  <c:v>1.434705888822895</c:v>
                </c:pt>
                <c:pt idx="934">
                  <c:v>1.434095747886166</c:v>
                </c:pt>
                <c:pt idx="935">
                  <c:v>1.4310313928245939</c:v>
                </c:pt>
                <c:pt idx="936">
                  <c:v>1.428223819043472</c:v>
                </c:pt>
                <c:pt idx="937">
                  <c:v>1.4272013427268311</c:v>
                </c:pt>
                <c:pt idx="938">
                  <c:v>1.4275156753556459</c:v>
                </c:pt>
                <c:pt idx="939">
                  <c:v>1.4272381145824999</c:v>
                </c:pt>
                <c:pt idx="940">
                  <c:v>1.427829057670341</c:v>
                </c:pt>
                <c:pt idx="941">
                  <c:v>1.4294230520928579</c:v>
                </c:pt>
                <c:pt idx="942">
                  <c:v>1.4289042418124089</c:v>
                </c:pt>
                <c:pt idx="943">
                  <c:v>1.4278510018432731</c:v>
                </c:pt>
                <c:pt idx="944">
                  <c:v>1.4479312997127569</c:v>
                </c:pt>
                <c:pt idx="945">
                  <c:v>1.452533902098804</c:v>
                </c:pt>
                <c:pt idx="946">
                  <c:v>1.452483438221613</c:v>
                </c:pt>
                <c:pt idx="947">
                  <c:v>1.4571975823274821</c:v>
                </c:pt>
                <c:pt idx="948">
                  <c:v>1.457330442850062</c:v>
                </c:pt>
                <c:pt idx="949">
                  <c:v>1.4559679247948361</c:v>
                </c:pt>
                <c:pt idx="950">
                  <c:v>1.4569373266650689</c:v>
                </c:pt>
                <c:pt idx="951">
                  <c:v>1.4466031774320509</c:v>
                </c:pt>
                <c:pt idx="952">
                  <c:v>1.4442714572649531</c:v>
                </c:pt>
                <c:pt idx="953">
                  <c:v>1.4524727851415009</c:v>
                </c:pt>
                <c:pt idx="954">
                  <c:v>1.4526352342736999</c:v>
                </c:pt>
                <c:pt idx="955">
                  <c:v>1.439809981061283</c:v>
                </c:pt>
                <c:pt idx="956">
                  <c:v>1.4398278497270911</c:v>
                </c:pt>
                <c:pt idx="957">
                  <c:v>1.4433775115565139</c:v>
                </c:pt>
                <c:pt idx="958">
                  <c:v>1.4432684400686659</c:v>
                </c:pt>
                <c:pt idx="959">
                  <c:v>1.4439528691613031</c:v>
                </c:pt>
                <c:pt idx="960">
                  <c:v>1.4446707104746681</c:v>
                </c:pt>
                <c:pt idx="961">
                  <c:v>1.4439694430916541</c:v>
                </c:pt>
                <c:pt idx="962">
                  <c:v>1.446031680895085</c:v>
                </c:pt>
                <c:pt idx="963">
                  <c:v>1.4429327237509799</c:v>
                </c:pt>
                <c:pt idx="964">
                  <c:v>1.4433723339067781</c:v>
                </c:pt>
                <c:pt idx="965">
                  <c:v>1.448204981972284</c:v>
                </c:pt>
                <c:pt idx="966">
                  <c:v>1.451318704304257</c:v>
                </c:pt>
                <c:pt idx="967">
                  <c:v>1.4536294837113919</c:v>
                </c:pt>
                <c:pt idx="968">
                  <c:v>1.4604836704754149</c:v>
                </c:pt>
                <c:pt idx="969">
                  <c:v>1.4644512856855489</c:v>
                </c:pt>
                <c:pt idx="970">
                  <c:v>1.4675108936184711</c:v>
                </c:pt>
                <c:pt idx="971">
                  <c:v>1.467033673963799</c:v>
                </c:pt>
                <c:pt idx="972">
                  <c:v>1.462968450718948</c:v>
                </c:pt>
                <c:pt idx="973">
                  <c:v>1.4713414413781429</c:v>
                </c:pt>
                <c:pt idx="974">
                  <c:v>1.4646387691731511</c:v>
                </c:pt>
                <c:pt idx="975">
                  <c:v>1.4653070242183479</c:v>
                </c:pt>
                <c:pt idx="976">
                  <c:v>1.4675764081788261</c:v>
                </c:pt>
                <c:pt idx="977">
                  <c:v>1.4680495174032959</c:v>
                </c:pt>
                <c:pt idx="978">
                  <c:v>1.466359923722385</c:v>
                </c:pt>
                <c:pt idx="979">
                  <c:v>1.4725939495086311</c:v>
                </c:pt>
                <c:pt idx="980">
                  <c:v>1.4705453956312231</c:v>
                </c:pt>
                <c:pt idx="981">
                  <c:v>1.470735996589702</c:v>
                </c:pt>
                <c:pt idx="982">
                  <c:v>1.473665281364438</c:v>
                </c:pt>
                <c:pt idx="983">
                  <c:v>1.4771128261553079</c:v>
                </c:pt>
                <c:pt idx="984">
                  <c:v>1.483150179939585</c:v>
                </c:pt>
                <c:pt idx="985">
                  <c:v>1.4802418491106191</c:v>
                </c:pt>
                <c:pt idx="986">
                  <c:v>1.481818529950607</c:v>
                </c:pt>
                <c:pt idx="987">
                  <c:v>1.4821575104897089</c:v>
                </c:pt>
                <c:pt idx="988">
                  <c:v>1.478721028156921</c:v>
                </c:pt>
                <c:pt idx="989">
                  <c:v>1.4838815088596129</c:v>
                </c:pt>
                <c:pt idx="990">
                  <c:v>1.4812187521272271</c:v>
                </c:pt>
                <c:pt idx="991">
                  <c:v>1.4820954051049451</c:v>
                </c:pt>
                <c:pt idx="992">
                  <c:v>1.479154479403755</c:v>
                </c:pt>
                <c:pt idx="993">
                  <c:v>1.4678910302579891</c:v>
                </c:pt>
                <c:pt idx="994">
                  <c:v>1.471202381823818</c:v>
                </c:pt>
                <c:pt idx="995">
                  <c:v>1.4731314931973141</c:v>
                </c:pt>
                <c:pt idx="996">
                  <c:v>1.481674587276455</c:v>
                </c:pt>
                <c:pt idx="997">
                  <c:v>1.4854502164825329</c:v>
                </c:pt>
                <c:pt idx="998">
                  <c:v>1.4988455269172249</c:v>
                </c:pt>
                <c:pt idx="999">
                  <c:v>1.5194649911958951</c:v>
                </c:pt>
                <c:pt idx="1000">
                  <c:v>1.5167445181796291</c:v>
                </c:pt>
                <c:pt idx="1001">
                  <c:v>1.5179028650252311</c:v>
                </c:pt>
                <c:pt idx="1002">
                  <c:v>1.5156818650942101</c:v>
                </c:pt>
                <c:pt idx="1003">
                  <c:v>1.518467767777566</c:v>
                </c:pt>
                <c:pt idx="1004">
                  <c:v>1.5022254381012801</c:v>
                </c:pt>
                <c:pt idx="1005">
                  <c:v>1.496678536662466</c:v>
                </c:pt>
                <c:pt idx="1006">
                  <c:v>1.497029430550384</c:v>
                </c:pt>
                <c:pt idx="1007">
                  <c:v>1.505080693187508</c:v>
                </c:pt>
                <c:pt idx="1008">
                  <c:v>1.5103857448040401</c:v>
                </c:pt>
                <c:pt idx="1009">
                  <c:v>1.5061870793186729</c:v>
                </c:pt>
                <c:pt idx="1010">
                  <c:v>1.501728706438229</c:v>
                </c:pt>
                <c:pt idx="1011">
                  <c:v>1.4985911304704029</c:v>
                </c:pt>
                <c:pt idx="1012">
                  <c:v>1.5052545757380671</c:v>
                </c:pt>
                <c:pt idx="1013">
                  <c:v>1.5198291992664481</c:v>
                </c:pt>
                <c:pt idx="1014">
                  <c:v>1.4983642300476741</c:v>
                </c:pt>
                <c:pt idx="1015">
                  <c:v>1.4964168037079071</c:v>
                </c:pt>
                <c:pt idx="1016">
                  <c:v>1.5041185486121471</c:v>
                </c:pt>
                <c:pt idx="1017">
                  <c:v>1.509837635351801</c:v>
                </c:pt>
                <c:pt idx="1018">
                  <c:v>1.508417842014727</c:v>
                </c:pt>
                <c:pt idx="1019">
                  <c:v>1.50063013166791</c:v>
                </c:pt>
                <c:pt idx="1020">
                  <c:v>1.502071740871006</c:v>
                </c:pt>
                <c:pt idx="1021">
                  <c:v>1.5014336902807239</c:v>
                </c:pt>
                <c:pt idx="1022">
                  <c:v>1.501334708670508</c:v>
                </c:pt>
                <c:pt idx="1023">
                  <c:v>1.502832910673839</c:v>
                </c:pt>
                <c:pt idx="1024">
                  <c:v>1.5057587345049019</c:v>
                </c:pt>
                <c:pt idx="1025">
                  <c:v>1.5107786003979571</c:v>
                </c:pt>
                <c:pt idx="1026">
                  <c:v>1.506859853228065</c:v>
                </c:pt>
                <c:pt idx="1027">
                  <c:v>1.5047103967810149</c:v>
                </c:pt>
                <c:pt idx="1028">
                  <c:v>1.5095522434353079</c:v>
                </c:pt>
                <c:pt idx="1029">
                  <c:v>1.515430498146797</c:v>
                </c:pt>
                <c:pt idx="1030">
                  <c:v>1.5217177776715669</c:v>
                </c:pt>
                <c:pt idx="1031">
                  <c:v>1.5237951047944669</c:v>
                </c:pt>
                <c:pt idx="1032">
                  <c:v>1.5175193191110159</c:v>
                </c:pt>
                <c:pt idx="1033">
                  <c:v>1.5147888431016909</c:v>
                </c:pt>
                <c:pt idx="1034">
                  <c:v>1.5129985318538759</c:v>
                </c:pt>
                <c:pt idx="1035">
                  <c:v>1.5175982372669099</c:v>
                </c:pt>
                <c:pt idx="1036">
                  <c:v>1.5259997425004479</c:v>
                </c:pt>
                <c:pt idx="1037">
                  <c:v>1.5257322152313859</c:v>
                </c:pt>
                <c:pt idx="1038">
                  <c:v>1.5249239434736199</c:v>
                </c:pt>
                <c:pt idx="1039">
                  <c:v>1.526669946267023</c:v>
                </c:pt>
                <c:pt idx="1040">
                  <c:v>1.5279652335447149</c:v>
                </c:pt>
                <c:pt idx="1041">
                  <c:v>1.528872322329146</c:v>
                </c:pt>
                <c:pt idx="1042">
                  <c:v>1.530156363437875</c:v>
                </c:pt>
                <c:pt idx="1043">
                  <c:v>1.528187354297428</c:v>
                </c:pt>
                <c:pt idx="1044">
                  <c:v>1.5332983937300271</c:v>
                </c:pt>
                <c:pt idx="1045">
                  <c:v>1.5346613388095049</c:v>
                </c:pt>
                <c:pt idx="1046">
                  <c:v>1.538527936152934</c:v>
                </c:pt>
                <c:pt idx="1047">
                  <c:v>1.5393158612555109</c:v>
                </c:pt>
                <c:pt idx="1048">
                  <c:v>1.54204887997197</c:v>
                </c:pt>
                <c:pt idx="1049">
                  <c:v>1.5435336172977521</c:v>
                </c:pt>
                <c:pt idx="1050">
                  <c:v>1.5408715308687659</c:v>
                </c:pt>
                <c:pt idx="1051">
                  <c:v>1.541149964085947</c:v>
                </c:pt>
                <c:pt idx="1052">
                  <c:v>1.537778817475693</c:v>
                </c:pt>
                <c:pt idx="1053">
                  <c:v>1.541607241806535</c:v>
                </c:pt>
                <c:pt idx="1054">
                  <c:v>1.547198654461823</c:v>
                </c:pt>
                <c:pt idx="1055">
                  <c:v>1.5618324442466029</c:v>
                </c:pt>
                <c:pt idx="1056">
                  <c:v>1.5673835127200899</c:v>
                </c:pt>
                <c:pt idx="1057">
                  <c:v>1.572561269200808</c:v>
                </c:pt>
                <c:pt idx="1058">
                  <c:v>1.5685713870387319</c:v>
                </c:pt>
                <c:pt idx="1059">
                  <c:v>1.569927323623401</c:v>
                </c:pt>
                <c:pt idx="1060">
                  <c:v>1.5661016981728411</c:v>
                </c:pt>
                <c:pt idx="1061">
                  <c:v>1.571185358142877</c:v>
                </c:pt>
                <c:pt idx="1062">
                  <c:v>1.572970356757452</c:v>
                </c:pt>
                <c:pt idx="1063">
                  <c:v>1.574517079610954</c:v>
                </c:pt>
                <c:pt idx="1064">
                  <c:v>1.576074995320613</c:v>
                </c:pt>
                <c:pt idx="1065">
                  <c:v>1.5791096509825739</c:v>
                </c:pt>
                <c:pt idx="1066">
                  <c:v>1.5764760288323769</c:v>
                </c:pt>
                <c:pt idx="1067">
                  <c:v>1.576553657285052</c:v>
                </c:pt>
                <c:pt idx="1068">
                  <c:v>1.574988898181177</c:v>
                </c:pt>
                <c:pt idx="1069">
                  <c:v>1.575531975987408</c:v>
                </c:pt>
                <c:pt idx="1070">
                  <c:v>1.578171523553437</c:v>
                </c:pt>
                <c:pt idx="1071">
                  <c:v>1.5793956823698621</c:v>
                </c:pt>
                <c:pt idx="1072">
                  <c:v>1.5851218997127341</c:v>
                </c:pt>
                <c:pt idx="1073">
                  <c:v>1.5816055726580649</c:v>
                </c:pt>
                <c:pt idx="1074">
                  <c:v>1.583371216886202</c:v>
                </c:pt>
                <c:pt idx="1075">
                  <c:v>1.561566037145105</c:v>
                </c:pt>
                <c:pt idx="1076">
                  <c:v>1.5642672401442519</c:v>
                </c:pt>
                <c:pt idx="1077">
                  <c:v>1.5637321601712659</c:v>
                </c:pt>
                <c:pt idx="1078">
                  <c:v>1.559327958737545</c:v>
                </c:pt>
                <c:pt idx="1079">
                  <c:v>1.5617353943207759</c:v>
                </c:pt>
                <c:pt idx="1080">
                  <c:v>1.561952464617465</c:v>
                </c:pt>
                <c:pt idx="1081">
                  <c:v>1.561080948535613</c:v>
                </c:pt>
                <c:pt idx="1082">
                  <c:v>1.556254574916341</c:v>
                </c:pt>
                <c:pt idx="1083">
                  <c:v>1.561198300083275</c:v>
                </c:pt>
                <c:pt idx="1084">
                  <c:v>1.562261412177802</c:v>
                </c:pt>
                <c:pt idx="1085">
                  <c:v>1.564346604762473</c:v>
                </c:pt>
                <c:pt idx="1086">
                  <c:v>1.5631916879621051</c:v>
                </c:pt>
                <c:pt idx="1087">
                  <c:v>1.5684355259919549</c:v>
                </c:pt>
                <c:pt idx="1088">
                  <c:v>1.569529633783695</c:v>
                </c:pt>
                <c:pt idx="1089">
                  <c:v>1.5750296085964519</c:v>
                </c:pt>
                <c:pt idx="1090">
                  <c:v>1.5730043704037739</c:v>
                </c:pt>
                <c:pt idx="1091">
                  <c:v>1.574174265417789</c:v>
                </c:pt>
                <c:pt idx="1092">
                  <c:v>1.577091614347798</c:v>
                </c:pt>
                <c:pt idx="1093">
                  <c:v>1.580161197957336</c:v>
                </c:pt>
                <c:pt idx="1094">
                  <c:v>1.581259479080994</c:v>
                </c:pt>
                <c:pt idx="1095">
                  <c:v>1.579758891823835</c:v>
                </c:pt>
                <c:pt idx="1096">
                  <c:v>1.5817752899065829</c:v>
                </c:pt>
                <c:pt idx="1097">
                  <c:v>1.5790000736471701</c:v>
                </c:pt>
                <c:pt idx="1098">
                  <c:v>1.579583332725212</c:v>
                </c:pt>
                <c:pt idx="1099">
                  <c:v>1.5836090968920249</c:v>
                </c:pt>
                <c:pt idx="1100">
                  <c:v>1.58074032100127</c:v>
                </c:pt>
                <c:pt idx="1101">
                  <c:v>1.579415546717994</c:v>
                </c:pt>
                <c:pt idx="1102">
                  <c:v>1.5763253253732761</c:v>
                </c:pt>
                <c:pt idx="1103">
                  <c:v>1.576068973322311</c:v>
                </c:pt>
                <c:pt idx="1104">
                  <c:v>1.578254369819299</c:v>
                </c:pt>
                <c:pt idx="1105">
                  <c:v>1.5753606603504129</c:v>
                </c:pt>
                <c:pt idx="1106">
                  <c:v>1.578245146362828</c:v>
                </c:pt>
                <c:pt idx="1107">
                  <c:v>1.5801324112698101</c:v>
                </c:pt>
                <c:pt idx="1108">
                  <c:v>1.5834945310738111</c:v>
                </c:pt>
                <c:pt idx="1109">
                  <c:v>1.578727970841256</c:v>
                </c:pt>
                <c:pt idx="1110">
                  <c:v>1.5797267228402301</c:v>
                </c:pt>
                <c:pt idx="1111">
                  <c:v>1.581790864934123</c:v>
                </c:pt>
                <c:pt idx="1112">
                  <c:v>1.5798759306010091</c:v>
                </c:pt>
                <c:pt idx="1113">
                  <c:v>1.580212063022739</c:v>
                </c:pt>
                <c:pt idx="1114">
                  <c:v>1.584767711650122</c:v>
                </c:pt>
                <c:pt idx="1115">
                  <c:v>1.590591376089098</c:v>
                </c:pt>
                <c:pt idx="1116">
                  <c:v>1.592647234876212</c:v>
                </c:pt>
                <c:pt idx="1117">
                  <c:v>1.6054936525468619</c:v>
                </c:pt>
                <c:pt idx="1118">
                  <c:v>1.6040591286817329</c:v>
                </c:pt>
                <c:pt idx="1119">
                  <c:v>1.6243479977004509</c:v>
                </c:pt>
                <c:pt idx="1120">
                  <c:v>1.62081211798595</c:v>
                </c:pt>
                <c:pt idx="1121">
                  <c:v>1.6210891267958401</c:v>
                </c:pt>
                <c:pt idx="1122">
                  <c:v>1.618829526675434</c:v>
                </c:pt>
                <c:pt idx="1123">
                  <c:v>1.620741631086859</c:v>
                </c:pt>
                <c:pt idx="1124">
                  <c:v>1.6179401792692869</c:v>
                </c:pt>
                <c:pt idx="1125">
                  <c:v>1.618801774710543</c:v>
                </c:pt>
                <c:pt idx="1126">
                  <c:v>1.6181756132266261</c:v>
                </c:pt>
                <c:pt idx="1127">
                  <c:v>1.6220533333709271</c:v>
                </c:pt>
                <c:pt idx="1128">
                  <c:v>1.6214180356260739</c:v>
                </c:pt>
                <c:pt idx="1129">
                  <c:v>1.6253458539915371</c:v>
                </c:pt>
                <c:pt idx="1130">
                  <c:v>1.6199654250394919</c:v>
                </c:pt>
                <c:pt idx="1131">
                  <c:v>1.62525309698823</c:v>
                </c:pt>
                <c:pt idx="1132">
                  <c:v>1.630542908732338</c:v>
                </c:pt>
                <c:pt idx="1133">
                  <c:v>1.6376729076386181</c:v>
                </c:pt>
                <c:pt idx="1134">
                  <c:v>1.650092027672371</c:v>
                </c:pt>
                <c:pt idx="1135">
                  <c:v>1.6267261640564881</c:v>
                </c:pt>
                <c:pt idx="1136">
                  <c:v>1.624646116268861</c:v>
                </c:pt>
                <c:pt idx="1137">
                  <c:v>1.6232286031682721</c:v>
                </c:pt>
                <c:pt idx="1138">
                  <c:v>1.6186292997373091</c:v>
                </c:pt>
                <c:pt idx="1139">
                  <c:v>1.621544933930068</c:v>
                </c:pt>
                <c:pt idx="1140">
                  <c:v>1.622388819272945</c:v>
                </c:pt>
                <c:pt idx="1141">
                  <c:v>1.6266214599184501</c:v>
                </c:pt>
                <c:pt idx="1142">
                  <c:v>1.6418228657667511</c:v>
                </c:pt>
                <c:pt idx="1143">
                  <c:v>1.6409890861413621</c:v>
                </c:pt>
                <c:pt idx="1144">
                  <c:v>1.6392038171405321</c:v>
                </c:pt>
                <c:pt idx="1145">
                  <c:v>1.6397383230040941</c:v>
                </c:pt>
                <c:pt idx="1146">
                  <c:v>1.6477444099470671</c:v>
                </c:pt>
                <c:pt idx="1147">
                  <c:v>1.6426668007494769</c:v>
                </c:pt>
                <c:pt idx="1148">
                  <c:v>1.647710009852922</c:v>
                </c:pt>
                <c:pt idx="1149">
                  <c:v>1.6463870133804741</c:v>
                </c:pt>
                <c:pt idx="1150">
                  <c:v>1.6464558000132139</c:v>
                </c:pt>
                <c:pt idx="1151">
                  <c:v>1.638410207904071</c:v>
                </c:pt>
                <c:pt idx="1152">
                  <c:v>1.645371325656497</c:v>
                </c:pt>
                <c:pt idx="1153">
                  <c:v>1.640492062319058</c:v>
                </c:pt>
                <c:pt idx="1154">
                  <c:v>1.6402953270064491</c:v>
                </c:pt>
                <c:pt idx="1155">
                  <c:v>1.643011767492365</c:v>
                </c:pt>
                <c:pt idx="1156">
                  <c:v>1.648478286127167</c:v>
                </c:pt>
                <c:pt idx="1157">
                  <c:v>1.6524958014128659</c:v>
                </c:pt>
                <c:pt idx="1158">
                  <c:v>1.6549408428389401</c:v>
                </c:pt>
                <c:pt idx="1159">
                  <c:v>1.656210342650817</c:v>
                </c:pt>
                <c:pt idx="1160">
                  <c:v>1.659378906439503</c:v>
                </c:pt>
                <c:pt idx="1161">
                  <c:v>1.6538777466229251</c:v>
                </c:pt>
                <c:pt idx="1162">
                  <c:v>1.6469520322050459</c:v>
                </c:pt>
                <c:pt idx="1163">
                  <c:v>1.652792073439705</c:v>
                </c:pt>
                <c:pt idx="1164">
                  <c:v>1.6548291833703821</c:v>
                </c:pt>
                <c:pt idx="1165">
                  <c:v>1.649216752835946</c:v>
                </c:pt>
                <c:pt idx="1166">
                  <c:v>1.652805510872666</c:v>
                </c:pt>
                <c:pt idx="1167">
                  <c:v>1.6526719560875851</c:v>
                </c:pt>
                <c:pt idx="1168">
                  <c:v>1.656402918055293</c:v>
                </c:pt>
                <c:pt idx="1169">
                  <c:v>1.661805833364685</c:v>
                </c:pt>
                <c:pt idx="1170">
                  <c:v>1.6662504064336241</c:v>
                </c:pt>
                <c:pt idx="1171">
                  <c:v>1.666234476164582</c:v>
                </c:pt>
                <c:pt idx="1172">
                  <c:v>1.658306271144069</c:v>
                </c:pt>
                <c:pt idx="1173">
                  <c:v>1.657212724664773</c:v>
                </c:pt>
                <c:pt idx="1174">
                  <c:v>1.657758124843856</c:v>
                </c:pt>
                <c:pt idx="1175">
                  <c:v>1.653967426877027</c:v>
                </c:pt>
                <c:pt idx="1176">
                  <c:v>1.654075351739472</c:v>
                </c:pt>
                <c:pt idx="1177">
                  <c:v>1.6555529703133429</c:v>
                </c:pt>
                <c:pt idx="1178">
                  <c:v>1.655869326420806</c:v>
                </c:pt>
                <c:pt idx="1179">
                  <c:v>1.6647050764896829</c:v>
                </c:pt>
                <c:pt idx="1180">
                  <c:v>1.660935760861407</c:v>
                </c:pt>
                <c:pt idx="1181">
                  <c:v>1.6572353397855539</c:v>
                </c:pt>
                <c:pt idx="1182">
                  <c:v>1.6579317903154669</c:v>
                </c:pt>
                <c:pt idx="1183">
                  <c:v>1.6640814757501401</c:v>
                </c:pt>
                <c:pt idx="1184">
                  <c:v>1.6597658081175941</c:v>
                </c:pt>
                <c:pt idx="1185">
                  <c:v>1.6625413467715611</c:v>
                </c:pt>
                <c:pt idx="1186">
                  <c:v>1.659728056156734</c:v>
                </c:pt>
                <c:pt idx="1187">
                  <c:v>1.665732156862215</c:v>
                </c:pt>
                <c:pt idx="1188">
                  <c:v>1.6677035889382961</c:v>
                </c:pt>
                <c:pt idx="1189">
                  <c:v>1.6717356910818999</c:v>
                </c:pt>
                <c:pt idx="1190">
                  <c:v>1.669063974118524</c:v>
                </c:pt>
                <c:pt idx="1191">
                  <c:v>1.673116827948965</c:v>
                </c:pt>
                <c:pt idx="1192">
                  <c:v>1.670086786073647</c:v>
                </c:pt>
                <c:pt idx="1193">
                  <c:v>1.6784325856759019</c:v>
                </c:pt>
                <c:pt idx="1194">
                  <c:v>1.672346579372779</c:v>
                </c:pt>
                <c:pt idx="1195">
                  <c:v>1.67569485669209</c:v>
                </c:pt>
                <c:pt idx="1196">
                  <c:v>1.67348481254933</c:v>
                </c:pt>
                <c:pt idx="1197">
                  <c:v>1.66827392067408</c:v>
                </c:pt>
                <c:pt idx="1198">
                  <c:v>1.66937353668521</c:v>
                </c:pt>
                <c:pt idx="1199">
                  <c:v>1.675842923171704</c:v>
                </c:pt>
                <c:pt idx="1200">
                  <c:v>1.675119190016954</c:v>
                </c:pt>
                <c:pt idx="1201">
                  <c:v>1.6807771574853709</c:v>
                </c:pt>
                <c:pt idx="1202">
                  <c:v>1.6826501071160791</c:v>
                </c:pt>
                <c:pt idx="1203">
                  <c:v>1.685293459986557</c:v>
                </c:pt>
                <c:pt idx="1204">
                  <c:v>1.66039495213267</c:v>
                </c:pt>
                <c:pt idx="1205">
                  <c:v>1.6579284702584089</c:v>
                </c:pt>
                <c:pt idx="1206">
                  <c:v>1.660118805724855</c:v>
                </c:pt>
                <c:pt idx="1207">
                  <c:v>1.665468181570031</c:v>
                </c:pt>
                <c:pt idx="1208">
                  <c:v>1.6587657159475191</c:v>
                </c:pt>
                <c:pt idx="1209">
                  <c:v>1.645317240360358</c:v>
                </c:pt>
                <c:pt idx="1210">
                  <c:v>1.638747797315371</c:v>
                </c:pt>
                <c:pt idx="1211">
                  <c:v>1.643265649311658</c:v>
                </c:pt>
                <c:pt idx="1212">
                  <c:v>1.6383287699503011</c:v>
                </c:pt>
                <c:pt idx="1213">
                  <c:v>1.6404027690280061</c:v>
                </c:pt>
                <c:pt idx="1214">
                  <c:v>1.6409180018704641</c:v>
                </c:pt>
                <c:pt idx="1215">
                  <c:v>1.646284407062798</c:v>
                </c:pt>
                <c:pt idx="1216">
                  <c:v>1.6486264444509631</c:v>
                </c:pt>
                <c:pt idx="1217">
                  <c:v>1.653762361821447</c:v>
                </c:pt>
                <c:pt idx="1218">
                  <c:v>1.6636813918219031</c:v>
                </c:pt>
                <c:pt idx="1219">
                  <c:v>1.6648407334258319</c:v>
                </c:pt>
                <c:pt idx="1220">
                  <c:v>1.6654431473249149</c:v>
                </c:pt>
                <c:pt idx="1221">
                  <c:v>1.675729803877452</c:v>
                </c:pt>
                <c:pt idx="1222">
                  <c:v>1.677039540036672</c:v>
                </c:pt>
                <c:pt idx="1223">
                  <c:v>1.6728175274113199</c:v>
                </c:pt>
                <c:pt idx="1224">
                  <c:v>1.6691888390509471</c:v>
                </c:pt>
                <c:pt idx="1225">
                  <c:v>1.6702961368861271</c:v>
                </c:pt>
                <c:pt idx="1226">
                  <c:v>1.6753225833112699</c:v>
                </c:pt>
                <c:pt idx="1227">
                  <c:v>1.6699651233643369</c:v>
                </c:pt>
                <c:pt idx="1228">
                  <c:v>1.6673832125142829</c:v>
                </c:pt>
                <c:pt idx="1229">
                  <c:v>1.670689675244867</c:v>
                </c:pt>
                <c:pt idx="1230">
                  <c:v>1.672713862875733</c:v>
                </c:pt>
                <c:pt idx="1231">
                  <c:v>1.6691487364219131</c:v>
                </c:pt>
                <c:pt idx="1232">
                  <c:v>1.665753149658654</c:v>
                </c:pt>
                <c:pt idx="1233">
                  <c:v>1.6685125354589061</c:v>
                </c:pt>
                <c:pt idx="1234">
                  <c:v>1.666132989065146</c:v>
                </c:pt>
                <c:pt idx="1235">
                  <c:v>1.6604629020101369</c:v>
                </c:pt>
                <c:pt idx="1236">
                  <c:v>1.66030295722926</c:v>
                </c:pt>
                <c:pt idx="1237">
                  <c:v>1.6615909061485801</c:v>
                </c:pt>
                <c:pt idx="1238">
                  <c:v>1.657890567842659</c:v>
                </c:pt>
                <c:pt idx="1239">
                  <c:v>1.657342866919743</c:v>
                </c:pt>
                <c:pt idx="1240">
                  <c:v>1.6594787891271019</c:v>
                </c:pt>
                <c:pt idx="1241">
                  <c:v>1.65761984038222</c:v>
                </c:pt>
                <c:pt idx="1242">
                  <c:v>1.661799143005493</c:v>
                </c:pt>
                <c:pt idx="1243">
                  <c:v>1.672095611890267</c:v>
                </c:pt>
                <c:pt idx="1244">
                  <c:v>1.6710389245816859</c:v>
                </c:pt>
                <c:pt idx="1245">
                  <c:v>1.671297973402079</c:v>
                </c:pt>
                <c:pt idx="1246">
                  <c:v>1.672086158153449</c:v>
                </c:pt>
                <c:pt idx="1247">
                  <c:v>1.674416391887368</c:v>
                </c:pt>
                <c:pt idx="1248">
                  <c:v>1.6756008567997369</c:v>
                </c:pt>
                <c:pt idx="1249">
                  <c:v>1.679568651805784</c:v>
                </c:pt>
                <c:pt idx="1250">
                  <c:v>1.680504533778634</c:v>
                </c:pt>
                <c:pt idx="1251">
                  <c:v>1.6785014036861721</c:v>
                </c:pt>
                <c:pt idx="1252">
                  <c:v>1.6808567017415581</c:v>
                </c:pt>
                <c:pt idx="1253">
                  <c:v>1.6775314055349111</c:v>
                </c:pt>
                <c:pt idx="1254">
                  <c:v>1.671677975438284</c:v>
                </c:pt>
                <c:pt idx="1255">
                  <c:v>1.674885661368243</c:v>
                </c:pt>
                <c:pt idx="1256">
                  <c:v>1.682859359949286</c:v>
                </c:pt>
                <c:pt idx="1257">
                  <c:v>1.686205237516585</c:v>
                </c:pt>
                <c:pt idx="1258">
                  <c:v>1.690168496110426</c:v>
                </c:pt>
                <c:pt idx="1259">
                  <c:v>1.685963746211006</c:v>
                </c:pt>
                <c:pt idx="1260">
                  <c:v>1.687285862541446</c:v>
                </c:pt>
                <c:pt idx="1261">
                  <c:v>1.6879724182587079</c:v>
                </c:pt>
                <c:pt idx="1262">
                  <c:v>1.66625225262177</c:v>
                </c:pt>
                <c:pt idx="1263">
                  <c:v>1.6718981802518491</c:v>
                </c:pt>
                <c:pt idx="1264">
                  <c:v>1.666934662669149</c:v>
                </c:pt>
                <c:pt idx="1265">
                  <c:v>1.672317408701322</c:v>
                </c:pt>
                <c:pt idx="1266">
                  <c:v>1.681017558728555</c:v>
                </c:pt>
                <c:pt idx="1267">
                  <c:v>1.659181659278498</c:v>
                </c:pt>
                <c:pt idx="1268">
                  <c:v>1.667136783995107</c:v>
                </c:pt>
                <c:pt idx="1269">
                  <c:v>1.666189135169035</c:v>
                </c:pt>
                <c:pt idx="1270">
                  <c:v>1.6727395342428151</c:v>
                </c:pt>
                <c:pt idx="1271">
                  <c:v>1.6730495757660659</c:v>
                </c:pt>
                <c:pt idx="1272">
                  <c:v>1.674490555654486</c:v>
                </c:pt>
                <c:pt idx="1273">
                  <c:v>1.6814705033003501</c:v>
                </c:pt>
                <c:pt idx="1274">
                  <c:v>1.684693777925794</c:v>
                </c:pt>
                <c:pt idx="1275">
                  <c:v>1.6750013114484501</c:v>
                </c:pt>
                <c:pt idx="1276">
                  <c:v>1.673833889993245</c:v>
                </c:pt>
                <c:pt idx="1277">
                  <c:v>1.674588822198519</c:v>
                </c:pt>
                <c:pt idx="1278">
                  <c:v>1.671729596611903</c:v>
                </c:pt>
                <c:pt idx="1279">
                  <c:v>1.672803527921128</c:v>
                </c:pt>
                <c:pt idx="1280">
                  <c:v>1.6350964282550731</c:v>
                </c:pt>
                <c:pt idx="1281">
                  <c:v>1.624792490106107</c:v>
                </c:pt>
                <c:pt idx="1282">
                  <c:v>1.625012561013834</c:v>
                </c:pt>
                <c:pt idx="1283">
                  <c:v>1.62494090954586</c:v>
                </c:pt>
                <c:pt idx="1284">
                  <c:v>1.6261344277874259</c:v>
                </c:pt>
                <c:pt idx="1285">
                  <c:v>1.6178923598630159</c:v>
                </c:pt>
                <c:pt idx="1286">
                  <c:v>1.625698554290506</c:v>
                </c:pt>
                <c:pt idx="1287">
                  <c:v>1.636722684173866</c:v>
                </c:pt>
                <c:pt idx="1288">
                  <c:v>1.6371068160984441</c:v>
                </c:pt>
                <c:pt idx="1289">
                  <c:v>1.6340328578154351</c:v>
                </c:pt>
                <c:pt idx="1290">
                  <c:v>1.637298783321516</c:v>
                </c:pt>
                <c:pt idx="1291">
                  <c:v>1.6403464166220501</c:v>
                </c:pt>
                <c:pt idx="1292">
                  <c:v>1.641623847718505</c:v>
                </c:pt>
                <c:pt idx="1293">
                  <c:v>1.6377853843840371</c:v>
                </c:pt>
                <c:pt idx="1294">
                  <c:v>1.6365289588586369</c:v>
                </c:pt>
                <c:pt idx="1295">
                  <c:v>1.6391812591411909</c:v>
                </c:pt>
                <c:pt idx="1296">
                  <c:v>1.638589274627817</c:v>
                </c:pt>
                <c:pt idx="1297">
                  <c:v>1.646131042745274</c:v>
                </c:pt>
                <c:pt idx="1298">
                  <c:v>1.6456027372020079</c:v>
                </c:pt>
                <c:pt idx="1299">
                  <c:v>1.6496767934065231</c:v>
                </c:pt>
                <c:pt idx="1300">
                  <c:v>1.657311101140063</c:v>
                </c:pt>
                <c:pt idx="1301">
                  <c:v>1.6656851343953409</c:v>
                </c:pt>
                <c:pt idx="1302">
                  <c:v>1.6687242475584281</c:v>
                </c:pt>
                <c:pt idx="1303">
                  <c:v>1.66542543669512</c:v>
                </c:pt>
                <c:pt idx="1304">
                  <c:v>1.6602307639671869</c:v>
                </c:pt>
                <c:pt idx="1305">
                  <c:v>1.6573835136566999</c:v>
                </c:pt>
                <c:pt idx="1306">
                  <c:v>1.6549082487035509</c:v>
                </c:pt>
                <c:pt idx="1307">
                  <c:v>1.644752376125685</c:v>
                </c:pt>
                <c:pt idx="1308">
                  <c:v>1.6420962886319941</c:v>
                </c:pt>
                <c:pt idx="1309">
                  <c:v>1.6572338476234489</c:v>
                </c:pt>
                <c:pt idx="1310">
                  <c:v>1.658347238052148</c:v>
                </c:pt>
                <c:pt idx="1311">
                  <c:v>1.663532913163104</c:v>
                </c:pt>
                <c:pt idx="1312">
                  <c:v>1.6656745247094269</c:v>
                </c:pt>
                <c:pt idx="1313">
                  <c:v>1.669798626196479</c:v>
                </c:pt>
                <c:pt idx="1314">
                  <c:v>1.6705037242824721</c:v>
                </c:pt>
                <c:pt idx="1315">
                  <c:v>1.6698117992839041</c:v>
                </c:pt>
                <c:pt idx="1316">
                  <c:v>1.668391944393204</c:v>
                </c:pt>
                <c:pt idx="1317">
                  <c:v>1.671150608399693</c:v>
                </c:pt>
                <c:pt idx="1318">
                  <c:v>1.683334522575791</c:v>
                </c:pt>
                <c:pt idx="1319">
                  <c:v>1.678215320676075</c:v>
                </c:pt>
                <c:pt idx="1320">
                  <c:v>1.684916956483004</c:v>
                </c:pt>
                <c:pt idx="1321">
                  <c:v>1.691062569383696</c:v>
                </c:pt>
                <c:pt idx="1322">
                  <c:v>1.6885715502907039</c:v>
                </c:pt>
                <c:pt idx="1323">
                  <c:v>1.6779874312120271</c:v>
                </c:pt>
                <c:pt idx="1324">
                  <c:v>1.6757660352159089</c:v>
                </c:pt>
                <c:pt idx="1325">
                  <c:v>1.6788001979197811</c:v>
                </c:pt>
                <c:pt idx="1326">
                  <c:v>1.678980840121953</c:v>
                </c:pt>
                <c:pt idx="1327">
                  <c:v>1.6768227737050421</c:v>
                </c:pt>
                <c:pt idx="1328">
                  <c:v>1.672204253530728</c:v>
                </c:pt>
                <c:pt idx="1329">
                  <c:v>1.68955860998664</c:v>
                </c:pt>
                <c:pt idx="1330">
                  <c:v>1.693055875998978</c:v>
                </c:pt>
                <c:pt idx="1331">
                  <c:v>1.693674706216221</c:v>
                </c:pt>
                <c:pt idx="1332">
                  <c:v>1.6987845005498861</c:v>
                </c:pt>
                <c:pt idx="1333">
                  <c:v>1.7065089452096971</c:v>
                </c:pt>
                <c:pt idx="1334">
                  <c:v>1.708695274790758</c:v>
                </c:pt>
                <c:pt idx="1335">
                  <c:v>1.7166576424647411</c:v>
                </c:pt>
                <c:pt idx="1336">
                  <c:v>1.767750187395873</c:v>
                </c:pt>
                <c:pt idx="1337">
                  <c:v>1.778715027045279</c:v>
                </c:pt>
                <c:pt idx="1338">
                  <c:v>1.779845991432081</c:v>
                </c:pt>
                <c:pt idx="1339">
                  <c:v>1.778917360387877</c:v>
                </c:pt>
                <c:pt idx="1340">
                  <c:v>1.770226598569091</c:v>
                </c:pt>
                <c:pt idx="1341">
                  <c:v>1.7749019633898191</c:v>
                </c:pt>
                <c:pt idx="1342">
                  <c:v>1.7811411178063421</c:v>
                </c:pt>
                <c:pt idx="1343">
                  <c:v>1.7711013797399069</c:v>
                </c:pt>
                <c:pt idx="1344">
                  <c:v>1.768988533355706</c:v>
                </c:pt>
                <c:pt idx="1345">
                  <c:v>1.773014642040907</c:v>
                </c:pt>
                <c:pt idx="1346">
                  <c:v>1.773834183066423</c:v>
                </c:pt>
                <c:pt idx="1347">
                  <c:v>1.7989165686649919</c:v>
                </c:pt>
                <c:pt idx="1348">
                  <c:v>1.795142722837433</c:v>
                </c:pt>
                <c:pt idx="1349">
                  <c:v>1.797497272741879</c:v>
                </c:pt>
                <c:pt idx="1350">
                  <c:v>1.800899167850589</c:v>
                </c:pt>
                <c:pt idx="1351">
                  <c:v>1.7997810592551049</c:v>
                </c:pt>
                <c:pt idx="1352">
                  <c:v>1.7975267951505891</c:v>
                </c:pt>
                <c:pt idx="1353">
                  <c:v>1.809288981313945</c:v>
                </c:pt>
                <c:pt idx="1354">
                  <c:v>1.8083865901068461</c:v>
                </c:pt>
                <c:pt idx="1355">
                  <c:v>1.8044316548280479</c:v>
                </c:pt>
                <c:pt idx="1356">
                  <c:v>1.812998067877466</c:v>
                </c:pt>
                <c:pt idx="1357">
                  <c:v>1.8136842852541271</c:v>
                </c:pt>
                <c:pt idx="1358">
                  <c:v>1.8126003730730811</c:v>
                </c:pt>
                <c:pt idx="1359">
                  <c:v>1.810478585250261</c:v>
                </c:pt>
                <c:pt idx="1360">
                  <c:v>1.797018453956537</c:v>
                </c:pt>
                <c:pt idx="1361">
                  <c:v>1.781682911756288</c:v>
                </c:pt>
                <c:pt idx="1362">
                  <c:v>1.7858371644907469</c:v>
                </c:pt>
                <c:pt idx="1363">
                  <c:v>1.790558789309614</c:v>
                </c:pt>
                <c:pt idx="1364">
                  <c:v>1.7865507048813041</c:v>
                </c:pt>
                <c:pt idx="1365">
                  <c:v>1.787731174979716</c:v>
                </c:pt>
                <c:pt idx="1366">
                  <c:v>1.7880068572920751</c:v>
                </c:pt>
                <c:pt idx="1367">
                  <c:v>1.7921761004949739</c:v>
                </c:pt>
                <c:pt idx="1368">
                  <c:v>1.8099978098468861</c:v>
                </c:pt>
                <c:pt idx="1369">
                  <c:v>1.810920156908737</c:v>
                </c:pt>
                <c:pt idx="1370">
                  <c:v>1.818564982491558</c:v>
                </c:pt>
                <c:pt idx="1371">
                  <c:v>1.817087184196513</c:v>
                </c:pt>
                <c:pt idx="1372">
                  <c:v>1.8179609476359071</c:v>
                </c:pt>
                <c:pt idx="1373">
                  <c:v>1.820545311687352</c:v>
                </c:pt>
                <c:pt idx="1374">
                  <c:v>1.8094901801601131</c:v>
                </c:pt>
                <c:pt idx="1375">
                  <c:v>1.812022541456453</c:v>
                </c:pt>
                <c:pt idx="1376">
                  <c:v>1.807131461424589</c:v>
                </c:pt>
                <c:pt idx="1377">
                  <c:v>1.811408784631872</c:v>
                </c:pt>
                <c:pt idx="1378">
                  <c:v>1.8110412711518029</c:v>
                </c:pt>
                <c:pt idx="1379">
                  <c:v>1.80322959935481</c:v>
                </c:pt>
                <c:pt idx="1380">
                  <c:v>1.803251846325495</c:v>
                </c:pt>
                <c:pt idx="1381">
                  <c:v>1.806337512798633</c:v>
                </c:pt>
                <c:pt idx="1382">
                  <c:v>1.810327215715634</c:v>
                </c:pt>
                <c:pt idx="1383">
                  <c:v>1.81439096700897</c:v>
                </c:pt>
                <c:pt idx="1384">
                  <c:v>1.8150010473449849</c:v>
                </c:pt>
                <c:pt idx="1385">
                  <c:v>1.79283411809011</c:v>
                </c:pt>
                <c:pt idx="1386">
                  <c:v>1.800162836648374</c:v>
                </c:pt>
                <c:pt idx="1387">
                  <c:v>1.8086974861899221</c:v>
                </c:pt>
                <c:pt idx="1388">
                  <c:v>1.804188315080141</c:v>
                </c:pt>
                <c:pt idx="1389">
                  <c:v>1.804838484652544</c:v>
                </c:pt>
                <c:pt idx="1390">
                  <c:v>1.7994756012102751</c:v>
                </c:pt>
                <c:pt idx="1391">
                  <c:v>1.796263764170607</c:v>
                </c:pt>
                <c:pt idx="1392">
                  <c:v>1.8009169126084179</c:v>
                </c:pt>
                <c:pt idx="1393">
                  <c:v>1.803031708776335</c:v>
                </c:pt>
                <c:pt idx="1394">
                  <c:v>1.8062248060666759</c:v>
                </c:pt>
                <c:pt idx="1395">
                  <c:v>1.791623793353085</c:v>
                </c:pt>
                <c:pt idx="1396">
                  <c:v>1.7946520904456571</c:v>
                </c:pt>
                <c:pt idx="1397">
                  <c:v>1.7953913464530671</c:v>
                </c:pt>
                <c:pt idx="1398">
                  <c:v>1.796411353648975</c:v>
                </c:pt>
                <c:pt idx="1399">
                  <c:v>1.801719095027825</c:v>
                </c:pt>
                <c:pt idx="1400">
                  <c:v>1.806832244567671</c:v>
                </c:pt>
                <c:pt idx="1401">
                  <c:v>1.8093716434167051</c:v>
                </c:pt>
                <c:pt idx="1402">
                  <c:v>1.8190946981448879</c:v>
                </c:pt>
                <c:pt idx="1403">
                  <c:v>1.8301708691700029</c:v>
                </c:pt>
                <c:pt idx="1404">
                  <c:v>1.8295963669767119</c:v>
                </c:pt>
                <c:pt idx="1405">
                  <c:v>1.832752289353051</c:v>
                </c:pt>
                <c:pt idx="1406">
                  <c:v>1.8365185317852351</c:v>
                </c:pt>
                <c:pt idx="1407">
                  <c:v>1.834891479012861</c:v>
                </c:pt>
                <c:pt idx="1408">
                  <c:v>1.8388300943322049</c:v>
                </c:pt>
                <c:pt idx="1409">
                  <c:v>1.8381589805983289</c:v>
                </c:pt>
                <c:pt idx="1410">
                  <c:v>1.841139628653969</c:v>
                </c:pt>
                <c:pt idx="1411">
                  <c:v>1.840031393915287</c:v>
                </c:pt>
                <c:pt idx="1412">
                  <c:v>1.845035078923108</c:v>
                </c:pt>
                <c:pt idx="1413">
                  <c:v>1.844772643603779</c:v>
                </c:pt>
                <c:pt idx="1414">
                  <c:v>1.848131403332921</c:v>
                </c:pt>
                <c:pt idx="1415">
                  <c:v>1.849376199020039</c:v>
                </c:pt>
                <c:pt idx="1416">
                  <c:v>1.849173176306447</c:v>
                </c:pt>
                <c:pt idx="1417">
                  <c:v>1.852225051714135</c:v>
                </c:pt>
                <c:pt idx="1418">
                  <c:v>1.858459021867356</c:v>
                </c:pt>
                <c:pt idx="1419">
                  <c:v>1.849623569638811</c:v>
                </c:pt>
                <c:pt idx="1420">
                  <c:v>1.8459453206713281</c:v>
                </c:pt>
                <c:pt idx="1421">
                  <c:v>1.861206118221985</c:v>
                </c:pt>
                <c:pt idx="1422">
                  <c:v>1.858771205769653</c:v>
                </c:pt>
                <c:pt idx="1423">
                  <c:v>1.847533003123083</c:v>
                </c:pt>
                <c:pt idx="1424">
                  <c:v>1.8621545032150191</c:v>
                </c:pt>
                <c:pt idx="1425">
                  <c:v>1.8619218444052781</c:v>
                </c:pt>
                <c:pt idx="1426">
                  <c:v>1.8618373904699459</c:v>
                </c:pt>
                <c:pt idx="1427">
                  <c:v>1.8676739660434101</c:v>
                </c:pt>
                <c:pt idx="1428">
                  <c:v>1.8623980489249099</c:v>
                </c:pt>
                <c:pt idx="1429">
                  <c:v>1.861934551971989</c:v>
                </c:pt>
                <c:pt idx="1430">
                  <c:v>1.85996484062443</c:v>
                </c:pt>
                <c:pt idx="1431">
                  <c:v>1.8615224598951761</c:v>
                </c:pt>
                <c:pt idx="1432">
                  <c:v>1.8606954004794249</c:v>
                </c:pt>
                <c:pt idx="1433">
                  <c:v>1.8586187129049181</c:v>
                </c:pt>
                <c:pt idx="1434">
                  <c:v>1.864407628287124</c:v>
                </c:pt>
                <c:pt idx="1435">
                  <c:v>1.86803142960638</c:v>
                </c:pt>
                <c:pt idx="1436">
                  <c:v>1.861000383891446</c:v>
                </c:pt>
                <c:pt idx="1437">
                  <c:v>1.872375570346811</c:v>
                </c:pt>
                <c:pt idx="1438">
                  <c:v>1.872556758319577</c:v>
                </c:pt>
                <c:pt idx="1439">
                  <c:v>1.874360559325146</c:v>
                </c:pt>
                <c:pt idx="1440">
                  <c:v>1.8676460948063771</c:v>
                </c:pt>
                <c:pt idx="1441">
                  <c:v>1.872283591765338</c:v>
                </c:pt>
                <c:pt idx="1442">
                  <c:v>1.871228602882639</c:v>
                </c:pt>
                <c:pt idx="1443">
                  <c:v>1.8675506760715179</c:v>
                </c:pt>
                <c:pt idx="1444">
                  <c:v>1.8728100500888041</c:v>
                </c:pt>
                <c:pt idx="1445">
                  <c:v>1.8614465320995679</c:v>
                </c:pt>
                <c:pt idx="1446">
                  <c:v>1.8484587984565981</c:v>
                </c:pt>
                <c:pt idx="1447">
                  <c:v>1.8507012861839189</c:v>
                </c:pt>
                <c:pt idx="1448">
                  <c:v>1.853500764997515</c:v>
                </c:pt>
                <c:pt idx="1449">
                  <c:v>1.8515129294255761</c:v>
                </c:pt>
                <c:pt idx="1450">
                  <c:v>1.8505356069200221</c:v>
                </c:pt>
                <c:pt idx="1451">
                  <c:v>1.8632565004439761</c:v>
                </c:pt>
                <c:pt idx="1452">
                  <c:v>1.8588717534450481</c:v>
                </c:pt>
                <c:pt idx="1453">
                  <c:v>1.8567699496006791</c:v>
                </c:pt>
                <c:pt idx="1454">
                  <c:v>1.856395563581553</c:v>
                </c:pt>
                <c:pt idx="1455">
                  <c:v>1.865084844715118</c:v>
                </c:pt>
                <c:pt idx="1456">
                  <c:v>1.863732151964957</c:v>
                </c:pt>
                <c:pt idx="1457">
                  <c:v>1.8647370131451779</c:v>
                </c:pt>
                <c:pt idx="1458">
                  <c:v>1.8636728168282899</c:v>
                </c:pt>
                <c:pt idx="1459">
                  <c:v>1.8648918139374859</c:v>
                </c:pt>
                <c:pt idx="1460">
                  <c:v>1.879043704601137</c:v>
                </c:pt>
                <c:pt idx="1461">
                  <c:v>1.88420458536865</c:v>
                </c:pt>
                <c:pt idx="1462">
                  <c:v>1.8789040614382331</c:v>
                </c:pt>
                <c:pt idx="1463">
                  <c:v>1.8835667998019801</c:v>
                </c:pt>
                <c:pt idx="1464">
                  <c:v>1.8829184574432589</c:v>
                </c:pt>
                <c:pt idx="1465">
                  <c:v>1.872544740571612</c:v>
                </c:pt>
                <c:pt idx="1466">
                  <c:v>1.8635529871664891</c:v>
                </c:pt>
                <c:pt idx="1467">
                  <c:v>1.8715662798539401</c:v>
                </c:pt>
                <c:pt idx="1468">
                  <c:v>1.873775263180171</c:v>
                </c:pt>
                <c:pt idx="1469">
                  <c:v>1.8637520266430501</c:v>
                </c:pt>
                <c:pt idx="1470">
                  <c:v>1.8683787116934929</c:v>
                </c:pt>
                <c:pt idx="1471">
                  <c:v>1.867385940561916</c:v>
                </c:pt>
                <c:pt idx="1472">
                  <c:v>1.8640886372071599</c:v>
                </c:pt>
                <c:pt idx="1473">
                  <c:v>1.866673891767811</c:v>
                </c:pt>
                <c:pt idx="1474">
                  <c:v>1.8676091343799981</c:v>
                </c:pt>
                <c:pt idx="1475">
                  <c:v>1.8678724313782911</c:v>
                </c:pt>
                <c:pt idx="1476">
                  <c:v>1.865319889077973</c:v>
                </c:pt>
                <c:pt idx="1477">
                  <c:v>1.8671115364687729</c:v>
                </c:pt>
                <c:pt idx="1478">
                  <c:v>1.862232043818125</c:v>
                </c:pt>
                <c:pt idx="1479">
                  <c:v>1.866315531576523</c:v>
                </c:pt>
                <c:pt idx="1480">
                  <c:v>1.865430713900766</c:v>
                </c:pt>
                <c:pt idx="1481">
                  <c:v>1.8455558711328151</c:v>
                </c:pt>
                <c:pt idx="1482">
                  <c:v>1.852155520884651</c:v>
                </c:pt>
                <c:pt idx="1483">
                  <c:v>1.8498250078759559</c:v>
                </c:pt>
                <c:pt idx="1484">
                  <c:v>1.8412688146918199</c:v>
                </c:pt>
                <c:pt idx="1485">
                  <c:v>1.834596771710352</c:v>
                </c:pt>
                <c:pt idx="1486">
                  <c:v>1.8371273188182999</c:v>
                </c:pt>
                <c:pt idx="1487">
                  <c:v>1.8389660384406199</c:v>
                </c:pt>
                <c:pt idx="1488">
                  <c:v>1.8558344400491771</c:v>
                </c:pt>
                <c:pt idx="1489">
                  <c:v>1.855582863418483</c:v>
                </c:pt>
                <c:pt idx="1490">
                  <c:v>1.860619682503462</c:v>
                </c:pt>
                <c:pt idx="1491">
                  <c:v>1.8621795800863801</c:v>
                </c:pt>
                <c:pt idx="1492">
                  <c:v>1.859377834379075</c:v>
                </c:pt>
                <c:pt idx="1493">
                  <c:v>1.859034502944505</c:v>
                </c:pt>
                <c:pt idx="1494">
                  <c:v>1.8576205638511429</c:v>
                </c:pt>
                <c:pt idx="1495">
                  <c:v>1.8465272689315371</c:v>
                </c:pt>
                <c:pt idx="1496">
                  <c:v>1.8498451476032469</c:v>
                </c:pt>
                <c:pt idx="1497">
                  <c:v>1.8528432995649899</c:v>
                </c:pt>
                <c:pt idx="1498">
                  <c:v>1.864693767908332</c:v>
                </c:pt>
                <c:pt idx="1499">
                  <c:v>1.8592349458508151</c:v>
                </c:pt>
                <c:pt idx="1500">
                  <c:v>1.8577124470618851</c:v>
                </c:pt>
                <c:pt idx="1501">
                  <c:v>1.86198674491474</c:v>
                </c:pt>
                <c:pt idx="1502">
                  <c:v>1.8638212329191699</c:v>
                </c:pt>
                <c:pt idx="1503">
                  <c:v>1.8621085770071391</c:v>
                </c:pt>
                <c:pt idx="1504">
                  <c:v>1.865104707278074</c:v>
                </c:pt>
                <c:pt idx="1505">
                  <c:v>1.8743754541419499</c:v>
                </c:pt>
                <c:pt idx="1506">
                  <c:v>1.871284605654872</c:v>
                </c:pt>
                <c:pt idx="1507">
                  <c:v>1.878344764414235</c:v>
                </c:pt>
                <c:pt idx="1508">
                  <c:v>1.8779858903030699</c:v>
                </c:pt>
                <c:pt idx="1509">
                  <c:v>1.877229650059979</c:v>
                </c:pt>
                <c:pt idx="1510">
                  <c:v>1.8796532789058029</c:v>
                </c:pt>
                <c:pt idx="1511">
                  <c:v>1.882607497690381</c:v>
                </c:pt>
                <c:pt idx="1512">
                  <c:v>1.879004550889201</c:v>
                </c:pt>
                <c:pt idx="1513">
                  <c:v>1.8834104266384211</c:v>
                </c:pt>
                <c:pt idx="1514">
                  <c:v>1.8714997836304399</c:v>
                </c:pt>
                <c:pt idx="1515">
                  <c:v>1.865322929703086</c:v>
                </c:pt>
                <c:pt idx="1516">
                  <c:v>1.865827508811315</c:v>
                </c:pt>
                <c:pt idx="1517">
                  <c:v>1.868693697066953</c:v>
                </c:pt>
                <c:pt idx="1518">
                  <c:v>1.869592686269496</c:v>
                </c:pt>
                <c:pt idx="1519">
                  <c:v>1.8660694836126339</c:v>
                </c:pt>
                <c:pt idx="1520">
                  <c:v>1.8519979508586699</c:v>
                </c:pt>
                <c:pt idx="1521">
                  <c:v>1.847017994951361</c:v>
                </c:pt>
                <c:pt idx="1522">
                  <c:v>1.839911663253281</c:v>
                </c:pt>
                <c:pt idx="1523">
                  <c:v>1.869223050833754</c:v>
                </c:pt>
                <c:pt idx="1524">
                  <c:v>1.864931252759207</c:v>
                </c:pt>
                <c:pt idx="1525">
                  <c:v>1.8623609248880919</c:v>
                </c:pt>
                <c:pt idx="1526">
                  <c:v>1.8541646297663239</c:v>
                </c:pt>
                <c:pt idx="1527">
                  <c:v>1.8604652977906599</c:v>
                </c:pt>
                <c:pt idx="1528">
                  <c:v>1.8717728443027859</c:v>
                </c:pt>
                <c:pt idx="1529">
                  <c:v>1.8759869727003831</c:v>
                </c:pt>
                <c:pt idx="1530">
                  <c:v>1.879379204055035</c:v>
                </c:pt>
                <c:pt idx="1531">
                  <c:v>1.886430461527969</c:v>
                </c:pt>
                <c:pt idx="1532">
                  <c:v>1.8913907770063689</c:v>
                </c:pt>
                <c:pt idx="1533">
                  <c:v>1.8955743293503149</c:v>
                </c:pt>
                <c:pt idx="1534">
                  <c:v>1.8944650058160171</c:v>
                </c:pt>
                <c:pt idx="1535">
                  <c:v>1.8963834648142719</c:v>
                </c:pt>
                <c:pt idx="1536">
                  <c:v>1.905217300611479</c:v>
                </c:pt>
                <c:pt idx="1537">
                  <c:v>1.9152290845032329</c:v>
                </c:pt>
                <c:pt idx="1538">
                  <c:v>1.92925001319764</c:v>
                </c:pt>
                <c:pt idx="1539">
                  <c:v>1.927765623695517</c:v>
                </c:pt>
                <c:pt idx="1540">
                  <c:v>1.9268570489398349</c:v>
                </c:pt>
                <c:pt idx="1541">
                  <c:v>1.9244737142987389</c:v>
                </c:pt>
                <c:pt idx="1542">
                  <c:v>1.937800421736072</c:v>
                </c:pt>
                <c:pt idx="1543">
                  <c:v>1.9346715625887889</c:v>
                </c:pt>
                <c:pt idx="1544">
                  <c:v>1.9275815583618521</c:v>
                </c:pt>
                <c:pt idx="1545">
                  <c:v>1.934658725664604</c:v>
                </c:pt>
                <c:pt idx="1546">
                  <c:v>1.939267635060586</c:v>
                </c:pt>
                <c:pt idx="1547">
                  <c:v>1.924241307644234</c:v>
                </c:pt>
                <c:pt idx="1548">
                  <c:v>1.930326690315012</c:v>
                </c:pt>
                <c:pt idx="1549">
                  <c:v>1.937456235991823</c:v>
                </c:pt>
                <c:pt idx="1550">
                  <c:v>1.9391853515229081</c:v>
                </c:pt>
                <c:pt idx="1551">
                  <c:v>1.9473140615841129</c:v>
                </c:pt>
                <c:pt idx="1552">
                  <c:v>1.946876530420693</c:v>
                </c:pt>
                <c:pt idx="1553">
                  <c:v>1.9344004936513379</c:v>
                </c:pt>
                <c:pt idx="1554">
                  <c:v>1.9355274319456559</c:v>
                </c:pt>
                <c:pt idx="1555">
                  <c:v>1.9376937471079181</c:v>
                </c:pt>
                <c:pt idx="1556">
                  <c:v>1.9344396163206341</c:v>
                </c:pt>
                <c:pt idx="1557">
                  <c:v>1.9355583295664409</c:v>
                </c:pt>
                <c:pt idx="1558">
                  <c:v>1.9350147770249571</c:v>
                </c:pt>
                <c:pt idx="1559">
                  <c:v>1.940232141125362</c:v>
                </c:pt>
                <c:pt idx="1560">
                  <c:v>1.94193462221034</c:v>
                </c:pt>
                <c:pt idx="1561">
                  <c:v>1.9420679657823541</c:v>
                </c:pt>
                <c:pt idx="1562">
                  <c:v>1.9467600456134651</c:v>
                </c:pt>
                <c:pt idx="1563">
                  <c:v>1.9555784618254799</c:v>
                </c:pt>
                <c:pt idx="1564">
                  <c:v>1.95773820743362</c:v>
                </c:pt>
                <c:pt idx="1565">
                  <c:v>1.9505653706282799</c:v>
                </c:pt>
                <c:pt idx="1566">
                  <c:v>1.9483850875646249</c:v>
                </c:pt>
                <c:pt idx="1567">
                  <c:v>1.9475831548230691</c:v>
                </c:pt>
                <c:pt idx="1568">
                  <c:v>1.933611690247113</c:v>
                </c:pt>
                <c:pt idx="1569">
                  <c:v>1.93352601913569</c:v>
                </c:pt>
                <c:pt idx="1570">
                  <c:v>1.9398577631984</c:v>
                </c:pt>
                <c:pt idx="1571">
                  <c:v>1.9469249812984559</c:v>
                </c:pt>
                <c:pt idx="1572">
                  <c:v>1.9490678015354641</c:v>
                </c:pt>
                <c:pt idx="1573">
                  <c:v>1.9479693538140841</c:v>
                </c:pt>
                <c:pt idx="1574">
                  <c:v>1.938688953715926</c:v>
                </c:pt>
                <c:pt idx="1575">
                  <c:v>1.9400616516083591</c:v>
                </c:pt>
                <c:pt idx="1576">
                  <c:v>1.9348894628040161</c:v>
                </c:pt>
                <c:pt idx="1577">
                  <c:v>1.9410807054009751</c:v>
                </c:pt>
                <c:pt idx="1578">
                  <c:v>1.9494808123274641</c:v>
                </c:pt>
                <c:pt idx="1579">
                  <c:v>1.950016975173837</c:v>
                </c:pt>
                <c:pt idx="1580">
                  <c:v>1.950992607298915</c:v>
                </c:pt>
                <c:pt idx="1581">
                  <c:v>1.95278064526365</c:v>
                </c:pt>
                <c:pt idx="1582">
                  <c:v>1.9599688076187169</c:v>
                </c:pt>
                <c:pt idx="1583">
                  <c:v>1.9598884515978101</c:v>
                </c:pt>
                <c:pt idx="1584">
                  <c:v>1.9603812244451519</c:v>
                </c:pt>
                <c:pt idx="1585">
                  <c:v>1.9605542773863229</c:v>
                </c:pt>
                <c:pt idx="1586">
                  <c:v>1.9845396980899901</c:v>
                </c:pt>
                <c:pt idx="1587">
                  <c:v>1.9739838609608751</c:v>
                </c:pt>
                <c:pt idx="1588">
                  <c:v>1.974734439393488</c:v>
                </c:pt>
                <c:pt idx="1589">
                  <c:v>1.9860473117763791</c:v>
                </c:pt>
                <c:pt idx="1590">
                  <c:v>2.0053786314222601</c:v>
                </c:pt>
                <c:pt idx="1591">
                  <c:v>1.9967516192759811</c:v>
                </c:pt>
                <c:pt idx="1592">
                  <c:v>1.993514707290251</c:v>
                </c:pt>
                <c:pt idx="1593">
                  <c:v>1.9932702770028221</c:v>
                </c:pt>
                <c:pt idx="1594">
                  <c:v>2.0030117934736631</c:v>
                </c:pt>
                <c:pt idx="1595">
                  <c:v>2.004446547213885</c:v>
                </c:pt>
                <c:pt idx="1596">
                  <c:v>1.9885228816088929</c:v>
                </c:pt>
                <c:pt idx="1597">
                  <c:v>1.9863876094266539</c:v>
                </c:pt>
                <c:pt idx="1598">
                  <c:v>1.9902541718994351</c:v>
                </c:pt>
                <c:pt idx="1599">
                  <c:v>1.990092492285944</c:v>
                </c:pt>
                <c:pt idx="1600">
                  <c:v>1.995427870514934</c:v>
                </c:pt>
                <c:pt idx="1601">
                  <c:v>1.998979292310533</c:v>
                </c:pt>
                <c:pt idx="1602">
                  <c:v>2.0023496564359</c:v>
                </c:pt>
                <c:pt idx="1603">
                  <c:v>1.9977712121480871</c:v>
                </c:pt>
                <c:pt idx="1604">
                  <c:v>2.0063120768507918</c:v>
                </c:pt>
                <c:pt idx="1605">
                  <c:v>2.0002740280427802</c:v>
                </c:pt>
                <c:pt idx="1606">
                  <c:v>1.993607317198165</c:v>
                </c:pt>
                <c:pt idx="1607">
                  <c:v>2.001245383371911</c:v>
                </c:pt>
                <c:pt idx="1608">
                  <c:v>2.0032331524846412</c:v>
                </c:pt>
                <c:pt idx="1609">
                  <c:v>2.0061902777631402</c:v>
                </c:pt>
                <c:pt idx="1610">
                  <c:v>2.007137831119099</c:v>
                </c:pt>
                <c:pt idx="1611">
                  <c:v>2.0142566578495749</c:v>
                </c:pt>
                <c:pt idx="1612">
                  <c:v>2.013245111155241</c:v>
                </c:pt>
                <c:pt idx="1613">
                  <c:v>2.0182692137525651</c:v>
                </c:pt>
                <c:pt idx="1614">
                  <c:v>2.022282083014495</c:v>
                </c:pt>
                <c:pt idx="1615">
                  <c:v>2.0182680393949171</c:v>
                </c:pt>
                <c:pt idx="1616">
                  <c:v>2.0260715425953841</c:v>
                </c:pt>
                <c:pt idx="1617">
                  <c:v>2.025300568700894</c:v>
                </c:pt>
                <c:pt idx="1618">
                  <c:v>2.0314216014262469</c:v>
                </c:pt>
                <c:pt idx="1619">
                  <c:v>2.0263531674288009</c:v>
                </c:pt>
                <c:pt idx="1620">
                  <c:v>2.0238393206416321</c:v>
                </c:pt>
                <c:pt idx="1621">
                  <c:v>2.0303043524636002</c:v>
                </c:pt>
                <c:pt idx="1622">
                  <c:v>2.0141524480959432</c:v>
                </c:pt>
                <c:pt idx="1623">
                  <c:v>2.019561355482689</c:v>
                </c:pt>
                <c:pt idx="1624">
                  <c:v>2.0197344175043659</c:v>
                </c:pt>
                <c:pt idx="1625">
                  <c:v>2.0167897795923508</c:v>
                </c:pt>
                <c:pt idx="1626">
                  <c:v>2.0307238633890758</c:v>
                </c:pt>
                <c:pt idx="1627">
                  <c:v>2.032454313029783</c:v>
                </c:pt>
                <c:pt idx="1628">
                  <c:v>2.02963549993401</c:v>
                </c:pt>
                <c:pt idx="1629">
                  <c:v>2.0283526867202708</c:v>
                </c:pt>
                <c:pt idx="1630">
                  <c:v>2.021073582345482</c:v>
                </c:pt>
                <c:pt idx="1631">
                  <c:v>2.025817582036435</c:v>
                </c:pt>
                <c:pt idx="1632">
                  <c:v>2.0292037967831069</c:v>
                </c:pt>
                <c:pt idx="1633">
                  <c:v>2.0289702841901911</c:v>
                </c:pt>
                <c:pt idx="1634">
                  <c:v>2.0280662370039741</c:v>
                </c:pt>
                <c:pt idx="1635">
                  <c:v>2.0334247500408211</c:v>
                </c:pt>
                <c:pt idx="1636">
                  <c:v>2.0328691784483528</c:v>
                </c:pt>
                <c:pt idx="1637">
                  <c:v>2.0337158644646709</c:v>
                </c:pt>
                <c:pt idx="1638">
                  <c:v>2.0351651771601889</c:v>
                </c:pt>
                <c:pt idx="1639">
                  <c:v>2.0377563605682778</c:v>
                </c:pt>
                <c:pt idx="1640">
                  <c:v>2.031609063104876</c:v>
                </c:pt>
                <c:pt idx="1641">
                  <c:v>2.0285031709952421</c:v>
                </c:pt>
                <c:pt idx="1642">
                  <c:v>2.0316765588563621</c:v>
                </c:pt>
                <c:pt idx="1643">
                  <c:v>2.0273953304364811</c:v>
                </c:pt>
                <c:pt idx="1644">
                  <c:v>2.0271190512317241</c:v>
                </c:pt>
                <c:pt idx="1645">
                  <c:v>2.0287697201729968</c:v>
                </c:pt>
                <c:pt idx="1646">
                  <c:v>2.0268244157803661</c:v>
                </c:pt>
                <c:pt idx="1647">
                  <c:v>2.019849748371692</c:v>
                </c:pt>
                <c:pt idx="1648">
                  <c:v>2.0237419682759632</c:v>
                </c:pt>
                <c:pt idx="1649">
                  <c:v>2.0137891000813561</c:v>
                </c:pt>
                <c:pt idx="1650">
                  <c:v>2.0182747245354751</c:v>
                </c:pt>
                <c:pt idx="1651">
                  <c:v>2.014367390521302</c:v>
                </c:pt>
                <c:pt idx="1652">
                  <c:v>2.0167505014367442</c:v>
                </c:pt>
                <c:pt idx="1653">
                  <c:v>2.0110942145451078</c:v>
                </c:pt>
                <c:pt idx="1654">
                  <c:v>2.0061743544254091</c:v>
                </c:pt>
                <c:pt idx="1655">
                  <c:v>2.0126885105729149</c:v>
                </c:pt>
                <c:pt idx="1656">
                  <c:v>2.0185845548000989</c:v>
                </c:pt>
                <c:pt idx="1657">
                  <c:v>2.0233026984152169</c:v>
                </c:pt>
                <c:pt idx="1658">
                  <c:v>2.0270042206303929</c:v>
                </c:pt>
                <c:pt idx="1659">
                  <c:v>2.0103575079896339</c:v>
                </c:pt>
                <c:pt idx="1660">
                  <c:v>2.0025154920350698</c:v>
                </c:pt>
                <c:pt idx="1661">
                  <c:v>2.0194387313277069</c:v>
                </c:pt>
                <c:pt idx="1662">
                  <c:v>2.0258491045516558</c:v>
                </c:pt>
                <c:pt idx="1663">
                  <c:v>2.0255612651144879</c:v>
                </c:pt>
                <c:pt idx="1664">
                  <c:v>2.0537905903510572</c:v>
                </c:pt>
                <c:pt idx="1665">
                  <c:v>2.0416522444967868</c:v>
                </c:pt>
                <c:pt idx="1666">
                  <c:v>2.0406256084546728</c:v>
                </c:pt>
                <c:pt idx="1667">
                  <c:v>2.0490583156249729</c:v>
                </c:pt>
                <c:pt idx="1668">
                  <c:v>2.0579240823849001</c:v>
                </c:pt>
                <c:pt idx="1669">
                  <c:v>2.057463070553009</c:v>
                </c:pt>
                <c:pt idx="1670">
                  <c:v>2.065037316127488</c:v>
                </c:pt>
                <c:pt idx="1671">
                  <c:v>2.069857609839544</c:v>
                </c:pt>
                <c:pt idx="1672">
                  <c:v>2.0749343356271699</c:v>
                </c:pt>
                <c:pt idx="1673">
                  <c:v>2.0874046586691239</c:v>
                </c:pt>
                <c:pt idx="1674">
                  <c:v>2.0957657333901478</c:v>
                </c:pt>
                <c:pt idx="1675">
                  <c:v>2.091168020351116</c:v>
                </c:pt>
                <c:pt idx="1676">
                  <c:v>2.1011248231184871</c:v>
                </c:pt>
                <c:pt idx="1677">
                  <c:v>2.1138379139067252</c:v>
                </c:pt>
                <c:pt idx="1678">
                  <c:v>2.1201842933719819</c:v>
                </c:pt>
                <c:pt idx="1679">
                  <c:v>2.1116653056609</c:v>
                </c:pt>
                <c:pt idx="1680">
                  <c:v>2.1117939861816168</c:v>
                </c:pt>
                <c:pt idx="1681">
                  <c:v>2.096473272988677</c:v>
                </c:pt>
                <c:pt idx="1682">
                  <c:v>2.1107835356842868</c:v>
                </c:pt>
                <c:pt idx="1683">
                  <c:v>2.0961716604955112</c:v>
                </c:pt>
                <c:pt idx="1684">
                  <c:v>2.092029015420386</c:v>
                </c:pt>
                <c:pt idx="1685">
                  <c:v>2.084104939948233</c:v>
                </c:pt>
                <c:pt idx="1686">
                  <c:v>2.0924784772138278</c:v>
                </c:pt>
                <c:pt idx="1687">
                  <c:v>2.0881583561257981</c:v>
                </c:pt>
                <c:pt idx="1688">
                  <c:v>2.0866399815776968</c:v>
                </c:pt>
                <c:pt idx="1689">
                  <c:v>2.0990985151293531</c:v>
                </c:pt>
                <c:pt idx="1690">
                  <c:v>2.099073149043539</c:v>
                </c:pt>
                <c:pt idx="1691">
                  <c:v>2.0983025578126031</c:v>
                </c:pt>
                <c:pt idx="1692">
                  <c:v>2.117174192589951</c:v>
                </c:pt>
                <c:pt idx="1693">
                  <c:v>2.1137411932935342</c:v>
                </c:pt>
                <c:pt idx="1694">
                  <c:v>2.1257746540233078</c:v>
                </c:pt>
                <c:pt idx="1695">
                  <c:v>2.135858732469591</c:v>
                </c:pt>
                <c:pt idx="1696">
                  <c:v>2.1458584969299759</c:v>
                </c:pt>
                <c:pt idx="1697">
                  <c:v>2.1435545623449319</c:v>
                </c:pt>
                <c:pt idx="1698">
                  <c:v>2.1360511965842508</c:v>
                </c:pt>
                <c:pt idx="1699">
                  <c:v>2.137449373846966</c:v>
                </c:pt>
                <c:pt idx="1700">
                  <c:v>2.1379634950731741</c:v>
                </c:pt>
                <c:pt idx="1701">
                  <c:v>2.1369300466767469</c:v>
                </c:pt>
                <c:pt idx="1702">
                  <c:v>2.1363176905100518</c:v>
                </c:pt>
                <c:pt idx="1703">
                  <c:v>2.1235443491911501</c:v>
                </c:pt>
                <c:pt idx="1704">
                  <c:v>2.135385328067354</c:v>
                </c:pt>
                <c:pt idx="1705">
                  <c:v>2.1317031987686978</c:v>
                </c:pt>
                <c:pt idx="1706">
                  <c:v>2.1245152851107911</c:v>
                </c:pt>
                <c:pt idx="1707">
                  <c:v>2.123758332597538</c:v>
                </c:pt>
                <c:pt idx="1708">
                  <c:v>2.123378029368828</c:v>
                </c:pt>
                <c:pt idx="1709">
                  <c:v>2.1511887834753649</c:v>
                </c:pt>
                <c:pt idx="1710">
                  <c:v>2.1566063579083612</c:v>
                </c:pt>
                <c:pt idx="1711">
                  <c:v>2.1569737634759631</c:v>
                </c:pt>
                <c:pt idx="1712">
                  <c:v>2.178082141935624</c:v>
                </c:pt>
                <c:pt idx="1713">
                  <c:v>2.179346672231345</c:v>
                </c:pt>
                <c:pt idx="1714">
                  <c:v>2.188386124572625</c:v>
                </c:pt>
                <c:pt idx="1715">
                  <c:v>2.1902072605458982</c:v>
                </c:pt>
                <c:pt idx="1716">
                  <c:v>2.2230270426660308</c:v>
                </c:pt>
                <c:pt idx="1717">
                  <c:v>2.2124229050535251</c:v>
                </c:pt>
                <c:pt idx="1718">
                  <c:v>2.2077037063043572</c:v>
                </c:pt>
                <c:pt idx="1719">
                  <c:v>2.1992984176439201</c:v>
                </c:pt>
                <c:pt idx="1720">
                  <c:v>2.1905795645875821</c:v>
                </c:pt>
                <c:pt idx="1721">
                  <c:v>2.2003774673814749</c:v>
                </c:pt>
                <c:pt idx="1722">
                  <c:v>2.186586652382088</c:v>
                </c:pt>
                <c:pt idx="1723">
                  <c:v>2.1654306878662819</c:v>
                </c:pt>
                <c:pt idx="1724">
                  <c:v>2.161164473721934</c:v>
                </c:pt>
                <c:pt idx="1725">
                  <c:v>2.1667328748122281</c:v>
                </c:pt>
                <c:pt idx="1726">
                  <c:v>2.1747063030038611</c:v>
                </c:pt>
                <c:pt idx="1727">
                  <c:v>2.1755019926410308</c:v>
                </c:pt>
                <c:pt idx="1728">
                  <c:v>2.1771112088972671</c:v>
                </c:pt>
                <c:pt idx="1729">
                  <c:v>2.1786363002839089</c:v>
                </c:pt>
                <c:pt idx="1730">
                  <c:v>2.1770771171761201</c:v>
                </c:pt>
                <c:pt idx="1731">
                  <c:v>2.1820722369823362</c:v>
                </c:pt>
                <c:pt idx="1732">
                  <c:v>2.1796999353547051</c:v>
                </c:pt>
                <c:pt idx="1733">
                  <c:v>2.189108042920747</c:v>
                </c:pt>
                <c:pt idx="1734">
                  <c:v>2.1976163990780191</c:v>
                </c:pt>
                <c:pt idx="1735">
                  <c:v>2.2016873872019498</c:v>
                </c:pt>
                <c:pt idx="1736">
                  <c:v>2.201651354691418</c:v>
                </c:pt>
                <c:pt idx="1737">
                  <c:v>2.2029165665393649</c:v>
                </c:pt>
                <c:pt idx="1738">
                  <c:v>2.212432755753341</c:v>
                </c:pt>
                <c:pt idx="1739">
                  <c:v>2.2149129209039242</c:v>
                </c:pt>
                <c:pt idx="1740">
                  <c:v>2.223991199224169</c:v>
                </c:pt>
                <c:pt idx="1741">
                  <c:v>2.234691323047282</c:v>
                </c:pt>
                <c:pt idx="1742">
                  <c:v>2.234945768722556</c:v>
                </c:pt>
                <c:pt idx="1743">
                  <c:v>2.2376336489492439</c:v>
                </c:pt>
                <c:pt idx="1744">
                  <c:v>2.2378786443634322</c:v>
                </c:pt>
                <c:pt idx="1745">
                  <c:v>2.243344237127423</c:v>
                </c:pt>
                <c:pt idx="1746">
                  <c:v>2.246147920247421</c:v>
                </c:pt>
                <c:pt idx="1747">
                  <c:v>2.2389951985033458</c:v>
                </c:pt>
                <c:pt idx="1748">
                  <c:v>2.2366425464771269</c:v>
                </c:pt>
                <c:pt idx="1749">
                  <c:v>2.234336907277255</c:v>
                </c:pt>
                <c:pt idx="1750">
                  <c:v>2.2326909860472242</c:v>
                </c:pt>
                <c:pt idx="1751">
                  <c:v>2.2396055794566272</c:v>
                </c:pt>
                <c:pt idx="1752">
                  <c:v>2.2410254885004068</c:v>
                </c:pt>
                <c:pt idx="1753">
                  <c:v>2.2658963869161131</c:v>
                </c:pt>
                <c:pt idx="1754">
                  <c:v>2.2590896325989558</c:v>
                </c:pt>
                <c:pt idx="1755">
                  <c:v>2.2683002206648668</c:v>
                </c:pt>
                <c:pt idx="1756">
                  <c:v>2.2774907431967719</c:v>
                </c:pt>
                <c:pt idx="1757">
                  <c:v>2.272266409415733</c:v>
                </c:pt>
                <c:pt idx="1758">
                  <c:v>2.268990477273475</c:v>
                </c:pt>
                <c:pt idx="1759">
                  <c:v>2.267339898875484</c:v>
                </c:pt>
                <c:pt idx="1760">
                  <c:v>2.2974744017604611</c:v>
                </c:pt>
                <c:pt idx="1761">
                  <c:v>2.3064980711233658</c:v>
                </c:pt>
                <c:pt idx="1762">
                  <c:v>2.3105255026712261</c:v>
                </c:pt>
                <c:pt idx="1763">
                  <c:v>2.3285318357876741</c:v>
                </c:pt>
                <c:pt idx="1764">
                  <c:v>2.3227055868203501</c:v>
                </c:pt>
                <c:pt idx="1765">
                  <c:v>2.3349638319825212</c:v>
                </c:pt>
                <c:pt idx="1766">
                  <c:v>2.3321138543908102</c:v>
                </c:pt>
                <c:pt idx="1767">
                  <c:v>2.345885568199698</c:v>
                </c:pt>
                <c:pt idx="1768">
                  <c:v>2.3490554136897162</c:v>
                </c:pt>
                <c:pt idx="1769">
                  <c:v>2.3393520536231049</c:v>
                </c:pt>
                <c:pt idx="1770">
                  <c:v>2.335294717938992</c:v>
                </c:pt>
                <c:pt idx="1771">
                  <c:v>2.336615816457019</c:v>
                </c:pt>
                <c:pt idx="1772">
                  <c:v>2.3437039644615378</c:v>
                </c:pt>
                <c:pt idx="1773">
                  <c:v>2.342011100461622</c:v>
                </c:pt>
                <c:pt idx="1774">
                  <c:v>2.3311166993503809</c:v>
                </c:pt>
                <c:pt idx="1775">
                  <c:v>2.3326210370920721</c:v>
                </c:pt>
                <c:pt idx="1776">
                  <c:v>2.3284923617721711</c:v>
                </c:pt>
                <c:pt idx="1777">
                  <c:v>2.3247680318032229</c:v>
                </c:pt>
                <c:pt idx="1778">
                  <c:v>2.3617314067613528</c:v>
                </c:pt>
                <c:pt idx="1779">
                  <c:v>2.367286331252191</c:v>
                </c:pt>
                <c:pt idx="1780">
                  <c:v>2.370232268415533</c:v>
                </c:pt>
                <c:pt idx="1781">
                  <c:v>2.3694914387604631</c:v>
                </c:pt>
                <c:pt idx="1782">
                  <c:v>2.3754792198017909</c:v>
                </c:pt>
                <c:pt idx="1783">
                  <c:v>2.363143826284535</c:v>
                </c:pt>
                <c:pt idx="1784">
                  <c:v>2.3660196558631021</c:v>
                </c:pt>
                <c:pt idx="1785">
                  <c:v>2.359050694949961</c:v>
                </c:pt>
                <c:pt idx="1786">
                  <c:v>2.3598030803585388</c:v>
                </c:pt>
                <c:pt idx="1787">
                  <c:v>2.3608290436609329</c:v>
                </c:pt>
                <c:pt idx="1788">
                  <c:v>2.3679914103783348</c:v>
                </c:pt>
                <c:pt idx="1789">
                  <c:v>2.3493804537962761</c:v>
                </c:pt>
                <c:pt idx="1790">
                  <c:v>2.3490627840011249</c:v>
                </c:pt>
                <c:pt idx="1791">
                  <c:v>2.3479363448076112</c:v>
                </c:pt>
                <c:pt idx="1792">
                  <c:v>2.3396699669821062</c:v>
                </c:pt>
                <c:pt idx="1793">
                  <c:v>2.344655241429408</c:v>
                </c:pt>
                <c:pt idx="1794">
                  <c:v>2.352652075694535</c:v>
                </c:pt>
                <c:pt idx="1795">
                  <c:v>2.3651612755987008</c:v>
                </c:pt>
                <c:pt idx="1796">
                  <c:v>2.3676219137285939</c:v>
                </c:pt>
                <c:pt idx="1797">
                  <c:v>2.3715073927532369</c:v>
                </c:pt>
                <c:pt idx="1798">
                  <c:v>2.363929651015193</c:v>
                </c:pt>
                <c:pt idx="1799">
                  <c:v>2.365580501122488</c:v>
                </c:pt>
                <c:pt idx="1800">
                  <c:v>2.3595397884712299</c:v>
                </c:pt>
                <c:pt idx="1801">
                  <c:v>2.359343251103545</c:v>
                </c:pt>
                <c:pt idx="1802">
                  <c:v>2.3621367101716331</c:v>
                </c:pt>
                <c:pt idx="1803">
                  <c:v>2.3581391097495938</c:v>
                </c:pt>
                <c:pt idx="1804">
                  <c:v>2.3707709061265678</c:v>
                </c:pt>
                <c:pt idx="1805">
                  <c:v>2.37172651947626</c:v>
                </c:pt>
                <c:pt idx="1806">
                  <c:v>2.3796992932563721</c:v>
                </c:pt>
                <c:pt idx="1807">
                  <c:v>2.383718416113711</c:v>
                </c:pt>
                <c:pt idx="1808">
                  <c:v>2.38122593269836</c:v>
                </c:pt>
                <c:pt idx="1809">
                  <c:v>2.381764508065868</c:v>
                </c:pt>
                <c:pt idx="1810">
                  <c:v>2.3802984371512812</c:v>
                </c:pt>
                <c:pt idx="1811">
                  <c:v>2.379406610164307</c:v>
                </c:pt>
                <c:pt idx="1812">
                  <c:v>2.384278309020083</c:v>
                </c:pt>
                <c:pt idx="1813">
                  <c:v>2.3871753521692982</c:v>
                </c:pt>
                <c:pt idx="1814">
                  <c:v>2.3729611127625412</c:v>
                </c:pt>
                <c:pt idx="1815">
                  <c:v>2.37360794080322</c:v>
                </c:pt>
                <c:pt idx="1816">
                  <c:v>2.3553515396948188</c:v>
                </c:pt>
                <c:pt idx="1817">
                  <c:v>2.3584098565905469</c:v>
                </c:pt>
                <c:pt idx="1818">
                  <c:v>2.3687580604117229</c:v>
                </c:pt>
                <c:pt idx="1819">
                  <c:v>2.397285752097261</c:v>
                </c:pt>
                <c:pt idx="1820">
                  <c:v>2.4006861127640029</c:v>
                </c:pt>
                <c:pt idx="1821">
                  <c:v>2.396068938819897</c:v>
                </c:pt>
                <c:pt idx="1822">
                  <c:v>2.3897835135235792</c:v>
                </c:pt>
                <c:pt idx="1823">
                  <c:v>2.3934657259382219</c:v>
                </c:pt>
                <c:pt idx="1824">
                  <c:v>2.3774565571882351</c:v>
                </c:pt>
                <c:pt idx="1825">
                  <c:v>2.379374556942933</c:v>
                </c:pt>
                <c:pt idx="1826">
                  <c:v>2.3820961016356028</c:v>
                </c:pt>
                <c:pt idx="1827">
                  <c:v>2.3804849326109241</c:v>
                </c:pt>
                <c:pt idx="1828">
                  <c:v>2.382543359434218</c:v>
                </c:pt>
                <c:pt idx="1829">
                  <c:v>2.3765054713587128</c:v>
                </c:pt>
                <c:pt idx="1830">
                  <c:v>2.36973874399499</c:v>
                </c:pt>
                <c:pt idx="1831">
                  <c:v>2.3629119764830628</c:v>
                </c:pt>
                <c:pt idx="1832">
                  <c:v>2.374206185170566</c:v>
                </c:pt>
                <c:pt idx="1833">
                  <c:v>2.383487700560174</c:v>
                </c:pt>
                <c:pt idx="1834">
                  <c:v>2.382040492511706</c:v>
                </c:pt>
                <c:pt idx="1835">
                  <c:v>2.3822854259028241</c:v>
                </c:pt>
                <c:pt idx="1836">
                  <c:v>2.3818685490481668</c:v>
                </c:pt>
                <c:pt idx="1837">
                  <c:v>2.3864201879672771</c:v>
                </c:pt>
                <c:pt idx="1838">
                  <c:v>2.3975077718764841</c:v>
                </c:pt>
                <c:pt idx="1839">
                  <c:v>2.3949633744108692</c:v>
                </c:pt>
                <c:pt idx="1840">
                  <c:v>2.3993159175121268</c:v>
                </c:pt>
                <c:pt idx="1841">
                  <c:v>2.4068335589871368</c:v>
                </c:pt>
                <c:pt idx="1842">
                  <c:v>2.4078680873314289</c:v>
                </c:pt>
                <c:pt idx="1843">
                  <c:v>2.4160038499019061</c:v>
                </c:pt>
                <c:pt idx="1844">
                  <c:v>2.419493196231171</c:v>
                </c:pt>
                <c:pt idx="1845">
                  <c:v>2.410116585754503</c:v>
                </c:pt>
                <c:pt idx="1846">
                  <c:v>2.4149218985867669</c:v>
                </c:pt>
                <c:pt idx="1847">
                  <c:v>2.438380352422171</c:v>
                </c:pt>
                <c:pt idx="1848">
                  <c:v>2.442359969535195</c:v>
                </c:pt>
                <c:pt idx="1849">
                  <c:v>2.4480883526675532</c:v>
                </c:pt>
                <c:pt idx="1850">
                  <c:v>2.4458770956758582</c:v>
                </c:pt>
                <c:pt idx="1851">
                  <c:v>2.447118064177991</c:v>
                </c:pt>
                <c:pt idx="1852">
                  <c:v>2.443102407952217</c:v>
                </c:pt>
                <c:pt idx="1853">
                  <c:v>2.457208123801069</c:v>
                </c:pt>
                <c:pt idx="1854">
                  <c:v>2.452544174867092</c:v>
                </c:pt>
                <c:pt idx="1855">
                  <c:v>2.4460707032023392</c:v>
                </c:pt>
                <c:pt idx="1856">
                  <c:v>2.4437341596179678</c:v>
                </c:pt>
                <c:pt idx="1857">
                  <c:v>2.450919453172459</c:v>
                </c:pt>
                <c:pt idx="1858">
                  <c:v>2.4546735370355588</c:v>
                </c:pt>
                <c:pt idx="1859">
                  <c:v>2.460677213375182</c:v>
                </c:pt>
                <c:pt idx="1860">
                  <c:v>2.4631076740064199</c:v>
                </c:pt>
                <c:pt idx="1861">
                  <c:v>2.4624592432294721</c:v>
                </c:pt>
                <c:pt idx="1862">
                  <c:v>2.4497416510226291</c:v>
                </c:pt>
                <c:pt idx="1863">
                  <c:v>2.4518486452072028</c:v>
                </c:pt>
                <c:pt idx="1864">
                  <c:v>2.4556047161343102</c:v>
                </c:pt>
                <c:pt idx="1865">
                  <c:v>2.449409397331217</c:v>
                </c:pt>
                <c:pt idx="1866">
                  <c:v>2.45896191726959</c:v>
                </c:pt>
                <c:pt idx="1867">
                  <c:v>2.464339696248131</c:v>
                </c:pt>
                <c:pt idx="1868">
                  <c:v>2.463029122954318</c:v>
                </c:pt>
                <c:pt idx="1869">
                  <c:v>2.4733250813888379</c:v>
                </c:pt>
                <c:pt idx="1870">
                  <c:v>2.4871386859041822</c:v>
                </c:pt>
                <c:pt idx="1871">
                  <c:v>2.4736891791105671</c:v>
                </c:pt>
                <c:pt idx="1872">
                  <c:v>2.4935001381509898</c:v>
                </c:pt>
                <c:pt idx="1873">
                  <c:v>2.4945589937934729</c:v>
                </c:pt>
                <c:pt idx="1874">
                  <c:v>2.5083177772422092</c:v>
                </c:pt>
                <c:pt idx="1875">
                  <c:v>2.512171631401598</c:v>
                </c:pt>
                <c:pt idx="1876">
                  <c:v>2.5363546691656409</c:v>
                </c:pt>
                <c:pt idx="1877">
                  <c:v>2.537731964381281</c:v>
                </c:pt>
                <c:pt idx="1878">
                  <c:v>2.5443532131626601</c:v>
                </c:pt>
                <c:pt idx="1879">
                  <c:v>2.552538957051659</c:v>
                </c:pt>
                <c:pt idx="1880">
                  <c:v>2.556796100951551</c:v>
                </c:pt>
                <c:pt idx="1881">
                  <c:v>2.5775416851052428</c:v>
                </c:pt>
                <c:pt idx="1882">
                  <c:v>2.5815798975477589</c:v>
                </c:pt>
                <c:pt idx="1883">
                  <c:v>2.59177247956573</c:v>
                </c:pt>
                <c:pt idx="1884">
                  <c:v>2.586359501212788</c:v>
                </c:pt>
                <c:pt idx="1885">
                  <c:v>2.592560426555456</c:v>
                </c:pt>
                <c:pt idx="1886">
                  <c:v>2.59328379621348</c:v>
                </c:pt>
                <c:pt idx="1887">
                  <c:v>2.580208991184386</c:v>
                </c:pt>
                <c:pt idx="1888">
                  <c:v>2.5790453540811078</c:v>
                </c:pt>
                <c:pt idx="1889">
                  <c:v>2.570523495679351</c:v>
                </c:pt>
                <c:pt idx="1890">
                  <c:v>2.574777120191345</c:v>
                </c:pt>
                <c:pt idx="1891">
                  <c:v>2.577254696368755</c:v>
                </c:pt>
                <c:pt idx="1892">
                  <c:v>2.561128995726524</c:v>
                </c:pt>
                <c:pt idx="1893">
                  <c:v>2.553688966819549</c:v>
                </c:pt>
                <c:pt idx="1894">
                  <c:v>2.560165099947203</c:v>
                </c:pt>
                <c:pt idx="1895">
                  <c:v>2.5546355126921041</c:v>
                </c:pt>
                <c:pt idx="1896">
                  <c:v>2.5511448076304699</c:v>
                </c:pt>
                <c:pt idx="1897">
                  <c:v>2.537862415744593</c:v>
                </c:pt>
                <c:pt idx="1898">
                  <c:v>2.5402441637616171</c:v>
                </c:pt>
                <c:pt idx="1899">
                  <c:v>2.5497877110520859</c:v>
                </c:pt>
                <c:pt idx="1900">
                  <c:v>2.544777346890899</c:v>
                </c:pt>
                <c:pt idx="1901">
                  <c:v>2.5460639809092021</c:v>
                </c:pt>
                <c:pt idx="1902">
                  <c:v>2.545058591043766</c:v>
                </c:pt>
                <c:pt idx="1903">
                  <c:v>2.5573753292467969</c:v>
                </c:pt>
                <c:pt idx="1904">
                  <c:v>2.5518213893123591</c:v>
                </c:pt>
                <c:pt idx="1905">
                  <c:v>2.5559377974047131</c:v>
                </c:pt>
                <c:pt idx="1906">
                  <c:v>2.5578991019116062</c:v>
                </c:pt>
                <c:pt idx="1907">
                  <c:v>2.5595556153822319</c:v>
                </c:pt>
                <c:pt idx="1908">
                  <c:v>2.558163737410927</c:v>
                </c:pt>
                <c:pt idx="1909">
                  <c:v>2.5604422612315338</c:v>
                </c:pt>
                <c:pt idx="1910">
                  <c:v>2.5644638510493509</c:v>
                </c:pt>
                <c:pt idx="1911">
                  <c:v>2.5593114832689619</c:v>
                </c:pt>
                <c:pt idx="1912">
                  <c:v>2.5667015520095449</c:v>
                </c:pt>
                <c:pt idx="1913">
                  <c:v>2.5548292813216662</c:v>
                </c:pt>
                <c:pt idx="1914">
                  <c:v>2.5596770908804891</c:v>
                </c:pt>
                <c:pt idx="1915">
                  <c:v>2.5593585346667171</c:v>
                </c:pt>
                <c:pt idx="1916">
                  <c:v>2.553664281728389</c:v>
                </c:pt>
                <c:pt idx="1917">
                  <c:v>2.551028750626291</c:v>
                </c:pt>
                <c:pt idx="1918">
                  <c:v>2.569770544209026</c:v>
                </c:pt>
                <c:pt idx="1919">
                  <c:v>2.5676189080920051</c:v>
                </c:pt>
                <c:pt idx="1920">
                  <c:v>2.574124132667488</c:v>
                </c:pt>
                <c:pt idx="1921">
                  <c:v>2.5809668789839271</c:v>
                </c:pt>
                <c:pt idx="1922">
                  <c:v>2.5657679914722649</c:v>
                </c:pt>
                <c:pt idx="1923">
                  <c:v>2.5816516474376292</c:v>
                </c:pt>
                <c:pt idx="1924">
                  <c:v>2.5924994671706059</c:v>
                </c:pt>
                <c:pt idx="1925">
                  <c:v>2.5949743213336038</c:v>
                </c:pt>
                <c:pt idx="1926">
                  <c:v>2.6413285496560639</c:v>
                </c:pt>
                <c:pt idx="1927">
                  <c:v>2.6475233802772848</c:v>
                </c:pt>
                <c:pt idx="1928">
                  <c:v>2.6570018150244459</c:v>
                </c:pt>
                <c:pt idx="1929">
                  <c:v>2.6484673609744389</c:v>
                </c:pt>
                <c:pt idx="1930">
                  <c:v>2.6518941232719309</c:v>
                </c:pt>
                <c:pt idx="1931">
                  <c:v>2.6497535794383711</c:v>
                </c:pt>
                <c:pt idx="1932">
                  <c:v>2.6421800040063261</c:v>
                </c:pt>
                <c:pt idx="1933">
                  <c:v>2.6455380647165949</c:v>
                </c:pt>
                <c:pt idx="1934">
                  <c:v>2.6506590184205052</c:v>
                </c:pt>
                <c:pt idx="1935">
                  <c:v>2.649334493299158</c:v>
                </c:pt>
                <c:pt idx="1936">
                  <c:v>2.6612825074424959</c:v>
                </c:pt>
                <c:pt idx="1937">
                  <c:v>2.671116115500006</c:v>
                </c:pt>
                <c:pt idx="1938">
                  <c:v>2.6651247065444781</c:v>
                </c:pt>
                <c:pt idx="1939">
                  <c:v>2.6647198329995958</c:v>
                </c:pt>
                <c:pt idx="1940">
                  <c:v>2.6612523155212489</c:v>
                </c:pt>
                <c:pt idx="1941">
                  <c:v>2.66426645821323</c:v>
                </c:pt>
                <c:pt idx="1942">
                  <c:v>2.6646614500745089</c:v>
                </c:pt>
                <c:pt idx="1943">
                  <c:v>2.658826076001636</c:v>
                </c:pt>
                <c:pt idx="1944">
                  <c:v>2.6537666828201671</c:v>
                </c:pt>
                <c:pt idx="1945">
                  <c:v>2.644726705058944</c:v>
                </c:pt>
                <c:pt idx="1946">
                  <c:v>2.6480933936574131</c:v>
                </c:pt>
                <c:pt idx="1947">
                  <c:v>2.652725978265642</c:v>
                </c:pt>
                <c:pt idx="1948">
                  <c:v>2.654429136823039</c:v>
                </c:pt>
                <c:pt idx="1949">
                  <c:v>2.6569741289831992</c:v>
                </c:pt>
                <c:pt idx="1950">
                  <c:v>2.6582281002711472</c:v>
                </c:pt>
                <c:pt idx="1951">
                  <c:v>2.6596037368103018</c:v>
                </c:pt>
                <c:pt idx="1952">
                  <c:v>2.666132057958825</c:v>
                </c:pt>
                <c:pt idx="1953">
                  <c:v>2.6728195068643101</c:v>
                </c:pt>
                <c:pt idx="1954">
                  <c:v>2.6726227239434799</c:v>
                </c:pt>
                <c:pt idx="1955">
                  <c:v>2.6711664369388539</c:v>
                </c:pt>
                <c:pt idx="1956">
                  <c:v>2.683268048791545</c:v>
                </c:pt>
                <c:pt idx="1957">
                  <c:v>2.6826445926855702</c:v>
                </c:pt>
                <c:pt idx="1958">
                  <c:v>2.6814400106763729</c:v>
                </c:pt>
                <c:pt idx="1959">
                  <c:v>2.6753340638288061</c:v>
                </c:pt>
                <c:pt idx="1960">
                  <c:v>2.6741266199620939</c:v>
                </c:pt>
                <c:pt idx="1961">
                  <c:v>2.6758975392538198</c:v>
                </c:pt>
                <c:pt idx="1962">
                  <c:v>2.6736898489641492</c:v>
                </c:pt>
                <c:pt idx="1963">
                  <c:v>2.6769622861792062</c:v>
                </c:pt>
                <c:pt idx="1964">
                  <c:v>2.681772543955117</c:v>
                </c:pt>
                <c:pt idx="1965">
                  <c:v>2.6875467482535451</c:v>
                </c:pt>
                <c:pt idx="1966">
                  <c:v>2.703214987505139</c:v>
                </c:pt>
                <c:pt idx="1967">
                  <c:v>2.6912588251093119</c:v>
                </c:pt>
                <c:pt idx="1968">
                  <c:v>2.697229424395029</c:v>
                </c:pt>
                <c:pt idx="1969">
                  <c:v>2.6933800791634228</c:v>
                </c:pt>
                <c:pt idx="1970">
                  <c:v>2.6994233847424671</c:v>
                </c:pt>
                <c:pt idx="1971">
                  <c:v>2.6947408852566781</c:v>
                </c:pt>
                <c:pt idx="1972">
                  <c:v>2.6961369064018159</c:v>
                </c:pt>
                <c:pt idx="1973">
                  <c:v>2.6993284765870271</c:v>
                </c:pt>
                <c:pt idx="1974">
                  <c:v>2.7010915176114301</c:v>
                </c:pt>
                <c:pt idx="1975">
                  <c:v>2.7003595382390899</c:v>
                </c:pt>
                <c:pt idx="1976">
                  <c:v>2.6765352074413098</c:v>
                </c:pt>
                <c:pt idx="1977">
                  <c:v>2.665242313116698</c:v>
                </c:pt>
                <c:pt idx="1978">
                  <c:v>2.6666310576913741</c:v>
                </c:pt>
                <c:pt idx="1979">
                  <c:v>2.6618742173227519</c:v>
                </c:pt>
                <c:pt idx="1980">
                  <c:v>2.6629682078184711</c:v>
                </c:pt>
                <c:pt idx="1981">
                  <c:v>2.665521105832092</c:v>
                </c:pt>
                <c:pt idx="1982">
                  <c:v>2.6665793948170551</c:v>
                </c:pt>
              </c:numCache>
            </c:numRef>
          </c:val>
          <c:smooth val="0"/>
        </c:ser>
        <c:ser>
          <c:idx val="7"/>
          <c:order val="7"/>
          <c:tx>
            <c:strRef>
              <c:f>Sheet1!$J$1</c:f>
              <c:strCache>
                <c:ptCount val="1"/>
                <c:pt idx="0">
                  <c:v>持仓因子6</c:v>
                </c:pt>
              </c:strCache>
            </c:strRef>
          </c:tx>
          <c:spPr>
            <a:ln w="28575" cap="rnd">
              <a:solidFill>
                <a:schemeClr val="accent2">
                  <a:lumMod val="60000"/>
                </a:schemeClr>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Sheet1!$J$2:$J$1984</c:f>
              <c:numCache>
                <c:formatCode>General</c:formatCode>
                <c:ptCount val="1983"/>
                <c:pt idx="0">
                  <c:v>1</c:v>
                </c:pt>
                <c:pt idx="1">
                  <c:v>1.0021032079480729</c:v>
                </c:pt>
                <c:pt idx="2">
                  <c:v>0.99601326238308507</c:v>
                </c:pt>
                <c:pt idx="3">
                  <c:v>0.99574144628505912</c:v>
                </c:pt>
                <c:pt idx="4">
                  <c:v>0.99950685148702534</c:v>
                </c:pt>
                <c:pt idx="5">
                  <c:v>1.00036238139498</c:v>
                </c:pt>
                <c:pt idx="6">
                  <c:v>0.99872426866287989</c:v>
                </c:pt>
                <c:pt idx="7">
                  <c:v>0.99740729829870378</c:v>
                </c:pt>
                <c:pt idx="8">
                  <c:v>0.9970149954425136</c:v>
                </c:pt>
                <c:pt idx="9">
                  <c:v>1.0002846881978851</c:v>
                </c:pt>
                <c:pt idx="10">
                  <c:v>1.0005449930589829</c:v>
                </c:pt>
                <c:pt idx="11">
                  <c:v>1.002331642873495</c:v>
                </c:pt>
                <c:pt idx="12">
                  <c:v>1.004287197271174</c:v>
                </c:pt>
                <c:pt idx="13">
                  <c:v>1.005277209060367</c:v>
                </c:pt>
                <c:pt idx="14">
                  <c:v>1.0043349248047311</c:v>
                </c:pt>
                <c:pt idx="15">
                  <c:v>0.99905340608924698</c:v>
                </c:pt>
                <c:pt idx="16">
                  <c:v>0.99953229798856469</c:v>
                </c:pt>
                <c:pt idx="17">
                  <c:v>0.99825083266303127</c:v>
                </c:pt>
                <c:pt idx="18">
                  <c:v>1.001066377782293</c:v>
                </c:pt>
                <c:pt idx="19">
                  <c:v>1.003763203281927</c:v>
                </c:pt>
                <c:pt idx="20">
                  <c:v>1.001221282929704</c:v>
                </c:pt>
                <c:pt idx="21">
                  <c:v>1.002023977568683</c:v>
                </c:pt>
                <c:pt idx="22">
                  <c:v>1.0022780701846761</c:v>
                </c:pt>
                <c:pt idx="23">
                  <c:v>1.0012607974153089</c:v>
                </c:pt>
                <c:pt idx="24">
                  <c:v>1.004621041249578</c:v>
                </c:pt>
                <c:pt idx="25">
                  <c:v>1.0057781665111321</c:v>
                </c:pt>
                <c:pt idx="26">
                  <c:v>1.009593741598154</c:v>
                </c:pt>
                <c:pt idx="27">
                  <c:v>1.0100730934744431</c:v>
                </c:pt>
                <c:pt idx="28">
                  <c:v>1.0091527906714799</c:v>
                </c:pt>
                <c:pt idx="29">
                  <c:v>1.0060881227212359</c:v>
                </c:pt>
                <c:pt idx="30">
                  <c:v>1.002749170961531</c:v>
                </c:pt>
                <c:pt idx="31">
                  <c:v>1.0027965042416049</c:v>
                </c:pt>
                <c:pt idx="32">
                  <c:v>1.000054603929651</c:v>
                </c:pt>
                <c:pt idx="33">
                  <c:v>1.001685492428892</c:v>
                </c:pt>
                <c:pt idx="34">
                  <c:v>1.00615228914348</c:v>
                </c:pt>
                <c:pt idx="35">
                  <c:v>1.0034800628073941</c:v>
                </c:pt>
                <c:pt idx="36">
                  <c:v>1.003743371665216</c:v>
                </c:pt>
                <c:pt idx="37">
                  <c:v>1.000865666265393</c:v>
                </c:pt>
                <c:pt idx="38">
                  <c:v>1.001953506543767</c:v>
                </c:pt>
                <c:pt idx="39">
                  <c:v>1.003123888051962</c:v>
                </c:pt>
                <c:pt idx="40">
                  <c:v>1.0027590995333759</c:v>
                </c:pt>
                <c:pt idx="41">
                  <c:v>1.004729055992033</c:v>
                </c:pt>
                <c:pt idx="42">
                  <c:v>1.0103380311299439</c:v>
                </c:pt>
                <c:pt idx="43">
                  <c:v>1.0113817954990769</c:v>
                </c:pt>
                <c:pt idx="44">
                  <c:v>1.0127869948490991</c:v>
                </c:pt>
                <c:pt idx="45">
                  <c:v>1.011670427627186</c:v>
                </c:pt>
                <c:pt idx="46">
                  <c:v>1.012552611975353</c:v>
                </c:pt>
                <c:pt idx="47">
                  <c:v>1.0106449198148071</c:v>
                </c:pt>
                <c:pt idx="48">
                  <c:v>1.0105821565548061</c:v>
                </c:pt>
                <c:pt idx="49">
                  <c:v>1.0105729019069081</c:v>
                </c:pt>
                <c:pt idx="50">
                  <c:v>1.0130402234885489</c:v>
                </c:pt>
                <c:pt idx="51">
                  <c:v>1.011919805348914</c:v>
                </c:pt>
                <c:pt idx="52">
                  <c:v>1.014212713041158</c:v>
                </c:pt>
                <c:pt idx="53">
                  <c:v>1.0135923305077441</c:v>
                </c:pt>
                <c:pt idx="54">
                  <c:v>1.0156342628363639</c:v>
                </c:pt>
                <c:pt idx="55">
                  <c:v>1.015781918945057</c:v>
                </c:pt>
                <c:pt idx="56">
                  <c:v>1.016926272806193</c:v>
                </c:pt>
                <c:pt idx="57">
                  <c:v>1.014722047161198</c:v>
                </c:pt>
                <c:pt idx="58">
                  <c:v>1.0150239164721899</c:v>
                </c:pt>
                <c:pt idx="59">
                  <c:v>1.016555842873003</c:v>
                </c:pt>
                <c:pt idx="60">
                  <c:v>1.013882400526916</c:v>
                </c:pt>
                <c:pt idx="61">
                  <c:v>1.011079955533942</c:v>
                </c:pt>
                <c:pt idx="62">
                  <c:v>1.011567010729252</c:v>
                </c:pt>
                <c:pt idx="63">
                  <c:v>1.012190516800632</c:v>
                </c:pt>
                <c:pt idx="64">
                  <c:v>1.014062470101631</c:v>
                </c:pt>
                <c:pt idx="65">
                  <c:v>1.014175154455641</c:v>
                </c:pt>
                <c:pt idx="66">
                  <c:v>1.0133635824794329</c:v>
                </c:pt>
                <c:pt idx="67">
                  <c:v>1.013593974560508</c:v>
                </c:pt>
                <c:pt idx="68">
                  <c:v>1.0110461478973189</c:v>
                </c:pt>
                <c:pt idx="69">
                  <c:v>1.0104859120398879</c:v>
                </c:pt>
                <c:pt idx="70">
                  <c:v>1.012103078111533</c:v>
                </c:pt>
                <c:pt idx="71">
                  <c:v>1.0105504240261161</c:v>
                </c:pt>
                <c:pt idx="72">
                  <c:v>1.010308721877395</c:v>
                </c:pt>
                <c:pt idx="73">
                  <c:v>1.0112234366741131</c:v>
                </c:pt>
                <c:pt idx="74">
                  <c:v>1.0114516060872509</c:v>
                </c:pt>
                <c:pt idx="75">
                  <c:v>1.011427788152192</c:v>
                </c:pt>
                <c:pt idx="76">
                  <c:v>1.0116059197257441</c:v>
                </c:pt>
                <c:pt idx="77">
                  <c:v>1.012003209464682</c:v>
                </c:pt>
                <c:pt idx="78">
                  <c:v>1.014171158490027</c:v>
                </c:pt>
                <c:pt idx="79">
                  <c:v>1.012911207248941</c:v>
                </c:pt>
                <c:pt idx="80">
                  <c:v>1.0141356962981229</c:v>
                </c:pt>
                <c:pt idx="81">
                  <c:v>1.01776265911501</c:v>
                </c:pt>
                <c:pt idx="82">
                  <c:v>1.019123782710899</c:v>
                </c:pt>
                <c:pt idx="83">
                  <c:v>1.0244930552788809</c:v>
                </c:pt>
                <c:pt idx="84">
                  <c:v>1.021011288182742</c:v>
                </c:pt>
                <c:pt idx="85">
                  <c:v>1.0253835909793101</c:v>
                </c:pt>
                <c:pt idx="86">
                  <c:v>1.0278142443687031</c:v>
                </c:pt>
                <c:pt idx="87">
                  <c:v>1.0341236006900429</c:v>
                </c:pt>
                <c:pt idx="88">
                  <c:v>1.0400152172861989</c:v>
                </c:pt>
                <c:pt idx="89">
                  <c:v>1.0376089981172969</c:v>
                </c:pt>
                <c:pt idx="90">
                  <c:v>1.0412899230929931</c:v>
                </c:pt>
                <c:pt idx="91">
                  <c:v>1.041265637103048</c:v>
                </c:pt>
                <c:pt idx="92">
                  <c:v>1.0405650882684141</c:v>
                </c:pt>
                <c:pt idx="93">
                  <c:v>1.04305169928734</c:v>
                </c:pt>
                <c:pt idx="94">
                  <c:v>1.0440929443157101</c:v>
                </c:pt>
                <c:pt idx="95">
                  <c:v>1.045674898842385</c:v>
                </c:pt>
                <c:pt idx="96">
                  <c:v>1.043670194899269</c:v>
                </c:pt>
                <c:pt idx="97">
                  <c:v>1.04628911565033</c:v>
                </c:pt>
                <c:pt idx="98">
                  <c:v>1.044512507742104</c:v>
                </c:pt>
                <c:pt idx="99">
                  <c:v>1.04056287923267</c:v>
                </c:pt>
                <c:pt idx="100">
                  <c:v>1.04190925274527</c:v>
                </c:pt>
                <c:pt idx="101">
                  <c:v>1.0414596305142321</c:v>
                </c:pt>
                <c:pt idx="102">
                  <c:v>1.0430873926032249</c:v>
                </c:pt>
                <c:pt idx="103">
                  <c:v>1.0395450896933911</c:v>
                </c:pt>
                <c:pt idx="104">
                  <c:v>1.042482565804171</c:v>
                </c:pt>
                <c:pt idx="105">
                  <c:v>1.0414575507127839</c:v>
                </c:pt>
                <c:pt idx="106">
                  <c:v>1.0429484267724101</c:v>
                </c:pt>
                <c:pt idx="107">
                  <c:v>1.0371586568178719</c:v>
                </c:pt>
                <c:pt idx="108">
                  <c:v>1.0359736985943599</c:v>
                </c:pt>
                <c:pt idx="109">
                  <c:v>1.035817635011014</c:v>
                </c:pt>
                <c:pt idx="110">
                  <c:v>1.0371241285185859</c:v>
                </c:pt>
                <c:pt idx="111">
                  <c:v>1.0370957673931609</c:v>
                </c:pt>
                <c:pt idx="112">
                  <c:v>1.0395623905473119</c:v>
                </c:pt>
                <c:pt idx="113">
                  <c:v>1.041171589265494</c:v>
                </c:pt>
                <c:pt idx="114">
                  <c:v>1.038717501379034</c:v>
                </c:pt>
                <c:pt idx="115">
                  <c:v>1.0344572785820429</c:v>
                </c:pt>
                <c:pt idx="116">
                  <c:v>1.0355978676122179</c:v>
                </c:pt>
                <c:pt idx="117">
                  <c:v>1.039875797434233</c:v>
                </c:pt>
                <c:pt idx="118">
                  <c:v>1.034827986354149</c:v>
                </c:pt>
                <c:pt idx="119">
                  <c:v>1.036603642492407</c:v>
                </c:pt>
                <c:pt idx="120">
                  <c:v>1.039229262741068</c:v>
                </c:pt>
                <c:pt idx="121">
                  <c:v>1.038670139685429</c:v>
                </c:pt>
                <c:pt idx="122">
                  <c:v>1.040655155053007</c:v>
                </c:pt>
                <c:pt idx="123">
                  <c:v>1.04204111085643</c:v>
                </c:pt>
                <c:pt idx="124">
                  <c:v>1.0469772856603139</c:v>
                </c:pt>
                <c:pt idx="125">
                  <c:v>1.045025714554054</c:v>
                </c:pt>
                <c:pt idx="126">
                  <c:v>1.046547627601226</c:v>
                </c:pt>
                <c:pt idx="127">
                  <c:v>1.0472092884198321</c:v>
                </c:pt>
                <c:pt idx="128">
                  <c:v>1.048571086976678</c:v>
                </c:pt>
                <c:pt idx="129">
                  <c:v>1.0456324535729471</c:v>
                </c:pt>
                <c:pt idx="130">
                  <c:v>1.0463601914637251</c:v>
                </c:pt>
                <c:pt idx="131">
                  <c:v>1.0475970025892849</c:v>
                </c:pt>
                <c:pt idx="132">
                  <c:v>1.0476099060015629</c:v>
                </c:pt>
                <c:pt idx="133">
                  <c:v>1.048228854917518</c:v>
                </c:pt>
                <c:pt idx="134">
                  <c:v>1.0479659851761121</c:v>
                </c:pt>
                <c:pt idx="135">
                  <c:v>1.046307327529034</c:v>
                </c:pt>
                <c:pt idx="136">
                  <c:v>1.0473775728514509</c:v>
                </c:pt>
                <c:pt idx="137">
                  <c:v>1.046838012293799</c:v>
                </c:pt>
                <c:pt idx="138">
                  <c:v>1.0457612596678161</c:v>
                </c:pt>
                <c:pt idx="139">
                  <c:v>1.0516953430900611</c:v>
                </c:pt>
                <c:pt idx="140">
                  <c:v>1.0507691737853031</c:v>
                </c:pt>
                <c:pt idx="141">
                  <c:v>1.0519552555998659</c:v>
                </c:pt>
                <c:pt idx="142">
                  <c:v>1.053204036947166</c:v>
                </c:pt>
                <c:pt idx="143">
                  <c:v>1.0526389705176149</c:v>
                </c:pt>
                <c:pt idx="144">
                  <c:v>1.046919667034127</c:v>
                </c:pt>
                <c:pt idx="145">
                  <c:v>1.050228012500396</c:v>
                </c:pt>
                <c:pt idx="146">
                  <c:v>1.0504137907480231</c:v>
                </c:pt>
                <c:pt idx="147">
                  <c:v>1.0481431000535699</c:v>
                </c:pt>
                <c:pt idx="148">
                  <c:v>1.0506359345716469</c:v>
                </c:pt>
                <c:pt idx="149">
                  <c:v>1.0470257854774949</c:v>
                </c:pt>
                <c:pt idx="150">
                  <c:v>1.0487817553755621</c:v>
                </c:pt>
                <c:pt idx="151">
                  <c:v>1.0523532827969659</c:v>
                </c:pt>
                <c:pt idx="152">
                  <c:v>1.0523361266644271</c:v>
                </c:pt>
                <c:pt idx="153">
                  <c:v>1.055034105398138</c:v>
                </c:pt>
                <c:pt idx="154">
                  <c:v>1.054172526333276</c:v>
                </c:pt>
                <c:pt idx="155">
                  <c:v>1.055988787346744</c:v>
                </c:pt>
                <c:pt idx="156">
                  <c:v>1.0585335986594731</c:v>
                </c:pt>
                <c:pt idx="157">
                  <c:v>1.0570974672324469</c:v>
                </c:pt>
                <c:pt idx="158">
                  <c:v>1.0588041652726641</c:v>
                </c:pt>
                <c:pt idx="159">
                  <c:v>1.0642620765768609</c:v>
                </c:pt>
                <c:pt idx="160">
                  <c:v>1.0708676573845359</c:v>
                </c:pt>
                <c:pt idx="161">
                  <c:v>1.07453614735405</c:v>
                </c:pt>
                <c:pt idx="162">
                  <c:v>1.074888374941374</c:v>
                </c:pt>
                <c:pt idx="163">
                  <c:v>1.0783538422220951</c:v>
                </c:pt>
                <c:pt idx="164">
                  <c:v>1.0758754573199949</c:v>
                </c:pt>
                <c:pt idx="165">
                  <c:v>1.074455758970488</c:v>
                </c:pt>
                <c:pt idx="166">
                  <c:v>1.0760105026788711</c:v>
                </c:pt>
                <c:pt idx="167">
                  <c:v>1.075686155925822</c:v>
                </c:pt>
                <c:pt idx="168">
                  <c:v>1.0801100187145569</c:v>
                </c:pt>
                <c:pt idx="169">
                  <c:v>1.079149499297108</c:v>
                </c:pt>
                <c:pt idx="170">
                  <c:v>1.081209622833057</c:v>
                </c:pt>
                <c:pt idx="171">
                  <c:v>1.079699849165819</c:v>
                </c:pt>
                <c:pt idx="172">
                  <c:v>1.0764757630143269</c:v>
                </c:pt>
                <c:pt idx="173">
                  <c:v>1.076251771357922</c:v>
                </c:pt>
                <c:pt idx="174">
                  <c:v>1.07155205113394</c:v>
                </c:pt>
                <c:pt idx="175">
                  <c:v>1.073640451218711</c:v>
                </c:pt>
                <c:pt idx="176">
                  <c:v>1.07301950079343</c:v>
                </c:pt>
                <c:pt idx="177">
                  <c:v>1.069779921431796</c:v>
                </c:pt>
                <c:pt idx="178">
                  <c:v>1.069849261291085</c:v>
                </c:pt>
                <c:pt idx="179">
                  <c:v>1.0759041809955421</c:v>
                </c:pt>
                <c:pt idx="180">
                  <c:v>1.076952245964985</c:v>
                </c:pt>
                <c:pt idx="181">
                  <c:v>1.0750325055837131</c:v>
                </c:pt>
                <c:pt idx="182">
                  <c:v>1.0763841762123969</c:v>
                </c:pt>
                <c:pt idx="183">
                  <c:v>1.0750323420002981</c:v>
                </c:pt>
                <c:pt idx="184">
                  <c:v>1.077927800786586</c:v>
                </c:pt>
                <c:pt idx="185">
                  <c:v>1.0837975032785641</c:v>
                </c:pt>
                <c:pt idx="186">
                  <c:v>1.086900621563526</c:v>
                </c:pt>
                <c:pt idx="187">
                  <c:v>1.0824242262132879</c:v>
                </c:pt>
                <c:pt idx="188">
                  <c:v>1.0836909577908169</c:v>
                </c:pt>
                <c:pt idx="189">
                  <c:v>1.0812132302460919</c:v>
                </c:pt>
                <c:pt idx="190">
                  <c:v>1.0800123801659629</c:v>
                </c:pt>
                <c:pt idx="191">
                  <c:v>1.079932073832393</c:v>
                </c:pt>
                <c:pt idx="192">
                  <c:v>1.0810531893784341</c:v>
                </c:pt>
                <c:pt idx="193">
                  <c:v>1.076313018906782</c:v>
                </c:pt>
                <c:pt idx="194">
                  <c:v>1.0703542278489679</c:v>
                </c:pt>
                <c:pt idx="195">
                  <c:v>1.0710957157901879</c:v>
                </c:pt>
                <c:pt idx="196">
                  <c:v>1.0730249850671161</c:v>
                </c:pt>
                <c:pt idx="197">
                  <c:v>1.0721724736173579</c:v>
                </c:pt>
                <c:pt idx="198">
                  <c:v>1.0703770716474119</c:v>
                </c:pt>
                <c:pt idx="199">
                  <c:v>1.071035403753325</c:v>
                </c:pt>
                <c:pt idx="200">
                  <c:v>1.0753391706226021</c:v>
                </c:pt>
                <c:pt idx="201">
                  <c:v>1.075499229581669</c:v>
                </c:pt>
                <c:pt idx="202">
                  <c:v>1.078356978196789</c:v>
                </c:pt>
                <c:pt idx="203">
                  <c:v>1.082973133681431</c:v>
                </c:pt>
                <c:pt idx="204">
                  <c:v>1.0916897575383671</c:v>
                </c:pt>
                <c:pt idx="205">
                  <c:v>1.085403913834234</c:v>
                </c:pt>
                <c:pt idx="206">
                  <c:v>1.086976329381063</c:v>
                </c:pt>
                <c:pt idx="207">
                  <c:v>1.0909468772914419</c:v>
                </c:pt>
                <c:pt idx="208">
                  <c:v>1.0897107574846241</c:v>
                </c:pt>
                <c:pt idx="209">
                  <c:v>1.093886156076757</c:v>
                </c:pt>
                <c:pt idx="210">
                  <c:v>1.094526492747818</c:v>
                </c:pt>
                <c:pt idx="211">
                  <c:v>1.0945307630460721</c:v>
                </c:pt>
                <c:pt idx="212">
                  <c:v>1.0928213786189029</c:v>
                </c:pt>
                <c:pt idx="213">
                  <c:v>1.095779680540774</c:v>
                </c:pt>
                <c:pt idx="214">
                  <c:v>1.0985418504285209</c:v>
                </c:pt>
                <c:pt idx="215">
                  <c:v>1.1093164215972151</c:v>
                </c:pt>
                <c:pt idx="216">
                  <c:v>1.1092577073682299</c:v>
                </c:pt>
                <c:pt idx="217">
                  <c:v>1.110439530670432</c:v>
                </c:pt>
                <c:pt idx="218">
                  <c:v>1.113812088181708</c:v>
                </c:pt>
                <c:pt idx="219">
                  <c:v>1.117692222863075</c:v>
                </c:pt>
                <c:pt idx="220">
                  <c:v>1.1144033609256221</c:v>
                </c:pt>
                <c:pt idx="221">
                  <c:v>1.1117093649415011</c:v>
                </c:pt>
                <c:pt idx="222">
                  <c:v>1.1082999731014751</c:v>
                </c:pt>
                <c:pt idx="223">
                  <c:v>1.106708465295883</c:v>
                </c:pt>
                <c:pt idx="224">
                  <c:v>1.1059525944494459</c:v>
                </c:pt>
                <c:pt idx="225">
                  <c:v>1.107616569832516</c:v>
                </c:pt>
                <c:pt idx="226">
                  <c:v>1.1114462030850309</c:v>
                </c:pt>
                <c:pt idx="227">
                  <c:v>1.112907486597646</c:v>
                </c:pt>
                <c:pt idx="228">
                  <c:v>1.111915498956817</c:v>
                </c:pt>
                <c:pt idx="229">
                  <c:v>1.1104897033215131</c:v>
                </c:pt>
                <c:pt idx="230">
                  <c:v>1.1092595432988459</c:v>
                </c:pt>
                <c:pt idx="231">
                  <c:v>1.107567830698817</c:v>
                </c:pt>
                <c:pt idx="232">
                  <c:v>1.1076285121165561</c:v>
                </c:pt>
                <c:pt idx="233">
                  <c:v>1.1141130062709941</c:v>
                </c:pt>
                <c:pt idx="234">
                  <c:v>1.1123778906393651</c:v>
                </c:pt>
                <c:pt idx="235">
                  <c:v>1.109854651105795</c:v>
                </c:pt>
                <c:pt idx="236">
                  <c:v>1.111282640201513</c:v>
                </c:pt>
                <c:pt idx="237">
                  <c:v>1.1128011890755269</c:v>
                </c:pt>
                <c:pt idx="238">
                  <c:v>1.116243021528798</c:v>
                </c:pt>
                <c:pt idx="239">
                  <c:v>1.112784370166618</c:v>
                </c:pt>
                <c:pt idx="240">
                  <c:v>1.1198419026455191</c:v>
                </c:pt>
                <c:pt idx="241">
                  <c:v>1.1174880361110631</c:v>
                </c:pt>
                <c:pt idx="242">
                  <c:v>1.1169856323092811</c:v>
                </c:pt>
                <c:pt idx="243">
                  <c:v>1.1183065532995999</c:v>
                </c:pt>
                <c:pt idx="244">
                  <c:v>1.1222731316612911</c:v>
                </c:pt>
                <c:pt idx="245">
                  <c:v>1.1224643568192121</c:v>
                </c:pt>
                <c:pt idx="246">
                  <c:v>1.123132733251071</c:v>
                </c:pt>
                <c:pt idx="247">
                  <c:v>1.1240562578441651</c:v>
                </c:pt>
                <c:pt idx="248">
                  <c:v>1.1258306935396529</c:v>
                </c:pt>
                <c:pt idx="249">
                  <c:v>1.1249331252816319</c:v>
                </c:pt>
                <c:pt idx="250">
                  <c:v>1.1308659054558581</c:v>
                </c:pt>
                <c:pt idx="251">
                  <c:v>1.133132334753665</c:v>
                </c:pt>
                <c:pt idx="252">
                  <c:v>1.1338706402140271</c:v>
                </c:pt>
                <c:pt idx="253">
                  <c:v>1.131502718567523</c:v>
                </c:pt>
                <c:pt idx="254">
                  <c:v>1.132427025167646</c:v>
                </c:pt>
                <c:pt idx="255">
                  <c:v>1.1317297466352461</c:v>
                </c:pt>
                <c:pt idx="256">
                  <c:v>1.13586105072747</c:v>
                </c:pt>
                <c:pt idx="257">
                  <c:v>1.137022177371859</c:v>
                </c:pt>
                <c:pt idx="258">
                  <c:v>1.135989561805105</c:v>
                </c:pt>
                <c:pt idx="259">
                  <c:v>1.1346281683964421</c:v>
                </c:pt>
                <c:pt idx="260">
                  <c:v>1.1385925461010551</c:v>
                </c:pt>
                <c:pt idx="261">
                  <c:v>1.140225346233358</c:v>
                </c:pt>
                <c:pt idx="262">
                  <c:v>1.1377271055497089</c:v>
                </c:pt>
                <c:pt idx="263">
                  <c:v>1.1313161909435749</c:v>
                </c:pt>
                <c:pt idx="264">
                  <c:v>1.130765220248575</c:v>
                </c:pt>
                <c:pt idx="265">
                  <c:v>1.131749602642351</c:v>
                </c:pt>
                <c:pt idx="266">
                  <c:v>1.1316328827988349</c:v>
                </c:pt>
                <c:pt idx="267">
                  <c:v>1.1358568632385131</c:v>
                </c:pt>
                <c:pt idx="268">
                  <c:v>1.1380285374262269</c:v>
                </c:pt>
                <c:pt idx="269">
                  <c:v>1.1406046261197951</c:v>
                </c:pt>
                <c:pt idx="270">
                  <c:v>1.139253316644095</c:v>
                </c:pt>
                <c:pt idx="271">
                  <c:v>1.1415930910483609</c:v>
                </c:pt>
                <c:pt idx="272">
                  <c:v>1.1407347723155941</c:v>
                </c:pt>
                <c:pt idx="273">
                  <c:v>1.1424681802287711</c:v>
                </c:pt>
                <c:pt idx="274">
                  <c:v>1.140176450260346</c:v>
                </c:pt>
                <c:pt idx="275">
                  <c:v>1.1406790440029531</c:v>
                </c:pt>
                <c:pt idx="276">
                  <c:v>1.139839718923974</c:v>
                </c:pt>
                <c:pt idx="277">
                  <c:v>1.141362897383065</c:v>
                </c:pt>
                <c:pt idx="278">
                  <c:v>1.141170057917767</c:v>
                </c:pt>
                <c:pt idx="279">
                  <c:v>1.1448475660568329</c:v>
                </c:pt>
                <c:pt idx="280">
                  <c:v>1.1449491185692611</c:v>
                </c:pt>
                <c:pt idx="281">
                  <c:v>1.145152602275294</c:v>
                </c:pt>
                <c:pt idx="282">
                  <c:v>1.144469626623861</c:v>
                </c:pt>
                <c:pt idx="283">
                  <c:v>1.144730046896743</c:v>
                </c:pt>
                <c:pt idx="284">
                  <c:v>1.1456662666827599</c:v>
                </c:pt>
                <c:pt idx="285">
                  <c:v>1.151834929070533</c:v>
                </c:pt>
                <c:pt idx="286">
                  <c:v>1.150586093226444</c:v>
                </c:pt>
                <c:pt idx="287">
                  <c:v>1.1529093273516651</c:v>
                </c:pt>
                <c:pt idx="288">
                  <c:v>1.148799003008568</c:v>
                </c:pt>
                <c:pt idx="289">
                  <c:v>1.150326575653809</c:v>
                </c:pt>
                <c:pt idx="290">
                  <c:v>1.1483154816304031</c:v>
                </c:pt>
                <c:pt idx="291">
                  <c:v>1.148945524725723</c:v>
                </c:pt>
                <c:pt idx="292">
                  <c:v>1.149352499535889</c:v>
                </c:pt>
                <c:pt idx="293">
                  <c:v>1.1500031959567629</c:v>
                </c:pt>
                <c:pt idx="294">
                  <c:v>1.149403657264358</c:v>
                </c:pt>
                <c:pt idx="295">
                  <c:v>1.151944751124711</c:v>
                </c:pt>
                <c:pt idx="296">
                  <c:v>1.1516999382748649</c:v>
                </c:pt>
                <c:pt idx="297">
                  <c:v>1.149720493373396</c:v>
                </c:pt>
                <c:pt idx="298">
                  <c:v>1.152401301174939</c:v>
                </c:pt>
                <c:pt idx="299">
                  <c:v>1.156414653226552</c:v>
                </c:pt>
                <c:pt idx="300">
                  <c:v>1.155931791027524</c:v>
                </c:pt>
                <c:pt idx="301">
                  <c:v>1.1543458222613661</c:v>
                </c:pt>
                <c:pt idx="302">
                  <c:v>1.144859721574002</c:v>
                </c:pt>
                <c:pt idx="303">
                  <c:v>1.1466882298252279</c:v>
                </c:pt>
                <c:pt idx="304">
                  <c:v>1.149188741486648</c:v>
                </c:pt>
                <c:pt idx="305">
                  <c:v>1.1487294311375771</c:v>
                </c:pt>
                <c:pt idx="306">
                  <c:v>1.149800898008976</c:v>
                </c:pt>
                <c:pt idx="307">
                  <c:v>1.152883414596511</c:v>
                </c:pt>
                <c:pt idx="308">
                  <c:v>1.1559344125889</c:v>
                </c:pt>
                <c:pt idx="309">
                  <c:v>1.145631410342099</c:v>
                </c:pt>
                <c:pt idx="310">
                  <c:v>1.143285491468639</c:v>
                </c:pt>
                <c:pt idx="311">
                  <c:v>1.1444669135078029</c:v>
                </c:pt>
                <c:pt idx="312">
                  <c:v>1.143730501258905</c:v>
                </c:pt>
                <c:pt idx="313">
                  <c:v>1.1470650560437401</c:v>
                </c:pt>
                <c:pt idx="314">
                  <c:v>1.1491300799881941</c:v>
                </c:pt>
                <c:pt idx="315">
                  <c:v>1.1529806853714339</c:v>
                </c:pt>
                <c:pt idx="316">
                  <c:v>1.149646194103866</c:v>
                </c:pt>
                <c:pt idx="317">
                  <c:v>1.151021135781537</c:v>
                </c:pt>
                <c:pt idx="318">
                  <c:v>1.151833183989651</c:v>
                </c:pt>
                <c:pt idx="319">
                  <c:v>1.1539553409631389</c:v>
                </c:pt>
                <c:pt idx="320">
                  <c:v>1.1592547895345799</c:v>
                </c:pt>
                <c:pt idx="321">
                  <c:v>1.158718802325625</c:v>
                </c:pt>
                <c:pt idx="322">
                  <c:v>1.160265280078032</c:v>
                </c:pt>
                <c:pt idx="323">
                  <c:v>1.1585371947256671</c:v>
                </c:pt>
                <c:pt idx="324">
                  <c:v>1.158377295945997</c:v>
                </c:pt>
                <c:pt idx="325">
                  <c:v>1.160275905903644</c:v>
                </c:pt>
                <c:pt idx="326">
                  <c:v>1.1636549886342971</c:v>
                </c:pt>
                <c:pt idx="327">
                  <c:v>1.1648010606181389</c:v>
                </c:pt>
                <c:pt idx="328">
                  <c:v>1.1624942916407499</c:v>
                </c:pt>
                <c:pt idx="329">
                  <c:v>1.162871172975338</c:v>
                </c:pt>
                <c:pt idx="330">
                  <c:v>1.167488738441429</c:v>
                </c:pt>
                <c:pt idx="331">
                  <c:v>1.16738609319269</c:v>
                </c:pt>
                <c:pt idx="332">
                  <c:v>1.163223414707927</c:v>
                </c:pt>
                <c:pt idx="333">
                  <c:v>1.1663886083231749</c:v>
                </c:pt>
                <c:pt idx="334">
                  <c:v>1.169670315662779</c:v>
                </c:pt>
                <c:pt idx="335">
                  <c:v>1.1701808327219321</c:v>
                </c:pt>
                <c:pt idx="336">
                  <c:v>1.1699226103995151</c:v>
                </c:pt>
                <c:pt idx="337">
                  <c:v>1.1689052172827501</c:v>
                </c:pt>
                <c:pt idx="338">
                  <c:v>1.1686578148076321</c:v>
                </c:pt>
                <c:pt idx="339">
                  <c:v>1.1685750730037849</c:v>
                </c:pt>
                <c:pt idx="340">
                  <c:v>1.166274714136379</c:v>
                </c:pt>
                <c:pt idx="341">
                  <c:v>1.170588037356493</c:v>
                </c:pt>
                <c:pt idx="342">
                  <c:v>1.171640166353658</c:v>
                </c:pt>
                <c:pt idx="343">
                  <c:v>1.1718290934179461</c:v>
                </c:pt>
                <c:pt idx="344">
                  <c:v>1.1713483722583931</c:v>
                </c:pt>
                <c:pt idx="345">
                  <c:v>1.174979193277732</c:v>
                </c:pt>
                <c:pt idx="346">
                  <c:v>1.1738388455491049</c:v>
                </c:pt>
                <c:pt idx="347">
                  <c:v>1.172842436462054</c:v>
                </c:pt>
                <c:pt idx="348">
                  <c:v>1.1700573517173121</c:v>
                </c:pt>
                <c:pt idx="349">
                  <c:v>1.1690020763258</c:v>
                </c:pt>
                <c:pt idx="350">
                  <c:v>1.1678530790323911</c:v>
                </c:pt>
                <c:pt idx="351">
                  <c:v>1.165933399652249</c:v>
                </c:pt>
                <c:pt idx="352">
                  <c:v>1.166213067347095</c:v>
                </c:pt>
                <c:pt idx="353">
                  <c:v>1.1683950263263989</c:v>
                </c:pt>
                <c:pt idx="354">
                  <c:v>1.175442956949353</c:v>
                </c:pt>
                <c:pt idx="355">
                  <c:v>1.1742046357653619</c:v>
                </c:pt>
                <c:pt idx="356">
                  <c:v>1.1753352213299519</c:v>
                </c:pt>
                <c:pt idx="357">
                  <c:v>1.1768889932182971</c:v>
                </c:pt>
                <c:pt idx="358">
                  <c:v>1.17911728158916</c:v>
                </c:pt>
                <c:pt idx="359">
                  <c:v>1.1792473149319549</c:v>
                </c:pt>
                <c:pt idx="360">
                  <c:v>1.176313953942953</c:v>
                </c:pt>
                <c:pt idx="361">
                  <c:v>1.1739622410116199</c:v>
                </c:pt>
                <c:pt idx="362">
                  <c:v>1.1729628597011099</c:v>
                </c:pt>
                <c:pt idx="363">
                  <c:v>1.1746585857634111</c:v>
                </c:pt>
                <c:pt idx="364">
                  <c:v>1.176321994434425</c:v>
                </c:pt>
                <c:pt idx="365">
                  <c:v>1.176445568206326</c:v>
                </c:pt>
                <c:pt idx="366">
                  <c:v>1.1748532564630321</c:v>
                </c:pt>
                <c:pt idx="367">
                  <c:v>1.176509700360685</c:v>
                </c:pt>
                <c:pt idx="368">
                  <c:v>1.1838406418817049</c:v>
                </c:pt>
                <c:pt idx="369">
                  <c:v>1.184427030676459</c:v>
                </c:pt>
                <c:pt idx="370">
                  <c:v>1.183182935184296</c:v>
                </c:pt>
                <c:pt idx="371">
                  <c:v>1.1845296226649831</c:v>
                </c:pt>
                <c:pt idx="372">
                  <c:v>1.185621666197705</c:v>
                </c:pt>
                <c:pt idx="373">
                  <c:v>1.188351536231028</c:v>
                </c:pt>
                <c:pt idx="374">
                  <c:v>1.1868420738978629</c:v>
                </c:pt>
                <c:pt idx="375">
                  <c:v>1.1890305718047931</c:v>
                </c:pt>
                <c:pt idx="376">
                  <c:v>1.1876135946606059</c:v>
                </c:pt>
                <c:pt idx="377">
                  <c:v>1.1875175029658771</c:v>
                </c:pt>
                <c:pt idx="378">
                  <c:v>1.1863808610604409</c:v>
                </c:pt>
                <c:pt idx="379">
                  <c:v>1.1893487470039701</c:v>
                </c:pt>
                <c:pt idx="380">
                  <c:v>1.1872003947899841</c:v>
                </c:pt>
                <c:pt idx="381">
                  <c:v>1.1888738659475071</c:v>
                </c:pt>
                <c:pt idx="382">
                  <c:v>1.1873480117300581</c:v>
                </c:pt>
                <c:pt idx="383">
                  <c:v>1.187572920025052</c:v>
                </c:pt>
                <c:pt idx="384">
                  <c:v>1.190334097568122</c:v>
                </c:pt>
                <c:pt idx="385">
                  <c:v>1.1923895609525259</c:v>
                </c:pt>
                <c:pt idx="386">
                  <c:v>1.198599251991592</c:v>
                </c:pt>
                <c:pt idx="387">
                  <c:v>1.1835344466666791</c:v>
                </c:pt>
                <c:pt idx="388">
                  <c:v>1.1829563524140669</c:v>
                </c:pt>
                <c:pt idx="389">
                  <c:v>1.172256878548495</c:v>
                </c:pt>
                <c:pt idx="390">
                  <c:v>1.170711609609151</c:v>
                </c:pt>
                <c:pt idx="391">
                  <c:v>1.170955026385228</c:v>
                </c:pt>
                <c:pt idx="392">
                  <c:v>1.17487039061383</c:v>
                </c:pt>
                <c:pt idx="393">
                  <c:v>1.1679220223866911</c:v>
                </c:pt>
                <c:pt idx="394">
                  <c:v>1.169642792906153</c:v>
                </c:pt>
                <c:pt idx="395">
                  <c:v>1.169769389368317</c:v>
                </c:pt>
                <c:pt idx="396">
                  <c:v>1.168392749592654</c:v>
                </c:pt>
                <c:pt idx="397">
                  <c:v>1.165205632726692</c:v>
                </c:pt>
                <c:pt idx="398">
                  <c:v>1.1646157594771209</c:v>
                </c:pt>
                <c:pt idx="399">
                  <c:v>1.1637000614462549</c:v>
                </c:pt>
                <c:pt idx="400">
                  <c:v>1.1631747790168201</c:v>
                </c:pt>
                <c:pt idx="401">
                  <c:v>1.16260033903553</c:v>
                </c:pt>
                <c:pt idx="402">
                  <c:v>1.1633722992986879</c:v>
                </c:pt>
                <c:pt idx="403">
                  <c:v>1.1635008763134349</c:v>
                </c:pt>
                <c:pt idx="404">
                  <c:v>1.1652587178097771</c:v>
                </c:pt>
                <c:pt idx="405">
                  <c:v>1.165477987778204</c:v>
                </c:pt>
                <c:pt idx="406">
                  <c:v>1.1681982769928949</c:v>
                </c:pt>
                <c:pt idx="407">
                  <c:v>1.168614007737691</c:v>
                </c:pt>
                <c:pt idx="408">
                  <c:v>1.1675906695907681</c:v>
                </c:pt>
                <c:pt idx="409">
                  <c:v>1.168924109131886</c:v>
                </c:pt>
                <c:pt idx="410">
                  <c:v>1.166549413842616</c:v>
                </c:pt>
                <c:pt idx="411">
                  <c:v>1.1671323534350899</c:v>
                </c:pt>
                <c:pt idx="412">
                  <c:v>1.1649296802735081</c:v>
                </c:pt>
                <c:pt idx="413">
                  <c:v>1.1656782575549449</c:v>
                </c:pt>
                <c:pt idx="414">
                  <c:v>1.16571282886671</c:v>
                </c:pt>
                <c:pt idx="415">
                  <c:v>1.1739721815355</c:v>
                </c:pt>
                <c:pt idx="416">
                  <c:v>1.1739615076518579</c:v>
                </c:pt>
                <c:pt idx="417">
                  <c:v>1.175380372249927</c:v>
                </c:pt>
                <c:pt idx="418">
                  <c:v>1.176867000596012</c:v>
                </c:pt>
                <c:pt idx="419">
                  <c:v>1.177794898551874</c:v>
                </c:pt>
                <c:pt idx="420">
                  <c:v>1.1820124766437481</c:v>
                </c:pt>
                <c:pt idx="421">
                  <c:v>1.1853722593650899</c:v>
                </c:pt>
                <c:pt idx="422">
                  <c:v>1.188422495890485</c:v>
                </c:pt>
                <c:pt idx="423">
                  <c:v>1.1807886100558751</c:v>
                </c:pt>
                <c:pt idx="424">
                  <c:v>1.186289383736354</c:v>
                </c:pt>
                <c:pt idx="425">
                  <c:v>1.184916319941284</c:v>
                </c:pt>
                <c:pt idx="426">
                  <c:v>1.182210943056033</c:v>
                </c:pt>
                <c:pt idx="427">
                  <c:v>1.1806251878805929</c:v>
                </c:pt>
                <c:pt idx="428">
                  <c:v>1.182080029858231</c:v>
                </c:pt>
                <c:pt idx="429">
                  <c:v>1.182964953866801</c:v>
                </c:pt>
                <c:pt idx="430">
                  <c:v>1.183111027254252</c:v>
                </c:pt>
                <c:pt idx="431">
                  <c:v>1.188080081166468</c:v>
                </c:pt>
                <c:pt idx="432">
                  <c:v>1.1889391255538759</c:v>
                </c:pt>
                <c:pt idx="433">
                  <c:v>1.1857484525501201</c:v>
                </c:pt>
                <c:pt idx="434">
                  <c:v>1.191294789108706</c:v>
                </c:pt>
                <c:pt idx="435">
                  <c:v>1.1906999450863469</c:v>
                </c:pt>
                <c:pt idx="436">
                  <c:v>1.189992491951382</c:v>
                </c:pt>
                <c:pt idx="437">
                  <c:v>1.188265245071239</c:v>
                </c:pt>
                <c:pt idx="438">
                  <c:v>1.185376095759699</c:v>
                </c:pt>
                <c:pt idx="439">
                  <c:v>1.1899937111395631</c:v>
                </c:pt>
                <c:pt idx="440">
                  <c:v>1.191979344552214</c:v>
                </c:pt>
                <c:pt idx="441">
                  <c:v>1.183848025570527</c:v>
                </c:pt>
                <c:pt idx="442">
                  <c:v>1.1762702441290691</c:v>
                </c:pt>
                <c:pt idx="443">
                  <c:v>1.178769702269036</c:v>
                </c:pt>
                <c:pt idx="444">
                  <c:v>1.17829585302596</c:v>
                </c:pt>
                <c:pt idx="445">
                  <c:v>1.1853003327009111</c:v>
                </c:pt>
                <c:pt idx="446">
                  <c:v>1.1880624638073829</c:v>
                </c:pt>
                <c:pt idx="447">
                  <c:v>1.1911542702955069</c:v>
                </c:pt>
                <c:pt idx="448">
                  <c:v>1.1944527735845061</c:v>
                </c:pt>
                <c:pt idx="449">
                  <c:v>1.195789453213167</c:v>
                </c:pt>
                <c:pt idx="450">
                  <c:v>1.1998377110736109</c:v>
                </c:pt>
                <c:pt idx="451">
                  <c:v>1.1951467137643841</c:v>
                </c:pt>
                <c:pt idx="452">
                  <c:v>1.189437164771816</c:v>
                </c:pt>
                <c:pt idx="453">
                  <c:v>1.1874084351966709</c:v>
                </c:pt>
                <c:pt idx="454">
                  <c:v>1.1893288373418971</c:v>
                </c:pt>
                <c:pt idx="455">
                  <c:v>1.1895646823733701</c:v>
                </c:pt>
                <c:pt idx="456">
                  <c:v>1.1916831887742829</c:v>
                </c:pt>
                <c:pt idx="457">
                  <c:v>1.195739007090608</c:v>
                </c:pt>
                <c:pt idx="458">
                  <c:v>1.2004151794047599</c:v>
                </c:pt>
                <c:pt idx="459">
                  <c:v>1.2022195469770509</c:v>
                </c:pt>
                <c:pt idx="460">
                  <c:v>1.20353007204245</c:v>
                </c:pt>
                <c:pt idx="461">
                  <c:v>1.2011793679772129</c:v>
                </c:pt>
                <c:pt idx="462">
                  <c:v>1.2050251683016939</c:v>
                </c:pt>
                <c:pt idx="463">
                  <c:v>1.2065853943330631</c:v>
                </c:pt>
                <c:pt idx="464">
                  <c:v>1.205323372055612</c:v>
                </c:pt>
                <c:pt idx="465">
                  <c:v>1.203355214173462</c:v>
                </c:pt>
                <c:pt idx="466">
                  <c:v>1.2020189536321819</c:v>
                </c:pt>
                <c:pt idx="467">
                  <c:v>1.2017947927412269</c:v>
                </c:pt>
                <c:pt idx="468">
                  <c:v>1.2019288562078461</c:v>
                </c:pt>
                <c:pt idx="469">
                  <c:v>1.2035864644018159</c:v>
                </c:pt>
                <c:pt idx="470">
                  <c:v>1.20809079102363</c:v>
                </c:pt>
                <c:pt idx="471">
                  <c:v>1.2054997329076149</c:v>
                </c:pt>
                <c:pt idx="472">
                  <c:v>1.205478811273798</c:v>
                </c:pt>
                <c:pt idx="473">
                  <c:v>1.205726636721429</c:v>
                </c:pt>
                <c:pt idx="474">
                  <c:v>1.209110076582562</c:v>
                </c:pt>
                <c:pt idx="475">
                  <c:v>1.2091968503707211</c:v>
                </c:pt>
                <c:pt idx="476">
                  <c:v>1.2094383861344</c:v>
                </c:pt>
                <c:pt idx="477">
                  <c:v>1.209402065057593</c:v>
                </c:pt>
                <c:pt idx="478">
                  <c:v>1.2076137074005571</c:v>
                </c:pt>
                <c:pt idx="479">
                  <c:v>1.2053725355761951</c:v>
                </c:pt>
                <c:pt idx="480">
                  <c:v>1.2070777784137701</c:v>
                </c:pt>
                <c:pt idx="481">
                  <c:v>1.20820082246342</c:v>
                </c:pt>
                <c:pt idx="482">
                  <c:v>1.208349208266823</c:v>
                </c:pt>
                <c:pt idx="483">
                  <c:v>1.207477863445493</c:v>
                </c:pt>
                <c:pt idx="484">
                  <c:v>1.210422288557218</c:v>
                </c:pt>
                <c:pt idx="485">
                  <c:v>1.211984818438284</c:v>
                </c:pt>
                <c:pt idx="486">
                  <c:v>1.2177813388156531</c:v>
                </c:pt>
                <c:pt idx="487">
                  <c:v>1.2163832943163599</c:v>
                </c:pt>
                <c:pt idx="488">
                  <c:v>1.2160745327468101</c:v>
                </c:pt>
                <c:pt idx="489">
                  <c:v>1.215331632581351</c:v>
                </c:pt>
                <c:pt idx="490">
                  <c:v>1.215784387777942</c:v>
                </c:pt>
                <c:pt idx="491">
                  <c:v>1.217034936096723</c:v>
                </c:pt>
                <c:pt idx="492">
                  <c:v>1.216518936712996</c:v>
                </c:pt>
                <c:pt idx="493">
                  <c:v>1.2203078056835339</c:v>
                </c:pt>
                <c:pt idx="494">
                  <c:v>1.22174109904906</c:v>
                </c:pt>
                <c:pt idx="495">
                  <c:v>1.21837092792733</c:v>
                </c:pt>
                <c:pt idx="496">
                  <c:v>1.2202104629444011</c:v>
                </c:pt>
                <c:pt idx="497">
                  <c:v>1.218970879576404</c:v>
                </c:pt>
                <c:pt idx="498">
                  <c:v>1.220178854830851</c:v>
                </c:pt>
                <c:pt idx="499">
                  <c:v>1.218179725736694</c:v>
                </c:pt>
                <c:pt idx="500">
                  <c:v>1.218315362769377</c:v>
                </c:pt>
                <c:pt idx="501">
                  <c:v>1.217945746100195</c:v>
                </c:pt>
                <c:pt idx="502">
                  <c:v>1.2146017064953889</c:v>
                </c:pt>
                <c:pt idx="503">
                  <c:v>1.211582062959919</c:v>
                </c:pt>
                <c:pt idx="504">
                  <c:v>1.213252780842617</c:v>
                </c:pt>
                <c:pt idx="505">
                  <c:v>1.2126498363011851</c:v>
                </c:pt>
                <c:pt idx="506">
                  <c:v>1.213476730887133</c:v>
                </c:pt>
                <c:pt idx="507">
                  <c:v>1.2144529354715869</c:v>
                </c:pt>
                <c:pt idx="508">
                  <c:v>1.2129101848773689</c:v>
                </c:pt>
                <c:pt idx="509">
                  <c:v>1.213760554030924</c:v>
                </c:pt>
                <c:pt idx="510">
                  <c:v>1.214922475694012</c:v>
                </c:pt>
                <c:pt idx="511">
                  <c:v>1.2156542567266331</c:v>
                </c:pt>
                <c:pt idx="512">
                  <c:v>1.2156147216601281</c:v>
                </c:pt>
                <c:pt idx="513">
                  <c:v>1.2164670562347051</c:v>
                </c:pt>
                <c:pt idx="514">
                  <c:v>1.2171715713228179</c:v>
                </c:pt>
                <c:pt idx="515">
                  <c:v>1.219786439055184</c:v>
                </c:pt>
                <c:pt idx="516">
                  <c:v>1.219336825476858</c:v>
                </c:pt>
                <c:pt idx="517">
                  <c:v>1.220190221604412</c:v>
                </c:pt>
                <c:pt idx="518">
                  <c:v>1.222793371407751</c:v>
                </c:pt>
                <c:pt idx="519">
                  <c:v>1.222933338011148</c:v>
                </c:pt>
                <c:pt idx="520">
                  <c:v>1.224881130041964</c:v>
                </c:pt>
                <c:pt idx="521">
                  <c:v>1.2241405305765081</c:v>
                </c:pt>
                <c:pt idx="522">
                  <c:v>1.2246691817481059</c:v>
                </c:pt>
                <c:pt idx="523">
                  <c:v>1.225305106811301</c:v>
                </c:pt>
                <c:pt idx="524">
                  <c:v>1.2252524973558789</c:v>
                </c:pt>
                <c:pt idx="525">
                  <c:v>1.2240355646171379</c:v>
                </c:pt>
                <c:pt idx="526">
                  <c:v>1.224572543057199</c:v>
                </c:pt>
                <c:pt idx="527">
                  <c:v>1.2225980414627391</c:v>
                </c:pt>
                <c:pt idx="528">
                  <c:v>1.2244687935996199</c:v>
                </c:pt>
                <c:pt idx="529">
                  <c:v>1.223487484699737</c:v>
                </c:pt>
                <c:pt idx="530">
                  <c:v>1.2230373406498289</c:v>
                </c:pt>
                <c:pt idx="531">
                  <c:v>1.224539048211996</c:v>
                </c:pt>
                <c:pt idx="532">
                  <c:v>1.227878292886349</c:v>
                </c:pt>
                <c:pt idx="533">
                  <c:v>1.229586290642146</c:v>
                </c:pt>
                <c:pt idx="534">
                  <c:v>1.230920844127487</c:v>
                </c:pt>
                <c:pt idx="535">
                  <c:v>1.2315374646108841</c:v>
                </c:pt>
                <c:pt idx="536">
                  <c:v>1.2327677374290731</c:v>
                </c:pt>
                <c:pt idx="537">
                  <c:v>1.2316407345645859</c:v>
                </c:pt>
                <c:pt idx="538">
                  <c:v>1.2298999230832259</c:v>
                </c:pt>
                <c:pt idx="539">
                  <c:v>1.229698689403808</c:v>
                </c:pt>
                <c:pt idx="540">
                  <c:v>1.2303404048410891</c:v>
                </c:pt>
                <c:pt idx="541">
                  <c:v>1.229728316094741</c:v>
                </c:pt>
                <c:pt idx="542">
                  <c:v>1.2302087457738611</c:v>
                </c:pt>
                <c:pt idx="543">
                  <c:v>1.2295179237487079</c:v>
                </c:pt>
                <c:pt idx="544">
                  <c:v>1.22877300230732</c:v>
                </c:pt>
                <c:pt idx="545">
                  <c:v>1.2291906955569889</c:v>
                </c:pt>
                <c:pt idx="546">
                  <c:v>1.228013163042303</c:v>
                </c:pt>
                <c:pt idx="547">
                  <c:v>1.229471770670461</c:v>
                </c:pt>
                <c:pt idx="548">
                  <c:v>1.2275582012880699</c:v>
                </c:pt>
                <c:pt idx="549">
                  <c:v>1.228725382189674</c:v>
                </c:pt>
                <c:pt idx="550">
                  <c:v>1.225318343225728</c:v>
                </c:pt>
                <c:pt idx="551">
                  <c:v>1.2239452840619931</c:v>
                </c:pt>
                <c:pt idx="552">
                  <c:v>1.221332195620092</c:v>
                </c:pt>
                <c:pt idx="553">
                  <c:v>1.2208533044236489</c:v>
                </c:pt>
                <c:pt idx="554">
                  <c:v>1.221258163479247</c:v>
                </c:pt>
                <c:pt idx="555">
                  <c:v>1.2208974817308329</c:v>
                </c:pt>
                <c:pt idx="556">
                  <c:v>1.2234986762942239</c:v>
                </c:pt>
                <c:pt idx="557">
                  <c:v>1.2262564968971721</c:v>
                </c:pt>
                <c:pt idx="558">
                  <c:v>1.2255249471783201</c:v>
                </c:pt>
                <c:pt idx="559">
                  <c:v>1.223842643081456</c:v>
                </c:pt>
                <c:pt idx="560">
                  <c:v>1.224023993412743</c:v>
                </c:pt>
                <c:pt idx="561">
                  <c:v>1.2258865494107809</c:v>
                </c:pt>
                <c:pt idx="562">
                  <c:v>1.22740232903505</c:v>
                </c:pt>
                <c:pt idx="563">
                  <c:v>1.2218724696616641</c:v>
                </c:pt>
                <c:pt idx="564">
                  <c:v>1.2196156328665599</c:v>
                </c:pt>
                <c:pt idx="565">
                  <c:v>1.219480044019545</c:v>
                </c:pt>
                <c:pt idx="566">
                  <c:v>1.2180113216341051</c:v>
                </c:pt>
                <c:pt idx="567">
                  <c:v>1.2296258847389889</c:v>
                </c:pt>
                <c:pt idx="568">
                  <c:v>1.2362895541826711</c:v>
                </c:pt>
                <c:pt idx="569">
                  <c:v>1.235752136548661</c:v>
                </c:pt>
                <c:pt idx="570">
                  <c:v>1.226435026105628</c:v>
                </c:pt>
                <c:pt idx="571">
                  <c:v>1.227900746862318</c:v>
                </c:pt>
                <c:pt idx="572">
                  <c:v>1.2310524237078251</c:v>
                </c:pt>
                <c:pt idx="573">
                  <c:v>1.2293454254984351</c:v>
                </c:pt>
                <c:pt idx="574">
                  <c:v>1.230489841917809</c:v>
                </c:pt>
                <c:pt idx="575">
                  <c:v>1.2307491462069891</c:v>
                </c:pt>
                <c:pt idx="576">
                  <c:v>1.2293569519411269</c:v>
                </c:pt>
                <c:pt idx="577">
                  <c:v>1.22928561549036</c:v>
                </c:pt>
                <c:pt idx="578">
                  <c:v>1.231227394498597</c:v>
                </c:pt>
                <c:pt idx="579">
                  <c:v>1.227348956056894</c:v>
                </c:pt>
                <c:pt idx="580">
                  <c:v>1.2287461515510349</c:v>
                </c:pt>
                <c:pt idx="581">
                  <c:v>1.2293074417808389</c:v>
                </c:pt>
                <c:pt idx="582">
                  <c:v>1.233568177544871</c:v>
                </c:pt>
                <c:pt idx="583">
                  <c:v>1.2398971596865911</c:v>
                </c:pt>
                <c:pt idx="584">
                  <c:v>1.240220002151047</c:v>
                </c:pt>
                <c:pt idx="585">
                  <c:v>1.2391392264070189</c:v>
                </c:pt>
                <c:pt idx="586">
                  <c:v>1.242349488029201</c:v>
                </c:pt>
                <c:pt idx="587">
                  <c:v>1.2469108612691251</c:v>
                </c:pt>
                <c:pt idx="588">
                  <c:v>1.2473981278208739</c:v>
                </c:pt>
                <c:pt idx="589">
                  <c:v>1.244759559737755</c:v>
                </c:pt>
                <c:pt idx="590">
                  <c:v>1.245651358425802</c:v>
                </c:pt>
                <c:pt idx="591">
                  <c:v>1.2471073242724111</c:v>
                </c:pt>
                <c:pt idx="592">
                  <c:v>1.2421809889991799</c:v>
                </c:pt>
                <c:pt idx="593">
                  <c:v>1.241464733688767</c:v>
                </c:pt>
                <c:pt idx="594">
                  <c:v>1.240724874270555</c:v>
                </c:pt>
                <c:pt idx="595">
                  <c:v>1.239929306523339</c:v>
                </c:pt>
                <c:pt idx="596">
                  <c:v>1.2407894513509179</c:v>
                </c:pt>
                <c:pt idx="597">
                  <c:v>1.2400210078988769</c:v>
                </c:pt>
                <c:pt idx="598">
                  <c:v>1.2399689417473241</c:v>
                </c:pt>
                <c:pt idx="599">
                  <c:v>1.2403394475726439</c:v>
                </c:pt>
                <c:pt idx="600">
                  <c:v>1.2403987805835841</c:v>
                </c:pt>
                <c:pt idx="601">
                  <c:v>1.233097118708512</c:v>
                </c:pt>
                <c:pt idx="602">
                  <c:v>1.2340030225228951</c:v>
                </c:pt>
                <c:pt idx="603">
                  <c:v>1.229012589924682</c:v>
                </c:pt>
                <c:pt idx="604">
                  <c:v>1.2304123516748831</c:v>
                </c:pt>
                <c:pt idx="605">
                  <c:v>1.2292274362552671</c:v>
                </c:pt>
                <c:pt idx="606">
                  <c:v>1.2307144437530571</c:v>
                </c:pt>
                <c:pt idx="607">
                  <c:v>1.22796605350094</c:v>
                </c:pt>
                <c:pt idx="608">
                  <c:v>1.2328763398142151</c:v>
                </c:pt>
                <c:pt idx="609">
                  <c:v>1.236592632752695</c:v>
                </c:pt>
                <c:pt idx="610">
                  <c:v>1.2401678635976241</c:v>
                </c:pt>
                <c:pt idx="611">
                  <c:v>1.236521871245138</c:v>
                </c:pt>
                <c:pt idx="612">
                  <c:v>1.231448650694509</c:v>
                </c:pt>
                <c:pt idx="613">
                  <c:v>1.237135909043819</c:v>
                </c:pt>
                <c:pt idx="614">
                  <c:v>1.239874119524853</c:v>
                </c:pt>
                <c:pt idx="615">
                  <c:v>1.238025829236634</c:v>
                </c:pt>
                <c:pt idx="616">
                  <c:v>1.2411818261025529</c:v>
                </c:pt>
                <c:pt idx="617">
                  <c:v>1.246268105692691</c:v>
                </c:pt>
                <c:pt idx="618">
                  <c:v>1.24901270586811</c:v>
                </c:pt>
                <c:pt idx="619">
                  <c:v>1.2487022883822989</c:v>
                </c:pt>
                <c:pt idx="620">
                  <c:v>1.246411016806632</c:v>
                </c:pt>
                <c:pt idx="621">
                  <c:v>1.242370659270543</c:v>
                </c:pt>
                <c:pt idx="622">
                  <c:v>1.241864227129335</c:v>
                </c:pt>
                <c:pt idx="623">
                  <c:v>1.2404468200446961</c:v>
                </c:pt>
                <c:pt idx="624">
                  <c:v>1.240890859097592</c:v>
                </c:pt>
                <c:pt idx="625">
                  <c:v>1.2425982427231901</c:v>
                </c:pt>
                <c:pt idx="626">
                  <c:v>1.2379864349007399</c:v>
                </c:pt>
                <c:pt idx="627">
                  <c:v>1.2350081695435351</c:v>
                </c:pt>
                <c:pt idx="628">
                  <c:v>1.2348709877322179</c:v>
                </c:pt>
                <c:pt idx="629">
                  <c:v>1.2389402537263909</c:v>
                </c:pt>
                <c:pt idx="630">
                  <c:v>1.233864287850488</c:v>
                </c:pt>
                <c:pt idx="631">
                  <c:v>1.239242398584097</c:v>
                </c:pt>
                <c:pt idx="632">
                  <c:v>1.2436183998783259</c:v>
                </c:pt>
                <c:pt idx="633">
                  <c:v>1.2443854900783899</c:v>
                </c:pt>
                <c:pt idx="634">
                  <c:v>1.2478868271454131</c:v>
                </c:pt>
                <c:pt idx="635">
                  <c:v>1.245763033320187</c:v>
                </c:pt>
                <c:pt idx="636">
                  <c:v>1.247535953245948</c:v>
                </c:pt>
                <c:pt idx="637">
                  <c:v>1.2523592344075261</c:v>
                </c:pt>
                <c:pt idx="638">
                  <c:v>1.2524829637140711</c:v>
                </c:pt>
                <c:pt idx="639">
                  <c:v>1.2516322085981579</c:v>
                </c:pt>
                <c:pt idx="640">
                  <c:v>1.2514456347668961</c:v>
                </c:pt>
                <c:pt idx="641">
                  <c:v>1.247502269435127</c:v>
                </c:pt>
                <c:pt idx="642">
                  <c:v>1.244830511007649</c:v>
                </c:pt>
                <c:pt idx="643">
                  <c:v>1.248891713647853</c:v>
                </c:pt>
                <c:pt idx="644">
                  <c:v>1.2476493028979081</c:v>
                </c:pt>
                <c:pt idx="645">
                  <c:v>1.2488261562846961</c:v>
                </c:pt>
                <c:pt idx="646">
                  <c:v>1.2506941104806879</c:v>
                </c:pt>
                <c:pt idx="647">
                  <c:v>1.2445848402934689</c:v>
                </c:pt>
                <c:pt idx="648">
                  <c:v>1.246395405600224</c:v>
                </c:pt>
                <c:pt idx="649">
                  <c:v>1.247770189827317</c:v>
                </c:pt>
                <c:pt idx="650">
                  <c:v>1.245528984503169</c:v>
                </c:pt>
                <c:pt idx="651">
                  <c:v>1.2446057235202359</c:v>
                </c:pt>
                <c:pt idx="652">
                  <c:v>1.240912670321761</c:v>
                </c:pt>
                <c:pt idx="653">
                  <c:v>1.238879917313211</c:v>
                </c:pt>
                <c:pt idx="654">
                  <c:v>1.2406033968107439</c:v>
                </c:pt>
                <c:pt idx="655">
                  <c:v>1.243576774123003</c:v>
                </c:pt>
                <c:pt idx="656">
                  <c:v>1.2402164661049859</c:v>
                </c:pt>
                <c:pt idx="657">
                  <c:v>1.2425150566471379</c:v>
                </c:pt>
                <c:pt idx="658">
                  <c:v>1.245991305281817</c:v>
                </c:pt>
                <c:pt idx="659">
                  <c:v>1.247170778033617</c:v>
                </c:pt>
                <c:pt idx="660">
                  <c:v>1.2484629776554379</c:v>
                </c:pt>
                <c:pt idx="661">
                  <c:v>1.2474286265481209</c:v>
                </c:pt>
                <c:pt idx="662">
                  <c:v>1.253110297314207</c:v>
                </c:pt>
                <c:pt idx="663">
                  <c:v>1.254513736309403</c:v>
                </c:pt>
                <c:pt idx="664">
                  <c:v>1.255477688362918</c:v>
                </c:pt>
                <c:pt idx="665">
                  <c:v>1.258052140431146</c:v>
                </c:pt>
                <c:pt idx="666">
                  <c:v>1.2567959842522269</c:v>
                </c:pt>
                <c:pt idx="667">
                  <c:v>1.250110528642673</c:v>
                </c:pt>
                <c:pt idx="668">
                  <c:v>1.2434683480568329</c:v>
                </c:pt>
                <c:pt idx="669">
                  <c:v>1.240055549578311</c:v>
                </c:pt>
                <c:pt idx="670">
                  <c:v>1.236688557506344</c:v>
                </c:pt>
                <c:pt idx="671">
                  <c:v>1.240428106291243</c:v>
                </c:pt>
                <c:pt idx="672">
                  <c:v>1.2410617197954461</c:v>
                </c:pt>
                <c:pt idx="673">
                  <c:v>1.240517579824334</c:v>
                </c:pt>
                <c:pt idx="674">
                  <c:v>1.243647140781506</c:v>
                </c:pt>
                <c:pt idx="675">
                  <c:v>1.242728856593428</c:v>
                </c:pt>
                <c:pt idx="676">
                  <c:v>1.247289808039159</c:v>
                </c:pt>
                <c:pt idx="677">
                  <c:v>1.244782608772242</c:v>
                </c:pt>
                <c:pt idx="678">
                  <c:v>1.2453640725017601</c:v>
                </c:pt>
                <c:pt idx="679">
                  <c:v>1.237895736163239</c:v>
                </c:pt>
                <c:pt idx="680">
                  <c:v>1.2419878897845851</c:v>
                </c:pt>
                <c:pt idx="681">
                  <c:v>1.244285556460496</c:v>
                </c:pt>
                <c:pt idx="682">
                  <c:v>1.2446569554656339</c:v>
                </c:pt>
                <c:pt idx="683">
                  <c:v>1.2467460733555069</c:v>
                </c:pt>
                <c:pt idx="684">
                  <c:v>1.2465366564563249</c:v>
                </c:pt>
                <c:pt idx="685">
                  <c:v>1.2483634324028861</c:v>
                </c:pt>
                <c:pt idx="686">
                  <c:v>1.2526186396463199</c:v>
                </c:pt>
                <c:pt idx="687">
                  <c:v>1.2549070665840421</c:v>
                </c:pt>
                <c:pt idx="688">
                  <c:v>1.2541869189714301</c:v>
                </c:pt>
                <c:pt idx="689">
                  <c:v>1.2572749555377309</c:v>
                </c:pt>
                <c:pt idx="690">
                  <c:v>1.2555543927856441</c:v>
                </c:pt>
                <c:pt idx="691">
                  <c:v>1.258114464278776</c:v>
                </c:pt>
                <c:pt idx="692">
                  <c:v>1.2613558511106</c:v>
                </c:pt>
                <c:pt idx="693">
                  <c:v>1.262008315667642</c:v>
                </c:pt>
                <c:pt idx="694">
                  <c:v>1.259863664370737</c:v>
                </c:pt>
                <c:pt idx="695">
                  <c:v>1.2621475963723039</c:v>
                </c:pt>
                <c:pt idx="696">
                  <c:v>1.2649656458091509</c:v>
                </c:pt>
                <c:pt idx="697">
                  <c:v>1.2614553686286989</c:v>
                </c:pt>
                <c:pt idx="698">
                  <c:v>1.262145435790911</c:v>
                </c:pt>
                <c:pt idx="699">
                  <c:v>1.2616869142600571</c:v>
                </c:pt>
                <c:pt idx="700">
                  <c:v>1.262430826088468</c:v>
                </c:pt>
                <c:pt idx="701">
                  <c:v>1.2619574790240471</c:v>
                </c:pt>
                <c:pt idx="702">
                  <c:v>1.259924879744637</c:v>
                </c:pt>
                <c:pt idx="703">
                  <c:v>1.2612740295981</c:v>
                </c:pt>
                <c:pt idx="704">
                  <c:v>1.2645665311736669</c:v>
                </c:pt>
                <c:pt idx="705">
                  <c:v>1.2640225282185189</c:v>
                </c:pt>
                <c:pt idx="706">
                  <c:v>1.266047258045357</c:v>
                </c:pt>
                <c:pt idx="707">
                  <c:v>1.2638068995221139</c:v>
                </c:pt>
                <c:pt idx="708">
                  <c:v>1.2628094328729109</c:v>
                </c:pt>
                <c:pt idx="709">
                  <c:v>1.2620733001110369</c:v>
                </c:pt>
                <c:pt idx="710">
                  <c:v>1.2612366881365631</c:v>
                </c:pt>
                <c:pt idx="711">
                  <c:v>1.2499095838935801</c:v>
                </c:pt>
                <c:pt idx="712">
                  <c:v>1.250066679896821</c:v>
                </c:pt>
                <c:pt idx="713">
                  <c:v>1.2560761382889249</c:v>
                </c:pt>
                <c:pt idx="714">
                  <c:v>1.265509598812707</c:v>
                </c:pt>
                <c:pt idx="715">
                  <c:v>1.2645059563719141</c:v>
                </c:pt>
                <c:pt idx="716">
                  <c:v>1.265185488034269</c:v>
                </c:pt>
                <c:pt idx="717">
                  <c:v>1.260153962123792</c:v>
                </c:pt>
                <c:pt idx="718">
                  <c:v>1.2619478574854279</c:v>
                </c:pt>
                <c:pt idx="719">
                  <c:v>1.259738713142764</c:v>
                </c:pt>
                <c:pt idx="720">
                  <c:v>1.2596981046829201</c:v>
                </c:pt>
                <c:pt idx="721">
                  <c:v>1.2590633285641279</c:v>
                </c:pt>
                <c:pt idx="722">
                  <c:v>1.2600762680674551</c:v>
                </c:pt>
                <c:pt idx="723">
                  <c:v>1.2584788954098991</c:v>
                </c:pt>
                <c:pt idx="724">
                  <c:v>1.258773007455968</c:v>
                </c:pt>
                <c:pt idx="725">
                  <c:v>1.254572035312195</c:v>
                </c:pt>
                <c:pt idx="726">
                  <c:v>1.2537163694548761</c:v>
                </c:pt>
                <c:pt idx="727">
                  <c:v>1.2551368734640611</c:v>
                </c:pt>
                <c:pt idx="728">
                  <c:v>1.240367029587859</c:v>
                </c:pt>
                <c:pt idx="729">
                  <c:v>1.244129133772778</c:v>
                </c:pt>
                <c:pt idx="730">
                  <c:v>1.2441694218402</c:v>
                </c:pt>
                <c:pt idx="731">
                  <c:v>1.246417343256264</c:v>
                </c:pt>
                <c:pt idx="732">
                  <c:v>1.2486649757973109</c:v>
                </c:pt>
                <c:pt idx="733">
                  <c:v>1.2541652907799621</c:v>
                </c:pt>
                <c:pt idx="734">
                  <c:v>1.256427032231882</c:v>
                </c:pt>
                <c:pt idx="735">
                  <c:v>1.2570548399178529</c:v>
                </c:pt>
                <c:pt idx="736">
                  <c:v>1.2583930984233409</c:v>
                </c:pt>
                <c:pt idx="737">
                  <c:v>1.2617582954999971</c:v>
                </c:pt>
                <c:pt idx="738">
                  <c:v>1.258244402319693</c:v>
                </c:pt>
                <c:pt idx="739">
                  <c:v>1.259434671549279</c:v>
                </c:pt>
                <c:pt idx="740">
                  <c:v>1.2603639634278321</c:v>
                </c:pt>
                <c:pt idx="741">
                  <c:v>1.252477841997476</c:v>
                </c:pt>
                <c:pt idx="742">
                  <c:v>1.255680356127143</c:v>
                </c:pt>
                <c:pt idx="743">
                  <c:v>1.2569031050071779</c:v>
                </c:pt>
                <c:pt idx="744">
                  <c:v>1.254782782538489</c:v>
                </c:pt>
                <c:pt idx="745">
                  <c:v>1.2546177892756429</c:v>
                </c:pt>
                <c:pt idx="746">
                  <c:v>1.254468838746726</c:v>
                </c:pt>
                <c:pt idx="747">
                  <c:v>1.2534897823985069</c:v>
                </c:pt>
                <c:pt idx="748">
                  <c:v>1.253055084123784</c:v>
                </c:pt>
                <c:pt idx="749">
                  <c:v>1.2528648462536429</c:v>
                </c:pt>
                <c:pt idx="750">
                  <c:v>1.252916818248035</c:v>
                </c:pt>
                <c:pt idx="751">
                  <c:v>1.252934720104762</c:v>
                </c:pt>
                <c:pt idx="752">
                  <c:v>1.256320521618211</c:v>
                </c:pt>
                <c:pt idx="753">
                  <c:v>1.2571127789802989</c:v>
                </c:pt>
                <c:pt idx="754">
                  <c:v>1.2586351726454721</c:v>
                </c:pt>
                <c:pt idx="755">
                  <c:v>1.2596794841926049</c:v>
                </c:pt>
                <c:pt idx="756">
                  <c:v>1.2616185425475861</c:v>
                </c:pt>
                <c:pt idx="757">
                  <c:v>1.265491368791702</c:v>
                </c:pt>
                <c:pt idx="758">
                  <c:v>1.2654658859454679</c:v>
                </c:pt>
                <c:pt idx="759">
                  <c:v>1.2688726468832261</c:v>
                </c:pt>
                <c:pt idx="760">
                  <c:v>1.273900276821806</c:v>
                </c:pt>
                <c:pt idx="761">
                  <c:v>1.273597909680068</c:v>
                </c:pt>
                <c:pt idx="762">
                  <c:v>1.2727102961983829</c:v>
                </c:pt>
                <c:pt idx="763">
                  <c:v>1.275917996784836</c:v>
                </c:pt>
                <c:pt idx="764">
                  <c:v>1.276101229097468</c:v>
                </c:pt>
                <c:pt idx="765">
                  <c:v>1.272709553796052</c:v>
                </c:pt>
                <c:pt idx="766">
                  <c:v>1.2737576807654509</c:v>
                </c:pt>
                <c:pt idx="767">
                  <c:v>1.277176111261205</c:v>
                </c:pt>
                <c:pt idx="768">
                  <c:v>1.2767142476801909</c:v>
                </c:pt>
                <c:pt idx="769">
                  <c:v>1.2778852588862479</c:v>
                </c:pt>
                <c:pt idx="770">
                  <c:v>1.2813696795624709</c:v>
                </c:pt>
                <c:pt idx="771">
                  <c:v>1.288879860794806</c:v>
                </c:pt>
                <c:pt idx="772">
                  <c:v>1.2916108055623789</c:v>
                </c:pt>
                <c:pt idx="773">
                  <c:v>1.2865634667851069</c:v>
                </c:pt>
                <c:pt idx="774">
                  <c:v>1.286917694137915</c:v>
                </c:pt>
                <c:pt idx="775">
                  <c:v>1.28596040956905</c:v>
                </c:pt>
                <c:pt idx="776">
                  <c:v>1.2862010579433221</c:v>
                </c:pt>
                <c:pt idx="777">
                  <c:v>1.287050909684887</c:v>
                </c:pt>
                <c:pt idx="778">
                  <c:v>1.2869962289622461</c:v>
                </c:pt>
                <c:pt idx="779">
                  <c:v>1.28690155322935</c:v>
                </c:pt>
                <c:pt idx="780">
                  <c:v>1.2791984888833119</c:v>
                </c:pt>
                <c:pt idx="781">
                  <c:v>1.2807937836052881</c:v>
                </c:pt>
                <c:pt idx="782">
                  <c:v>1.283858723889421</c:v>
                </c:pt>
                <c:pt idx="783">
                  <c:v>1.282504745208223</c:v>
                </c:pt>
                <c:pt idx="784">
                  <c:v>1.2862436812065621</c:v>
                </c:pt>
                <c:pt idx="785">
                  <c:v>1.2840619342459181</c:v>
                </c:pt>
                <c:pt idx="786">
                  <c:v>1.289481551410006</c:v>
                </c:pt>
                <c:pt idx="787">
                  <c:v>1.28919083348078</c:v>
                </c:pt>
                <c:pt idx="788">
                  <c:v>1.2899719120108111</c:v>
                </c:pt>
                <c:pt idx="789">
                  <c:v>1.287670685993114</c:v>
                </c:pt>
                <c:pt idx="790">
                  <c:v>1.2919973430097429</c:v>
                </c:pt>
                <c:pt idx="791">
                  <c:v>1.292769839194676</c:v>
                </c:pt>
                <c:pt idx="792">
                  <c:v>1.2967196820702871</c:v>
                </c:pt>
                <c:pt idx="793">
                  <c:v>1.2963736162135591</c:v>
                </c:pt>
                <c:pt idx="794">
                  <c:v>1.300790979995041</c:v>
                </c:pt>
                <c:pt idx="795">
                  <c:v>1.3024944683576909</c:v>
                </c:pt>
                <c:pt idx="796">
                  <c:v>1.300688622266934</c:v>
                </c:pt>
                <c:pt idx="797">
                  <c:v>1.306425270337086</c:v>
                </c:pt>
                <c:pt idx="798">
                  <c:v>1.3068977863779589</c:v>
                </c:pt>
                <c:pt idx="799">
                  <c:v>1.3097193649662771</c:v>
                </c:pt>
                <c:pt idx="800">
                  <c:v>1.3123124141356091</c:v>
                </c:pt>
                <c:pt idx="801">
                  <c:v>1.315050098365232</c:v>
                </c:pt>
                <c:pt idx="802">
                  <c:v>1.312981975820201</c:v>
                </c:pt>
                <c:pt idx="803">
                  <c:v>1.309117947711669</c:v>
                </c:pt>
                <c:pt idx="804">
                  <c:v>1.309801616930949</c:v>
                </c:pt>
                <c:pt idx="805">
                  <c:v>1.3109399428223649</c:v>
                </c:pt>
                <c:pt idx="806">
                  <c:v>1.3092057702776709</c:v>
                </c:pt>
                <c:pt idx="807">
                  <c:v>1.3103690319941259</c:v>
                </c:pt>
                <c:pt idx="808">
                  <c:v>1.305569886974342</c:v>
                </c:pt>
                <c:pt idx="809">
                  <c:v>1.309058141710377</c:v>
                </c:pt>
                <c:pt idx="810">
                  <c:v>1.3109909432369671</c:v>
                </c:pt>
                <c:pt idx="811">
                  <c:v>1.315714477912824</c:v>
                </c:pt>
                <c:pt idx="812">
                  <c:v>1.31171167831814</c:v>
                </c:pt>
                <c:pt idx="813">
                  <c:v>1.308927904743955</c:v>
                </c:pt>
                <c:pt idx="814">
                  <c:v>1.3112461027196709</c:v>
                </c:pt>
                <c:pt idx="815">
                  <c:v>1.313750457676623</c:v>
                </c:pt>
                <c:pt idx="816">
                  <c:v>1.3128384053166879</c:v>
                </c:pt>
                <c:pt idx="817">
                  <c:v>1.3200222063670739</c:v>
                </c:pt>
                <c:pt idx="818">
                  <c:v>1.3209392493893919</c:v>
                </c:pt>
                <c:pt idx="819">
                  <c:v>1.320617997524014</c:v>
                </c:pt>
                <c:pt idx="820">
                  <c:v>1.320407260155251</c:v>
                </c:pt>
                <c:pt idx="821">
                  <c:v>1.3179000003456409</c:v>
                </c:pt>
                <c:pt idx="822">
                  <c:v>1.31591451882349</c:v>
                </c:pt>
                <c:pt idx="823">
                  <c:v>1.3170805972389501</c:v>
                </c:pt>
                <c:pt idx="824">
                  <c:v>1.316431225957049</c:v>
                </c:pt>
                <c:pt idx="825">
                  <c:v>1.3151150025511129</c:v>
                </c:pt>
                <c:pt idx="826">
                  <c:v>1.319039902311739</c:v>
                </c:pt>
                <c:pt idx="827">
                  <c:v>1.3190958920663129</c:v>
                </c:pt>
                <c:pt idx="828">
                  <c:v>1.3220192359844309</c:v>
                </c:pt>
                <c:pt idx="829">
                  <c:v>1.32344400089132</c:v>
                </c:pt>
                <c:pt idx="830">
                  <c:v>1.324289096895567</c:v>
                </c:pt>
                <c:pt idx="831">
                  <c:v>1.3226558967754529</c:v>
                </c:pt>
                <c:pt idx="832">
                  <c:v>1.320780304172646</c:v>
                </c:pt>
                <c:pt idx="833">
                  <c:v>1.320324640431533</c:v>
                </c:pt>
                <c:pt idx="834">
                  <c:v>1.3209881258612</c:v>
                </c:pt>
                <c:pt idx="835">
                  <c:v>1.3245799592574301</c:v>
                </c:pt>
                <c:pt idx="836">
                  <c:v>1.3259457055844091</c:v>
                </c:pt>
                <c:pt idx="837">
                  <c:v>1.3238723338582929</c:v>
                </c:pt>
                <c:pt idx="838">
                  <c:v>1.327880765986176</c:v>
                </c:pt>
                <c:pt idx="839">
                  <c:v>1.330390248373158</c:v>
                </c:pt>
                <c:pt idx="840">
                  <c:v>1.328625005664432</c:v>
                </c:pt>
                <c:pt idx="841">
                  <c:v>1.327155353288733</c:v>
                </c:pt>
                <c:pt idx="842">
                  <c:v>1.3294532798477769</c:v>
                </c:pt>
                <c:pt idx="843">
                  <c:v>1.3329586436429799</c:v>
                </c:pt>
                <c:pt idx="844">
                  <c:v>1.3345802502214039</c:v>
                </c:pt>
                <c:pt idx="845">
                  <c:v>1.338364560668363</c:v>
                </c:pt>
                <c:pt idx="846">
                  <c:v>1.342433297989325</c:v>
                </c:pt>
                <c:pt idx="847">
                  <c:v>1.34514694086013</c:v>
                </c:pt>
                <c:pt idx="848">
                  <c:v>1.349693328654183</c:v>
                </c:pt>
                <c:pt idx="849">
                  <c:v>1.3455086098658851</c:v>
                </c:pt>
                <c:pt idx="850">
                  <c:v>1.3486652456216759</c:v>
                </c:pt>
                <c:pt idx="851">
                  <c:v>1.3536528477181391</c:v>
                </c:pt>
                <c:pt idx="852">
                  <c:v>1.354439092789548</c:v>
                </c:pt>
                <c:pt idx="853">
                  <c:v>1.350039952753787</c:v>
                </c:pt>
                <c:pt idx="854">
                  <c:v>1.349028988280853</c:v>
                </c:pt>
                <c:pt idx="855">
                  <c:v>1.350496465101805</c:v>
                </c:pt>
                <c:pt idx="856">
                  <c:v>1.3484237065843081</c:v>
                </c:pt>
                <c:pt idx="857">
                  <c:v>1.352610643073143</c:v>
                </c:pt>
                <c:pt idx="858">
                  <c:v>1.3515564538911551</c:v>
                </c:pt>
                <c:pt idx="859">
                  <c:v>1.3518635252512741</c:v>
                </c:pt>
                <c:pt idx="860">
                  <c:v>1.3577660420122779</c:v>
                </c:pt>
                <c:pt idx="861">
                  <c:v>1.3587274743543949</c:v>
                </c:pt>
                <c:pt idx="862">
                  <c:v>1.357193194327994</c:v>
                </c:pt>
                <c:pt idx="863">
                  <c:v>1.348904563188178</c:v>
                </c:pt>
                <c:pt idx="864">
                  <c:v>1.349776971715587</c:v>
                </c:pt>
                <c:pt idx="865">
                  <c:v>1.349714162967085</c:v>
                </c:pt>
                <c:pt idx="866">
                  <c:v>1.3479371755896501</c:v>
                </c:pt>
                <c:pt idx="867">
                  <c:v>1.347061366288866</c:v>
                </c:pt>
                <c:pt idx="868">
                  <c:v>1.348511136792816</c:v>
                </c:pt>
                <c:pt idx="869">
                  <c:v>1.3496358739478529</c:v>
                </c:pt>
                <c:pt idx="870">
                  <c:v>1.3505208445124439</c:v>
                </c:pt>
                <c:pt idx="871">
                  <c:v>1.3545384061707839</c:v>
                </c:pt>
                <c:pt idx="872">
                  <c:v>1.352032225903955</c:v>
                </c:pt>
                <c:pt idx="873">
                  <c:v>1.3539452545880339</c:v>
                </c:pt>
                <c:pt idx="874">
                  <c:v>1.3447782198629741</c:v>
                </c:pt>
                <c:pt idx="875">
                  <c:v>1.3418147211859801</c:v>
                </c:pt>
                <c:pt idx="876">
                  <c:v>1.342347727962528</c:v>
                </c:pt>
                <c:pt idx="877">
                  <c:v>1.3463842237993311</c:v>
                </c:pt>
                <c:pt idx="878">
                  <c:v>1.358185358280112</c:v>
                </c:pt>
                <c:pt idx="879">
                  <c:v>1.3573746485416049</c:v>
                </c:pt>
                <c:pt idx="880">
                  <c:v>1.3584022886912279</c:v>
                </c:pt>
                <c:pt idx="881">
                  <c:v>1.3572051767633899</c:v>
                </c:pt>
                <c:pt idx="882">
                  <c:v>1.357531015725812</c:v>
                </c:pt>
                <c:pt idx="883">
                  <c:v>1.357471143686608</c:v>
                </c:pt>
                <c:pt idx="884">
                  <c:v>1.357617482517758</c:v>
                </c:pt>
                <c:pt idx="885">
                  <c:v>1.3598385758688309</c:v>
                </c:pt>
                <c:pt idx="886">
                  <c:v>1.356700245531814</c:v>
                </c:pt>
                <c:pt idx="887">
                  <c:v>1.3574693401848159</c:v>
                </c:pt>
                <c:pt idx="888">
                  <c:v>1.357632578292262</c:v>
                </c:pt>
                <c:pt idx="889">
                  <c:v>1.3553009183231171</c:v>
                </c:pt>
                <c:pt idx="890">
                  <c:v>1.3507510804236951</c:v>
                </c:pt>
                <c:pt idx="891">
                  <c:v>1.3523212055260361</c:v>
                </c:pt>
                <c:pt idx="892">
                  <c:v>1.338610419419263</c:v>
                </c:pt>
                <c:pt idx="893">
                  <c:v>1.3368233905380631</c:v>
                </c:pt>
                <c:pt idx="894">
                  <c:v>1.337613314888342</c:v>
                </c:pt>
                <c:pt idx="895">
                  <c:v>1.338580371246316</c:v>
                </c:pt>
                <c:pt idx="896">
                  <c:v>1.3406524115331679</c:v>
                </c:pt>
                <c:pt idx="897">
                  <c:v>1.341351931203205</c:v>
                </c:pt>
                <c:pt idx="898">
                  <c:v>1.3418417318049249</c:v>
                </c:pt>
                <c:pt idx="899">
                  <c:v>1.343859980883169</c:v>
                </c:pt>
                <c:pt idx="900">
                  <c:v>1.3433843232277149</c:v>
                </c:pt>
                <c:pt idx="901">
                  <c:v>1.344079963744067</c:v>
                </c:pt>
                <c:pt idx="902">
                  <c:v>1.343853140216446</c:v>
                </c:pt>
                <c:pt idx="903">
                  <c:v>1.348170201920301</c:v>
                </c:pt>
                <c:pt idx="904">
                  <c:v>1.34812082908443</c:v>
                </c:pt>
                <c:pt idx="905">
                  <c:v>1.3305629233355469</c:v>
                </c:pt>
                <c:pt idx="906">
                  <c:v>1.3304645678339</c:v>
                </c:pt>
                <c:pt idx="907">
                  <c:v>1.3256682799731569</c:v>
                </c:pt>
                <c:pt idx="908">
                  <c:v>1.3255169131141249</c:v>
                </c:pt>
                <c:pt idx="909">
                  <c:v>1.328824310449894</c:v>
                </c:pt>
                <c:pt idx="910">
                  <c:v>1.3262311932432991</c:v>
                </c:pt>
                <c:pt idx="911">
                  <c:v>1.327445125442541</c:v>
                </c:pt>
                <c:pt idx="912">
                  <c:v>1.3273836655497879</c:v>
                </c:pt>
                <c:pt idx="913">
                  <c:v>1.3264123101109799</c:v>
                </c:pt>
                <c:pt idx="914">
                  <c:v>1.3257015578554769</c:v>
                </c:pt>
                <c:pt idx="915">
                  <c:v>1.31351912400209</c:v>
                </c:pt>
                <c:pt idx="916">
                  <c:v>1.3152751722864791</c:v>
                </c:pt>
                <c:pt idx="917">
                  <c:v>1.3140134890257149</c:v>
                </c:pt>
                <c:pt idx="918">
                  <c:v>1.318264998651774</c:v>
                </c:pt>
                <c:pt idx="919">
                  <c:v>1.3179657619618961</c:v>
                </c:pt>
                <c:pt idx="920">
                  <c:v>1.316376075736913</c:v>
                </c:pt>
                <c:pt idx="921">
                  <c:v>1.312672996650603</c:v>
                </c:pt>
                <c:pt idx="922">
                  <c:v>1.31084479314497</c:v>
                </c:pt>
                <c:pt idx="923">
                  <c:v>1.313149491642037</c:v>
                </c:pt>
                <c:pt idx="924">
                  <c:v>1.3147531133985479</c:v>
                </c:pt>
                <c:pt idx="925">
                  <c:v>1.315067951975299</c:v>
                </c:pt>
                <c:pt idx="926">
                  <c:v>1.316622913770662</c:v>
                </c:pt>
                <c:pt idx="927">
                  <c:v>1.3144141849835249</c:v>
                </c:pt>
                <c:pt idx="928">
                  <c:v>1.3131978298875799</c:v>
                </c:pt>
                <c:pt idx="929">
                  <c:v>1.314833291234442</c:v>
                </c:pt>
                <c:pt idx="930">
                  <c:v>1.302840774640762</c:v>
                </c:pt>
                <c:pt idx="931">
                  <c:v>1.3021122080668379</c:v>
                </c:pt>
                <c:pt idx="932">
                  <c:v>1.3008378516618819</c:v>
                </c:pt>
                <c:pt idx="933">
                  <c:v>1.3035330135228389</c:v>
                </c:pt>
                <c:pt idx="934">
                  <c:v>1.3040751503591319</c:v>
                </c:pt>
                <c:pt idx="935">
                  <c:v>1.305001132759845</c:v>
                </c:pt>
                <c:pt idx="936">
                  <c:v>1.3042106498711721</c:v>
                </c:pt>
                <c:pt idx="937">
                  <c:v>1.302383992883378</c:v>
                </c:pt>
                <c:pt idx="938">
                  <c:v>1.304314051131926</c:v>
                </c:pt>
                <c:pt idx="939">
                  <c:v>1.304890003500969</c:v>
                </c:pt>
                <c:pt idx="940">
                  <c:v>1.308686283261572</c:v>
                </c:pt>
                <c:pt idx="941">
                  <c:v>1.306889835450624</c:v>
                </c:pt>
                <c:pt idx="942">
                  <c:v>1.3065934066940159</c:v>
                </c:pt>
                <c:pt idx="943">
                  <c:v>1.3051120192872889</c:v>
                </c:pt>
                <c:pt idx="944">
                  <c:v>1.3187753909411279</c:v>
                </c:pt>
                <c:pt idx="945">
                  <c:v>1.320778958626174</c:v>
                </c:pt>
                <c:pt idx="946">
                  <c:v>1.321856831277606</c:v>
                </c:pt>
                <c:pt idx="947">
                  <c:v>1.3260545633686081</c:v>
                </c:pt>
                <c:pt idx="948">
                  <c:v>1.3253373838884299</c:v>
                </c:pt>
                <c:pt idx="949">
                  <c:v>1.325532291295449</c:v>
                </c:pt>
                <c:pt idx="950">
                  <c:v>1.328718965497528</c:v>
                </c:pt>
                <c:pt idx="951">
                  <c:v>1.3205930991180239</c:v>
                </c:pt>
                <c:pt idx="952">
                  <c:v>1.31658235960567</c:v>
                </c:pt>
                <c:pt idx="953">
                  <c:v>1.3198572383903251</c:v>
                </c:pt>
                <c:pt idx="954">
                  <c:v>1.322655576047157</c:v>
                </c:pt>
                <c:pt idx="955">
                  <c:v>1.3136404889439131</c:v>
                </c:pt>
                <c:pt idx="956">
                  <c:v>1.312942195754472</c:v>
                </c:pt>
                <c:pt idx="957">
                  <c:v>1.3155481066338759</c:v>
                </c:pt>
                <c:pt idx="958">
                  <c:v>1.314141828924223</c:v>
                </c:pt>
                <c:pt idx="959">
                  <c:v>1.313339211830419</c:v>
                </c:pt>
                <c:pt idx="960">
                  <c:v>1.3170164783946789</c:v>
                </c:pt>
                <c:pt idx="961">
                  <c:v>1.316867635405653</c:v>
                </c:pt>
                <c:pt idx="962">
                  <c:v>1.31763375560801</c:v>
                </c:pt>
                <c:pt idx="963">
                  <c:v>1.3157402008322829</c:v>
                </c:pt>
                <c:pt idx="964">
                  <c:v>1.313244930675652</c:v>
                </c:pt>
                <c:pt idx="965">
                  <c:v>1.3141911275242479</c:v>
                </c:pt>
                <c:pt idx="966">
                  <c:v>1.315587628801538</c:v>
                </c:pt>
                <c:pt idx="967">
                  <c:v>1.3167422083612059</c:v>
                </c:pt>
                <c:pt idx="968">
                  <c:v>1.320914704173733</c:v>
                </c:pt>
                <c:pt idx="969">
                  <c:v>1.323024971794859</c:v>
                </c:pt>
                <c:pt idx="970">
                  <c:v>1.325408939825943</c:v>
                </c:pt>
                <c:pt idx="971">
                  <c:v>1.3224840479408291</c:v>
                </c:pt>
                <c:pt idx="972">
                  <c:v>1.3202234981735499</c:v>
                </c:pt>
                <c:pt idx="973">
                  <c:v>1.325872912276981</c:v>
                </c:pt>
                <c:pt idx="974">
                  <c:v>1.320244679283453</c:v>
                </c:pt>
                <c:pt idx="975">
                  <c:v>1.322777987719191</c:v>
                </c:pt>
                <c:pt idx="976">
                  <c:v>1.323859651023942</c:v>
                </c:pt>
                <c:pt idx="977">
                  <c:v>1.3253235217423811</c:v>
                </c:pt>
                <c:pt idx="978">
                  <c:v>1.3168644765855031</c:v>
                </c:pt>
                <c:pt idx="979">
                  <c:v>1.3201805443474159</c:v>
                </c:pt>
                <c:pt idx="980">
                  <c:v>1.319199651170095</c:v>
                </c:pt>
                <c:pt idx="981">
                  <c:v>1.3193500854844451</c:v>
                </c:pt>
                <c:pt idx="982">
                  <c:v>1.3199241146644809</c:v>
                </c:pt>
                <c:pt idx="983">
                  <c:v>1.3236394257905051</c:v>
                </c:pt>
                <c:pt idx="984">
                  <c:v>1.326714158961726</c:v>
                </c:pt>
                <c:pt idx="985">
                  <c:v>1.3277613882114681</c:v>
                </c:pt>
                <c:pt idx="986">
                  <c:v>1.332615047243485</c:v>
                </c:pt>
                <c:pt idx="987">
                  <c:v>1.3326408394290481</c:v>
                </c:pt>
                <c:pt idx="988">
                  <c:v>1.324333207555036</c:v>
                </c:pt>
                <c:pt idx="989">
                  <c:v>1.326327349015598</c:v>
                </c:pt>
                <c:pt idx="990">
                  <c:v>1.326221918898246</c:v>
                </c:pt>
                <c:pt idx="991">
                  <c:v>1.327543250058751</c:v>
                </c:pt>
                <c:pt idx="992">
                  <c:v>1.326114326815137</c:v>
                </c:pt>
                <c:pt idx="993">
                  <c:v>1.3254802271704209</c:v>
                </c:pt>
                <c:pt idx="994">
                  <c:v>1.3289873236311791</c:v>
                </c:pt>
                <c:pt idx="995">
                  <c:v>1.332824543181323</c:v>
                </c:pt>
                <c:pt idx="996">
                  <c:v>1.337115904792286</c:v>
                </c:pt>
                <c:pt idx="997">
                  <c:v>1.3379725690325639</c:v>
                </c:pt>
                <c:pt idx="998">
                  <c:v>1.345261715660776</c:v>
                </c:pt>
                <c:pt idx="999">
                  <c:v>1.3612544272139999</c:v>
                </c:pt>
                <c:pt idx="1000">
                  <c:v>1.360769059378127</c:v>
                </c:pt>
                <c:pt idx="1001">
                  <c:v>1.365034028433864</c:v>
                </c:pt>
                <c:pt idx="1002">
                  <c:v>1.362764456022219</c:v>
                </c:pt>
                <c:pt idx="1003">
                  <c:v>1.364167509372731</c:v>
                </c:pt>
                <c:pt idx="1004">
                  <c:v>1.3513214764853601</c:v>
                </c:pt>
                <c:pt idx="1005">
                  <c:v>1.347203536668079</c:v>
                </c:pt>
                <c:pt idx="1006">
                  <c:v>1.3447358136246099</c:v>
                </c:pt>
                <c:pt idx="1007">
                  <c:v>1.343819769794641</c:v>
                </c:pt>
                <c:pt idx="1008">
                  <c:v>1.342438401303047</c:v>
                </c:pt>
                <c:pt idx="1009">
                  <c:v>1.3372639966383171</c:v>
                </c:pt>
                <c:pt idx="1010">
                  <c:v>1.3320178405634671</c:v>
                </c:pt>
                <c:pt idx="1011">
                  <c:v>1.3306410812427349</c:v>
                </c:pt>
                <c:pt idx="1012">
                  <c:v>1.3346452493411181</c:v>
                </c:pt>
                <c:pt idx="1013">
                  <c:v>1.343697403777256</c:v>
                </c:pt>
                <c:pt idx="1014">
                  <c:v>1.330481813552125</c:v>
                </c:pt>
                <c:pt idx="1015">
                  <c:v>1.3291523951289479</c:v>
                </c:pt>
                <c:pt idx="1016">
                  <c:v>1.3331420141473169</c:v>
                </c:pt>
                <c:pt idx="1017">
                  <c:v>1.33042834595824</c:v>
                </c:pt>
                <c:pt idx="1018">
                  <c:v>1.329348833396109</c:v>
                </c:pt>
                <c:pt idx="1019">
                  <c:v>1.3289367641102929</c:v>
                </c:pt>
                <c:pt idx="1020">
                  <c:v>1.327286313309141</c:v>
                </c:pt>
                <c:pt idx="1021">
                  <c:v>1.322201199667886</c:v>
                </c:pt>
                <c:pt idx="1022">
                  <c:v>1.3206095557480531</c:v>
                </c:pt>
                <c:pt idx="1023">
                  <c:v>1.32068607229698</c:v>
                </c:pt>
                <c:pt idx="1024">
                  <c:v>1.3208237435423951</c:v>
                </c:pt>
                <c:pt idx="1025">
                  <c:v>1.3219703755304499</c:v>
                </c:pt>
                <c:pt idx="1026">
                  <c:v>1.322844449657852</c:v>
                </c:pt>
                <c:pt idx="1027">
                  <c:v>1.324358554347377</c:v>
                </c:pt>
                <c:pt idx="1028">
                  <c:v>1.32477596656932</c:v>
                </c:pt>
                <c:pt idx="1029">
                  <c:v>1.331528008935944</c:v>
                </c:pt>
                <c:pt idx="1030">
                  <c:v>1.334709628736557</c:v>
                </c:pt>
                <c:pt idx="1031">
                  <c:v>1.3369387441823519</c:v>
                </c:pt>
                <c:pt idx="1032">
                  <c:v>1.336585731877405</c:v>
                </c:pt>
                <c:pt idx="1033">
                  <c:v>1.3379371646513121</c:v>
                </c:pt>
                <c:pt idx="1034">
                  <c:v>1.3360187799229379</c:v>
                </c:pt>
                <c:pt idx="1035">
                  <c:v>1.338064033326116</c:v>
                </c:pt>
                <c:pt idx="1036">
                  <c:v>1.343445996413573</c:v>
                </c:pt>
                <c:pt idx="1037">
                  <c:v>1.3462853079470609</c:v>
                </c:pt>
                <c:pt idx="1038">
                  <c:v>1.3456560516567011</c:v>
                </c:pt>
                <c:pt idx="1039">
                  <c:v>1.345991889594196</c:v>
                </c:pt>
                <c:pt idx="1040">
                  <c:v>1.346165961714938</c:v>
                </c:pt>
                <c:pt idx="1041">
                  <c:v>1.3493941488307839</c:v>
                </c:pt>
                <c:pt idx="1042">
                  <c:v>1.345562719994563</c:v>
                </c:pt>
                <c:pt idx="1043">
                  <c:v>1.342711631189353</c:v>
                </c:pt>
                <c:pt idx="1044">
                  <c:v>1.344830916706669</c:v>
                </c:pt>
                <c:pt idx="1045">
                  <c:v>1.348720880471161</c:v>
                </c:pt>
                <c:pt idx="1046">
                  <c:v>1.352783798237164</c:v>
                </c:pt>
                <c:pt idx="1047">
                  <c:v>1.3514307790045259</c:v>
                </c:pt>
                <c:pt idx="1048">
                  <c:v>1.355403988098671</c:v>
                </c:pt>
                <c:pt idx="1049">
                  <c:v>1.3555109839828801</c:v>
                </c:pt>
                <c:pt idx="1050">
                  <c:v>1.357241367427833</c:v>
                </c:pt>
                <c:pt idx="1051">
                  <c:v>1.355634457292678</c:v>
                </c:pt>
                <c:pt idx="1052">
                  <c:v>1.354203081253329</c:v>
                </c:pt>
                <c:pt idx="1053">
                  <c:v>1.3559494762917079</c:v>
                </c:pt>
                <c:pt idx="1054">
                  <c:v>1.3554287500189739</c:v>
                </c:pt>
                <c:pt idx="1055">
                  <c:v>1.3615797318538601</c:v>
                </c:pt>
                <c:pt idx="1056">
                  <c:v>1.363110676924643</c:v>
                </c:pt>
                <c:pt idx="1057">
                  <c:v>1.3621654963903851</c:v>
                </c:pt>
                <c:pt idx="1058">
                  <c:v>1.3641345532138429</c:v>
                </c:pt>
                <c:pt idx="1059">
                  <c:v>1.362646350275053</c:v>
                </c:pt>
                <c:pt idx="1060">
                  <c:v>1.365229579211882</c:v>
                </c:pt>
                <c:pt idx="1061">
                  <c:v>1.3654051340837381</c:v>
                </c:pt>
                <c:pt idx="1062">
                  <c:v>1.364233127611475</c:v>
                </c:pt>
                <c:pt idx="1063">
                  <c:v>1.3680027404191031</c:v>
                </c:pt>
                <c:pt idx="1064">
                  <c:v>1.3691159423791719</c:v>
                </c:pt>
                <c:pt idx="1065">
                  <c:v>1.3687402315658821</c:v>
                </c:pt>
                <c:pt idx="1066">
                  <c:v>1.368686416765001</c:v>
                </c:pt>
                <c:pt idx="1067">
                  <c:v>1.366709254615819</c:v>
                </c:pt>
                <c:pt idx="1068">
                  <c:v>1.366413458181553</c:v>
                </c:pt>
                <c:pt idx="1069">
                  <c:v>1.369956435609248</c:v>
                </c:pt>
                <c:pt idx="1070">
                  <c:v>1.3720465981068759</c:v>
                </c:pt>
                <c:pt idx="1071">
                  <c:v>1.3723389292641019</c:v>
                </c:pt>
                <c:pt idx="1072">
                  <c:v>1.3730964882186281</c:v>
                </c:pt>
                <c:pt idx="1073">
                  <c:v>1.366393235996985</c:v>
                </c:pt>
                <c:pt idx="1074">
                  <c:v>1.370554586364108</c:v>
                </c:pt>
                <c:pt idx="1075">
                  <c:v>1.357563315469859</c:v>
                </c:pt>
                <c:pt idx="1076">
                  <c:v>1.355372784213253</c:v>
                </c:pt>
                <c:pt idx="1077">
                  <c:v>1.352861760872653</c:v>
                </c:pt>
                <c:pt idx="1078">
                  <c:v>1.3534569318456939</c:v>
                </c:pt>
                <c:pt idx="1079">
                  <c:v>1.352691243760374</c:v>
                </c:pt>
                <c:pt idx="1080">
                  <c:v>1.350084118339218</c:v>
                </c:pt>
                <c:pt idx="1081">
                  <c:v>1.351374137340722</c:v>
                </c:pt>
                <c:pt idx="1082">
                  <c:v>1.350261112880687</c:v>
                </c:pt>
                <c:pt idx="1083">
                  <c:v>1.3525144657910591</c:v>
                </c:pt>
                <c:pt idx="1084">
                  <c:v>1.3529940749721601</c:v>
                </c:pt>
                <c:pt idx="1085">
                  <c:v>1.35410962075893</c:v>
                </c:pt>
                <c:pt idx="1086">
                  <c:v>1.3566538470538241</c:v>
                </c:pt>
                <c:pt idx="1087">
                  <c:v>1.356967789362663</c:v>
                </c:pt>
                <c:pt idx="1088">
                  <c:v>1.3554359093692241</c:v>
                </c:pt>
                <c:pt idx="1089">
                  <c:v>1.358232542681173</c:v>
                </c:pt>
                <c:pt idx="1090">
                  <c:v>1.3616043940982829</c:v>
                </c:pt>
                <c:pt idx="1091">
                  <c:v>1.3615016120847321</c:v>
                </c:pt>
                <c:pt idx="1092">
                  <c:v>1.3597915998964289</c:v>
                </c:pt>
                <c:pt idx="1093">
                  <c:v>1.360952760869778</c:v>
                </c:pt>
                <c:pt idx="1094">
                  <c:v>1.3602742384604409</c:v>
                </c:pt>
                <c:pt idx="1095">
                  <c:v>1.360027735543226</c:v>
                </c:pt>
                <c:pt idx="1096">
                  <c:v>1.357276532315252</c:v>
                </c:pt>
                <c:pt idx="1097">
                  <c:v>1.353762579273369</c:v>
                </c:pt>
                <c:pt idx="1098">
                  <c:v>1.3551125189493349</c:v>
                </c:pt>
                <c:pt idx="1099">
                  <c:v>1.3557594174623739</c:v>
                </c:pt>
                <c:pt idx="1100">
                  <c:v>1.355266028615576</c:v>
                </c:pt>
                <c:pt idx="1101">
                  <c:v>1.3555879517824969</c:v>
                </c:pt>
                <c:pt idx="1102">
                  <c:v>1.353938355918149</c:v>
                </c:pt>
                <c:pt idx="1103">
                  <c:v>1.3554792071094841</c:v>
                </c:pt>
                <c:pt idx="1104">
                  <c:v>1.355796122634743</c:v>
                </c:pt>
                <c:pt idx="1105">
                  <c:v>1.352239724711406</c:v>
                </c:pt>
                <c:pt idx="1106">
                  <c:v>1.351329184711046</c:v>
                </c:pt>
                <c:pt idx="1107">
                  <c:v>1.352329898709949</c:v>
                </c:pt>
                <c:pt idx="1108">
                  <c:v>1.349910751925141</c:v>
                </c:pt>
                <c:pt idx="1109">
                  <c:v>1.3505883376345691</c:v>
                </c:pt>
                <c:pt idx="1110">
                  <c:v>1.3523431004014339</c:v>
                </c:pt>
                <c:pt idx="1111">
                  <c:v>1.3512673918397571</c:v>
                </c:pt>
                <c:pt idx="1112">
                  <c:v>1.352683542396699</c:v>
                </c:pt>
                <c:pt idx="1113">
                  <c:v>1.352906223724663</c:v>
                </c:pt>
                <c:pt idx="1114">
                  <c:v>1.35497865903763</c:v>
                </c:pt>
                <c:pt idx="1115">
                  <c:v>1.3572689462001351</c:v>
                </c:pt>
                <c:pt idx="1116">
                  <c:v>1.3558046313716059</c:v>
                </c:pt>
                <c:pt idx="1117">
                  <c:v>1.3594508291690459</c:v>
                </c:pt>
                <c:pt idx="1118">
                  <c:v>1.365166701833622</c:v>
                </c:pt>
                <c:pt idx="1119">
                  <c:v>1.377863494590075</c:v>
                </c:pt>
                <c:pt idx="1120">
                  <c:v>1.3780991398917279</c:v>
                </c:pt>
                <c:pt idx="1121">
                  <c:v>1.3786484641730159</c:v>
                </c:pt>
                <c:pt idx="1122">
                  <c:v>1.378454652376299</c:v>
                </c:pt>
                <c:pt idx="1123">
                  <c:v>1.376596405717063</c:v>
                </c:pt>
                <c:pt idx="1124">
                  <c:v>1.3766076989271041</c:v>
                </c:pt>
                <c:pt idx="1125">
                  <c:v>1.3806781323086099</c:v>
                </c:pt>
                <c:pt idx="1126">
                  <c:v>1.3796548971965501</c:v>
                </c:pt>
                <c:pt idx="1127">
                  <c:v>1.379898154992659</c:v>
                </c:pt>
                <c:pt idx="1128">
                  <c:v>1.3800410571278321</c:v>
                </c:pt>
                <c:pt idx="1129">
                  <c:v>1.382444907308289</c:v>
                </c:pt>
                <c:pt idx="1130">
                  <c:v>1.381012547077888</c:v>
                </c:pt>
                <c:pt idx="1131">
                  <c:v>1.381447955055412</c:v>
                </c:pt>
                <c:pt idx="1132">
                  <c:v>1.379149502100703</c:v>
                </c:pt>
                <c:pt idx="1133">
                  <c:v>1.3829959797961799</c:v>
                </c:pt>
                <c:pt idx="1134">
                  <c:v>1.3886507956326659</c:v>
                </c:pt>
                <c:pt idx="1135">
                  <c:v>1.376531058893397</c:v>
                </c:pt>
                <c:pt idx="1136">
                  <c:v>1.376525536947286</c:v>
                </c:pt>
                <c:pt idx="1137">
                  <c:v>1.376294532458147</c:v>
                </c:pt>
                <c:pt idx="1138">
                  <c:v>1.373154304023779</c:v>
                </c:pt>
                <c:pt idx="1139">
                  <c:v>1.373998732851172</c:v>
                </c:pt>
                <c:pt idx="1140">
                  <c:v>1.3760852658606739</c:v>
                </c:pt>
                <c:pt idx="1141">
                  <c:v>1.377019892011871</c:v>
                </c:pt>
                <c:pt idx="1142">
                  <c:v>1.3857416324339371</c:v>
                </c:pt>
                <c:pt idx="1143">
                  <c:v>1.3851590244200931</c:v>
                </c:pt>
                <c:pt idx="1144">
                  <c:v>1.390143110245039</c:v>
                </c:pt>
                <c:pt idx="1145">
                  <c:v>1.3856377082243989</c:v>
                </c:pt>
                <c:pt idx="1146">
                  <c:v>1.385501046852234</c:v>
                </c:pt>
                <c:pt idx="1147">
                  <c:v>1.3807859175184649</c:v>
                </c:pt>
                <c:pt idx="1148">
                  <c:v>1.385596155470175</c:v>
                </c:pt>
                <c:pt idx="1149">
                  <c:v>1.3865919415505139</c:v>
                </c:pt>
                <c:pt idx="1150">
                  <c:v>1.381212525998883</c:v>
                </c:pt>
                <c:pt idx="1151">
                  <c:v>1.382911985735692</c:v>
                </c:pt>
                <c:pt idx="1152">
                  <c:v>1.390283977727047</c:v>
                </c:pt>
                <c:pt idx="1153">
                  <c:v>1.3898638068066529</c:v>
                </c:pt>
                <c:pt idx="1154">
                  <c:v>1.3878395209649439</c:v>
                </c:pt>
                <c:pt idx="1155">
                  <c:v>1.383003357752878</c:v>
                </c:pt>
                <c:pt idx="1156">
                  <c:v>1.385095692617857</c:v>
                </c:pt>
                <c:pt idx="1157">
                  <c:v>1.3906658387555351</c:v>
                </c:pt>
                <c:pt idx="1158">
                  <c:v>1.3947614271630879</c:v>
                </c:pt>
                <c:pt idx="1159">
                  <c:v>1.3963206938976911</c:v>
                </c:pt>
                <c:pt idx="1160">
                  <c:v>1.396019543513074</c:v>
                </c:pt>
                <c:pt idx="1161">
                  <c:v>1.3866615760112131</c:v>
                </c:pt>
                <c:pt idx="1162">
                  <c:v>1.3882371050078821</c:v>
                </c:pt>
                <c:pt idx="1163">
                  <c:v>1.3918179243598701</c:v>
                </c:pt>
                <c:pt idx="1164">
                  <c:v>1.3898207434653029</c:v>
                </c:pt>
                <c:pt idx="1165">
                  <c:v>1.3845709950701379</c:v>
                </c:pt>
                <c:pt idx="1166">
                  <c:v>1.3877688632132199</c:v>
                </c:pt>
                <c:pt idx="1167">
                  <c:v>1.385052050240408</c:v>
                </c:pt>
                <c:pt idx="1168">
                  <c:v>1.387469825213649</c:v>
                </c:pt>
                <c:pt idx="1169">
                  <c:v>1.391736319306321</c:v>
                </c:pt>
                <c:pt idx="1170">
                  <c:v>1.3985031259328999</c:v>
                </c:pt>
                <c:pt idx="1171">
                  <c:v>1.397778179137237</c:v>
                </c:pt>
                <c:pt idx="1172">
                  <c:v>1.3909329074676651</c:v>
                </c:pt>
                <c:pt idx="1173">
                  <c:v>1.3891227193906559</c:v>
                </c:pt>
                <c:pt idx="1174">
                  <c:v>1.391252298956396</c:v>
                </c:pt>
                <c:pt idx="1175">
                  <c:v>1.3879021523276689</c:v>
                </c:pt>
                <c:pt idx="1176">
                  <c:v>1.3879684420150851</c:v>
                </c:pt>
                <c:pt idx="1177">
                  <c:v>1.388840083379862</c:v>
                </c:pt>
                <c:pt idx="1178">
                  <c:v>1.389521061184211</c:v>
                </c:pt>
                <c:pt idx="1179">
                  <c:v>1.392350630938203</c:v>
                </c:pt>
                <c:pt idx="1180">
                  <c:v>1.385435843201281</c:v>
                </c:pt>
                <c:pt idx="1181">
                  <c:v>1.3833557694476051</c:v>
                </c:pt>
                <c:pt idx="1182">
                  <c:v>1.3885648778496269</c:v>
                </c:pt>
                <c:pt idx="1183">
                  <c:v>1.387857534341014</c:v>
                </c:pt>
                <c:pt idx="1184">
                  <c:v>1.383255457435586</c:v>
                </c:pt>
                <c:pt idx="1185">
                  <c:v>1.3839740456404299</c:v>
                </c:pt>
                <c:pt idx="1186">
                  <c:v>1.382853705778605</c:v>
                </c:pt>
                <c:pt idx="1187">
                  <c:v>1.38534391719379</c:v>
                </c:pt>
                <c:pt idx="1188">
                  <c:v>1.390382847963076</c:v>
                </c:pt>
                <c:pt idx="1189">
                  <c:v>1.3908489851611601</c:v>
                </c:pt>
                <c:pt idx="1190">
                  <c:v>1.3880339078753501</c:v>
                </c:pt>
                <c:pt idx="1191">
                  <c:v>1.389372231411073</c:v>
                </c:pt>
                <c:pt idx="1192">
                  <c:v>1.386593117411594</c:v>
                </c:pt>
                <c:pt idx="1193">
                  <c:v>1.397650805948025</c:v>
                </c:pt>
                <c:pt idx="1194">
                  <c:v>1.400674147529837</c:v>
                </c:pt>
                <c:pt idx="1195">
                  <c:v>1.4030008107844669</c:v>
                </c:pt>
                <c:pt idx="1196">
                  <c:v>1.4028349714382531</c:v>
                </c:pt>
                <c:pt idx="1197">
                  <c:v>1.4003897157464169</c:v>
                </c:pt>
                <c:pt idx="1198">
                  <c:v>1.397602182168334</c:v>
                </c:pt>
                <c:pt idx="1199">
                  <c:v>1.400874773548954</c:v>
                </c:pt>
                <c:pt idx="1200">
                  <c:v>1.4017313868340271</c:v>
                </c:pt>
                <c:pt idx="1201">
                  <c:v>1.399308122797783</c:v>
                </c:pt>
                <c:pt idx="1202">
                  <c:v>1.405179076042776</c:v>
                </c:pt>
                <c:pt idx="1203">
                  <c:v>1.4049057618396239</c:v>
                </c:pt>
                <c:pt idx="1204">
                  <c:v>1.3877783359271529</c:v>
                </c:pt>
                <c:pt idx="1205">
                  <c:v>1.3841024249787679</c:v>
                </c:pt>
                <c:pt idx="1206">
                  <c:v>1.381506240415793</c:v>
                </c:pt>
                <c:pt idx="1207">
                  <c:v>1.3833441775711439</c:v>
                </c:pt>
                <c:pt idx="1208">
                  <c:v>1.375034620286282</c:v>
                </c:pt>
                <c:pt idx="1209">
                  <c:v>1.370620817101577</c:v>
                </c:pt>
                <c:pt idx="1210">
                  <c:v>1.367236850353962</c:v>
                </c:pt>
                <c:pt idx="1211">
                  <c:v>1.36710765597327</c:v>
                </c:pt>
                <c:pt idx="1212">
                  <c:v>1.3669474667685879</c:v>
                </c:pt>
                <c:pt idx="1213">
                  <c:v>1.368285449185163</c:v>
                </c:pt>
                <c:pt idx="1214">
                  <c:v>1.370522181609114</c:v>
                </c:pt>
                <c:pt idx="1215">
                  <c:v>1.3720689554675061</c:v>
                </c:pt>
                <c:pt idx="1216">
                  <c:v>1.3741127677325531</c:v>
                </c:pt>
                <c:pt idx="1217">
                  <c:v>1.3808927764092891</c:v>
                </c:pt>
                <c:pt idx="1218">
                  <c:v>1.380960585166304</c:v>
                </c:pt>
                <c:pt idx="1219">
                  <c:v>1.379657777123982</c:v>
                </c:pt>
                <c:pt idx="1220">
                  <c:v>1.3796373767195229</c:v>
                </c:pt>
                <c:pt idx="1221">
                  <c:v>1.3789941098527581</c:v>
                </c:pt>
                <c:pt idx="1222">
                  <c:v>1.3763719625894271</c:v>
                </c:pt>
                <c:pt idx="1223">
                  <c:v>1.3765425400528479</c:v>
                </c:pt>
                <c:pt idx="1224">
                  <c:v>1.376363418390153</c:v>
                </c:pt>
                <c:pt idx="1225">
                  <c:v>1.377652861315231</c:v>
                </c:pt>
                <c:pt idx="1226">
                  <c:v>1.378747400405463</c:v>
                </c:pt>
                <c:pt idx="1227">
                  <c:v>1.3776853110712459</c:v>
                </c:pt>
                <c:pt idx="1228">
                  <c:v>1.3774599045631379</c:v>
                </c:pt>
                <c:pt idx="1229">
                  <c:v>1.381976679895814</c:v>
                </c:pt>
                <c:pt idx="1230">
                  <c:v>1.393434716839056</c:v>
                </c:pt>
                <c:pt idx="1231">
                  <c:v>1.386538944105026</c:v>
                </c:pt>
                <c:pt idx="1232">
                  <c:v>1.380498314649548</c:v>
                </c:pt>
                <c:pt idx="1233">
                  <c:v>1.3812774894291731</c:v>
                </c:pt>
                <c:pt idx="1234">
                  <c:v>1.378070712015852</c:v>
                </c:pt>
                <c:pt idx="1235">
                  <c:v>1.3740500004451801</c:v>
                </c:pt>
                <c:pt idx="1236">
                  <c:v>1.3758157268840361</c:v>
                </c:pt>
                <c:pt idx="1237">
                  <c:v>1.3749916474101751</c:v>
                </c:pt>
                <c:pt idx="1238">
                  <c:v>1.3721533672592869</c:v>
                </c:pt>
                <c:pt idx="1239">
                  <c:v>1.372572279167968</c:v>
                </c:pt>
                <c:pt idx="1240">
                  <c:v>1.3718800454760249</c:v>
                </c:pt>
                <c:pt idx="1241">
                  <c:v>1.3701314595779259</c:v>
                </c:pt>
                <c:pt idx="1242">
                  <c:v>1.3722722364108071</c:v>
                </c:pt>
                <c:pt idx="1243">
                  <c:v>1.370688478516179</c:v>
                </c:pt>
                <c:pt idx="1244">
                  <c:v>1.363108759431759</c:v>
                </c:pt>
                <c:pt idx="1245">
                  <c:v>1.3601933333959251</c:v>
                </c:pt>
                <c:pt idx="1246">
                  <c:v>1.362405659893577</c:v>
                </c:pt>
                <c:pt idx="1247">
                  <c:v>1.3636127140036021</c:v>
                </c:pt>
                <c:pt idx="1248">
                  <c:v>1.3636970841167551</c:v>
                </c:pt>
                <c:pt idx="1249">
                  <c:v>1.365166379764001</c:v>
                </c:pt>
                <c:pt idx="1250">
                  <c:v>1.370615190440525</c:v>
                </c:pt>
                <c:pt idx="1251">
                  <c:v>1.371506542070823</c:v>
                </c:pt>
                <c:pt idx="1252">
                  <c:v>1.374904496702579</c:v>
                </c:pt>
                <c:pt idx="1253">
                  <c:v>1.3718781162213221</c:v>
                </c:pt>
                <c:pt idx="1254">
                  <c:v>1.3743615410364169</c:v>
                </c:pt>
                <c:pt idx="1255">
                  <c:v>1.3768924313573141</c:v>
                </c:pt>
                <c:pt idx="1256">
                  <c:v>1.38075856797643</c:v>
                </c:pt>
                <c:pt idx="1257">
                  <c:v>1.3797832325602919</c:v>
                </c:pt>
                <c:pt idx="1258">
                  <c:v>1.37971223818088</c:v>
                </c:pt>
                <c:pt idx="1259">
                  <c:v>1.374342726689364</c:v>
                </c:pt>
                <c:pt idx="1260">
                  <c:v>1.373182916916476</c:v>
                </c:pt>
                <c:pt idx="1261">
                  <c:v>1.365837064206876</c:v>
                </c:pt>
                <c:pt idx="1262">
                  <c:v>1.3503700723130749</c:v>
                </c:pt>
                <c:pt idx="1263">
                  <c:v>1.355607453993946</c:v>
                </c:pt>
                <c:pt idx="1264">
                  <c:v>1.3524741822647921</c:v>
                </c:pt>
                <c:pt idx="1265">
                  <c:v>1.3566719922587349</c:v>
                </c:pt>
                <c:pt idx="1266">
                  <c:v>1.3601924164409529</c:v>
                </c:pt>
                <c:pt idx="1267">
                  <c:v>1.3517784963525741</c:v>
                </c:pt>
                <c:pt idx="1268">
                  <c:v>1.3525472339839499</c:v>
                </c:pt>
                <c:pt idx="1269">
                  <c:v>1.350520135941099</c:v>
                </c:pt>
                <c:pt idx="1270">
                  <c:v>1.346166932134107</c:v>
                </c:pt>
                <c:pt idx="1271">
                  <c:v>1.3429932533069071</c:v>
                </c:pt>
                <c:pt idx="1272">
                  <c:v>1.344095596074792</c:v>
                </c:pt>
                <c:pt idx="1273">
                  <c:v>1.3441649394950539</c:v>
                </c:pt>
                <c:pt idx="1274">
                  <c:v>1.3399886359624591</c:v>
                </c:pt>
                <c:pt idx="1275">
                  <c:v>1.33910062135233</c:v>
                </c:pt>
                <c:pt idx="1276">
                  <c:v>1.3381776715608971</c:v>
                </c:pt>
                <c:pt idx="1277">
                  <c:v>1.334225797076356</c:v>
                </c:pt>
                <c:pt idx="1278">
                  <c:v>1.3319173831471789</c:v>
                </c:pt>
                <c:pt idx="1279">
                  <c:v>1.3317923869729691</c:v>
                </c:pt>
                <c:pt idx="1280">
                  <c:v>1.3081702153610331</c:v>
                </c:pt>
                <c:pt idx="1281">
                  <c:v>1.2980404493677791</c:v>
                </c:pt>
                <c:pt idx="1282">
                  <c:v>1.2977085982458589</c:v>
                </c:pt>
                <c:pt idx="1283">
                  <c:v>1.2998851852331299</c:v>
                </c:pt>
                <c:pt idx="1284">
                  <c:v>1.304687688639522</c:v>
                </c:pt>
                <c:pt idx="1285">
                  <c:v>1.299613315772167</c:v>
                </c:pt>
                <c:pt idx="1286">
                  <c:v>1.298706965598716</c:v>
                </c:pt>
                <c:pt idx="1287">
                  <c:v>1.300825361977515</c:v>
                </c:pt>
                <c:pt idx="1288">
                  <c:v>1.3008096587649729</c:v>
                </c:pt>
                <c:pt idx="1289">
                  <c:v>1.296424964519276</c:v>
                </c:pt>
                <c:pt idx="1290">
                  <c:v>1.2949728134841141</c:v>
                </c:pt>
                <c:pt idx="1291">
                  <c:v>1.29393358043735</c:v>
                </c:pt>
                <c:pt idx="1292">
                  <c:v>1.2979458765051259</c:v>
                </c:pt>
                <c:pt idx="1293">
                  <c:v>1.303045255353618</c:v>
                </c:pt>
                <c:pt idx="1294">
                  <c:v>1.299744494034434</c:v>
                </c:pt>
                <c:pt idx="1295">
                  <c:v>1.29857391796972</c:v>
                </c:pt>
                <c:pt idx="1296">
                  <c:v>1.298998159787937</c:v>
                </c:pt>
                <c:pt idx="1297">
                  <c:v>1.3041169386013709</c:v>
                </c:pt>
                <c:pt idx="1298">
                  <c:v>1.303422038679187</c:v>
                </c:pt>
                <c:pt idx="1299">
                  <c:v>1.3013267287577119</c:v>
                </c:pt>
                <c:pt idx="1300">
                  <c:v>1.304812525025393</c:v>
                </c:pt>
                <c:pt idx="1301">
                  <c:v>1.312378881706882</c:v>
                </c:pt>
                <c:pt idx="1302">
                  <c:v>1.3156606547511811</c:v>
                </c:pt>
                <c:pt idx="1303">
                  <c:v>1.3110506729382361</c:v>
                </c:pt>
                <c:pt idx="1304">
                  <c:v>1.3060317338058129</c:v>
                </c:pt>
                <c:pt idx="1305">
                  <c:v>1.299460032632584</c:v>
                </c:pt>
                <c:pt idx="1306">
                  <c:v>1.296985521438615</c:v>
                </c:pt>
                <c:pt idx="1307">
                  <c:v>1.294689356331489</c:v>
                </c:pt>
                <c:pt idx="1308">
                  <c:v>1.2941882759034169</c:v>
                </c:pt>
                <c:pt idx="1309">
                  <c:v>1.291119985573342</c:v>
                </c:pt>
                <c:pt idx="1310">
                  <c:v>1.2914175122221641</c:v>
                </c:pt>
                <c:pt idx="1311">
                  <c:v>1.294676318619022</c:v>
                </c:pt>
                <c:pt idx="1312">
                  <c:v>1.2916134157121819</c:v>
                </c:pt>
                <c:pt idx="1313">
                  <c:v>1.2939351379169961</c:v>
                </c:pt>
                <c:pt idx="1314">
                  <c:v>1.2927309237414051</c:v>
                </c:pt>
                <c:pt idx="1315">
                  <c:v>1.295308044777721</c:v>
                </c:pt>
                <c:pt idx="1316">
                  <c:v>1.292898390864569</c:v>
                </c:pt>
                <c:pt idx="1317">
                  <c:v>1.29343420484372</c:v>
                </c:pt>
                <c:pt idx="1318">
                  <c:v>1.298311193249708</c:v>
                </c:pt>
                <c:pt idx="1319">
                  <c:v>1.29962483945586</c:v>
                </c:pt>
                <c:pt idx="1320">
                  <c:v>1.296491897551014</c:v>
                </c:pt>
                <c:pt idx="1321">
                  <c:v>1.300797059249313</c:v>
                </c:pt>
                <c:pt idx="1322">
                  <c:v>1.3071457395363451</c:v>
                </c:pt>
                <c:pt idx="1323">
                  <c:v>1.3117724222294429</c:v>
                </c:pt>
                <c:pt idx="1324">
                  <c:v>1.3130032886650931</c:v>
                </c:pt>
                <c:pt idx="1325">
                  <c:v>1.311799787670177</c:v>
                </c:pt>
                <c:pt idx="1326">
                  <c:v>1.317442628964868</c:v>
                </c:pt>
                <c:pt idx="1327">
                  <c:v>1.3238450384609159</c:v>
                </c:pt>
                <c:pt idx="1328">
                  <c:v>1.3323026137014999</c:v>
                </c:pt>
                <c:pt idx="1329">
                  <c:v>1.345357945922484</c:v>
                </c:pt>
                <c:pt idx="1330">
                  <c:v>1.3365534529093761</c:v>
                </c:pt>
                <c:pt idx="1331">
                  <c:v>1.337582157216993</c:v>
                </c:pt>
                <c:pt idx="1332">
                  <c:v>1.3366690770813561</c:v>
                </c:pt>
                <c:pt idx="1333">
                  <c:v>1.3403593088786949</c:v>
                </c:pt>
                <c:pt idx="1334">
                  <c:v>1.3454814077133539</c:v>
                </c:pt>
                <c:pt idx="1335">
                  <c:v>1.359556014035743</c:v>
                </c:pt>
                <c:pt idx="1336">
                  <c:v>1.372019966001927</c:v>
                </c:pt>
                <c:pt idx="1337">
                  <c:v>1.367003405940981</c:v>
                </c:pt>
                <c:pt idx="1338">
                  <c:v>1.368150267459465</c:v>
                </c:pt>
                <c:pt idx="1339">
                  <c:v>1.37265199882594</c:v>
                </c:pt>
                <c:pt idx="1340">
                  <c:v>1.3812540598659899</c:v>
                </c:pt>
                <c:pt idx="1341">
                  <c:v>1.3851895738231379</c:v>
                </c:pt>
                <c:pt idx="1342">
                  <c:v>1.3813619383529909</c:v>
                </c:pt>
                <c:pt idx="1343">
                  <c:v>1.3760463001575789</c:v>
                </c:pt>
                <c:pt idx="1344">
                  <c:v>1.372204087518216</c:v>
                </c:pt>
                <c:pt idx="1345">
                  <c:v>1.374505040396607</c:v>
                </c:pt>
                <c:pt idx="1346">
                  <c:v>1.3697031049715409</c:v>
                </c:pt>
                <c:pt idx="1347">
                  <c:v>1.3916337117410971</c:v>
                </c:pt>
                <c:pt idx="1348">
                  <c:v>1.408290553159359</c:v>
                </c:pt>
                <c:pt idx="1349">
                  <c:v>1.4038092438028851</c:v>
                </c:pt>
                <c:pt idx="1350">
                  <c:v>1.4072339869931401</c:v>
                </c:pt>
                <c:pt idx="1351">
                  <c:v>1.4053897991971691</c:v>
                </c:pt>
                <c:pt idx="1352">
                  <c:v>1.4059392071168471</c:v>
                </c:pt>
                <c:pt idx="1353">
                  <c:v>1.4112401056303749</c:v>
                </c:pt>
                <c:pt idx="1354">
                  <c:v>1.4098116522395581</c:v>
                </c:pt>
                <c:pt idx="1355">
                  <c:v>1.4093557118682669</c:v>
                </c:pt>
                <c:pt idx="1356">
                  <c:v>1.4141637781910421</c:v>
                </c:pt>
                <c:pt idx="1357">
                  <c:v>1.413664262822953</c:v>
                </c:pt>
                <c:pt idx="1358">
                  <c:v>1.415676668143832</c:v>
                </c:pt>
                <c:pt idx="1359">
                  <c:v>1.413886994429788</c:v>
                </c:pt>
                <c:pt idx="1360">
                  <c:v>1.417707972374509</c:v>
                </c:pt>
                <c:pt idx="1361">
                  <c:v>1.394653487898174</c:v>
                </c:pt>
                <c:pt idx="1362">
                  <c:v>1.398230162653932</c:v>
                </c:pt>
                <c:pt idx="1363">
                  <c:v>1.400798613149034</c:v>
                </c:pt>
                <c:pt idx="1364">
                  <c:v>1.4049172779531309</c:v>
                </c:pt>
                <c:pt idx="1365">
                  <c:v>1.4057454180085791</c:v>
                </c:pt>
                <c:pt idx="1366">
                  <c:v>1.410403922647282</c:v>
                </c:pt>
                <c:pt idx="1367">
                  <c:v>1.413456899919183</c:v>
                </c:pt>
                <c:pt idx="1368">
                  <c:v>1.4361101675965939</c:v>
                </c:pt>
                <c:pt idx="1369">
                  <c:v>1.443514499263346</c:v>
                </c:pt>
                <c:pt idx="1370">
                  <c:v>1.4505797247567529</c:v>
                </c:pt>
                <c:pt idx="1371">
                  <c:v>1.4486700280305109</c:v>
                </c:pt>
                <c:pt idx="1372">
                  <c:v>1.4483792881050139</c:v>
                </c:pt>
                <c:pt idx="1373">
                  <c:v>1.4558497734928519</c:v>
                </c:pt>
                <c:pt idx="1374">
                  <c:v>1.4573990558775549</c:v>
                </c:pt>
                <c:pt idx="1375">
                  <c:v>1.458084396876614</c:v>
                </c:pt>
                <c:pt idx="1376">
                  <c:v>1.457721654260018</c:v>
                </c:pt>
                <c:pt idx="1377">
                  <c:v>1.4582091468267451</c:v>
                </c:pt>
                <c:pt idx="1378">
                  <c:v>1.4626052835293191</c:v>
                </c:pt>
                <c:pt idx="1379">
                  <c:v>1.454401685559811</c:v>
                </c:pt>
                <c:pt idx="1380">
                  <c:v>1.4546230892256911</c:v>
                </c:pt>
                <c:pt idx="1381">
                  <c:v>1.454148415846845</c:v>
                </c:pt>
                <c:pt idx="1382">
                  <c:v>1.453990246626145</c:v>
                </c:pt>
                <c:pt idx="1383">
                  <c:v>1.4543287692989599</c:v>
                </c:pt>
                <c:pt idx="1384">
                  <c:v>1.456394807074237</c:v>
                </c:pt>
                <c:pt idx="1385">
                  <c:v>1.442975658565385</c:v>
                </c:pt>
                <c:pt idx="1386">
                  <c:v>1.4389072280100921</c:v>
                </c:pt>
                <c:pt idx="1387">
                  <c:v>1.442991643838476</c:v>
                </c:pt>
                <c:pt idx="1388">
                  <c:v>1.442249611180431</c:v>
                </c:pt>
                <c:pt idx="1389">
                  <c:v>1.440856935504883</c:v>
                </c:pt>
                <c:pt idx="1390">
                  <c:v>1.436445156357248</c:v>
                </c:pt>
                <c:pt idx="1391">
                  <c:v>1.435102664562522</c:v>
                </c:pt>
                <c:pt idx="1392">
                  <c:v>1.440314250406947</c:v>
                </c:pt>
                <c:pt idx="1393">
                  <c:v>1.443804729262163</c:v>
                </c:pt>
                <c:pt idx="1394">
                  <c:v>1.4461859458299029</c:v>
                </c:pt>
                <c:pt idx="1395">
                  <c:v>1.4401959554219019</c:v>
                </c:pt>
                <c:pt idx="1396">
                  <c:v>1.4382678343207711</c:v>
                </c:pt>
                <c:pt idx="1397">
                  <c:v>1.437222590494901</c:v>
                </c:pt>
                <c:pt idx="1398">
                  <c:v>1.438352107156933</c:v>
                </c:pt>
                <c:pt idx="1399">
                  <c:v>1.4376885838687961</c:v>
                </c:pt>
                <c:pt idx="1400">
                  <c:v>1.438618775087199</c:v>
                </c:pt>
                <c:pt idx="1401">
                  <c:v>1.441211750282096</c:v>
                </c:pt>
                <c:pt idx="1402">
                  <c:v>1.4255622694973591</c:v>
                </c:pt>
                <c:pt idx="1403">
                  <c:v>1.4239111621110141</c:v>
                </c:pt>
                <c:pt idx="1404">
                  <c:v>1.4227248786420419</c:v>
                </c:pt>
                <c:pt idx="1405">
                  <c:v>1.4268474923258241</c:v>
                </c:pt>
                <c:pt idx="1406">
                  <c:v>1.429168426418749</c:v>
                </c:pt>
                <c:pt idx="1407">
                  <c:v>1.4287994247636939</c:v>
                </c:pt>
                <c:pt idx="1408">
                  <c:v>1.4291453153594389</c:v>
                </c:pt>
                <c:pt idx="1409">
                  <c:v>1.4294644277773561</c:v>
                </c:pt>
                <c:pt idx="1410">
                  <c:v>1.430255712919261</c:v>
                </c:pt>
                <c:pt idx="1411">
                  <c:v>1.4274515694921059</c:v>
                </c:pt>
                <c:pt idx="1412">
                  <c:v>1.430881342630574</c:v>
                </c:pt>
                <c:pt idx="1413">
                  <c:v>1.426625789677157</c:v>
                </c:pt>
                <c:pt idx="1414">
                  <c:v>1.4272731844965401</c:v>
                </c:pt>
                <c:pt idx="1415">
                  <c:v>1.4276582066655761</c:v>
                </c:pt>
                <c:pt idx="1416">
                  <c:v>1.428685983499957</c:v>
                </c:pt>
                <c:pt idx="1417">
                  <c:v>1.4300013813068739</c:v>
                </c:pt>
                <c:pt idx="1418">
                  <c:v>1.434322981489482</c:v>
                </c:pt>
                <c:pt idx="1419">
                  <c:v>1.429766226451143</c:v>
                </c:pt>
                <c:pt idx="1420">
                  <c:v>1.427827931623562</c:v>
                </c:pt>
                <c:pt idx="1421">
                  <c:v>1.437395651247882</c:v>
                </c:pt>
                <c:pt idx="1422">
                  <c:v>1.436069226706874</c:v>
                </c:pt>
                <c:pt idx="1423">
                  <c:v>1.454388882668991</c:v>
                </c:pt>
                <c:pt idx="1424">
                  <c:v>1.456934401372183</c:v>
                </c:pt>
                <c:pt idx="1425">
                  <c:v>1.4598717607722489</c:v>
                </c:pt>
                <c:pt idx="1426">
                  <c:v>1.461500779802237</c:v>
                </c:pt>
                <c:pt idx="1427">
                  <c:v>1.4577836072442409</c:v>
                </c:pt>
                <c:pt idx="1428">
                  <c:v>1.4568626208215729</c:v>
                </c:pt>
                <c:pt idx="1429">
                  <c:v>1.4571281395259881</c:v>
                </c:pt>
                <c:pt idx="1430">
                  <c:v>1.4593962814999279</c:v>
                </c:pt>
                <c:pt idx="1431">
                  <c:v>1.460701579124599</c:v>
                </c:pt>
                <c:pt idx="1432">
                  <c:v>1.4557902708062129</c:v>
                </c:pt>
                <c:pt idx="1433">
                  <c:v>1.4533404322322769</c:v>
                </c:pt>
                <c:pt idx="1434">
                  <c:v>1.4527836975358159</c:v>
                </c:pt>
                <c:pt idx="1435">
                  <c:v>1.454090323551098</c:v>
                </c:pt>
                <c:pt idx="1436">
                  <c:v>1.4575152123461821</c:v>
                </c:pt>
                <c:pt idx="1437">
                  <c:v>1.467880140853669</c:v>
                </c:pt>
                <c:pt idx="1438">
                  <c:v>1.464148794211056</c:v>
                </c:pt>
                <c:pt idx="1439">
                  <c:v>1.469403149862349</c:v>
                </c:pt>
                <c:pt idx="1440">
                  <c:v>1.466152139995837</c:v>
                </c:pt>
                <c:pt idx="1441">
                  <c:v>1.465535365201766</c:v>
                </c:pt>
                <c:pt idx="1442">
                  <c:v>1.4648029728982801</c:v>
                </c:pt>
                <c:pt idx="1443">
                  <c:v>1.4651379426932869</c:v>
                </c:pt>
                <c:pt idx="1444">
                  <c:v>1.467578730778947</c:v>
                </c:pt>
                <c:pt idx="1445">
                  <c:v>1.464930755969561</c:v>
                </c:pt>
                <c:pt idx="1446">
                  <c:v>1.463903275616131</c:v>
                </c:pt>
                <c:pt idx="1447">
                  <c:v>1.463727015587873</c:v>
                </c:pt>
                <c:pt idx="1448">
                  <c:v>1.4616868024772309</c:v>
                </c:pt>
                <c:pt idx="1449">
                  <c:v>1.462209757721872</c:v>
                </c:pt>
                <c:pt idx="1450">
                  <c:v>1.4607628580063361</c:v>
                </c:pt>
                <c:pt idx="1451">
                  <c:v>1.4709685627795059</c:v>
                </c:pt>
                <c:pt idx="1452">
                  <c:v>1.470352988684597</c:v>
                </c:pt>
                <c:pt idx="1453">
                  <c:v>1.4736721341150461</c:v>
                </c:pt>
                <c:pt idx="1454">
                  <c:v>1.47355112235413</c:v>
                </c:pt>
                <c:pt idx="1455">
                  <c:v>1.4810643864284501</c:v>
                </c:pt>
                <c:pt idx="1456">
                  <c:v>1.480972908036112</c:v>
                </c:pt>
                <c:pt idx="1457">
                  <c:v>1.4851512357175161</c:v>
                </c:pt>
                <c:pt idx="1458">
                  <c:v>1.4876519111745521</c:v>
                </c:pt>
                <c:pt idx="1459">
                  <c:v>1.4837977930290951</c:v>
                </c:pt>
                <c:pt idx="1460">
                  <c:v>1.498341656090999</c:v>
                </c:pt>
                <c:pt idx="1461">
                  <c:v>1.504701762102572</c:v>
                </c:pt>
                <c:pt idx="1462">
                  <c:v>1.500812236519947</c:v>
                </c:pt>
                <c:pt idx="1463">
                  <c:v>1.50167713342516</c:v>
                </c:pt>
                <c:pt idx="1464">
                  <c:v>1.504279559775153</c:v>
                </c:pt>
                <c:pt idx="1465">
                  <c:v>1.4982287044500779</c:v>
                </c:pt>
                <c:pt idx="1466">
                  <c:v>1.4949854151687461</c:v>
                </c:pt>
                <c:pt idx="1467">
                  <c:v>1.500045555807316</c:v>
                </c:pt>
                <c:pt idx="1468">
                  <c:v>1.502025841492745</c:v>
                </c:pt>
                <c:pt idx="1469">
                  <c:v>1.4969089954993391</c:v>
                </c:pt>
                <c:pt idx="1470">
                  <c:v>1.496902927997168</c:v>
                </c:pt>
                <c:pt idx="1471">
                  <c:v>1.4964475745995589</c:v>
                </c:pt>
                <c:pt idx="1472">
                  <c:v>1.492538433290838</c:v>
                </c:pt>
                <c:pt idx="1473">
                  <c:v>1.498667375493842</c:v>
                </c:pt>
                <c:pt idx="1474">
                  <c:v>1.5008342378020609</c:v>
                </c:pt>
                <c:pt idx="1475">
                  <c:v>1.502564698042437</c:v>
                </c:pt>
                <c:pt idx="1476">
                  <c:v>1.5020691939388511</c:v>
                </c:pt>
                <c:pt idx="1477">
                  <c:v>1.504769327076072</c:v>
                </c:pt>
                <c:pt idx="1478">
                  <c:v>1.5023723324927121</c:v>
                </c:pt>
                <c:pt idx="1479">
                  <c:v>1.503383052328582</c:v>
                </c:pt>
                <c:pt idx="1480">
                  <c:v>1.4978919770746191</c:v>
                </c:pt>
                <c:pt idx="1481">
                  <c:v>1.480718117520653</c:v>
                </c:pt>
                <c:pt idx="1482">
                  <c:v>1.481353384811962</c:v>
                </c:pt>
                <c:pt idx="1483">
                  <c:v>1.4822850311049001</c:v>
                </c:pt>
                <c:pt idx="1484">
                  <c:v>1.479645678353666</c:v>
                </c:pt>
                <c:pt idx="1485">
                  <c:v>1.4792996076516749</c:v>
                </c:pt>
                <c:pt idx="1486">
                  <c:v>1.480066872323649</c:v>
                </c:pt>
                <c:pt idx="1487">
                  <c:v>1.4847436682376201</c:v>
                </c:pt>
                <c:pt idx="1488">
                  <c:v>1.47972572127874</c:v>
                </c:pt>
                <c:pt idx="1489">
                  <c:v>1.4810625907840851</c:v>
                </c:pt>
                <c:pt idx="1490">
                  <c:v>1.479771890166159</c:v>
                </c:pt>
                <c:pt idx="1491">
                  <c:v>1.476839482339148</c:v>
                </c:pt>
                <c:pt idx="1492">
                  <c:v>1.476679378993496</c:v>
                </c:pt>
                <c:pt idx="1493">
                  <c:v>1.474862021485704</c:v>
                </c:pt>
                <c:pt idx="1494">
                  <c:v>1.461987226655749</c:v>
                </c:pt>
                <c:pt idx="1495">
                  <c:v>1.4622351182745239</c:v>
                </c:pt>
                <c:pt idx="1496">
                  <c:v>1.469918511463538</c:v>
                </c:pt>
                <c:pt idx="1497">
                  <c:v>1.4680988655484439</c:v>
                </c:pt>
                <c:pt idx="1498">
                  <c:v>1.4747350481333501</c:v>
                </c:pt>
                <c:pt idx="1499">
                  <c:v>1.4741694931852629</c:v>
                </c:pt>
                <c:pt idx="1500">
                  <c:v>1.477669949803474</c:v>
                </c:pt>
                <c:pt idx="1501">
                  <c:v>1.4789371768128181</c:v>
                </c:pt>
                <c:pt idx="1502">
                  <c:v>1.475368611478012</c:v>
                </c:pt>
                <c:pt idx="1503">
                  <c:v>1.4795333777150621</c:v>
                </c:pt>
                <c:pt idx="1504">
                  <c:v>1.480732561533495</c:v>
                </c:pt>
                <c:pt idx="1505">
                  <c:v>1.481768129771718</c:v>
                </c:pt>
                <c:pt idx="1506">
                  <c:v>1.48173235583334</c:v>
                </c:pt>
                <c:pt idx="1507">
                  <c:v>1.4880977007551019</c:v>
                </c:pt>
                <c:pt idx="1508">
                  <c:v>1.4959540684752191</c:v>
                </c:pt>
                <c:pt idx="1509">
                  <c:v>1.4955070335285401</c:v>
                </c:pt>
                <c:pt idx="1510">
                  <c:v>1.4924808112786669</c:v>
                </c:pt>
                <c:pt idx="1511">
                  <c:v>1.4969255741951719</c:v>
                </c:pt>
                <c:pt idx="1512">
                  <c:v>1.4975441312790769</c:v>
                </c:pt>
                <c:pt idx="1513">
                  <c:v>1.499415680613297</c:v>
                </c:pt>
                <c:pt idx="1514">
                  <c:v>1.5004410995901749</c:v>
                </c:pt>
                <c:pt idx="1515">
                  <c:v>1.4975362550212381</c:v>
                </c:pt>
                <c:pt idx="1516">
                  <c:v>1.5013019539818631</c:v>
                </c:pt>
                <c:pt idx="1517">
                  <c:v>1.5058895954782501</c:v>
                </c:pt>
                <c:pt idx="1518">
                  <c:v>1.506120792135289</c:v>
                </c:pt>
                <c:pt idx="1519">
                  <c:v>1.50787366616286</c:v>
                </c:pt>
                <c:pt idx="1520">
                  <c:v>1.5136797780860309</c:v>
                </c:pt>
                <c:pt idx="1521">
                  <c:v>1.515541976157895</c:v>
                </c:pt>
                <c:pt idx="1522">
                  <c:v>1.511429572353707</c:v>
                </c:pt>
                <c:pt idx="1523">
                  <c:v>1.517685042434636</c:v>
                </c:pt>
                <c:pt idx="1524">
                  <c:v>1.513684978038651</c:v>
                </c:pt>
                <c:pt idx="1525">
                  <c:v>1.507235022229531</c:v>
                </c:pt>
                <c:pt idx="1526">
                  <c:v>1.5003542599245221</c:v>
                </c:pt>
                <c:pt idx="1527">
                  <c:v>1.4865631635407639</c:v>
                </c:pt>
                <c:pt idx="1528">
                  <c:v>1.4914482200707011</c:v>
                </c:pt>
                <c:pt idx="1529">
                  <c:v>1.493402002474099</c:v>
                </c:pt>
                <c:pt idx="1530">
                  <c:v>1.4960224031514959</c:v>
                </c:pt>
                <c:pt idx="1531">
                  <c:v>1.498540163478274</c:v>
                </c:pt>
                <c:pt idx="1532">
                  <c:v>1.500641117883311</c:v>
                </c:pt>
                <c:pt idx="1533">
                  <c:v>1.504584167926277</c:v>
                </c:pt>
                <c:pt idx="1534">
                  <c:v>1.5042020391533439</c:v>
                </c:pt>
                <c:pt idx="1535">
                  <c:v>1.50078545183122</c:v>
                </c:pt>
                <c:pt idx="1536">
                  <c:v>1.506050933549399</c:v>
                </c:pt>
                <c:pt idx="1537">
                  <c:v>1.5101865317829239</c:v>
                </c:pt>
                <c:pt idx="1538">
                  <c:v>1.510986408831628</c:v>
                </c:pt>
                <c:pt idx="1539">
                  <c:v>1.509366527970627</c:v>
                </c:pt>
                <c:pt idx="1540">
                  <c:v>1.507213189451406</c:v>
                </c:pt>
                <c:pt idx="1541">
                  <c:v>1.5133814796063809</c:v>
                </c:pt>
                <c:pt idx="1542">
                  <c:v>1.5217856714007849</c:v>
                </c:pt>
                <c:pt idx="1543">
                  <c:v>1.5264322764669289</c:v>
                </c:pt>
                <c:pt idx="1544">
                  <c:v>1.5274748516609169</c:v>
                </c:pt>
                <c:pt idx="1545">
                  <c:v>1.533088393764839</c:v>
                </c:pt>
                <c:pt idx="1546">
                  <c:v>1.539188365470584</c:v>
                </c:pt>
                <c:pt idx="1547">
                  <c:v>1.541768648460494</c:v>
                </c:pt>
                <c:pt idx="1548">
                  <c:v>1.543944973675109</c:v>
                </c:pt>
                <c:pt idx="1549">
                  <c:v>1.53787624823292</c:v>
                </c:pt>
                <c:pt idx="1550">
                  <c:v>1.5371663108818581</c:v>
                </c:pt>
                <c:pt idx="1551">
                  <c:v>1.539115093392585</c:v>
                </c:pt>
                <c:pt idx="1552">
                  <c:v>1.5447358822380299</c:v>
                </c:pt>
                <c:pt idx="1553">
                  <c:v>1.5430337787604571</c:v>
                </c:pt>
                <c:pt idx="1554">
                  <c:v>1.544813214917574</c:v>
                </c:pt>
                <c:pt idx="1555">
                  <c:v>1.5484942792868881</c:v>
                </c:pt>
                <c:pt idx="1556">
                  <c:v>1.5498414904858091</c:v>
                </c:pt>
                <c:pt idx="1557">
                  <c:v>1.543101644365461</c:v>
                </c:pt>
                <c:pt idx="1558">
                  <c:v>1.54246435299525</c:v>
                </c:pt>
                <c:pt idx="1559">
                  <c:v>1.549210736154361</c:v>
                </c:pt>
                <c:pt idx="1560">
                  <c:v>1.554542897688068</c:v>
                </c:pt>
                <c:pt idx="1561">
                  <c:v>1.553411456384719</c:v>
                </c:pt>
                <c:pt idx="1562">
                  <c:v>1.549885761041619</c:v>
                </c:pt>
                <c:pt idx="1563">
                  <c:v>1.55683408931126</c:v>
                </c:pt>
                <c:pt idx="1564">
                  <c:v>1.555607168313166</c:v>
                </c:pt>
                <c:pt idx="1565">
                  <c:v>1.5456671076331561</c:v>
                </c:pt>
                <c:pt idx="1566">
                  <c:v>1.540892022820826</c:v>
                </c:pt>
                <c:pt idx="1567">
                  <c:v>1.548645699645107</c:v>
                </c:pt>
                <c:pt idx="1568">
                  <c:v>1.540507614917813</c:v>
                </c:pt>
                <c:pt idx="1569">
                  <c:v>1.543549298936074</c:v>
                </c:pt>
                <c:pt idx="1570">
                  <c:v>1.5512655122954739</c:v>
                </c:pt>
                <c:pt idx="1571">
                  <c:v>1.5600692098693441</c:v>
                </c:pt>
                <c:pt idx="1572">
                  <c:v>1.560016506675219</c:v>
                </c:pt>
                <c:pt idx="1573">
                  <c:v>1.5622564625550179</c:v>
                </c:pt>
                <c:pt idx="1574">
                  <c:v>1.56047342315467</c:v>
                </c:pt>
                <c:pt idx="1575">
                  <c:v>1.560665346880608</c:v>
                </c:pt>
                <c:pt idx="1576">
                  <c:v>1.5561843490472129</c:v>
                </c:pt>
                <c:pt idx="1577">
                  <c:v>1.558774662158529</c:v>
                </c:pt>
                <c:pt idx="1578">
                  <c:v>1.55287558525925</c:v>
                </c:pt>
                <c:pt idx="1579">
                  <c:v>1.555896569547164</c:v>
                </c:pt>
                <c:pt idx="1580">
                  <c:v>1.571555998274222</c:v>
                </c:pt>
                <c:pt idx="1581">
                  <c:v>1.569048333193259</c:v>
                </c:pt>
                <c:pt idx="1582">
                  <c:v>1.5681908290752811</c:v>
                </c:pt>
                <c:pt idx="1583">
                  <c:v>1.5752368872517479</c:v>
                </c:pt>
                <c:pt idx="1584">
                  <c:v>1.5730703560039869</c:v>
                </c:pt>
                <c:pt idx="1585">
                  <c:v>1.573839092932787</c:v>
                </c:pt>
                <c:pt idx="1586">
                  <c:v>1.548932047395168</c:v>
                </c:pt>
                <c:pt idx="1587">
                  <c:v>1.566305578598459</c:v>
                </c:pt>
                <c:pt idx="1588">
                  <c:v>1.565063317303069</c:v>
                </c:pt>
                <c:pt idx="1589">
                  <c:v>1.569912600361588</c:v>
                </c:pt>
                <c:pt idx="1590">
                  <c:v>1.5726011426027899</c:v>
                </c:pt>
                <c:pt idx="1591">
                  <c:v>1.579553059493644</c:v>
                </c:pt>
                <c:pt idx="1592">
                  <c:v>1.5799666819523399</c:v>
                </c:pt>
                <c:pt idx="1593">
                  <c:v>1.58270115405772</c:v>
                </c:pt>
                <c:pt idx="1594">
                  <c:v>1.5856449498868499</c:v>
                </c:pt>
                <c:pt idx="1595">
                  <c:v>1.5895612236601411</c:v>
                </c:pt>
                <c:pt idx="1596">
                  <c:v>1.579764508486011</c:v>
                </c:pt>
                <c:pt idx="1597">
                  <c:v>1.581143948069355</c:v>
                </c:pt>
                <c:pt idx="1598">
                  <c:v>1.5790248303843051</c:v>
                </c:pt>
                <c:pt idx="1599">
                  <c:v>1.5824785772875489</c:v>
                </c:pt>
                <c:pt idx="1600">
                  <c:v>1.5891741424705319</c:v>
                </c:pt>
                <c:pt idx="1601">
                  <c:v>1.591581379347095</c:v>
                </c:pt>
                <c:pt idx="1602">
                  <c:v>1.588161419930922</c:v>
                </c:pt>
                <c:pt idx="1603">
                  <c:v>1.5914126055455511</c:v>
                </c:pt>
                <c:pt idx="1604">
                  <c:v>1.595796689599432</c:v>
                </c:pt>
                <c:pt idx="1605">
                  <c:v>1.5899412794985399</c:v>
                </c:pt>
                <c:pt idx="1606">
                  <c:v>1.5837600823992</c:v>
                </c:pt>
                <c:pt idx="1607">
                  <c:v>1.591755549138528</c:v>
                </c:pt>
                <c:pt idx="1608">
                  <c:v>1.590060494832815</c:v>
                </c:pt>
                <c:pt idx="1609">
                  <c:v>1.589641706108412</c:v>
                </c:pt>
                <c:pt idx="1610">
                  <c:v>1.5896652346975459</c:v>
                </c:pt>
                <c:pt idx="1611">
                  <c:v>1.5979778855079341</c:v>
                </c:pt>
                <c:pt idx="1612">
                  <c:v>1.6025692395887401</c:v>
                </c:pt>
                <c:pt idx="1613">
                  <c:v>1.6018955784028841</c:v>
                </c:pt>
                <c:pt idx="1614">
                  <c:v>1.6007324777327829</c:v>
                </c:pt>
                <c:pt idx="1615">
                  <c:v>1.599401005171774</c:v>
                </c:pt>
                <c:pt idx="1616">
                  <c:v>1.597365775974354</c:v>
                </c:pt>
                <c:pt idx="1617">
                  <c:v>1.5957600260728131</c:v>
                </c:pt>
                <c:pt idx="1618">
                  <c:v>1.5988175685291339</c:v>
                </c:pt>
                <c:pt idx="1619">
                  <c:v>1.594904995209957</c:v>
                </c:pt>
                <c:pt idx="1620">
                  <c:v>1.5942835970968321</c:v>
                </c:pt>
                <c:pt idx="1621">
                  <c:v>1.592481484908318</c:v>
                </c:pt>
                <c:pt idx="1622">
                  <c:v>1.5928509870665899</c:v>
                </c:pt>
                <c:pt idx="1623">
                  <c:v>1.5902177930116761</c:v>
                </c:pt>
                <c:pt idx="1624">
                  <c:v>1.5899476183452761</c:v>
                </c:pt>
                <c:pt idx="1625">
                  <c:v>1.585223457481769</c:v>
                </c:pt>
                <c:pt idx="1626">
                  <c:v>1.587721281584183</c:v>
                </c:pt>
                <c:pt idx="1627">
                  <c:v>1.5828312306072261</c:v>
                </c:pt>
                <c:pt idx="1628">
                  <c:v>1.5838557520761241</c:v>
                </c:pt>
                <c:pt idx="1629">
                  <c:v>1.5831262810419371</c:v>
                </c:pt>
                <c:pt idx="1630">
                  <c:v>1.5836813282298621</c:v>
                </c:pt>
                <c:pt idx="1631">
                  <c:v>1.584395972412856</c:v>
                </c:pt>
                <c:pt idx="1632">
                  <c:v>1.582591864985494</c:v>
                </c:pt>
                <c:pt idx="1633">
                  <c:v>1.586531669490481</c:v>
                </c:pt>
                <c:pt idx="1634">
                  <c:v>1.5895870426718981</c:v>
                </c:pt>
                <c:pt idx="1635">
                  <c:v>1.5901839646072169</c:v>
                </c:pt>
                <c:pt idx="1636">
                  <c:v>1.591990138833544</c:v>
                </c:pt>
                <c:pt idx="1637">
                  <c:v>1.5979722861155841</c:v>
                </c:pt>
                <c:pt idx="1638">
                  <c:v>1.5988640464333841</c:v>
                </c:pt>
                <c:pt idx="1639">
                  <c:v>1.595752952320151</c:v>
                </c:pt>
                <c:pt idx="1640">
                  <c:v>1.590349217367512</c:v>
                </c:pt>
                <c:pt idx="1641">
                  <c:v>1.5937952610754469</c:v>
                </c:pt>
                <c:pt idx="1642">
                  <c:v>1.6014479358337379</c:v>
                </c:pt>
                <c:pt idx="1643">
                  <c:v>1.602619776154085</c:v>
                </c:pt>
                <c:pt idx="1644">
                  <c:v>1.600467484020675</c:v>
                </c:pt>
                <c:pt idx="1645">
                  <c:v>1.6004329840731351</c:v>
                </c:pt>
                <c:pt idx="1646">
                  <c:v>1.601982302031042</c:v>
                </c:pt>
                <c:pt idx="1647">
                  <c:v>1.6060664700168339</c:v>
                </c:pt>
                <c:pt idx="1648">
                  <c:v>1.606314473100815</c:v>
                </c:pt>
                <c:pt idx="1649">
                  <c:v>1.6081387804096381</c:v>
                </c:pt>
                <c:pt idx="1650">
                  <c:v>1.61811661476602</c:v>
                </c:pt>
                <c:pt idx="1651">
                  <c:v>1.613189708001876</c:v>
                </c:pt>
                <c:pt idx="1652">
                  <c:v>1.6167897282876009</c:v>
                </c:pt>
                <c:pt idx="1653">
                  <c:v>1.6163420929421639</c:v>
                </c:pt>
                <c:pt idx="1654">
                  <c:v>1.620013893630329</c:v>
                </c:pt>
                <c:pt idx="1655">
                  <c:v>1.621803318090169</c:v>
                </c:pt>
                <c:pt idx="1656">
                  <c:v>1.621569810028094</c:v>
                </c:pt>
                <c:pt idx="1657">
                  <c:v>1.6270431996696</c:v>
                </c:pt>
                <c:pt idx="1658">
                  <c:v>1.632179939999721</c:v>
                </c:pt>
                <c:pt idx="1659">
                  <c:v>1.631408073965638</c:v>
                </c:pt>
                <c:pt idx="1660">
                  <c:v>1.6165089662882719</c:v>
                </c:pt>
                <c:pt idx="1661">
                  <c:v>1.6294686561438561</c:v>
                </c:pt>
                <c:pt idx="1662">
                  <c:v>1.6207133680504939</c:v>
                </c:pt>
                <c:pt idx="1663">
                  <c:v>1.619934218892034</c:v>
                </c:pt>
                <c:pt idx="1664">
                  <c:v>1.645406860503988</c:v>
                </c:pt>
                <c:pt idx="1665">
                  <c:v>1.635406133641828</c:v>
                </c:pt>
                <c:pt idx="1666">
                  <c:v>1.6413913963671041</c:v>
                </c:pt>
                <c:pt idx="1667">
                  <c:v>1.6403209840599771</c:v>
                </c:pt>
                <c:pt idx="1668">
                  <c:v>1.633736997591247</c:v>
                </c:pt>
                <c:pt idx="1669">
                  <c:v>1.6278897502781779</c:v>
                </c:pt>
                <c:pt idx="1670">
                  <c:v>1.647378884058851</c:v>
                </c:pt>
                <c:pt idx="1671">
                  <c:v>1.65066891761332</c:v>
                </c:pt>
                <c:pt idx="1672">
                  <c:v>1.6477710118162849</c:v>
                </c:pt>
                <c:pt idx="1673">
                  <c:v>1.65807644480119</c:v>
                </c:pt>
                <c:pt idx="1674">
                  <c:v>1.6626774452939079</c:v>
                </c:pt>
                <c:pt idx="1675">
                  <c:v>1.6604015911229431</c:v>
                </c:pt>
                <c:pt idx="1676">
                  <c:v>1.6658655205994171</c:v>
                </c:pt>
                <c:pt idx="1677">
                  <c:v>1.6766638382694059</c:v>
                </c:pt>
                <c:pt idx="1678">
                  <c:v>1.647198172548834</c:v>
                </c:pt>
                <c:pt idx="1679">
                  <c:v>1.6734617670111429</c:v>
                </c:pt>
                <c:pt idx="1680">
                  <c:v>1.674576894566036</c:v>
                </c:pt>
                <c:pt idx="1681">
                  <c:v>1.6839795313267849</c:v>
                </c:pt>
                <c:pt idx="1682">
                  <c:v>1.686398822784408</c:v>
                </c:pt>
                <c:pt idx="1683">
                  <c:v>1.6786946581541551</c:v>
                </c:pt>
                <c:pt idx="1684">
                  <c:v>1.6799909367248711</c:v>
                </c:pt>
                <c:pt idx="1685">
                  <c:v>1.679259458350556</c:v>
                </c:pt>
                <c:pt idx="1686">
                  <c:v>1.6790593377784051</c:v>
                </c:pt>
                <c:pt idx="1687">
                  <c:v>1.6834669800517821</c:v>
                </c:pt>
                <c:pt idx="1688">
                  <c:v>1.680245926433579</c:v>
                </c:pt>
                <c:pt idx="1689">
                  <c:v>1.6787920894017321</c:v>
                </c:pt>
                <c:pt idx="1690">
                  <c:v>1.685655349341397</c:v>
                </c:pt>
                <c:pt idx="1691">
                  <c:v>1.6877599537332131</c:v>
                </c:pt>
                <c:pt idx="1692">
                  <c:v>1.6819008823380019</c:v>
                </c:pt>
                <c:pt idx="1693">
                  <c:v>1.6828410835427601</c:v>
                </c:pt>
                <c:pt idx="1694">
                  <c:v>1.68810113917618</c:v>
                </c:pt>
                <c:pt idx="1695">
                  <c:v>1.673026902360069</c:v>
                </c:pt>
                <c:pt idx="1696">
                  <c:v>1.6764853632158221</c:v>
                </c:pt>
                <c:pt idx="1697">
                  <c:v>1.67216144825692</c:v>
                </c:pt>
                <c:pt idx="1698">
                  <c:v>1.671011469745564</c:v>
                </c:pt>
                <c:pt idx="1699">
                  <c:v>1.6728360406999241</c:v>
                </c:pt>
                <c:pt idx="1700">
                  <c:v>1.6768718295643761</c:v>
                </c:pt>
                <c:pt idx="1701">
                  <c:v>1.6821834382015011</c:v>
                </c:pt>
                <c:pt idx="1702">
                  <c:v>1.687513818631454</c:v>
                </c:pt>
                <c:pt idx="1703">
                  <c:v>1.689794406988278</c:v>
                </c:pt>
                <c:pt idx="1704">
                  <c:v>1.693739487358662</c:v>
                </c:pt>
                <c:pt idx="1705">
                  <c:v>1.696058599306709</c:v>
                </c:pt>
                <c:pt idx="1706">
                  <c:v>1.695034692708645</c:v>
                </c:pt>
                <c:pt idx="1707">
                  <c:v>1.695675335525225</c:v>
                </c:pt>
                <c:pt idx="1708">
                  <c:v>1.6995831529204</c:v>
                </c:pt>
                <c:pt idx="1709">
                  <c:v>1.692206647995701</c:v>
                </c:pt>
                <c:pt idx="1710">
                  <c:v>1.6914734264781159</c:v>
                </c:pt>
                <c:pt idx="1711">
                  <c:v>1.688513518665818</c:v>
                </c:pt>
                <c:pt idx="1712">
                  <c:v>1.6902569871741859</c:v>
                </c:pt>
                <c:pt idx="1713">
                  <c:v>1.691560641375051</c:v>
                </c:pt>
                <c:pt idx="1714">
                  <c:v>1.7006521171770981</c:v>
                </c:pt>
                <c:pt idx="1715">
                  <c:v>1.695454521882954</c:v>
                </c:pt>
                <c:pt idx="1716">
                  <c:v>1.7175817780982701</c:v>
                </c:pt>
                <c:pt idx="1717">
                  <c:v>1.6979826085930549</c:v>
                </c:pt>
                <c:pt idx="1718">
                  <c:v>1.6982522868190491</c:v>
                </c:pt>
                <c:pt idx="1719">
                  <c:v>1.694894078777309</c:v>
                </c:pt>
                <c:pt idx="1720">
                  <c:v>1.7007531444999999</c:v>
                </c:pt>
                <c:pt idx="1721">
                  <c:v>1.6991014604022321</c:v>
                </c:pt>
                <c:pt idx="1722">
                  <c:v>1.700301597801575</c:v>
                </c:pt>
                <c:pt idx="1723">
                  <c:v>1.704401908265502</c:v>
                </c:pt>
                <c:pt idx="1724">
                  <c:v>1.7053356802109441</c:v>
                </c:pt>
                <c:pt idx="1725">
                  <c:v>1.7081965357613129</c:v>
                </c:pt>
                <c:pt idx="1726">
                  <c:v>1.7162230969910299</c:v>
                </c:pt>
                <c:pt idx="1727">
                  <c:v>1.7223877062356829</c:v>
                </c:pt>
                <c:pt idx="1728">
                  <c:v>1.7246865436997461</c:v>
                </c:pt>
                <c:pt idx="1729">
                  <c:v>1.733740744456481</c:v>
                </c:pt>
                <c:pt idx="1730">
                  <c:v>1.727057453102208</c:v>
                </c:pt>
                <c:pt idx="1731">
                  <c:v>1.735415728193197</c:v>
                </c:pt>
                <c:pt idx="1732">
                  <c:v>1.7338868353593151</c:v>
                </c:pt>
                <c:pt idx="1733">
                  <c:v>1.738789209768465</c:v>
                </c:pt>
                <c:pt idx="1734">
                  <c:v>1.742053605302941</c:v>
                </c:pt>
                <c:pt idx="1735">
                  <c:v>1.7501391018386689</c:v>
                </c:pt>
                <c:pt idx="1736">
                  <c:v>1.7508723914194519</c:v>
                </c:pt>
                <c:pt idx="1737">
                  <c:v>1.7467211219495</c:v>
                </c:pt>
                <c:pt idx="1738">
                  <c:v>1.7446053139223019</c:v>
                </c:pt>
                <c:pt idx="1739">
                  <c:v>1.74402870551399</c:v>
                </c:pt>
                <c:pt idx="1740">
                  <c:v>1.7504922996108301</c:v>
                </c:pt>
                <c:pt idx="1741">
                  <c:v>1.754004986748799</c:v>
                </c:pt>
                <c:pt idx="1742">
                  <c:v>1.7613332954250069</c:v>
                </c:pt>
                <c:pt idx="1743">
                  <c:v>1.774873386568157</c:v>
                </c:pt>
                <c:pt idx="1744">
                  <c:v>1.775843917660241</c:v>
                </c:pt>
                <c:pt idx="1745">
                  <c:v>1.777093782362098</c:v>
                </c:pt>
                <c:pt idx="1746">
                  <c:v>1.7820891282746241</c:v>
                </c:pt>
                <c:pt idx="1747">
                  <c:v>1.7757135038024221</c:v>
                </c:pt>
                <c:pt idx="1748">
                  <c:v>1.780562604724681</c:v>
                </c:pt>
                <c:pt idx="1749">
                  <c:v>1.7762029047739809</c:v>
                </c:pt>
                <c:pt idx="1750">
                  <c:v>1.776374688098405</c:v>
                </c:pt>
                <c:pt idx="1751">
                  <c:v>1.781034265131783</c:v>
                </c:pt>
                <c:pt idx="1752">
                  <c:v>1.779650401442352</c:v>
                </c:pt>
                <c:pt idx="1753">
                  <c:v>1.780152073033336</c:v>
                </c:pt>
                <c:pt idx="1754">
                  <c:v>1.776231239241848</c:v>
                </c:pt>
                <c:pt idx="1755">
                  <c:v>1.783977196710453</c:v>
                </c:pt>
                <c:pt idx="1756">
                  <c:v>1.788536914597403</c:v>
                </c:pt>
                <c:pt idx="1757">
                  <c:v>1.7900862452190991</c:v>
                </c:pt>
                <c:pt idx="1758">
                  <c:v>1.7958176225391049</c:v>
                </c:pt>
                <c:pt idx="1759">
                  <c:v>1.7959208384101231</c:v>
                </c:pt>
                <c:pt idx="1760">
                  <c:v>1.7960673655916179</c:v>
                </c:pt>
                <c:pt idx="1761">
                  <c:v>1.8019914137923609</c:v>
                </c:pt>
                <c:pt idx="1762">
                  <c:v>1.802065976891821</c:v>
                </c:pt>
                <c:pt idx="1763">
                  <c:v>1.804257861038737</c:v>
                </c:pt>
                <c:pt idx="1764">
                  <c:v>1.811589230410279</c:v>
                </c:pt>
                <c:pt idx="1765">
                  <c:v>1.8166837530594671</c:v>
                </c:pt>
                <c:pt idx="1766">
                  <c:v>1.816397280101238</c:v>
                </c:pt>
                <c:pt idx="1767">
                  <c:v>1.8141070549011791</c:v>
                </c:pt>
                <c:pt idx="1768">
                  <c:v>1.8142877025006821</c:v>
                </c:pt>
                <c:pt idx="1769">
                  <c:v>1.8137968827217219</c:v>
                </c:pt>
                <c:pt idx="1770">
                  <c:v>1.8154063122419331</c:v>
                </c:pt>
                <c:pt idx="1771">
                  <c:v>1.8104155411984899</c:v>
                </c:pt>
                <c:pt idx="1772">
                  <c:v>1.811869226015191</c:v>
                </c:pt>
                <c:pt idx="1773">
                  <c:v>1.8118404904010701</c:v>
                </c:pt>
                <c:pt idx="1774">
                  <c:v>1.8111712304367149</c:v>
                </c:pt>
                <c:pt idx="1775">
                  <c:v>1.8086380693392361</c:v>
                </c:pt>
                <c:pt idx="1776">
                  <c:v>1.807690687646353</c:v>
                </c:pt>
                <c:pt idx="1777">
                  <c:v>1.8067230892284449</c:v>
                </c:pt>
                <c:pt idx="1778">
                  <c:v>1.8083739085903361</c:v>
                </c:pt>
                <c:pt idx="1779">
                  <c:v>1.810157941307903</c:v>
                </c:pt>
                <c:pt idx="1780">
                  <c:v>1.8040186400910621</c:v>
                </c:pt>
                <c:pt idx="1781">
                  <c:v>1.805216894797171</c:v>
                </c:pt>
                <c:pt idx="1782">
                  <c:v>1.813770092694525</c:v>
                </c:pt>
                <c:pt idx="1783">
                  <c:v>1.797865221978606</c:v>
                </c:pt>
                <c:pt idx="1784">
                  <c:v>1.7969661229252429</c:v>
                </c:pt>
                <c:pt idx="1785">
                  <c:v>1.791896574757597</c:v>
                </c:pt>
                <c:pt idx="1786">
                  <c:v>1.7912127390142401</c:v>
                </c:pt>
                <c:pt idx="1787">
                  <c:v>1.8025500747581871</c:v>
                </c:pt>
                <c:pt idx="1788">
                  <c:v>1.8015429221917629</c:v>
                </c:pt>
                <c:pt idx="1789">
                  <c:v>1.797918462408389</c:v>
                </c:pt>
                <c:pt idx="1790">
                  <c:v>1.795623755163356</c:v>
                </c:pt>
                <c:pt idx="1791">
                  <c:v>1.800581060345398</c:v>
                </c:pt>
                <c:pt idx="1792">
                  <c:v>1.798703681927629</c:v>
                </c:pt>
                <c:pt idx="1793">
                  <c:v>1.795663744146758</c:v>
                </c:pt>
                <c:pt idx="1794">
                  <c:v>1.8034473730451861</c:v>
                </c:pt>
                <c:pt idx="1795">
                  <c:v>1.7994007806871439</c:v>
                </c:pt>
                <c:pt idx="1796">
                  <c:v>1.7955247069684379</c:v>
                </c:pt>
                <c:pt idx="1797">
                  <c:v>1.799473551467395</c:v>
                </c:pt>
                <c:pt idx="1798">
                  <c:v>1.797571723017892</c:v>
                </c:pt>
                <c:pt idx="1799">
                  <c:v>1.7928412533968019</c:v>
                </c:pt>
                <c:pt idx="1800">
                  <c:v>1.795305584139361</c:v>
                </c:pt>
                <c:pt idx="1801">
                  <c:v>1.795538079387208</c:v>
                </c:pt>
                <c:pt idx="1802">
                  <c:v>1.7951152507850561</c:v>
                </c:pt>
                <c:pt idx="1803">
                  <c:v>1.7932218300377381</c:v>
                </c:pt>
                <c:pt idx="1804">
                  <c:v>1.794003488551922</c:v>
                </c:pt>
                <c:pt idx="1805">
                  <c:v>1.792753607725724</c:v>
                </c:pt>
                <c:pt idx="1806">
                  <c:v>1.7936581130127971</c:v>
                </c:pt>
                <c:pt idx="1807">
                  <c:v>1.7941663466517059</c:v>
                </c:pt>
                <c:pt idx="1808">
                  <c:v>1.8038459229650521</c:v>
                </c:pt>
                <c:pt idx="1809">
                  <c:v>1.807108445743614</c:v>
                </c:pt>
                <c:pt idx="1810">
                  <c:v>1.80693794629434</c:v>
                </c:pt>
                <c:pt idx="1811">
                  <c:v>1.810944676066472</c:v>
                </c:pt>
                <c:pt idx="1812">
                  <c:v>1.8061278442268951</c:v>
                </c:pt>
                <c:pt idx="1813">
                  <c:v>1.804471420396911</c:v>
                </c:pt>
                <c:pt idx="1814">
                  <c:v>1.801609381846238</c:v>
                </c:pt>
                <c:pt idx="1815">
                  <c:v>1.798965065926653</c:v>
                </c:pt>
                <c:pt idx="1816">
                  <c:v>1.795381363580949</c:v>
                </c:pt>
                <c:pt idx="1817">
                  <c:v>1.7950081881772071</c:v>
                </c:pt>
                <c:pt idx="1818">
                  <c:v>1.798303485875377</c:v>
                </c:pt>
                <c:pt idx="1819">
                  <c:v>1.8096404653341329</c:v>
                </c:pt>
                <c:pt idx="1820">
                  <c:v>1.806631047231031</c:v>
                </c:pt>
                <c:pt idx="1821">
                  <c:v>1.7984368961198129</c:v>
                </c:pt>
                <c:pt idx="1822">
                  <c:v>1.800138282233956</c:v>
                </c:pt>
                <c:pt idx="1823">
                  <c:v>1.802027934916254</c:v>
                </c:pt>
                <c:pt idx="1824">
                  <c:v>1.79825965403838</c:v>
                </c:pt>
                <c:pt idx="1825">
                  <c:v>1.795442446981885</c:v>
                </c:pt>
                <c:pt idx="1826">
                  <c:v>1.797934580107108</c:v>
                </c:pt>
                <c:pt idx="1827">
                  <c:v>1.793585883721778</c:v>
                </c:pt>
                <c:pt idx="1828">
                  <c:v>1.794517919604911</c:v>
                </c:pt>
                <c:pt idx="1829">
                  <c:v>1.791122049253373</c:v>
                </c:pt>
                <c:pt idx="1830">
                  <c:v>1.7903043917182819</c:v>
                </c:pt>
                <c:pt idx="1831">
                  <c:v>1.7838590622191679</c:v>
                </c:pt>
                <c:pt idx="1832">
                  <c:v>1.7880061479243321</c:v>
                </c:pt>
                <c:pt idx="1833">
                  <c:v>1.7877272953993231</c:v>
                </c:pt>
                <c:pt idx="1834">
                  <c:v>1.7839379372278621</c:v>
                </c:pt>
                <c:pt idx="1835">
                  <c:v>1.793588101236502</c:v>
                </c:pt>
                <c:pt idx="1836">
                  <c:v>1.7954769065417</c:v>
                </c:pt>
                <c:pt idx="1837">
                  <c:v>1.8046321669920939</c:v>
                </c:pt>
                <c:pt idx="1838">
                  <c:v>1.817813177453335</c:v>
                </c:pt>
                <c:pt idx="1839">
                  <c:v>1.815644187959931</c:v>
                </c:pt>
                <c:pt idx="1840">
                  <c:v>1.8207541694987719</c:v>
                </c:pt>
                <c:pt idx="1841">
                  <c:v>1.819582175729082</c:v>
                </c:pt>
                <c:pt idx="1842">
                  <c:v>1.8159650889507839</c:v>
                </c:pt>
                <c:pt idx="1843">
                  <c:v>1.8220155435069909</c:v>
                </c:pt>
                <c:pt idx="1844">
                  <c:v>1.8173410067576869</c:v>
                </c:pt>
                <c:pt idx="1845">
                  <c:v>1.805370216458221</c:v>
                </c:pt>
                <c:pt idx="1846">
                  <c:v>1.807573277477404</c:v>
                </c:pt>
                <c:pt idx="1847">
                  <c:v>1.810706976032888</c:v>
                </c:pt>
                <c:pt idx="1848">
                  <c:v>1.808959921408053</c:v>
                </c:pt>
                <c:pt idx="1849">
                  <c:v>1.808466483532287</c:v>
                </c:pt>
                <c:pt idx="1850">
                  <c:v>1.8110404241036671</c:v>
                </c:pt>
                <c:pt idx="1851">
                  <c:v>1.826000476962377</c:v>
                </c:pt>
                <c:pt idx="1852">
                  <c:v>1.828271099334553</c:v>
                </c:pt>
                <c:pt idx="1853">
                  <c:v>1.8333606371656661</c:v>
                </c:pt>
                <c:pt idx="1854">
                  <c:v>1.831588762333783</c:v>
                </c:pt>
                <c:pt idx="1855">
                  <c:v>1.835155914564407</c:v>
                </c:pt>
                <c:pt idx="1856">
                  <c:v>1.841733640589454</c:v>
                </c:pt>
                <c:pt idx="1857">
                  <c:v>1.845695193342763</c:v>
                </c:pt>
                <c:pt idx="1858">
                  <c:v>1.844901002144637</c:v>
                </c:pt>
                <c:pt idx="1859">
                  <c:v>1.838359213151159</c:v>
                </c:pt>
                <c:pt idx="1860">
                  <c:v>1.8410360442327831</c:v>
                </c:pt>
                <c:pt idx="1861">
                  <c:v>1.8423659051436321</c:v>
                </c:pt>
                <c:pt idx="1862">
                  <c:v>1.8459984409344841</c:v>
                </c:pt>
                <c:pt idx="1863">
                  <c:v>1.8419162118256709</c:v>
                </c:pt>
                <c:pt idx="1864">
                  <c:v>1.8459964157535731</c:v>
                </c:pt>
                <c:pt idx="1865">
                  <c:v>1.847700689259749</c:v>
                </c:pt>
                <c:pt idx="1866">
                  <c:v>1.8563549053463351</c:v>
                </c:pt>
                <c:pt idx="1867">
                  <c:v>1.8610245089628861</c:v>
                </c:pt>
                <c:pt idx="1868">
                  <c:v>1.8630369536827689</c:v>
                </c:pt>
                <c:pt idx="1869">
                  <c:v>1.860900694032497</c:v>
                </c:pt>
                <c:pt idx="1870">
                  <c:v>1.86076776917082</c:v>
                </c:pt>
                <c:pt idx="1871">
                  <c:v>1.854492889859928</c:v>
                </c:pt>
                <c:pt idx="1872">
                  <c:v>1.8546395581394699</c:v>
                </c:pt>
                <c:pt idx="1873">
                  <c:v>1.8582142763915821</c:v>
                </c:pt>
                <c:pt idx="1874">
                  <c:v>1.8559306828958211</c:v>
                </c:pt>
                <c:pt idx="1875">
                  <c:v>1.8562091468430599</c:v>
                </c:pt>
                <c:pt idx="1876">
                  <c:v>1.851378325879107</c:v>
                </c:pt>
                <c:pt idx="1877">
                  <c:v>1.841017915710955</c:v>
                </c:pt>
                <c:pt idx="1878">
                  <c:v>1.841951603350259</c:v>
                </c:pt>
                <c:pt idx="1879">
                  <c:v>1.8405657953860211</c:v>
                </c:pt>
                <c:pt idx="1880">
                  <c:v>1.846278746619479</c:v>
                </c:pt>
                <c:pt idx="1881">
                  <c:v>1.854077893856118</c:v>
                </c:pt>
                <c:pt idx="1882">
                  <c:v>1.861896272380607</c:v>
                </c:pt>
                <c:pt idx="1883">
                  <c:v>1.8590204144437601</c:v>
                </c:pt>
                <c:pt idx="1884">
                  <c:v>1.847725682674876</c:v>
                </c:pt>
                <c:pt idx="1885">
                  <c:v>1.850357678096765</c:v>
                </c:pt>
                <c:pt idx="1886">
                  <c:v>1.846595755889644</c:v>
                </c:pt>
                <c:pt idx="1887">
                  <c:v>1.856546175371717</c:v>
                </c:pt>
                <c:pt idx="1888">
                  <c:v>1.8556143680525179</c:v>
                </c:pt>
                <c:pt idx="1889">
                  <c:v>1.854353957905452</c:v>
                </c:pt>
                <c:pt idx="1890">
                  <c:v>1.8501901336432069</c:v>
                </c:pt>
                <c:pt idx="1891">
                  <c:v>1.860770577302103</c:v>
                </c:pt>
                <c:pt idx="1892">
                  <c:v>1.8678088309576339</c:v>
                </c:pt>
                <c:pt idx="1893">
                  <c:v>1.865117311901197</c:v>
                </c:pt>
                <c:pt idx="1894">
                  <c:v>1.866660463275251</c:v>
                </c:pt>
                <c:pt idx="1895">
                  <c:v>1.863023730355724</c:v>
                </c:pt>
                <c:pt idx="1896">
                  <c:v>1.8627234003362469</c:v>
                </c:pt>
                <c:pt idx="1897">
                  <c:v>1.863307420161366</c:v>
                </c:pt>
                <c:pt idx="1898">
                  <c:v>1.8565959501032629</c:v>
                </c:pt>
                <c:pt idx="1899">
                  <c:v>1.8539731094454071</c:v>
                </c:pt>
                <c:pt idx="1900">
                  <c:v>1.852485816501414</c:v>
                </c:pt>
                <c:pt idx="1901">
                  <c:v>1.854582372405144</c:v>
                </c:pt>
                <c:pt idx="1902">
                  <c:v>1.854584180617137</c:v>
                </c:pt>
                <c:pt idx="1903">
                  <c:v>1.8518267632860519</c:v>
                </c:pt>
                <c:pt idx="1904">
                  <c:v>1.8537770219188889</c:v>
                </c:pt>
                <c:pt idx="1905">
                  <c:v>1.8574841179664221</c:v>
                </c:pt>
                <c:pt idx="1906">
                  <c:v>1.855077577783077</c:v>
                </c:pt>
                <c:pt idx="1907">
                  <c:v>1.8583803480652421</c:v>
                </c:pt>
                <c:pt idx="1908">
                  <c:v>1.85083432872245</c:v>
                </c:pt>
                <c:pt idx="1909">
                  <c:v>1.8511423692662949</c:v>
                </c:pt>
                <c:pt idx="1910">
                  <c:v>1.8583125468052011</c:v>
                </c:pt>
                <c:pt idx="1911">
                  <c:v>1.859786882209193</c:v>
                </c:pt>
                <c:pt idx="1912">
                  <c:v>1.860868525692744</c:v>
                </c:pt>
                <c:pt idx="1913">
                  <c:v>1.8645929384877951</c:v>
                </c:pt>
                <c:pt idx="1914">
                  <c:v>1.867761528549853</c:v>
                </c:pt>
                <c:pt idx="1915">
                  <c:v>1.868780577255118</c:v>
                </c:pt>
                <c:pt idx="1916">
                  <c:v>1.863537400263362</c:v>
                </c:pt>
                <c:pt idx="1917">
                  <c:v>1.864985786676983</c:v>
                </c:pt>
                <c:pt idx="1918">
                  <c:v>1.8697386638755999</c:v>
                </c:pt>
                <c:pt idx="1919">
                  <c:v>1.87046537451155</c:v>
                </c:pt>
                <c:pt idx="1920">
                  <c:v>1.8703671040690879</c:v>
                </c:pt>
                <c:pt idx="1921">
                  <c:v>1.880214401908225</c:v>
                </c:pt>
                <c:pt idx="1922">
                  <c:v>1.872991696700393</c:v>
                </c:pt>
                <c:pt idx="1923">
                  <c:v>1.871203780749668</c:v>
                </c:pt>
                <c:pt idx="1924">
                  <c:v>1.868164973033333</c:v>
                </c:pt>
                <c:pt idx="1925">
                  <c:v>1.871247734415638</c:v>
                </c:pt>
                <c:pt idx="1926">
                  <c:v>1.874108874027127</c:v>
                </c:pt>
                <c:pt idx="1927">
                  <c:v>1.8750881469660159</c:v>
                </c:pt>
                <c:pt idx="1928">
                  <c:v>1.8784108768753769</c:v>
                </c:pt>
                <c:pt idx="1929">
                  <c:v>1.8795120342963021</c:v>
                </c:pt>
                <c:pt idx="1930">
                  <c:v>1.8790162742025489</c:v>
                </c:pt>
                <c:pt idx="1931">
                  <c:v>1.8769940967756491</c:v>
                </c:pt>
                <c:pt idx="1932">
                  <c:v>1.8847896780357289</c:v>
                </c:pt>
                <c:pt idx="1933">
                  <c:v>1.8897569776013301</c:v>
                </c:pt>
                <c:pt idx="1934">
                  <c:v>1.895402138762236</c:v>
                </c:pt>
                <c:pt idx="1935">
                  <c:v>1.896845520584739</c:v>
                </c:pt>
                <c:pt idx="1936">
                  <c:v>1.903590478684368</c:v>
                </c:pt>
                <c:pt idx="1937">
                  <c:v>1.915024139159982</c:v>
                </c:pt>
                <c:pt idx="1938">
                  <c:v>1.902408828690179</c:v>
                </c:pt>
                <c:pt idx="1939">
                  <c:v>1.901713814868023</c:v>
                </c:pt>
                <c:pt idx="1940">
                  <c:v>1.89779226545935</c:v>
                </c:pt>
                <c:pt idx="1941">
                  <c:v>1.899539579632425</c:v>
                </c:pt>
                <c:pt idx="1942">
                  <c:v>1.900515780090529</c:v>
                </c:pt>
                <c:pt idx="1943">
                  <c:v>1.9006565268646149</c:v>
                </c:pt>
                <c:pt idx="1944">
                  <c:v>1.8994276642766339</c:v>
                </c:pt>
                <c:pt idx="1945">
                  <c:v>1.904332802792438</c:v>
                </c:pt>
                <c:pt idx="1946">
                  <c:v>1.9028625416409111</c:v>
                </c:pt>
                <c:pt idx="1947">
                  <c:v>1.9031867507595099</c:v>
                </c:pt>
                <c:pt idx="1948">
                  <c:v>1.9015495822016111</c:v>
                </c:pt>
                <c:pt idx="1949">
                  <c:v>1.9009998945809321</c:v>
                </c:pt>
                <c:pt idx="1950">
                  <c:v>1.901707042339867</c:v>
                </c:pt>
                <c:pt idx="1951">
                  <c:v>1.8983319308207851</c:v>
                </c:pt>
                <c:pt idx="1952">
                  <c:v>1.894325315246407</c:v>
                </c:pt>
                <c:pt idx="1953">
                  <c:v>1.89820726205432</c:v>
                </c:pt>
                <c:pt idx="1954">
                  <c:v>1.9013971978927571</c:v>
                </c:pt>
                <c:pt idx="1955">
                  <c:v>1.9019695908097149</c:v>
                </c:pt>
                <c:pt idx="1956">
                  <c:v>1.9107312287796041</c:v>
                </c:pt>
                <c:pt idx="1957">
                  <c:v>1.9103903016536179</c:v>
                </c:pt>
                <c:pt idx="1958">
                  <c:v>1.9119636874477299</c:v>
                </c:pt>
                <c:pt idx="1959">
                  <c:v>1.9098495794013379</c:v>
                </c:pt>
                <c:pt idx="1960">
                  <c:v>1.918950122235237</c:v>
                </c:pt>
                <c:pt idx="1961">
                  <c:v>1.91697728103793</c:v>
                </c:pt>
                <c:pt idx="1962">
                  <c:v>1.9182307760039541</c:v>
                </c:pt>
                <c:pt idx="1963">
                  <c:v>1.9209897112952179</c:v>
                </c:pt>
                <c:pt idx="1964">
                  <c:v>1.9197655372583211</c:v>
                </c:pt>
                <c:pt idx="1965">
                  <c:v>1.926132418174392</c:v>
                </c:pt>
                <c:pt idx="1966">
                  <c:v>1.9304620080212069</c:v>
                </c:pt>
                <c:pt idx="1967">
                  <c:v>1.934612740769085</c:v>
                </c:pt>
                <c:pt idx="1968">
                  <c:v>1.9362476712148149</c:v>
                </c:pt>
                <c:pt idx="1969">
                  <c:v>1.937574046547367</c:v>
                </c:pt>
                <c:pt idx="1970">
                  <c:v>1.9400308053364661</c:v>
                </c:pt>
                <c:pt idx="1971">
                  <c:v>1.93696008414369</c:v>
                </c:pt>
                <c:pt idx="1972">
                  <c:v>1.9368889733504859</c:v>
                </c:pt>
                <c:pt idx="1973">
                  <c:v>1.9393940666653451</c:v>
                </c:pt>
                <c:pt idx="1974">
                  <c:v>1.945098108456583</c:v>
                </c:pt>
                <c:pt idx="1975">
                  <c:v>1.943335678211368</c:v>
                </c:pt>
                <c:pt idx="1976">
                  <c:v>1.9401375334456279</c:v>
                </c:pt>
                <c:pt idx="1977">
                  <c:v>1.9447388941486881</c:v>
                </c:pt>
                <c:pt idx="1978">
                  <c:v>1.9466803947781679</c:v>
                </c:pt>
                <c:pt idx="1979">
                  <c:v>1.9436071989727599</c:v>
                </c:pt>
                <c:pt idx="1980">
                  <c:v>1.9468202734171429</c:v>
                </c:pt>
                <c:pt idx="1981">
                  <c:v>1.948783016713334</c:v>
                </c:pt>
                <c:pt idx="1982">
                  <c:v>1.944477985266762</c:v>
                </c:pt>
              </c:numCache>
            </c:numRef>
          </c:val>
          <c:smooth val="0"/>
        </c:ser>
        <c:ser>
          <c:idx val="8"/>
          <c:order val="8"/>
          <c:tx>
            <c:strRef>
              <c:f>Sheet1!$K$1</c:f>
              <c:strCache>
                <c:ptCount val="1"/>
                <c:pt idx="0">
                  <c:v>持仓因子7</c:v>
                </c:pt>
              </c:strCache>
            </c:strRef>
          </c:tx>
          <c:spPr>
            <a:ln w="28575" cap="rnd">
              <a:solidFill>
                <a:schemeClr val="accent3">
                  <a:lumMod val="60000"/>
                </a:schemeClr>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Sheet1!$K$2:$K$1984</c:f>
              <c:numCache>
                <c:formatCode>General</c:formatCode>
                <c:ptCount val="1983"/>
                <c:pt idx="0">
                  <c:v>1</c:v>
                </c:pt>
                <c:pt idx="1">
                  <c:v>0.98781701650432552</c:v>
                </c:pt>
                <c:pt idx="2">
                  <c:v>1.0152219760262891</c:v>
                </c:pt>
                <c:pt idx="3">
                  <c:v>1.02516240884222</c:v>
                </c:pt>
                <c:pt idx="4">
                  <c:v>1.0194344549801431</c:v>
                </c:pt>
                <c:pt idx="5">
                  <c:v>1.018447829734588</c:v>
                </c:pt>
                <c:pt idx="6">
                  <c:v>1.018547056423782</c:v>
                </c:pt>
                <c:pt idx="7">
                  <c:v>1.0199808610398919</c:v>
                </c:pt>
                <c:pt idx="8">
                  <c:v>1.025159368791442</c:v>
                </c:pt>
                <c:pt idx="9">
                  <c:v>1.020355189328078</c:v>
                </c:pt>
                <c:pt idx="10">
                  <c:v>1.018285994072631</c:v>
                </c:pt>
                <c:pt idx="11">
                  <c:v>1.0346485295990411</c:v>
                </c:pt>
                <c:pt idx="12">
                  <c:v>1.021221793126317</c:v>
                </c:pt>
                <c:pt idx="13">
                  <c:v>1.0223640204405839</c:v>
                </c:pt>
                <c:pt idx="14">
                  <c:v>1.018222628814806</c:v>
                </c:pt>
                <c:pt idx="15">
                  <c:v>1.0349656219092229</c:v>
                </c:pt>
                <c:pt idx="16">
                  <c:v>1.039333778326498</c:v>
                </c:pt>
                <c:pt idx="17">
                  <c:v>1.046314776444025</c:v>
                </c:pt>
                <c:pt idx="18">
                  <c:v>1.0500342025040781</c:v>
                </c:pt>
                <c:pt idx="19">
                  <c:v>1.059563140490362</c:v>
                </c:pt>
                <c:pt idx="20">
                  <c:v>1.071053508896594</c:v>
                </c:pt>
                <c:pt idx="21">
                  <c:v>1.061416503519476</c:v>
                </c:pt>
                <c:pt idx="22">
                  <c:v>1.05915242610677</c:v>
                </c:pt>
                <c:pt idx="23">
                  <c:v>1.049365642962967</c:v>
                </c:pt>
                <c:pt idx="24">
                  <c:v>1.0481385881953009</c:v>
                </c:pt>
                <c:pt idx="25">
                  <c:v>1.0421683161179769</c:v>
                </c:pt>
                <c:pt idx="26">
                  <c:v>1.040441955965367</c:v>
                </c:pt>
                <c:pt idx="27">
                  <c:v>1.0361450265413641</c:v>
                </c:pt>
                <c:pt idx="28">
                  <c:v>1.032158990137088</c:v>
                </c:pt>
                <c:pt idx="29">
                  <c:v>1.0414826306988321</c:v>
                </c:pt>
                <c:pt idx="30">
                  <c:v>1.032096216485771</c:v>
                </c:pt>
                <c:pt idx="31">
                  <c:v>1.02886926248055</c:v>
                </c:pt>
                <c:pt idx="32">
                  <c:v>1.042098573202733</c:v>
                </c:pt>
                <c:pt idx="33">
                  <c:v>1.0436470125350901</c:v>
                </c:pt>
                <c:pt idx="34">
                  <c:v>1.053393344165422</c:v>
                </c:pt>
                <c:pt idx="35">
                  <c:v>1.063902788513591</c:v>
                </c:pt>
                <c:pt idx="36">
                  <c:v>1.0629033711633711</c:v>
                </c:pt>
                <c:pt idx="37">
                  <c:v>1.076550566379987</c:v>
                </c:pt>
                <c:pt idx="38">
                  <c:v>1.069870932947147</c:v>
                </c:pt>
                <c:pt idx="39">
                  <c:v>1.0610919923605719</c:v>
                </c:pt>
                <c:pt idx="40">
                  <c:v>1.0586483050643669</c:v>
                </c:pt>
                <c:pt idx="41">
                  <c:v>1.0562959435465451</c:v>
                </c:pt>
                <c:pt idx="42">
                  <c:v>1.067731062675003</c:v>
                </c:pt>
                <c:pt idx="43">
                  <c:v>1.071929906729711</c:v>
                </c:pt>
                <c:pt idx="44">
                  <c:v>1.085843820985851</c:v>
                </c:pt>
                <c:pt idx="45">
                  <c:v>1.075503599108703</c:v>
                </c:pt>
                <c:pt idx="46">
                  <c:v>1.0694801863521759</c:v>
                </c:pt>
                <c:pt idx="47">
                  <c:v>1.076404462561863</c:v>
                </c:pt>
                <c:pt idx="48">
                  <c:v>1.067744032236154</c:v>
                </c:pt>
                <c:pt idx="49">
                  <c:v>1.064027112942562</c:v>
                </c:pt>
                <c:pt idx="50">
                  <c:v>1.0725008253044701</c:v>
                </c:pt>
                <c:pt idx="51">
                  <c:v>1.0726006851705481</c:v>
                </c:pt>
                <c:pt idx="52">
                  <c:v>1.066189332074218</c:v>
                </c:pt>
                <c:pt idx="53">
                  <c:v>1.062817680020244</c:v>
                </c:pt>
                <c:pt idx="54">
                  <c:v>1.062536001051384</c:v>
                </c:pt>
                <c:pt idx="55">
                  <c:v>1.0654310155180211</c:v>
                </c:pt>
                <c:pt idx="56">
                  <c:v>1.0723247975867169</c:v>
                </c:pt>
                <c:pt idx="57">
                  <c:v>1.070246862133585</c:v>
                </c:pt>
                <c:pt idx="58">
                  <c:v>1.0711043054244771</c:v>
                </c:pt>
                <c:pt idx="59">
                  <c:v>1.068049733556272</c:v>
                </c:pt>
                <c:pt idx="60">
                  <c:v>1.063884587800203</c:v>
                </c:pt>
                <c:pt idx="61">
                  <c:v>1.068384090790508</c:v>
                </c:pt>
                <c:pt idx="62">
                  <c:v>1.064814768773513</c:v>
                </c:pt>
                <c:pt idx="63">
                  <c:v>1.0660410019386</c:v>
                </c:pt>
                <c:pt idx="64">
                  <c:v>1.067274759400517</c:v>
                </c:pt>
                <c:pt idx="65">
                  <c:v>1.0689216953115579</c:v>
                </c:pt>
                <c:pt idx="66">
                  <c:v>1.0717706855829281</c:v>
                </c:pt>
                <c:pt idx="67">
                  <c:v>1.07743206789443</c:v>
                </c:pt>
                <c:pt idx="68">
                  <c:v>1.087384147094943</c:v>
                </c:pt>
                <c:pt idx="69">
                  <c:v>1.0859890454985739</c:v>
                </c:pt>
                <c:pt idx="70">
                  <c:v>1.0876757870596669</c:v>
                </c:pt>
                <c:pt idx="71">
                  <c:v>1.0880768428080609</c:v>
                </c:pt>
                <c:pt idx="72">
                  <c:v>1.085384230054389</c:v>
                </c:pt>
                <c:pt idx="73">
                  <c:v>1.0876687006456209</c:v>
                </c:pt>
                <c:pt idx="74">
                  <c:v>1.093971444867252</c:v>
                </c:pt>
                <c:pt idx="75">
                  <c:v>1.0853645100294711</c:v>
                </c:pt>
                <c:pt idx="76">
                  <c:v>1.089328391153684</c:v>
                </c:pt>
                <c:pt idx="77">
                  <c:v>1.0887596117957259</c:v>
                </c:pt>
                <c:pt idx="78">
                  <c:v>1.091956901162529</c:v>
                </c:pt>
                <c:pt idx="79">
                  <c:v>1.0817366628142371</c:v>
                </c:pt>
                <c:pt idx="80">
                  <c:v>1.090899401743247</c:v>
                </c:pt>
                <c:pt idx="81">
                  <c:v>1.099465022690737</c:v>
                </c:pt>
                <c:pt idx="82">
                  <c:v>1.096707986085631</c:v>
                </c:pt>
                <c:pt idx="83">
                  <c:v>1.1065563016409781</c:v>
                </c:pt>
                <c:pt idx="84">
                  <c:v>1.1030936642705531</c:v>
                </c:pt>
                <c:pt idx="85">
                  <c:v>1.1052996058171181</c:v>
                </c:pt>
                <c:pt idx="86">
                  <c:v>1.116542823052274</c:v>
                </c:pt>
                <c:pt idx="87">
                  <c:v>1.1404062651049689</c:v>
                </c:pt>
                <c:pt idx="88">
                  <c:v>1.1218013258321959</c:v>
                </c:pt>
                <c:pt idx="89">
                  <c:v>1.1129460942627769</c:v>
                </c:pt>
                <c:pt idx="90">
                  <c:v>1.1146415003807859</c:v>
                </c:pt>
                <c:pt idx="91">
                  <c:v>1.107822894034836</c:v>
                </c:pt>
                <c:pt idx="92">
                  <c:v>1.1001493731414911</c:v>
                </c:pt>
                <c:pt idx="93">
                  <c:v>1.108609299569757</c:v>
                </c:pt>
                <c:pt idx="94">
                  <c:v>1.1068879647066441</c:v>
                </c:pt>
                <c:pt idx="95">
                  <c:v>1.098957088045114</c:v>
                </c:pt>
                <c:pt idx="96">
                  <c:v>1.1027761325545209</c:v>
                </c:pt>
                <c:pt idx="97">
                  <c:v>1.1061669364685101</c:v>
                </c:pt>
                <c:pt idx="98">
                  <c:v>1.1176848085157589</c:v>
                </c:pt>
                <c:pt idx="99">
                  <c:v>1.1218934293602869</c:v>
                </c:pt>
                <c:pt idx="100">
                  <c:v>1.125932893058635</c:v>
                </c:pt>
                <c:pt idx="101">
                  <c:v>1.125796118235415</c:v>
                </c:pt>
                <c:pt idx="102">
                  <c:v>1.134043719059924</c:v>
                </c:pt>
                <c:pt idx="103">
                  <c:v>1.12219110898538</c:v>
                </c:pt>
                <c:pt idx="104">
                  <c:v>1.111417227883214</c:v>
                </c:pt>
                <c:pt idx="105">
                  <c:v>1.1127254715299331</c:v>
                </c:pt>
                <c:pt idx="106">
                  <c:v>1.111882550445529</c:v>
                </c:pt>
                <c:pt idx="107">
                  <c:v>1.12316248795604</c:v>
                </c:pt>
                <c:pt idx="108">
                  <c:v>1.124915963693413</c:v>
                </c:pt>
                <c:pt idx="109">
                  <c:v>1.110429433676748</c:v>
                </c:pt>
                <c:pt idx="110">
                  <c:v>1.112040932365276</c:v>
                </c:pt>
                <c:pt idx="111">
                  <c:v>1.1084933561944159</c:v>
                </c:pt>
                <c:pt idx="112">
                  <c:v>1.104397121740319</c:v>
                </c:pt>
                <c:pt idx="113">
                  <c:v>1.106418577662529</c:v>
                </c:pt>
                <c:pt idx="114">
                  <c:v>1.1084632322308809</c:v>
                </c:pt>
                <c:pt idx="115">
                  <c:v>1.1181966961308329</c:v>
                </c:pt>
                <c:pt idx="116">
                  <c:v>1.1134753599448719</c:v>
                </c:pt>
                <c:pt idx="117">
                  <c:v>1.121652586583765</c:v>
                </c:pt>
                <c:pt idx="118">
                  <c:v>1.111105302963376</c:v>
                </c:pt>
                <c:pt idx="119">
                  <c:v>1.1109424236904311</c:v>
                </c:pt>
                <c:pt idx="120">
                  <c:v>1.1077359670557041</c:v>
                </c:pt>
                <c:pt idx="121">
                  <c:v>1.108628565262253</c:v>
                </c:pt>
                <c:pt idx="122">
                  <c:v>1.114893697991798</c:v>
                </c:pt>
                <c:pt idx="123">
                  <c:v>1.1116394030351451</c:v>
                </c:pt>
                <c:pt idx="124">
                  <c:v>1.122951447522798</c:v>
                </c:pt>
                <c:pt idx="125">
                  <c:v>1.1306553906477079</c:v>
                </c:pt>
                <c:pt idx="126">
                  <c:v>1.130585670486568</c:v>
                </c:pt>
                <c:pt idx="127">
                  <c:v>1.1345894987763809</c:v>
                </c:pt>
                <c:pt idx="128">
                  <c:v>1.1316453726109541</c:v>
                </c:pt>
                <c:pt idx="129">
                  <c:v>1.126109926198549</c:v>
                </c:pt>
                <c:pt idx="130">
                  <c:v>1.117273845238824</c:v>
                </c:pt>
                <c:pt idx="131">
                  <c:v>1.121212745597082</c:v>
                </c:pt>
                <c:pt idx="132">
                  <c:v>1.1154241963800979</c:v>
                </c:pt>
                <c:pt idx="133">
                  <c:v>1.1081000662962881</c:v>
                </c:pt>
                <c:pt idx="134">
                  <c:v>1.1031722563985349</c:v>
                </c:pt>
                <c:pt idx="135">
                  <c:v>1.1111713589328911</c:v>
                </c:pt>
                <c:pt idx="136">
                  <c:v>1.098485009643553</c:v>
                </c:pt>
                <c:pt idx="137">
                  <c:v>1.0959777013466789</c:v>
                </c:pt>
                <c:pt idx="138">
                  <c:v>1.093993412099195</c:v>
                </c:pt>
                <c:pt idx="139">
                  <c:v>1.0817717398334989</c:v>
                </c:pt>
                <c:pt idx="140">
                  <c:v>1.0922851187017131</c:v>
                </c:pt>
                <c:pt idx="141">
                  <c:v>1.0906885013885359</c:v>
                </c:pt>
                <c:pt idx="142">
                  <c:v>1.107734679184583</c:v>
                </c:pt>
                <c:pt idx="143">
                  <c:v>1.0968022408003231</c:v>
                </c:pt>
                <c:pt idx="144">
                  <c:v>1.082451258703113</c:v>
                </c:pt>
                <c:pt idx="145">
                  <c:v>1.088081133198961</c:v>
                </c:pt>
                <c:pt idx="146">
                  <c:v>1.091263228033744</c:v>
                </c:pt>
                <c:pt idx="147">
                  <c:v>1.092623623152686</c:v>
                </c:pt>
                <c:pt idx="148">
                  <c:v>1.078002778830027</c:v>
                </c:pt>
                <c:pt idx="149">
                  <c:v>1.06967701738759</c:v>
                </c:pt>
                <c:pt idx="150">
                  <c:v>1.0654785018860391</c:v>
                </c:pt>
                <c:pt idx="151">
                  <c:v>1.0755066755963369</c:v>
                </c:pt>
                <c:pt idx="152">
                  <c:v>1.072227042151094</c:v>
                </c:pt>
                <c:pt idx="153">
                  <c:v>1.086079162269338</c:v>
                </c:pt>
                <c:pt idx="154">
                  <c:v>1.091956958339064</c:v>
                </c:pt>
                <c:pt idx="155">
                  <c:v>1.0965465365499549</c:v>
                </c:pt>
                <c:pt idx="156">
                  <c:v>1.0922410230241539</c:v>
                </c:pt>
                <c:pt idx="157">
                  <c:v>1.087626537410467</c:v>
                </c:pt>
                <c:pt idx="158">
                  <c:v>1.0857117456115439</c:v>
                </c:pt>
                <c:pt idx="159">
                  <c:v>1.086378961195462</c:v>
                </c:pt>
                <c:pt idx="160">
                  <c:v>1.098134223398459</c:v>
                </c:pt>
                <c:pt idx="161">
                  <c:v>1.0925598157397249</c:v>
                </c:pt>
                <c:pt idx="162">
                  <c:v>1.0879366400656481</c:v>
                </c:pt>
                <c:pt idx="163">
                  <c:v>1.086371930650365</c:v>
                </c:pt>
                <c:pt idx="164">
                  <c:v>1.0802594940677821</c:v>
                </c:pt>
                <c:pt idx="165">
                  <c:v>1.0764375259951371</c:v>
                </c:pt>
                <c:pt idx="166">
                  <c:v>1.0795982263801931</c:v>
                </c:pt>
                <c:pt idx="167">
                  <c:v>1.1015079667330041</c:v>
                </c:pt>
                <c:pt idx="168">
                  <c:v>1.096958006381725</c:v>
                </c:pt>
                <c:pt idx="169">
                  <c:v>1.09531949353911</c:v>
                </c:pt>
                <c:pt idx="170">
                  <c:v>1.1007739845943589</c:v>
                </c:pt>
                <c:pt idx="171">
                  <c:v>1.103339123536226</c:v>
                </c:pt>
                <c:pt idx="172">
                  <c:v>1.1059280809908649</c:v>
                </c:pt>
                <c:pt idx="173">
                  <c:v>1.1015257009594639</c:v>
                </c:pt>
                <c:pt idx="174">
                  <c:v>1.0871498383082241</c:v>
                </c:pt>
                <c:pt idx="175">
                  <c:v>1.089429868179042</c:v>
                </c:pt>
                <c:pt idx="176">
                  <c:v>1.095593676134329</c:v>
                </c:pt>
                <c:pt idx="177">
                  <c:v>1.0886470974015301</c:v>
                </c:pt>
                <c:pt idx="178">
                  <c:v>1.094148551363455</c:v>
                </c:pt>
                <c:pt idx="179">
                  <c:v>1.0933170433152199</c:v>
                </c:pt>
                <c:pt idx="180">
                  <c:v>1.085412293053432</c:v>
                </c:pt>
                <c:pt idx="181">
                  <c:v>1.074048771148352</c:v>
                </c:pt>
                <c:pt idx="182">
                  <c:v>1.072303922905679</c:v>
                </c:pt>
                <c:pt idx="183">
                  <c:v>1.0676818156435719</c:v>
                </c:pt>
                <c:pt idx="184">
                  <c:v>1.065527212173436</c:v>
                </c:pt>
                <c:pt idx="185">
                  <c:v>1.063324569619382</c:v>
                </c:pt>
                <c:pt idx="186">
                  <c:v>1.0681356157205799</c:v>
                </c:pt>
                <c:pt idx="187">
                  <c:v>1.071894360094066</c:v>
                </c:pt>
                <c:pt idx="188">
                  <c:v>1.0581979569926281</c:v>
                </c:pt>
                <c:pt idx="189">
                  <c:v>1.0638860640357539</c:v>
                </c:pt>
                <c:pt idx="190">
                  <c:v>1.057916346474947</c:v>
                </c:pt>
                <c:pt idx="191">
                  <c:v>1.0383856330156109</c:v>
                </c:pt>
                <c:pt idx="192">
                  <c:v>1.044077898302197</c:v>
                </c:pt>
                <c:pt idx="193">
                  <c:v>1.071380992328574</c:v>
                </c:pt>
                <c:pt idx="194">
                  <c:v>1.0639060366722179</c:v>
                </c:pt>
                <c:pt idx="195">
                  <c:v>1.075986819323693</c:v>
                </c:pt>
                <c:pt idx="196">
                  <c:v>1.0656200914670131</c:v>
                </c:pt>
                <c:pt idx="197">
                  <c:v>1.066375114498318</c:v>
                </c:pt>
                <c:pt idx="198">
                  <c:v>1.0691133468639731</c:v>
                </c:pt>
                <c:pt idx="199">
                  <c:v>1.0464055479595891</c:v>
                </c:pt>
                <c:pt idx="200">
                  <c:v>1.0293186674275061</c:v>
                </c:pt>
                <c:pt idx="201">
                  <c:v>1.022316747336248</c:v>
                </c:pt>
                <c:pt idx="202">
                  <c:v>0.9987945287349177</c:v>
                </c:pt>
                <c:pt idx="203">
                  <c:v>1.0004031310018719</c:v>
                </c:pt>
                <c:pt idx="204">
                  <c:v>1.0238139095206289</c:v>
                </c:pt>
                <c:pt idx="205">
                  <c:v>1.0504497129909109</c:v>
                </c:pt>
                <c:pt idx="206">
                  <c:v>1.0429456658510909</c:v>
                </c:pt>
                <c:pt idx="207">
                  <c:v>1.054293480606574</c:v>
                </c:pt>
                <c:pt idx="208">
                  <c:v>1.055083646685185</c:v>
                </c:pt>
                <c:pt idx="209">
                  <c:v>1.05287866339253</c:v>
                </c:pt>
                <c:pt idx="210">
                  <c:v>1.0584831894138329</c:v>
                </c:pt>
                <c:pt idx="211">
                  <c:v>1.0559651861289969</c:v>
                </c:pt>
                <c:pt idx="212">
                  <c:v>1.074717939264938</c:v>
                </c:pt>
                <c:pt idx="213">
                  <c:v>1.0667843953111991</c:v>
                </c:pt>
                <c:pt idx="214">
                  <c:v>1.079714060970058</c:v>
                </c:pt>
                <c:pt idx="215">
                  <c:v>1.101547811208484</c:v>
                </c:pt>
                <c:pt idx="216">
                  <c:v>1.088841417603317</c:v>
                </c:pt>
                <c:pt idx="217">
                  <c:v>1.092215773709968</c:v>
                </c:pt>
                <c:pt idx="218">
                  <c:v>1.080676354666587</c:v>
                </c:pt>
                <c:pt idx="219">
                  <c:v>1.084322409627033</c:v>
                </c:pt>
                <c:pt idx="220">
                  <c:v>1.0796196217269269</c:v>
                </c:pt>
                <c:pt idx="221">
                  <c:v>1.0792040095380291</c:v>
                </c:pt>
                <c:pt idx="222">
                  <c:v>1.0736360128032889</c:v>
                </c:pt>
                <c:pt idx="223">
                  <c:v>1.0797194579319911</c:v>
                </c:pt>
                <c:pt idx="224">
                  <c:v>1.0807119791225821</c:v>
                </c:pt>
                <c:pt idx="225">
                  <c:v>1.074331301012994</c:v>
                </c:pt>
                <c:pt idx="226">
                  <c:v>1.0468698648201731</c:v>
                </c:pt>
                <c:pt idx="227">
                  <c:v>1.045516440822807</c:v>
                </c:pt>
                <c:pt idx="228">
                  <c:v>1.053866972093483</c:v>
                </c:pt>
                <c:pt idx="229">
                  <c:v>1.052321767874935</c:v>
                </c:pt>
                <c:pt idx="230">
                  <c:v>1.045601382853701</c:v>
                </c:pt>
                <c:pt idx="231">
                  <c:v>1.050037269846656</c:v>
                </c:pt>
                <c:pt idx="232">
                  <c:v>1.0459971054135131</c:v>
                </c:pt>
                <c:pt idx="233">
                  <c:v>1.0577079908640901</c:v>
                </c:pt>
                <c:pt idx="234">
                  <c:v>1.047267599350435</c:v>
                </c:pt>
                <c:pt idx="235">
                  <c:v>1.042233913174109</c:v>
                </c:pt>
                <c:pt idx="236">
                  <c:v>1.032493557160592</c:v>
                </c:pt>
                <c:pt idx="237">
                  <c:v>1.038375287571762</c:v>
                </c:pt>
                <c:pt idx="238">
                  <c:v>1.0450399455065189</c:v>
                </c:pt>
                <c:pt idx="239">
                  <c:v>1.033770850182542</c:v>
                </c:pt>
                <c:pt idx="240">
                  <c:v>1.026313681960451</c:v>
                </c:pt>
                <c:pt idx="241">
                  <c:v>1.018161011665768</c:v>
                </c:pt>
                <c:pt idx="242">
                  <c:v>1.016310031601126</c:v>
                </c:pt>
                <c:pt idx="243">
                  <c:v>1.0084656937705629</c:v>
                </c:pt>
                <c:pt idx="244">
                  <c:v>1.026550077823382</c:v>
                </c:pt>
                <c:pt idx="245">
                  <c:v>1.0319761056486909</c:v>
                </c:pt>
                <c:pt idx="246">
                  <c:v>1.0333386729383689</c:v>
                </c:pt>
                <c:pt idx="247">
                  <c:v>1.035205717185991</c:v>
                </c:pt>
                <c:pt idx="248">
                  <c:v>1.0433795227101199</c:v>
                </c:pt>
                <c:pt idx="249">
                  <c:v>1.0372258937385219</c:v>
                </c:pt>
                <c:pt idx="250">
                  <c:v>1.0437549995555799</c:v>
                </c:pt>
                <c:pt idx="251">
                  <c:v>1.036747488301661</c:v>
                </c:pt>
                <c:pt idx="252">
                  <c:v>1.02641733000484</c:v>
                </c:pt>
                <c:pt idx="253">
                  <c:v>1.0273852758843409</c:v>
                </c:pt>
                <c:pt idx="254">
                  <c:v>1.01745052243909</c:v>
                </c:pt>
                <c:pt idx="255">
                  <c:v>1.006096176969695</c:v>
                </c:pt>
                <c:pt idx="256">
                  <c:v>1.020723658520353</c:v>
                </c:pt>
                <c:pt idx="257">
                  <c:v>1.0178495941533019</c:v>
                </c:pt>
                <c:pt idx="258">
                  <c:v>1.0179738329546739</c:v>
                </c:pt>
                <c:pt idx="259">
                  <c:v>1.0116340998172151</c:v>
                </c:pt>
                <c:pt idx="260">
                  <c:v>1.0045070700835561</c:v>
                </c:pt>
                <c:pt idx="261">
                  <c:v>1.000693114125309</c:v>
                </c:pt>
                <c:pt idx="262">
                  <c:v>1.003065803155829</c:v>
                </c:pt>
                <c:pt idx="263">
                  <c:v>0.99404592281157367</c:v>
                </c:pt>
                <c:pt idx="264">
                  <c:v>0.99549493552283186</c:v>
                </c:pt>
                <c:pt idx="265">
                  <c:v>0.99815440902886066</c:v>
                </c:pt>
                <c:pt idx="266">
                  <c:v>1.000226469428992</c:v>
                </c:pt>
                <c:pt idx="267">
                  <c:v>0.99562721272145471</c:v>
                </c:pt>
                <c:pt idx="268">
                  <c:v>1.008463098572818</c:v>
                </c:pt>
                <c:pt idx="269">
                  <c:v>1.0243949645350581</c:v>
                </c:pt>
                <c:pt idx="270">
                  <c:v>1.0199014934916699</c:v>
                </c:pt>
                <c:pt idx="271">
                  <c:v>1.025655520492845</c:v>
                </c:pt>
                <c:pt idx="272">
                  <c:v>1.0256688331693611</c:v>
                </c:pt>
                <c:pt idx="273">
                  <c:v>1.0413908366813811</c:v>
                </c:pt>
                <c:pt idx="274">
                  <c:v>1.0377548844183351</c:v>
                </c:pt>
                <c:pt idx="275">
                  <c:v>1.032055179582924</c:v>
                </c:pt>
                <c:pt idx="276">
                  <c:v>1.0353069844730001</c:v>
                </c:pt>
                <c:pt idx="277">
                  <c:v>1.0297533936552881</c:v>
                </c:pt>
                <c:pt idx="278">
                  <c:v>1.0380109941825619</c:v>
                </c:pt>
                <c:pt idx="279">
                  <c:v>1.0421743197354369</c:v>
                </c:pt>
                <c:pt idx="280">
                  <c:v>1.0395519409816301</c:v>
                </c:pt>
                <c:pt idx="281">
                  <c:v>1.053456946707944</c:v>
                </c:pt>
                <c:pt idx="282">
                  <c:v>1.0548430815556791</c:v>
                </c:pt>
                <c:pt idx="283">
                  <c:v>1.0556893328936581</c:v>
                </c:pt>
                <c:pt idx="284">
                  <c:v>1.0598207109398441</c:v>
                </c:pt>
                <c:pt idx="285">
                  <c:v>1.06171236897785</c:v>
                </c:pt>
                <c:pt idx="286">
                  <c:v>1.060823616782316</c:v>
                </c:pt>
                <c:pt idx="287">
                  <c:v>1.054198955280218</c:v>
                </c:pt>
                <c:pt idx="288">
                  <c:v>1.0457892441140839</c:v>
                </c:pt>
                <c:pt idx="289">
                  <c:v>1.0501621608332889</c:v>
                </c:pt>
                <c:pt idx="290">
                  <c:v>1.050467410927026</c:v>
                </c:pt>
                <c:pt idx="291">
                  <c:v>1.047670355782967</c:v>
                </c:pt>
                <c:pt idx="292">
                  <c:v>1.0398587762561291</c:v>
                </c:pt>
                <c:pt idx="293">
                  <c:v>1.047290186608641</c:v>
                </c:pt>
                <c:pt idx="294">
                  <c:v>1.04593899191608</c:v>
                </c:pt>
                <c:pt idx="295">
                  <c:v>1.058550944993659</c:v>
                </c:pt>
                <c:pt idx="296">
                  <c:v>1.053383845755554</c:v>
                </c:pt>
                <c:pt idx="297">
                  <c:v>1.053629279153975</c:v>
                </c:pt>
                <c:pt idx="298">
                  <c:v>1.0586358817444359</c:v>
                </c:pt>
                <c:pt idx="299">
                  <c:v>1.0694231369109981</c:v>
                </c:pt>
                <c:pt idx="300">
                  <c:v>1.0586695569753519</c:v>
                </c:pt>
                <c:pt idx="301">
                  <c:v>1.05975125874305</c:v>
                </c:pt>
                <c:pt idx="302">
                  <c:v>1.0465860669859071</c:v>
                </c:pt>
                <c:pt idx="303">
                  <c:v>1.0462192640053329</c:v>
                </c:pt>
                <c:pt idx="304">
                  <c:v>1.0509081156864239</c:v>
                </c:pt>
                <c:pt idx="305">
                  <c:v>1.04528422282151</c:v>
                </c:pt>
                <c:pt idx="306">
                  <c:v>1.054735130459082</c:v>
                </c:pt>
                <c:pt idx="307">
                  <c:v>1.063517072843037</c:v>
                </c:pt>
                <c:pt idx="308">
                  <c:v>1.060913779425509</c:v>
                </c:pt>
                <c:pt idx="309">
                  <c:v>1.072939426748533</c:v>
                </c:pt>
                <c:pt idx="310">
                  <c:v>1.0635879579857039</c:v>
                </c:pt>
                <c:pt idx="311">
                  <c:v>1.064204623602018</c:v>
                </c:pt>
                <c:pt idx="312">
                  <c:v>1.0648928041983201</c:v>
                </c:pt>
                <c:pt idx="313">
                  <c:v>1.0781105399545541</c:v>
                </c:pt>
                <c:pt idx="314">
                  <c:v>1.078824627029715</c:v>
                </c:pt>
                <c:pt idx="315">
                  <c:v>1.088926751246688</c:v>
                </c:pt>
                <c:pt idx="316">
                  <c:v>1.0779332137047981</c:v>
                </c:pt>
                <c:pt idx="317">
                  <c:v>1.085517355767956</c:v>
                </c:pt>
                <c:pt idx="318">
                  <c:v>1.0861508568554741</c:v>
                </c:pt>
                <c:pt idx="319">
                  <c:v>1.0937069009433009</c:v>
                </c:pt>
                <c:pt idx="320">
                  <c:v>1.098057304973864</c:v>
                </c:pt>
                <c:pt idx="321">
                  <c:v>1.0971173500410001</c:v>
                </c:pt>
                <c:pt idx="322">
                  <c:v>1.0927382706901001</c:v>
                </c:pt>
                <c:pt idx="323">
                  <c:v>1.088844893870222</c:v>
                </c:pt>
                <c:pt idx="324">
                  <c:v>1.098879378076677</c:v>
                </c:pt>
                <c:pt idx="325">
                  <c:v>1.1113083793777909</c:v>
                </c:pt>
                <c:pt idx="326">
                  <c:v>1.095830342570026</c:v>
                </c:pt>
                <c:pt idx="327">
                  <c:v>1.099810926219952</c:v>
                </c:pt>
                <c:pt idx="328">
                  <c:v>1.097343104769231</c:v>
                </c:pt>
                <c:pt idx="329">
                  <c:v>1.099320271530126</c:v>
                </c:pt>
                <c:pt idx="330">
                  <c:v>1.1053339809601781</c:v>
                </c:pt>
                <c:pt idx="331">
                  <c:v>1.1009367569618549</c:v>
                </c:pt>
                <c:pt idx="332">
                  <c:v>1.1126345059322149</c:v>
                </c:pt>
                <c:pt idx="333">
                  <c:v>1.1050475520374601</c:v>
                </c:pt>
                <c:pt idx="334">
                  <c:v>1.1032844475151899</c:v>
                </c:pt>
                <c:pt idx="335">
                  <c:v>1.097372777570949</c:v>
                </c:pt>
                <c:pt idx="336">
                  <c:v>1.095069406361308</c:v>
                </c:pt>
                <c:pt idx="337">
                  <c:v>1.095836505652745</c:v>
                </c:pt>
                <c:pt idx="338">
                  <c:v>1.0918146819034209</c:v>
                </c:pt>
                <c:pt idx="339">
                  <c:v>1.0976422455019019</c:v>
                </c:pt>
                <c:pt idx="340">
                  <c:v>1.096017758822067</c:v>
                </c:pt>
                <c:pt idx="341">
                  <c:v>1.084741004275364</c:v>
                </c:pt>
                <c:pt idx="342">
                  <c:v>1.0790850387226201</c:v>
                </c:pt>
                <c:pt idx="343">
                  <c:v>1.083365323763787</c:v>
                </c:pt>
                <c:pt idx="344">
                  <c:v>1.089461289388705</c:v>
                </c:pt>
                <c:pt idx="345">
                  <c:v>1.0958836769034801</c:v>
                </c:pt>
                <c:pt idx="346">
                  <c:v>1.0950515018578051</c:v>
                </c:pt>
                <c:pt idx="347">
                  <c:v>1.0904758873200879</c:v>
                </c:pt>
                <c:pt idx="348">
                  <c:v>1.0888244492236709</c:v>
                </c:pt>
                <c:pt idx="349">
                  <c:v>1.092701296711329</c:v>
                </c:pt>
                <c:pt idx="350">
                  <c:v>1.0937834387753369</c:v>
                </c:pt>
                <c:pt idx="351">
                  <c:v>1.0961956050483299</c:v>
                </c:pt>
                <c:pt idx="352">
                  <c:v>1.0943332728785971</c:v>
                </c:pt>
                <c:pt idx="353">
                  <c:v>1.1013013629314929</c:v>
                </c:pt>
                <c:pt idx="354">
                  <c:v>1.104405201270019</c:v>
                </c:pt>
                <c:pt idx="355">
                  <c:v>1.100646866620582</c:v>
                </c:pt>
                <c:pt idx="356">
                  <c:v>1.1166361259590381</c:v>
                </c:pt>
                <c:pt idx="357">
                  <c:v>1.121081567935015</c:v>
                </c:pt>
                <c:pt idx="358">
                  <c:v>1.121135734185422</c:v>
                </c:pt>
                <c:pt idx="359">
                  <c:v>1.1137187349719659</c:v>
                </c:pt>
                <c:pt idx="360">
                  <c:v>1.111585179180006</c:v>
                </c:pt>
                <c:pt idx="361">
                  <c:v>1.098772347155399</c:v>
                </c:pt>
                <c:pt idx="362">
                  <c:v>1.1003839198347469</c:v>
                </c:pt>
                <c:pt idx="363">
                  <c:v>1.1004997150647271</c:v>
                </c:pt>
                <c:pt idx="364">
                  <c:v>1.098419299426366</c:v>
                </c:pt>
                <c:pt idx="365">
                  <c:v>1.0996432606516551</c:v>
                </c:pt>
                <c:pt idx="366">
                  <c:v>1.1026314356586739</c:v>
                </c:pt>
                <c:pt idx="367">
                  <c:v>1.104997632761233</c:v>
                </c:pt>
                <c:pt idx="368">
                  <c:v>1.0891363598340831</c:v>
                </c:pt>
                <c:pt idx="369">
                  <c:v>1.089420458112035</c:v>
                </c:pt>
                <c:pt idx="370">
                  <c:v>1.0833066166656551</c:v>
                </c:pt>
                <c:pt idx="371">
                  <c:v>1.0883080335855591</c:v>
                </c:pt>
                <c:pt idx="372">
                  <c:v>1.084581783165711</c:v>
                </c:pt>
                <c:pt idx="373">
                  <c:v>1.0845508582960159</c:v>
                </c:pt>
                <c:pt idx="374">
                  <c:v>1.082602343776019</c:v>
                </c:pt>
                <c:pt idx="375">
                  <c:v>1.080367485358579</c:v>
                </c:pt>
                <c:pt idx="376">
                  <c:v>1.0873500271968</c:v>
                </c:pt>
                <c:pt idx="377">
                  <c:v>1.0745281403314391</c:v>
                </c:pt>
                <c:pt idx="378">
                  <c:v>1.0716714234863249</c:v>
                </c:pt>
                <c:pt idx="379">
                  <c:v>1.076262449726143</c:v>
                </c:pt>
                <c:pt idx="380">
                  <c:v>1.0766194171930941</c:v>
                </c:pt>
                <c:pt idx="381">
                  <c:v>1.0666418204453441</c:v>
                </c:pt>
                <c:pt idx="382">
                  <c:v>1.066432806260414</c:v>
                </c:pt>
                <c:pt idx="383">
                  <c:v>1.066703284191479</c:v>
                </c:pt>
                <c:pt idx="384">
                  <c:v>1.0733149191085869</c:v>
                </c:pt>
                <c:pt idx="385">
                  <c:v>1.091403701406426</c:v>
                </c:pt>
                <c:pt idx="386">
                  <c:v>1.08353035947315</c:v>
                </c:pt>
                <c:pt idx="387">
                  <c:v>1.061989022863961</c:v>
                </c:pt>
                <c:pt idx="388">
                  <c:v>1.0584347192709851</c:v>
                </c:pt>
                <c:pt idx="389">
                  <c:v>1.037674326836374</c:v>
                </c:pt>
                <c:pt idx="390">
                  <c:v>1.044532857174427</c:v>
                </c:pt>
                <c:pt idx="391">
                  <c:v>1.0470061433389071</c:v>
                </c:pt>
                <c:pt idx="392">
                  <c:v>1.0607541603973629</c:v>
                </c:pt>
                <c:pt idx="393">
                  <c:v>1.0499455416996091</c:v>
                </c:pt>
                <c:pt idx="394">
                  <c:v>1.058187477749128</c:v>
                </c:pt>
                <c:pt idx="395">
                  <c:v>1.0490756882569461</c:v>
                </c:pt>
                <c:pt idx="396">
                  <c:v>1.0549466495393069</c:v>
                </c:pt>
                <c:pt idx="397">
                  <c:v>1.0492193511462431</c:v>
                </c:pt>
                <c:pt idx="398">
                  <c:v>1.053342429345639</c:v>
                </c:pt>
                <c:pt idx="399">
                  <c:v>1.0563048338184839</c:v>
                </c:pt>
                <c:pt idx="400">
                  <c:v>1.0588877239302019</c:v>
                </c:pt>
                <c:pt idx="401">
                  <c:v>1.0549469007971159</c:v>
                </c:pt>
                <c:pt idx="402">
                  <c:v>1.052747445818337</c:v>
                </c:pt>
                <c:pt idx="403">
                  <c:v>1.051075550667532</c:v>
                </c:pt>
                <c:pt idx="404">
                  <c:v>1.0566798914769999</c:v>
                </c:pt>
                <c:pt idx="405">
                  <c:v>1.0545650241700271</c:v>
                </c:pt>
                <c:pt idx="406">
                  <c:v>1.060533355292411</c:v>
                </c:pt>
                <c:pt idx="407">
                  <c:v>1.0593413470111741</c:v>
                </c:pt>
                <c:pt idx="408">
                  <c:v>1.049329322745401</c:v>
                </c:pt>
                <c:pt idx="409">
                  <c:v>1.054576292822675</c:v>
                </c:pt>
                <c:pt idx="410">
                  <c:v>1.0496861628445511</c:v>
                </c:pt>
                <c:pt idx="411">
                  <c:v>1.053972070695669</c:v>
                </c:pt>
                <c:pt idx="412">
                  <c:v>1.067449011876163</c:v>
                </c:pt>
                <c:pt idx="413">
                  <c:v>1.0699399634721261</c:v>
                </c:pt>
                <c:pt idx="414">
                  <c:v>1.0705103584166351</c:v>
                </c:pt>
                <c:pt idx="415">
                  <c:v>1.0905005678764399</c:v>
                </c:pt>
                <c:pt idx="416">
                  <c:v>1.0878546515050891</c:v>
                </c:pt>
                <c:pt idx="417">
                  <c:v>1.084215884212864</c:v>
                </c:pt>
                <c:pt idx="418">
                  <c:v>1.0940471722553871</c:v>
                </c:pt>
                <c:pt idx="419">
                  <c:v>1.1028034686418471</c:v>
                </c:pt>
                <c:pt idx="420">
                  <c:v>1.1433134909688289</c:v>
                </c:pt>
                <c:pt idx="421">
                  <c:v>1.143173745688252</c:v>
                </c:pt>
                <c:pt idx="422">
                  <c:v>1.1576473084326879</c:v>
                </c:pt>
                <c:pt idx="423">
                  <c:v>1.1386463368941271</c:v>
                </c:pt>
                <c:pt idx="424">
                  <c:v>1.1192195957675279</c:v>
                </c:pt>
                <c:pt idx="425">
                  <c:v>1.1243105036640231</c:v>
                </c:pt>
                <c:pt idx="426">
                  <c:v>1.1357150311148321</c:v>
                </c:pt>
                <c:pt idx="427">
                  <c:v>1.1261129786761199</c:v>
                </c:pt>
                <c:pt idx="428">
                  <c:v>1.1267756963362541</c:v>
                </c:pt>
                <c:pt idx="429">
                  <c:v>1.1198579654220999</c:v>
                </c:pt>
                <c:pt idx="430">
                  <c:v>1.128980960359337</c:v>
                </c:pt>
                <c:pt idx="431">
                  <c:v>1.1509902917721659</c:v>
                </c:pt>
                <c:pt idx="432">
                  <c:v>1.164139632809442</c:v>
                </c:pt>
                <c:pt idx="433">
                  <c:v>1.1814528219246461</c:v>
                </c:pt>
                <c:pt idx="434">
                  <c:v>1.175664225504814</c:v>
                </c:pt>
                <c:pt idx="435">
                  <c:v>1.1500985570102831</c:v>
                </c:pt>
                <c:pt idx="436">
                  <c:v>1.151163067394251</c:v>
                </c:pt>
                <c:pt idx="437">
                  <c:v>1.1407147088698131</c:v>
                </c:pt>
                <c:pt idx="438">
                  <c:v>1.1265662481585019</c:v>
                </c:pt>
                <c:pt idx="439">
                  <c:v>1.143819909188422</c:v>
                </c:pt>
                <c:pt idx="440">
                  <c:v>1.1622304426076711</c:v>
                </c:pt>
                <c:pt idx="441">
                  <c:v>1.169891925404525</c:v>
                </c:pt>
                <c:pt idx="442">
                  <c:v>1.1469664738048351</c:v>
                </c:pt>
                <c:pt idx="443">
                  <c:v>1.1588778795671379</c:v>
                </c:pt>
                <c:pt idx="444">
                  <c:v>1.147336333328528</c:v>
                </c:pt>
                <c:pt idx="445">
                  <c:v>1.1631572540233011</c:v>
                </c:pt>
                <c:pt idx="446">
                  <c:v>1.16873662184129</c:v>
                </c:pt>
                <c:pt idx="447">
                  <c:v>1.1777086899527971</c:v>
                </c:pt>
                <c:pt idx="448">
                  <c:v>1.187662293210743</c:v>
                </c:pt>
                <c:pt idx="449">
                  <c:v>1.176432354705121</c:v>
                </c:pt>
                <c:pt idx="450">
                  <c:v>1.1649008452541341</c:v>
                </c:pt>
                <c:pt idx="451">
                  <c:v>1.159024433710268</c:v>
                </c:pt>
                <c:pt idx="452">
                  <c:v>1.1759179607416721</c:v>
                </c:pt>
                <c:pt idx="453">
                  <c:v>1.168857944391952</c:v>
                </c:pt>
                <c:pt idx="454">
                  <c:v>1.1535482913915891</c:v>
                </c:pt>
                <c:pt idx="455">
                  <c:v>1.154935547759764</c:v>
                </c:pt>
                <c:pt idx="456">
                  <c:v>1.150019259710072</c:v>
                </c:pt>
                <c:pt idx="457">
                  <c:v>1.165064546741301</c:v>
                </c:pt>
                <c:pt idx="458">
                  <c:v>1.169563128339393</c:v>
                </c:pt>
                <c:pt idx="459">
                  <c:v>1.1725782586015929</c:v>
                </c:pt>
                <c:pt idx="460">
                  <c:v>1.1701268355051651</c:v>
                </c:pt>
                <c:pt idx="461">
                  <c:v>1.16385291922948</c:v>
                </c:pt>
                <c:pt idx="462">
                  <c:v>1.176887655847606</c:v>
                </c:pt>
                <c:pt idx="463">
                  <c:v>1.183721790683278</c:v>
                </c:pt>
                <c:pt idx="464">
                  <c:v>1.179214872789339</c:v>
                </c:pt>
                <c:pt idx="465">
                  <c:v>1.179258051963288</c:v>
                </c:pt>
                <c:pt idx="466">
                  <c:v>1.177892388180773</c:v>
                </c:pt>
                <c:pt idx="467">
                  <c:v>1.1730855227417649</c:v>
                </c:pt>
                <c:pt idx="468">
                  <c:v>1.173999477943438</c:v>
                </c:pt>
                <c:pt idx="469">
                  <c:v>1.173120084831061</c:v>
                </c:pt>
                <c:pt idx="470">
                  <c:v>1.183416224355103</c:v>
                </c:pt>
                <c:pt idx="471">
                  <c:v>1.1832100572281921</c:v>
                </c:pt>
                <c:pt idx="472">
                  <c:v>1.1823684770804559</c:v>
                </c:pt>
                <c:pt idx="473">
                  <c:v>1.1732873637634349</c:v>
                </c:pt>
                <c:pt idx="474">
                  <c:v>1.163232241616653</c:v>
                </c:pt>
                <c:pt idx="475">
                  <c:v>1.1662756779655901</c:v>
                </c:pt>
                <c:pt idx="476">
                  <c:v>1.167133103149455</c:v>
                </c:pt>
                <c:pt idx="477">
                  <c:v>1.169179404015648</c:v>
                </c:pt>
                <c:pt idx="478">
                  <c:v>1.167781892655622</c:v>
                </c:pt>
                <c:pt idx="479">
                  <c:v>1.162576732879957</c:v>
                </c:pt>
                <c:pt idx="480">
                  <c:v>1.1723291347682701</c:v>
                </c:pt>
                <c:pt idx="481">
                  <c:v>1.173077182169199</c:v>
                </c:pt>
                <c:pt idx="482">
                  <c:v>1.1714899546715909</c:v>
                </c:pt>
                <c:pt idx="483">
                  <c:v>1.1692636423249141</c:v>
                </c:pt>
                <c:pt idx="484">
                  <c:v>1.165704227120667</c:v>
                </c:pt>
                <c:pt idx="485">
                  <c:v>1.176129573424824</c:v>
                </c:pt>
                <c:pt idx="486">
                  <c:v>1.1654542965157819</c:v>
                </c:pt>
                <c:pt idx="487">
                  <c:v>1.1582565932029429</c:v>
                </c:pt>
                <c:pt idx="488">
                  <c:v>1.1541751256070369</c:v>
                </c:pt>
                <c:pt idx="489">
                  <c:v>1.153831102712547</c:v>
                </c:pt>
                <c:pt idx="490">
                  <c:v>1.1518910811490579</c:v>
                </c:pt>
                <c:pt idx="491">
                  <c:v>1.150100214976818</c:v>
                </c:pt>
                <c:pt idx="492">
                  <c:v>1.1522741523666269</c:v>
                </c:pt>
                <c:pt idx="493">
                  <c:v>1.1483324079980759</c:v>
                </c:pt>
                <c:pt idx="494">
                  <c:v>1.136993000348187</c:v>
                </c:pt>
                <c:pt idx="495">
                  <c:v>1.136956343766659</c:v>
                </c:pt>
                <c:pt idx="496">
                  <c:v>1.136067002477992</c:v>
                </c:pt>
                <c:pt idx="497">
                  <c:v>1.1239865340359301</c:v>
                </c:pt>
                <c:pt idx="498">
                  <c:v>1.128602763306795</c:v>
                </c:pt>
                <c:pt idx="499">
                  <c:v>1.1243942599537149</c:v>
                </c:pt>
                <c:pt idx="500">
                  <c:v>1.1239293642229879</c:v>
                </c:pt>
                <c:pt idx="501">
                  <c:v>1.1228170914030291</c:v>
                </c:pt>
                <c:pt idx="502">
                  <c:v>1.115731713203352</c:v>
                </c:pt>
                <c:pt idx="503">
                  <c:v>1.112175372841091</c:v>
                </c:pt>
                <c:pt idx="504">
                  <c:v>1.119722688911728</c:v>
                </c:pt>
                <c:pt idx="505">
                  <c:v>1.110227993398103</c:v>
                </c:pt>
                <c:pt idx="506">
                  <c:v>1.1137833096364851</c:v>
                </c:pt>
                <c:pt idx="507">
                  <c:v>1.120056170973613</c:v>
                </c:pt>
                <c:pt idx="508">
                  <c:v>1.1159669472958469</c:v>
                </c:pt>
                <c:pt idx="509">
                  <c:v>1.1210818193073979</c:v>
                </c:pt>
                <c:pt idx="510">
                  <c:v>1.126487431412742</c:v>
                </c:pt>
                <c:pt idx="511">
                  <c:v>1.140542545629927</c:v>
                </c:pt>
                <c:pt idx="512">
                  <c:v>1.139772106055202</c:v>
                </c:pt>
                <c:pt idx="513">
                  <c:v>1.147223089064719</c:v>
                </c:pt>
                <c:pt idx="514">
                  <c:v>1.1386456945286589</c:v>
                </c:pt>
                <c:pt idx="515">
                  <c:v>1.142223059134668</c:v>
                </c:pt>
                <c:pt idx="516">
                  <c:v>1.141297770781815</c:v>
                </c:pt>
                <c:pt idx="517">
                  <c:v>1.1437624042239991</c:v>
                </c:pt>
                <c:pt idx="518">
                  <c:v>1.142509179655705</c:v>
                </c:pt>
                <c:pt idx="519">
                  <c:v>1.1361846056008751</c:v>
                </c:pt>
                <c:pt idx="520">
                  <c:v>1.1358022719743279</c:v>
                </c:pt>
                <c:pt idx="521">
                  <c:v>1.135665730152684</c:v>
                </c:pt>
                <c:pt idx="522">
                  <c:v>1.132061770223026</c:v>
                </c:pt>
                <c:pt idx="523">
                  <c:v>1.135791804899877</c:v>
                </c:pt>
                <c:pt idx="524">
                  <c:v>1.1409195997594159</c:v>
                </c:pt>
                <c:pt idx="525">
                  <c:v>1.1411537125411979</c:v>
                </c:pt>
                <c:pt idx="526">
                  <c:v>1.1404487444021989</c:v>
                </c:pt>
                <c:pt idx="527">
                  <c:v>1.1261564358276339</c:v>
                </c:pt>
                <c:pt idx="528">
                  <c:v>1.128922852006184</c:v>
                </c:pt>
                <c:pt idx="529">
                  <c:v>1.122740023575681</c:v>
                </c:pt>
                <c:pt idx="530">
                  <c:v>1.1313869616561041</c:v>
                </c:pt>
                <c:pt idx="531">
                  <c:v>1.135563652715178</c:v>
                </c:pt>
                <c:pt idx="532">
                  <c:v>1.144060429527229</c:v>
                </c:pt>
                <c:pt idx="533">
                  <c:v>1.1496256617184291</c:v>
                </c:pt>
                <c:pt idx="534">
                  <c:v>1.15591377305107</c:v>
                </c:pt>
                <c:pt idx="535">
                  <c:v>1.1494018879033121</c:v>
                </c:pt>
                <c:pt idx="536">
                  <c:v>1.154365275587331</c:v>
                </c:pt>
                <c:pt idx="537">
                  <c:v>1.148121690967072</c:v>
                </c:pt>
                <c:pt idx="538">
                  <c:v>1.145990388755842</c:v>
                </c:pt>
                <c:pt idx="539">
                  <c:v>1.1472991826761889</c:v>
                </c:pt>
                <c:pt idx="540">
                  <c:v>1.150863351063496</c:v>
                </c:pt>
                <c:pt idx="541">
                  <c:v>1.156217538403377</c:v>
                </c:pt>
                <c:pt idx="542">
                  <c:v>1.1603799616670669</c:v>
                </c:pt>
                <c:pt idx="543">
                  <c:v>1.148266593659333</c:v>
                </c:pt>
                <c:pt idx="544">
                  <c:v>1.141864999891659</c:v>
                </c:pt>
                <c:pt idx="545">
                  <c:v>1.1465795771595859</c:v>
                </c:pt>
                <c:pt idx="546">
                  <c:v>1.141005328406044</c:v>
                </c:pt>
                <c:pt idx="547">
                  <c:v>1.143975591350888</c:v>
                </c:pt>
                <c:pt idx="548">
                  <c:v>1.1408673091912971</c:v>
                </c:pt>
                <c:pt idx="549">
                  <c:v>1.1484581134675931</c:v>
                </c:pt>
                <c:pt idx="550">
                  <c:v>1.1429578503014091</c:v>
                </c:pt>
                <c:pt idx="551">
                  <c:v>1.1451254163337281</c:v>
                </c:pt>
                <c:pt idx="552">
                  <c:v>1.143607539864903</c:v>
                </c:pt>
                <c:pt idx="553">
                  <c:v>1.1400875142388249</c:v>
                </c:pt>
                <c:pt idx="554">
                  <c:v>1.140486943062234</c:v>
                </c:pt>
                <c:pt idx="555">
                  <c:v>1.1476121577156659</c:v>
                </c:pt>
                <c:pt idx="556">
                  <c:v>1.1511343656197111</c:v>
                </c:pt>
                <c:pt idx="557">
                  <c:v>1.155864362911843</c:v>
                </c:pt>
                <c:pt idx="558">
                  <c:v>1.152117985329024</c:v>
                </c:pt>
                <c:pt idx="559">
                  <c:v>1.1551847198241041</c:v>
                </c:pt>
                <c:pt idx="560">
                  <c:v>1.1575006603624309</c:v>
                </c:pt>
                <c:pt idx="561">
                  <c:v>1.1636517509374451</c:v>
                </c:pt>
                <c:pt idx="562">
                  <c:v>1.159125829686136</c:v>
                </c:pt>
                <c:pt idx="563">
                  <c:v>1.162557335859812</c:v>
                </c:pt>
                <c:pt idx="564">
                  <c:v>1.1644264742008581</c:v>
                </c:pt>
                <c:pt idx="565">
                  <c:v>1.1660187973845439</c:v>
                </c:pt>
                <c:pt idx="566">
                  <c:v>1.161770768843251</c:v>
                </c:pt>
                <c:pt idx="567">
                  <c:v>1.1806933163519051</c:v>
                </c:pt>
                <c:pt idx="568">
                  <c:v>1.1999343068842749</c:v>
                </c:pt>
                <c:pt idx="569">
                  <c:v>1.195207862994331</c:v>
                </c:pt>
                <c:pt idx="570">
                  <c:v>1.1809244988459069</c:v>
                </c:pt>
                <c:pt idx="571">
                  <c:v>1.176293929767011</c:v>
                </c:pt>
                <c:pt idx="572">
                  <c:v>1.1825211570869769</c:v>
                </c:pt>
                <c:pt idx="573">
                  <c:v>1.1779743866726371</c:v>
                </c:pt>
                <c:pt idx="574">
                  <c:v>1.18202891840406</c:v>
                </c:pt>
                <c:pt idx="575">
                  <c:v>1.188522434461317</c:v>
                </c:pt>
                <c:pt idx="576">
                  <c:v>1.1826511705446341</c:v>
                </c:pt>
                <c:pt idx="577">
                  <c:v>1.181977252195727</c:v>
                </c:pt>
                <c:pt idx="578">
                  <c:v>1.1787462558793931</c:v>
                </c:pt>
                <c:pt idx="579">
                  <c:v>1.168722172814892</c:v>
                </c:pt>
                <c:pt idx="580">
                  <c:v>1.170538412888966</c:v>
                </c:pt>
                <c:pt idx="581">
                  <c:v>1.170884667436592</c:v>
                </c:pt>
                <c:pt idx="582">
                  <c:v>1.1766224062262729</c:v>
                </c:pt>
                <c:pt idx="583">
                  <c:v>1.195482579175305</c:v>
                </c:pt>
                <c:pt idx="584">
                  <c:v>1.193909569963908</c:v>
                </c:pt>
                <c:pt idx="585">
                  <c:v>1.189150669551343</c:v>
                </c:pt>
                <c:pt idx="586">
                  <c:v>1.195008155873589</c:v>
                </c:pt>
                <c:pt idx="587">
                  <c:v>1.2089810628355111</c:v>
                </c:pt>
                <c:pt idx="588">
                  <c:v>1.2001364363790219</c:v>
                </c:pt>
                <c:pt idx="589">
                  <c:v>1.1968355561115189</c:v>
                </c:pt>
                <c:pt idx="590">
                  <c:v>1.1959855483548569</c:v>
                </c:pt>
                <c:pt idx="591">
                  <c:v>1.1979065167107841</c:v>
                </c:pt>
                <c:pt idx="592">
                  <c:v>1.188665591117418</c:v>
                </c:pt>
                <c:pt idx="593">
                  <c:v>1.1923846325415759</c:v>
                </c:pt>
                <c:pt idx="594">
                  <c:v>1.192547222742127</c:v>
                </c:pt>
                <c:pt idx="595">
                  <c:v>1.1881675639991791</c:v>
                </c:pt>
                <c:pt idx="596">
                  <c:v>1.193287524916423</c:v>
                </c:pt>
                <c:pt idx="597">
                  <c:v>1.1895942731061211</c:v>
                </c:pt>
                <c:pt idx="598">
                  <c:v>1.198908655552412</c:v>
                </c:pt>
                <c:pt idx="599">
                  <c:v>1.202524049406148</c:v>
                </c:pt>
                <c:pt idx="600">
                  <c:v>1.2035769206185361</c:v>
                </c:pt>
                <c:pt idx="601">
                  <c:v>1.187452199108</c:v>
                </c:pt>
                <c:pt idx="602">
                  <c:v>1.1997249220837121</c:v>
                </c:pt>
                <c:pt idx="603">
                  <c:v>1.1845752137992509</c:v>
                </c:pt>
                <c:pt idx="604">
                  <c:v>1.184739917439259</c:v>
                </c:pt>
                <c:pt idx="605">
                  <c:v>1.175705682978037</c:v>
                </c:pt>
                <c:pt idx="606">
                  <c:v>1.180695154547754</c:v>
                </c:pt>
                <c:pt idx="607">
                  <c:v>1.1687969377537819</c:v>
                </c:pt>
                <c:pt idx="608">
                  <c:v>1.1779155049055909</c:v>
                </c:pt>
                <c:pt idx="609">
                  <c:v>1.1806376416787121</c:v>
                </c:pt>
                <c:pt idx="610">
                  <c:v>1.1871393142338</c:v>
                </c:pt>
                <c:pt idx="611">
                  <c:v>1.173096394084951</c:v>
                </c:pt>
                <c:pt idx="612">
                  <c:v>1.1601310942204539</c:v>
                </c:pt>
                <c:pt idx="613">
                  <c:v>1.176268771913755</c:v>
                </c:pt>
                <c:pt idx="614">
                  <c:v>1.1821480121701851</c:v>
                </c:pt>
                <c:pt idx="615">
                  <c:v>1.1807356533602531</c:v>
                </c:pt>
                <c:pt idx="616">
                  <c:v>1.18769713873548</c:v>
                </c:pt>
                <c:pt idx="617">
                  <c:v>1.2056113476713619</c:v>
                </c:pt>
                <c:pt idx="618">
                  <c:v>1.201023425870301</c:v>
                </c:pt>
                <c:pt idx="619">
                  <c:v>1.205536863865051</c:v>
                </c:pt>
                <c:pt idx="620">
                  <c:v>1.2042689119996759</c:v>
                </c:pt>
                <c:pt idx="621">
                  <c:v>1.19157070947293</c:v>
                </c:pt>
                <c:pt idx="622">
                  <c:v>1.1948607898968659</c:v>
                </c:pt>
                <c:pt idx="623">
                  <c:v>1.1881152183551329</c:v>
                </c:pt>
                <c:pt idx="624">
                  <c:v>1.185471879147677</c:v>
                </c:pt>
                <c:pt idx="625">
                  <c:v>1.185018325022027</c:v>
                </c:pt>
                <c:pt idx="626">
                  <c:v>1.1796016249422949</c:v>
                </c:pt>
                <c:pt idx="627">
                  <c:v>1.175484519956381</c:v>
                </c:pt>
                <c:pt idx="628">
                  <c:v>1.171807250835728</c:v>
                </c:pt>
                <c:pt idx="629">
                  <c:v>1.1824153912032931</c:v>
                </c:pt>
                <c:pt idx="630">
                  <c:v>1.174079590099373</c:v>
                </c:pt>
                <c:pt idx="631">
                  <c:v>1.184144848381985</c:v>
                </c:pt>
                <c:pt idx="632">
                  <c:v>1.192877790366379</c:v>
                </c:pt>
                <c:pt idx="633">
                  <c:v>1.194211416477033</c:v>
                </c:pt>
                <c:pt idx="634">
                  <c:v>1.190792000022505</c:v>
                </c:pt>
                <c:pt idx="635">
                  <c:v>1.1938482735962701</c:v>
                </c:pt>
                <c:pt idx="636">
                  <c:v>1.195214272709846</c:v>
                </c:pt>
                <c:pt idx="637">
                  <c:v>1.202548446510024</c:v>
                </c:pt>
                <c:pt idx="638">
                  <c:v>1.1988421499240409</c:v>
                </c:pt>
                <c:pt idx="639">
                  <c:v>1.1978439460686789</c:v>
                </c:pt>
                <c:pt idx="640">
                  <c:v>1.186816463871063</c:v>
                </c:pt>
                <c:pt idx="641">
                  <c:v>1.1802229836399249</c:v>
                </c:pt>
                <c:pt idx="642">
                  <c:v>1.1785799748355481</c:v>
                </c:pt>
                <c:pt idx="643">
                  <c:v>1.183972197809692</c:v>
                </c:pt>
                <c:pt idx="644">
                  <c:v>1.185661275748334</c:v>
                </c:pt>
                <c:pt idx="645">
                  <c:v>1.182411237916182</c:v>
                </c:pt>
                <c:pt idx="646">
                  <c:v>1.187167760623163</c:v>
                </c:pt>
                <c:pt idx="647">
                  <c:v>1.1685244002870421</c:v>
                </c:pt>
                <c:pt idx="648">
                  <c:v>1.171413578055007</c:v>
                </c:pt>
                <c:pt idx="649">
                  <c:v>1.1733484425197289</c:v>
                </c:pt>
                <c:pt idx="650">
                  <c:v>1.1720020751140059</c:v>
                </c:pt>
                <c:pt idx="651">
                  <c:v>1.1747247231600331</c:v>
                </c:pt>
                <c:pt idx="652">
                  <c:v>1.166817939453981</c:v>
                </c:pt>
                <c:pt idx="653">
                  <c:v>1.16421304303304</c:v>
                </c:pt>
                <c:pt idx="654">
                  <c:v>1.1628387585776021</c:v>
                </c:pt>
                <c:pt idx="655">
                  <c:v>1.1678041913998121</c:v>
                </c:pt>
                <c:pt idx="656">
                  <c:v>1.1612040692788821</c:v>
                </c:pt>
                <c:pt idx="657">
                  <c:v>1.170564730867536</c:v>
                </c:pt>
                <c:pt idx="658">
                  <c:v>1.1708597048894209</c:v>
                </c:pt>
                <c:pt idx="659">
                  <c:v>1.166800758982232</c:v>
                </c:pt>
                <c:pt idx="660">
                  <c:v>1.1759790805795289</c:v>
                </c:pt>
                <c:pt idx="661">
                  <c:v>1.178001666492164</c:v>
                </c:pt>
                <c:pt idx="662">
                  <c:v>1.1891641217810709</c:v>
                </c:pt>
                <c:pt idx="663">
                  <c:v>1.190907664733539</c:v>
                </c:pt>
                <c:pt idx="664">
                  <c:v>1.192533277287942</c:v>
                </c:pt>
                <c:pt idx="665">
                  <c:v>1.189002403127168</c:v>
                </c:pt>
                <c:pt idx="666">
                  <c:v>1.185469813250742</c:v>
                </c:pt>
                <c:pt idx="667">
                  <c:v>1.199603167107701</c:v>
                </c:pt>
                <c:pt idx="668">
                  <c:v>1.1857155109830479</c:v>
                </c:pt>
                <c:pt idx="669">
                  <c:v>1.1810110152486191</c:v>
                </c:pt>
                <c:pt idx="670">
                  <c:v>1.1747075911679909</c:v>
                </c:pt>
                <c:pt idx="671">
                  <c:v>1.186379652755585</c:v>
                </c:pt>
                <c:pt idx="672">
                  <c:v>1.18223482594134</c:v>
                </c:pt>
                <c:pt idx="673">
                  <c:v>1.178019499363983</c:v>
                </c:pt>
                <c:pt idx="674">
                  <c:v>1.1809852623924451</c:v>
                </c:pt>
                <c:pt idx="675">
                  <c:v>1.1790125722827609</c:v>
                </c:pt>
                <c:pt idx="676">
                  <c:v>1.18867161865128</c:v>
                </c:pt>
                <c:pt idx="677">
                  <c:v>1.1777015284796171</c:v>
                </c:pt>
                <c:pt idx="678">
                  <c:v>1.1865798622367689</c:v>
                </c:pt>
                <c:pt idx="679">
                  <c:v>1.1749894877137179</c:v>
                </c:pt>
                <c:pt idx="680">
                  <c:v>1.177359697787693</c:v>
                </c:pt>
                <c:pt idx="681">
                  <c:v>1.1846916688291851</c:v>
                </c:pt>
                <c:pt idx="682">
                  <c:v>1.1917264318687659</c:v>
                </c:pt>
                <c:pt idx="683">
                  <c:v>1.192274797842285</c:v>
                </c:pt>
                <c:pt idx="684">
                  <c:v>1.187502541201608</c:v>
                </c:pt>
                <c:pt idx="685">
                  <c:v>1.179063615024146</c:v>
                </c:pt>
                <c:pt idx="686">
                  <c:v>1.187194668875752</c:v>
                </c:pt>
                <c:pt idx="687">
                  <c:v>1.194122989538756</c:v>
                </c:pt>
                <c:pt idx="688">
                  <c:v>1.190244947819902</c:v>
                </c:pt>
                <c:pt idx="689">
                  <c:v>1.188882174283818</c:v>
                </c:pt>
                <c:pt idx="690">
                  <c:v>1.1868767784570211</c:v>
                </c:pt>
                <c:pt idx="691">
                  <c:v>1.1926054942644251</c:v>
                </c:pt>
                <c:pt idx="692">
                  <c:v>1.19679297362535</c:v>
                </c:pt>
                <c:pt idx="693">
                  <c:v>1.196653714902401</c:v>
                </c:pt>
                <c:pt idx="694">
                  <c:v>1.1914403095978741</c:v>
                </c:pt>
                <c:pt idx="695">
                  <c:v>1.1912697170961919</c:v>
                </c:pt>
                <c:pt idx="696">
                  <c:v>1.196805200485838</c:v>
                </c:pt>
                <c:pt idx="697">
                  <c:v>1.193668596857383</c:v>
                </c:pt>
                <c:pt idx="698">
                  <c:v>1.1984387547472859</c:v>
                </c:pt>
                <c:pt idx="699">
                  <c:v>1.198725882983281</c:v>
                </c:pt>
                <c:pt idx="700">
                  <c:v>1.2001546884181009</c:v>
                </c:pt>
                <c:pt idx="701">
                  <c:v>1.195335113567096</c:v>
                </c:pt>
                <c:pt idx="702">
                  <c:v>1.195113452116304</c:v>
                </c:pt>
                <c:pt idx="703">
                  <c:v>1.2016168005564209</c:v>
                </c:pt>
                <c:pt idx="704">
                  <c:v>1.2087881017819619</c:v>
                </c:pt>
                <c:pt idx="705">
                  <c:v>1.2101913951935099</c:v>
                </c:pt>
                <c:pt idx="706">
                  <c:v>1.2074949618383859</c:v>
                </c:pt>
                <c:pt idx="707">
                  <c:v>1.201554309118972</c:v>
                </c:pt>
                <c:pt idx="708">
                  <c:v>1.2035780304049231</c:v>
                </c:pt>
                <c:pt idx="709">
                  <c:v>1.1961610611916169</c:v>
                </c:pt>
                <c:pt idx="710">
                  <c:v>1.199480075899275</c:v>
                </c:pt>
                <c:pt idx="711">
                  <c:v>1.1944447340190529</c:v>
                </c:pt>
                <c:pt idx="712">
                  <c:v>1.18805958092484</c:v>
                </c:pt>
                <c:pt idx="713">
                  <c:v>1.194068451578661</c:v>
                </c:pt>
                <c:pt idx="714">
                  <c:v>1.1953230057335431</c:v>
                </c:pt>
                <c:pt idx="715">
                  <c:v>1.201578999184324</c:v>
                </c:pt>
                <c:pt idx="716">
                  <c:v>1.1897282193354191</c:v>
                </c:pt>
                <c:pt idx="717">
                  <c:v>1.1825202700552899</c:v>
                </c:pt>
                <c:pt idx="718">
                  <c:v>1.1835271876571249</c:v>
                </c:pt>
                <c:pt idx="719">
                  <c:v>1.183478662042772</c:v>
                </c:pt>
                <c:pt idx="720">
                  <c:v>1.1866333558256239</c:v>
                </c:pt>
                <c:pt idx="721">
                  <c:v>1.181132186174922</c:v>
                </c:pt>
                <c:pt idx="722">
                  <c:v>1.1809912847601649</c:v>
                </c:pt>
                <c:pt idx="723">
                  <c:v>1.1799440353726249</c:v>
                </c:pt>
                <c:pt idx="724">
                  <c:v>1.179745627962395</c:v>
                </c:pt>
                <c:pt idx="725">
                  <c:v>1.1721401267139131</c:v>
                </c:pt>
                <c:pt idx="726">
                  <c:v>1.172003492985739</c:v>
                </c:pt>
                <c:pt idx="727">
                  <c:v>1.169577158055207</c:v>
                </c:pt>
                <c:pt idx="728">
                  <c:v>1.1672395549348229</c:v>
                </c:pt>
                <c:pt idx="729">
                  <c:v>1.166251358287681</c:v>
                </c:pt>
                <c:pt idx="730">
                  <c:v>1.1732204138995881</c:v>
                </c:pt>
                <c:pt idx="731">
                  <c:v>1.177642625544858</c:v>
                </c:pt>
                <c:pt idx="732">
                  <c:v>1.1807733528757789</c:v>
                </c:pt>
                <c:pt idx="733">
                  <c:v>1.1934852028584031</c:v>
                </c:pt>
                <c:pt idx="734">
                  <c:v>1.190099232235537</c:v>
                </c:pt>
                <c:pt idx="735">
                  <c:v>1.197610821170773</c:v>
                </c:pt>
                <c:pt idx="736">
                  <c:v>1.1974048023345001</c:v>
                </c:pt>
                <c:pt idx="737">
                  <c:v>1.202701983872088</c:v>
                </c:pt>
                <c:pt idx="738">
                  <c:v>1.196706201766812</c:v>
                </c:pt>
                <c:pt idx="739">
                  <c:v>1.1986423742937711</c:v>
                </c:pt>
                <c:pt idx="740">
                  <c:v>1.1951777627454461</c:v>
                </c:pt>
                <c:pt idx="741">
                  <c:v>1.197834852018445</c:v>
                </c:pt>
                <c:pt idx="742">
                  <c:v>1.2037486917252109</c:v>
                </c:pt>
                <c:pt idx="743">
                  <c:v>1.2038105433729469</c:v>
                </c:pt>
                <c:pt idx="744">
                  <c:v>1.2025368190551831</c:v>
                </c:pt>
                <c:pt idx="745">
                  <c:v>1.2013582006170791</c:v>
                </c:pt>
                <c:pt idx="746">
                  <c:v>1.1964568431073721</c:v>
                </c:pt>
                <c:pt idx="747">
                  <c:v>1.1959583462809009</c:v>
                </c:pt>
                <c:pt idx="748">
                  <c:v>1.192814781082091</c:v>
                </c:pt>
                <c:pt idx="749">
                  <c:v>1.190741421220292</c:v>
                </c:pt>
                <c:pt idx="750">
                  <c:v>1.191760598891267</c:v>
                </c:pt>
                <c:pt idx="751">
                  <c:v>1.1965040657818049</c:v>
                </c:pt>
                <c:pt idx="752">
                  <c:v>1.1989514362600719</c:v>
                </c:pt>
                <c:pt idx="753">
                  <c:v>1.1996310989743431</c:v>
                </c:pt>
                <c:pt idx="754">
                  <c:v>1.2028363457675471</c:v>
                </c:pt>
                <c:pt idx="755">
                  <c:v>1.200499279229529</c:v>
                </c:pt>
                <c:pt idx="756">
                  <c:v>1.2035570782286871</c:v>
                </c:pt>
                <c:pt idx="757">
                  <c:v>1.2142737921583791</c:v>
                </c:pt>
                <c:pt idx="758">
                  <c:v>1.2082680837594451</c:v>
                </c:pt>
                <c:pt idx="759">
                  <c:v>1.2195709300823889</c:v>
                </c:pt>
                <c:pt idx="760">
                  <c:v>1.2289559708443381</c:v>
                </c:pt>
                <c:pt idx="761">
                  <c:v>1.230303645783863</c:v>
                </c:pt>
                <c:pt idx="762">
                  <c:v>1.2350970529274521</c:v>
                </c:pt>
                <c:pt idx="763">
                  <c:v>1.241003903099946</c:v>
                </c:pt>
                <c:pt idx="764">
                  <c:v>1.242626653837914</c:v>
                </c:pt>
                <c:pt idx="765">
                  <c:v>1.2408005393265831</c:v>
                </c:pt>
                <c:pt idx="766">
                  <c:v>1.23999793444041</c:v>
                </c:pt>
                <c:pt idx="767">
                  <c:v>1.2445387492552411</c:v>
                </c:pt>
                <c:pt idx="768">
                  <c:v>1.2469513813282549</c:v>
                </c:pt>
                <c:pt idx="769">
                  <c:v>1.253256076621768</c:v>
                </c:pt>
                <c:pt idx="770">
                  <c:v>1.2688069122734891</c:v>
                </c:pt>
                <c:pt idx="771">
                  <c:v>1.2796049501833999</c:v>
                </c:pt>
                <c:pt idx="772">
                  <c:v>1.2818001443158931</c:v>
                </c:pt>
                <c:pt idx="773">
                  <c:v>1.271280148953962</c:v>
                </c:pt>
                <c:pt idx="774">
                  <c:v>1.2798412571292179</c:v>
                </c:pt>
                <c:pt idx="775">
                  <c:v>1.2783921273575281</c:v>
                </c:pt>
                <c:pt idx="776">
                  <c:v>1.2703652268951351</c:v>
                </c:pt>
                <c:pt idx="777">
                  <c:v>1.2680491805926599</c:v>
                </c:pt>
                <c:pt idx="778">
                  <c:v>1.2719914752842121</c:v>
                </c:pt>
                <c:pt idx="779">
                  <c:v>1.2737653647406511</c:v>
                </c:pt>
                <c:pt idx="780">
                  <c:v>1.2783287930309111</c:v>
                </c:pt>
                <c:pt idx="781">
                  <c:v>1.2850571617885209</c:v>
                </c:pt>
                <c:pt idx="782">
                  <c:v>1.2957770841276</c:v>
                </c:pt>
                <c:pt idx="783">
                  <c:v>1.289452861586583</c:v>
                </c:pt>
                <c:pt idx="784">
                  <c:v>1.3046600479300481</c:v>
                </c:pt>
                <c:pt idx="785">
                  <c:v>1.2962090277902421</c:v>
                </c:pt>
                <c:pt idx="786">
                  <c:v>1.2956707080927601</c:v>
                </c:pt>
                <c:pt idx="787">
                  <c:v>1.276656830791473</c:v>
                </c:pt>
                <c:pt idx="788">
                  <c:v>1.276203831359058</c:v>
                </c:pt>
                <c:pt idx="789">
                  <c:v>1.27174605788607</c:v>
                </c:pt>
                <c:pt idx="790">
                  <c:v>1.2794216989505489</c:v>
                </c:pt>
                <c:pt idx="791">
                  <c:v>1.280912941601998</c:v>
                </c:pt>
                <c:pt idx="792">
                  <c:v>1.2975567735912581</c:v>
                </c:pt>
                <c:pt idx="793">
                  <c:v>1.2877244403235251</c:v>
                </c:pt>
                <c:pt idx="794">
                  <c:v>1.3007097503321889</c:v>
                </c:pt>
                <c:pt idx="795">
                  <c:v>1.295876352316413</c:v>
                </c:pt>
                <c:pt idx="796">
                  <c:v>1.2881781862209241</c:v>
                </c:pt>
                <c:pt idx="797">
                  <c:v>1.305998048432921</c:v>
                </c:pt>
                <c:pt idx="798">
                  <c:v>1.311807687342665</c:v>
                </c:pt>
                <c:pt idx="799">
                  <c:v>1.308844223036534</c:v>
                </c:pt>
                <c:pt idx="800">
                  <c:v>1.3089843065271241</c:v>
                </c:pt>
                <c:pt idx="801">
                  <c:v>1.3221843745022559</c:v>
                </c:pt>
                <c:pt idx="802">
                  <c:v>1.3155727828071611</c:v>
                </c:pt>
                <c:pt idx="803">
                  <c:v>1.3034585504057681</c:v>
                </c:pt>
                <c:pt idx="804">
                  <c:v>1.3070796651689309</c:v>
                </c:pt>
                <c:pt idx="805">
                  <c:v>1.3122145959498639</c:v>
                </c:pt>
                <c:pt idx="806">
                  <c:v>1.299837689886556</c:v>
                </c:pt>
                <c:pt idx="807">
                  <c:v>1.3042480917762109</c:v>
                </c:pt>
                <c:pt idx="808">
                  <c:v>1.288930567991919</c:v>
                </c:pt>
                <c:pt idx="809">
                  <c:v>1.294028452110437</c:v>
                </c:pt>
                <c:pt idx="810">
                  <c:v>1.300428777848988</c:v>
                </c:pt>
                <c:pt idx="811">
                  <c:v>1.319921651227012</c:v>
                </c:pt>
                <c:pt idx="812">
                  <c:v>1.315782194177163</c:v>
                </c:pt>
                <c:pt idx="813">
                  <c:v>1.307426637578706</c:v>
                </c:pt>
                <c:pt idx="814">
                  <c:v>1.310460263518187</c:v>
                </c:pt>
                <c:pt idx="815">
                  <c:v>1.3105064832783371</c:v>
                </c:pt>
                <c:pt idx="816">
                  <c:v>1.3045046455347891</c:v>
                </c:pt>
                <c:pt idx="817">
                  <c:v>1.319574645686024</c:v>
                </c:pt>
                <c:pt idx="818">
                  <c:v>1.315953648667147</c:v>
                </c:pt>
                <c:pt idx="819">
                  <c:v>1.312395153616267</c:v>
                </c:pt>
                <c:pt idx="820">
                  <c:v>1.313162398720076</c:v>
                </c:pt>
                <c:pt idx="821">
                  <c:v>1.3163436201531009</c:v>
                </c:pt>
                <c:pt idx="822">
                  <c:v>1.3094033862176819</c:v>
                </c:pt>
                <c:pt idx="823">
                  <c:v>1.310335726514853</c:v>
                </c:pt>
                <c:pt idx="824">
                  <c:v>1.3049272609625131</c:v>
                </c:pt>
                <c:pt idx="825">
                  <c:v>1.3107525599819589</c:v>
                </c:pt>
                <c:pt idx="826">
                  <c:v>1.3130022850764469</c:v>
                </c:pt>
                <c:pt idx="827">
                  <c:v>1.3155388073342389</c:v>
                </c:pt>
                <c:pt idx="828">
                  <c:v>1.307410116856897</c:v>
                </c:pt>
                <c:pt idx="829">
                  <c:v>1.3102304554177471</c:v>
                </c:pt>
                <c:pt idx="830">
                  <c:v>1.310537766982298</c:v>
                </c:pt>
                <c:pt idx="831">
                  <c:v>1.3072451871177471</c:v>
                </c:pt>
                <c:pt idx="832">
                  <c:v>1.3096482578170709</c:v>
                </c:pt>
                <c:pt idx="833">
                  <c:v>1.308537212066001</c:v>
                </c:pt>
                <c:pt idx="834">
                  <c:v>1.318691930819702</c:v>
                </c:pt>
                <c:pt idx="835">
                  <c:v>1.3240049642416361</c:v>
                </c:pt>
                <c:pt idx="836">
                  <c:v>1.340728126695061</c:v>
                </c:pt>
                <c:pt idx="837">
                  <c:v>1.334665329465091</c:v>
                </c:pt>
                <c:pt idx="838">
                  <c:v>1.351047912432727</c:v>
                </c:pt>
                <c:pt idx="839">
                  <c:v>1.350608667058504</c:v>
                </c:pt>
                <c:pt idx="840">
                  <c:v>1.3465241199816691</c:v>
                </c:pt>
                <c:pt idx="841">
                  <c:v>1.3299129926621891</c:v>
                </c:pt>
                <c:pt idx="842">
                  <c:v>1.330413386189691</c:v>
                </c:pt>
                <c:pt idx="843">
                  <c:v>1.3334586430563591</c:v>
                </c:pt>
                <c:pt idx="844">
                  <c:v>1.3324800940246411</c:v>
                </c:pt>
                <c:pt idx="845">
                  <c:v>1.340412113938432</c:v>
                </c:pt>
                <c:pt idx="846">
                  <c:v>1.355226668021229</c:v>
                </c:pt>
                <c:pt idx="847">
                  <c:v>1.3559172021866801</c:v>
                </c:pt>
                <c:pt idx="848">
                  <c:v>1.353345233456809</c:v>
                </c:pt>
                <c:pt idx="849">
                  <c:v>1.3374918684749439</c:v>
                </c:pt>
                <c:pt idx="850">
                  <c:v>1.349306662291637</c:v>
                </c:pt>
                <c:pt idx="851">
                  <c:v>1.355293684237161</c:v>
                </c:pt>
                <c:pt idx="852">
                  <c:v>1.3526989285803099</c:v>
                </c:pt>
                <c:pt idx="853">
                  <c:v>1.343872984429098</c:v>
                </c:pt>
                <c:pt idx="854">
                  <c:v>1.3421718794684061</c:v>
                </c:pt>
                <c:pt idx="855">
                  <c:v>1.3493876479030591</c:v>
                </c:pt>
                <c:pt idx="856">
                  <c:v>1.3420591337732179</c:v>
                </c:pt>
                <c:pt idx="857">
                  <c:v>1.3436695040072291</c:v>
                </c:pt>
                <c:pt idx="858">
                  <c:v>1.343057645422594</c:v>
                </c:pt>
                <c:pt idx="859">
                  <c:v>1.344500304581207</c:v>
                </c:pt>
                <c:pt idx="860">
                  <c:v>1.364564083228206</c:v>
                </c:pt>
                <c:pt idx="861">
                  <c:v>1.374422304191611</c:v>
                </c:pt>
                <c:pt idx="862">
                  <c:v>1.3767637388104841</c:v>
                </c:pt>
                <c:pt idx="863">
                  <c:v>1.3581750849607019</c:v>
                </c:pt>
                <c:pt idx="864">
                  <c:v>1.353118402646688</c:v>
                </c:pt>
                <c:pt idx="865">
                  <c:v>1.355580985130276</c:v>
                </c:pt>
                <c:pt idx="866">
                  <c:v>1.3517640159180599</c:v>
                </c:pt>
                <c:pt idx="867">
                  <c:v>1.3525449732190891</c:v>
                </c:pt>
                <c:pt idx="868">
                  <c:v>1.360758662108239</c:v>
                </c:pt>
                <c:pt idx="869">
                  <c:v>1.3486740105916351</c:v>
                </c:pt>
                <c:pt idx="870">
                  <c:v>1.3462856571562249</c:v>
                </c:pt>
                <c:pt idx="871">
                  <c:v>1.3320740979222081</c:v>
                </c:pt>
                <c:pt idx="872">
                  <c:v>1.3182328694001231</c:v>
                </c:pt>
                <c:pt idx="873">
                  <c:v>1.32988525014812</c:v>
                </c:pt>
                <c:pt idx="874">
                  <c:v>1.330618362213855</c:v>
                </c:pt>
                <c:pt idx="875">
                  <c:v>1.3225438671661891</c:v>
                </c:pt>
                <c:pt idx="876">
                  <c:v>1.325335537585137</c:v>
                </c:pt>
                <c:pt idx="877">
                  <c:v>1.343863212856621</c:v>
                </c:pt>
                <c:pt idx="878">
                  <c:v>1.345529303918866</c:v>
                </c:pt>
                <c:pt idx="879">
                  <c:v>1.3407333345333461</c:v>
                </c:pt>
                <c:pt idx="880">
                  <c:v>1.337604271845124</c:v>
                </c:pt>
                <c:pt idx="881">
                  <c:v>1.31681988656565</c:v>
                </c:pt>
                <c:pt idx="882">
                  <c:v>1.319665605943968</c:v>
                </c:pt>
                <c:pt idx="883">
                  <c:v>1.3295970766735421</c:v>
                </c:pt>
                <c:pt idx="884">
                  <c:v>1.3475979581744379</c:v>
                </c:pt>
                <c:pt idx="885">
                  <c:v>1.3527127212055849</c:v>
                </c:pt>
                <c:pt idx="886">
                  <c:v>1.333362736326307</c:v>
                </c:pt>
                <c:pt idx="887">
                  <c:v>1.3388560406261301</c:v>
                </c:pt>
                <c:pt idx="888">
                  <c:v>1.346350213374061</c:v>
                </c:pt>
                <c:pt idx="889">
                  <c:v>1.3441759700866249</c:v>
                </c:pt>
                <c:pt idx="890">
                  <c:v>1.3394161750637441</c:v>
                </c:pt>
                <c:pt idx="891">
                  <c:v>1.340406313997246</c:v>
                </c:pt>
                <c:pt idx="892">
                  <c:v>1.3482831843122409</c:v>
                </c:pt>
                <c:pt idx="893">
                  <c:v>1.3439208179789359</c:v>
                </c:pt>
                <c:pt idx="894">
                  <c:v>1.350072443952572</c:v>
                </c:pt>
                <c:pt idx="895">
                  <c:v>1.358155465380364</c:v>
                </c:pt>
                <c:pt idx="896">
                  <c:v>1.365620817828809</c:v>
                </c:pt>
                <c:pt idx="897">
                  <c:v>1.360390999757344</c:v>
                </c:pt>
                <c:pt idx="898">
                  <c:v>1.357209132459106</c:v>
                </c:pt>
                <c:pt idx="899">
                  <c:v>1.3520819415204941</c:v>
                </c:pt>
                <c:pt idx="900">
                  <c:v>1.3514291452662821</c:v>
                </c:pt>
                <c:pt idx="901">
                  <c:v>1.3493063905445339</c:v>
                </c:pt>
                <c:pt idx="902">
                  <c:v>1.347236903499629</c:v>
                </c:pt>
                <c:pt idx="903">
                  <c:v>1.3552909367533981</c:v>
                </c:pt>
                <c:pt idx="904">
                  <c:v>1.353691435065336</c:v>
                </c:pt>
                <c:pt idx="905">
                  <c:v>1.340034149606983</c:v>
                </c:pt>
                <c:pt idx="906">
                  <c:v>1.3404987225942719</c:v>
                </c:pt>
                <c:pt idx="907">
                  <c:v>1.336429003246473</c:v>
                </c:pt>
                <c:pt idx="908">
                  <c:v>1.33919060095038</c:v>
                </c:pt>
                <c:pt idx="909">
                  <c:v>1.3295960458174501</c:v>
                </c:pt>
                <c:pt idx="910">
                  <c:v>1.3343072314967701</c:v>
                </c:pt>
                <c:pt idx="911">
                  <c:v>1.333817157114058</c:v>
                </c:pt>
                <c:pt idx="912">
                  <c:v>1.343193708915184</c:v>
                </c:pt>
                <c:pt idx="913">
                  <c:v>1.340614562099822</c:v>
                </c:pt>
                <c:pt idx="914">
                  <c:v>1.335384917504995</c:v>
                </c:pt>
                <c:pt idx="915">
                  <c:v>1.3453205910267769</c:v>
                </c:pt>
                <c:pt idx="916">
                  <c:v>1.3463385734335971</c:v>
                </c:pt>
                <c:pt idx="917">
                  <c:v>1.3472789610966971</c:v>
                </c:pt>
                <c:pt idx="918">
                  <c:v>1.3590433015172261</c:v>
                </c:pt>
                <c:pt idx="919">
                  <c:v>1.360391406725709</c:v>
                </c:pt>
                <c:pt idx="920">
                  <c:v>1.3584420705765941</c:v>
                </c:pt>
                <c:pt idx="921">
                  <c:v>1.3487627210602391</c:v>
                </c:pt>
                <c:pt idx="922">
                  <c:v>1.3542984725047329</c:v>
                </c:pt>
                <c:pt idx="923">
                  <c:v>1.347271512536159</c:v>
                </c:pt>
                <c:pt idx="924">
                  <c:v>1.348031025353742</c:v>
                </c:pt>
                <c:pt idx="925">
                  <c:v>1.350969232687496</c:v>
                </c:pt>
                <c:pt idx="926">
                  <c:v>1.3535036316823059</c:v>
                </c:pt>
                <c:pt idx="927">
                  <c:v>1.3500311821348461</c:v>
                </c:pt>
                <c:pt idx="928">
                  <c:v>1.351762258585506</c:v>
                </c:pt>
                <c:pt idx="929">
                  <c:v>1.357479694766041</c:v>
                </c:pt>
                <c:pt idx="930">
                  <c:v>1.3189752111162509</c:v>
                </c:pt>
                <c:pt idx="931">
                  <c:v>1.319146212247601</c:v>
                </c:pt>
                <c:pt idx="932">
                  <c:v>1.317728693988909</c:v>
                </c:pt>
                <c:pt idx="933">
                  <c:v>1.319163569294824</c:v>
                </c:pt>
                <c:pt idx="934">
                  <c:v>1.32192335016175</c:v>
                </c:pt>
                <c:pt idx="935">
                  <c:v>1.3228607369286529</c:v>
                </c:pt>
                <c:pt idx="936">
                  <c:v>1.3167515465934581</c:v>
                </c:pt>
                <c:pt idx="937">
                  <c:v>1.315980182405291</c:v>
                </c:pt>
                <c:pt idx="938">
                  <c:v>1.319296536261144</c:v>
                </c:pt>
                <c:pt idx="939">
                  <c:v>1.321342815820612</c:v>
                </c:pt>
                <c:pt idx="940">
                  <c:v>1.325497717514607</c:v>
                </c:pt>
                <c:pt idx="941">
                  <c:v>1.3243555699986971</c:v>
                </c:pt>
                <c:pt idx="942">
                  <c:v>1.3214813814664781</c:v>
                </c:pt>
                <c:pt idx="943">
                  <c:v>1.3171339761721621</c:v>
                </c:pt>
                <c:pt idx="944">
                  <c:v>1.3185433476052619</c:v>
                </c:pt>
                <c:pt idx="945">
                  <c:v>1.324164007098896</c:v>
                </c:pt>
                <c:pt idx="946">
                  <c:v>1.32104663487146</c:v>
                </c:pt>
                <c:pt idx="947">
                  <c:v>1.330508367757937</c:v>
                </c:pt>
                <c:pt idx="948">
                  <c:v>1.3289687560918231</c:v>
                </c:pt>
                <c:pt idx="949">
                  <c:v>1.3251446796576349</c:v>
                </c:pt>
                <c:pt idx="950">
                  <c:v>1.324482456550224</c:v>
                </c:pt>
                <c:pt idx="951">
                  <c:v>1.32442872150792</c:v>
                </c:pt>
                <c:pt idx="952">
                  <c:v>1.322661142395801</c:v>
                </c:pt>
                <c:pt idx="953">
                  <c:v>1.336501994485372</c:v>
                </c:pt>
                <c:pt idx="954">
                  <c:v>1.340668847039362</c:v>
                </c:pt>
                <c:pt idx="955">
                  <c:v>1.3419050383844839</c:v>
                </c:pt>
                <c:pt idx="956">
                  <c:v>1.343723738534651</c:v>
                </c:pt>
                <c:pt idx="957">
                  <c:v>1.3546518578005191</c:v>
                </c:pt>
                <c:pt idx="958">
                  <c:v>1.3528950874186429</c:v>
                </c:pt>
                <c:pt idx="959">
                  <c:v>1.356408215493575</c:v>
                </c:pt>
                <c:pt idx="960">
                  <c:v>1.361887782815872</c:v>
                </c:pt>
                <c:pt idx="961">
                  <c:v>1.3641144182106519</c:v>
                </c:pt>
                <c:pt idx="962">
                  <c:v>1.3655268214686911</c:v>
                </c:pt>
                <c:pt idx="963">
                  <c:v>1.3553399454878541</c:v>
                </c:pt>
                <c:pt idx="964">
                  <c:v>1.3583197338273481</c:v>
                </c:pt>
                <c:pt idx="965">
                  <c:v>1.3625110504226541</c:v>
                </c:pt>
                <c:pt idx="966">
                  <c:v>1.357764670346937</c:v>
                </c:pt>
                <c:pt idx="967">
                  <c:v>1.362569653218449</c:v>
                </c:pt>
                <c:pt idx="968">
                  <c:v>1.3744546789606611</c:v>
                </c:pt>
                <c:pt idx="969">
                  <c:v>1.384087691895213</c:v>
                </c:pt>
                <c:pt idx="970">
                  <c:v>1.392217601752147</c:v>
                </c:pt>
                <c:pt idx="971">
                  <c:v>1.386793207028385</c:v>
                </c:pt>
                <c:pt idx="972">
                  <c:v>1.3827305752176151</c:v>
                </c:pt>
                <c:pt idx="973">
                  <c:v>1.3947717407915521</c:v>
                </c:pt>
                <c:pt idx="974">
                  <c:v>1.3839724525285471</c:v>
                </c:pt>
                <c:pt idx="975">
                  <c:v>1.3901712971625579</c:v>
                </c:pt>
                <c:pt idx="976">
                  <c:v>1.3913497818733831</c:v>
                </c:pt>
                <c:pt idx="977">
                  <c:v>1.392997717224463</c:v>
                </c:pt>
                <c:pt idx="978">
                  <c:v>1.3782691271693071</c:v>
                </c:pt>
                <c:pt idx="979">
                  <c:v>1.389411159566289</c:v>
                </c:pt>
                <c:pt idx="980">
                  <c:v>1.3905470807462921</c:v>
                </c:pt>
                <c:pt idx="981">
                  <c:v>1.390344376861457</c:v>
                </c:pt>
                <c:pt idx="982">
                  <c:v>1.3904219111780221</c:v>
                </c:pt>
                <c:pt idx="983">
                  <c:v>1.4016110899395331</c:v>
                </c:pt>
                <c:pt idx="984">
                  <c:v>1.4102189706689019</c:v>
                </c:pt>
                <c:pt idx="985">
                  <c:v>1.4120000927651779</c:v>
                </c:pt>
                <c:pt idx="986">
                  <c:v>1.4207958089356201</c:v>
                </c:pt>
                <c:pt idx="987">
                  <c:v>1.423432419853085</c:v>
                </c:pt>
                <c:pt idx="988">
                  <c:v>1.4063640714967769</c:v>
                </c:pt>
                <c:pt idx="989">
                  <c:v>1.4151506845562449</c:v>
                </c:pt>
                <c:pt idx="990">
                  <c:v>1.4157052218266419</c:v>
                </c:pt>
                <c:pt idx="991">
                  <c:v>1.417803359441447</c:v>
                </c:pt>
                <c:pt idx="992">
                  <c:v>1.4109579089740509</c:v>
                </c:pt>
                <c:pt idx="993">
                  <c:v>1.395363451208776</c:v>
                </c:pt>
                <c:pt idx="994">
                  <c:v>1.4048771996898359</c:v>
                </c:pt>
                <c:pt idx="995">
                  <c:v>1.4084716381062929</c:v>
                </c:pt>
                <c:pt idx="996">
                  <c:v>1.419475121052026</c:v>
                </c:pt>
                <c:pt idx="997">
                  <c:v>1.4238484836331571</c:v>
                </c:pt>
                <c:pt idx="998">
                  <c:v>1.4362385959995509</c:v>
                </c:pt>
                <c:pt idx="999">
                  <c:v>1.4451808416503891</c:v>
                </c:pt>
                <c:pt idx="1000">
                  <c:v>1.4398650588156909</c:v>
                </c:pt>
                <c:pt idx="1001">
                  <c:v>1.4493549787012949</c:v>
                </c:pt>
                <c:pt idx="1002">
                  <c:v>1.4513002526094201</c:v>
                </c:pt>
                <c:pt idx="1003">
                  <c:v>1.449746095202157</c:v>
                </c:pt>
                <c:pt idx="1004">
                  <c:v>1.455310744511614</c:v>
                </c:pt>
                <c:pt idx="1005">
                  <c:v>1.44589113181532</c:v>
                </c:pt>
                <c:pt idx="1006">
                  <c:v>1.4438683832668679</c:v>
                </c:pt>
                <c:pt idx="1007">
                  <c:v>1.4452006816227141</c:v>
                </c:pt>
                <c:pt idx="1008">
                  <c:v>1.453127190872423</c:v>
                </c:pt>
                <c:pt idx="1009">
                  <c:v>1.4295705121262181</c:v>
                </c:pt>
                <c:pt idx="1010">
                  <c:v>1.414686466263003</c:v>
                </c:pt>
                <c:pt idx="1011">
                  <c:v>1.4108582396572711</c:v>
                </c:pt>
                <c:pt idx="1012">
                  <c:v>1.420772211483055</c:v>
                </c:pt>
                <c:pt idx="1013">
                  <c:v>1.4353874095240371</c:v>
                </c:pt>
                <c:pt idx="1014">
                  <c:v>1.43901929025339</c:v>
                </c:pt>
                <c:pt idx="1015">
                  <c:v>1.4378537001773719</c:v>
                </c:pt>
                <c:pt idx="1016">
                  <c:v>1.447768764342646</c:v>
                </c:pt>
                <c:pt idx="1017">
                  <c:v>1.4435025520306179</c:v>
                </c:pt>
                <c:pt idx="1018">
                  <c:v>1.433802717651369</c:v>
                </c:pt>
                <c:pt idx="1019">
                  <c:v>1.424522457669217</c:v>
                </c:pt>
                <c:pt idx="1020">
                  <c:v>1.4171417537259561</c:v>
                </c:pt>
                <c:pt idx="1021">
                  <c:v>1.41457364487329</c:v>
                </c:pt>
                <c:pt idx="1022">
                  <c:v>1.4093006136568711</c:v>
                </c:pt>
                <c:pt idx="1023">
                  <c:v>1.4130005180036129</c:v>
                </c:pt>
                <c:pt idx="1024">
                  <c:v>1.412292097883699</c:v>
                </c:pt>
                <c:pt idx="1025">
                  <c:v>1.416180169023552</c:v>
                </c:pt>
                <c:pt idx="1026">
                  <c:v>1.4170648083742721</c:v>
                </c:pt>
                <c:pt idx="1027">
                  <c:v>1.413847656383171</c:v>
                </c:pt>
                <c:pt idx="1028">
                  <c:v>1.40160890228199</c:v>
                </c:pt>
                <c:pt idx="1029">
                  <c:v>1.4144042313232219</c:v>
                </c:pt>
                <c:pt idx="1030">
                  <c:v>1.420146281018057</c:v>
                </c:pt>
                <c:pt idx="1031">
                  <c:v>1.4219374826369819</c:v>
                </c:pt>
                <c:pt idx="1032">
                  <c:v>1.4205625661317809</c:v>
                </c:pt>
                <c:pt idx="1033">
                  <c:v>1.4226430892252959</c:v>
                </c:pt>
                <c:pt idx="1034">
                  <c:v>1.417719480538203</c:v>
                </c:pt>
                <c:pt idx="1035">
                  <c:v>1.4223189439853661</c:v>
                </c:pt>
                <c:pt idx="1036">
                  <c:v>1.4356085695649301</c:v>
                </c:pt>
                <c:pt idx="1037">
                  <c:v>1.446319988954291</c:v>
                </c:pt>
                <c:pt idx="1038">
                  <c:v>1.438974205410497</c:v>
                </c:pt>
                <c:pt idx="1039">
                  <c:v>1.4376318657817471</c:v>
                </c:pt>
                <c:pt idx="1040">
                  <c:v>1.433253856247205</c:v>
                </c:pt>
                <c:pt idx="1041">
                  <c:v>1.434331885901484</c:v>
                </c:pt>
                <c:pt idx="1042">
                  <c:v>1.429233369164447</c:v>
                </c:pt>
                <c:pt idx="1043">
                  <c:v>1.4273415337908939</c:v>
                </c:pt>
                <c:pt idx="1044">
                  <c:v>1.4320855586565999</c:v>
                </c:pt>
                <c:pt idx="1045">
                  <c:v>1.434049251398525</c:v>
                </c:pt>
                <c:pt idx="1046">
                  <c:v>1.4423762280159169</c:v>
                </c:pt>
                <c:pt idx="1047">
                  <c:v>1.4388640919135951</c:v>
                </c:pt>
                <c:pt idx="1048">
                  <c:v>1.4495945948894009</c:v>
                </c:pt>
                <c:pt idx="1049">
                  <c:v>1.4484330190910299</c:v>
                </c:pt>
                <c:pt idx="1050">
                  <c:v>1.443169950363888</c:v>
                </c:pt>
                <c:pt idx="1051">
                  <c:v>1.4371123282605931</c:v>
                </c:pt>
                <c:pt idx="1052">
                  <c:v>1.431489844048824</c:v>
                </c:pt>
                <c:pt idx="1053">
                  <c:v>1.4334169608932319</c:v>
                </c:pt>
                <c:pt idx="1054">
                  <c:v>1.438827272555224</c:v>
                </c:pt>
                <c:pt idx="1055">
                  <c:v>1.4250372296067</c:v>
                </c:pt>
                <c:pt idx="1056">
                  <c:v>1.426496554068909</c:v>
                </c:pt>
                <c:pt idx="1057">
                  <c:v>1.427269175288767</c:v>
                </c:pt>
                <c:pt idx="1058">
                  <c:v>1.423318902762964</c:v>
                </c:pt>
                <c:pt idx="1059">
                  <c:v>1.417998619154079</c:v>
                </c:pt>
                <c:pt idx="1060">
                  <c:v>1.4186978276862861</c:v>
                </c:pt>
                <c:pt idx="1061">
                  <c:v>1.4238055566183589</c:v>
                </c:pt>
                <c:pt idx="1062">
                  <c:v>1.413978027708054</c:v>
                </c:pt>
                <c:pt idx="1063">
                  <c:v>1.419350628570786</c:v>
                </c:pt>
                <c:pt idx="1064">
                  <c:v>1.424683112602906</c:v>
                </c:pt>
                <c:pt idx="1065">
                  <c:v>1.4262590320916371</c:v>
                </c:pt>
                <c:pt idx="1066">
                  <c:v>1.4227268296118181</c:v>
                </c:pt>
                <c:pt idx="1067">
                  <c:v>1.419865660988509</c:v>
                </c:pt>
                <c:pt idx="1068">
                  <c:v>1.419362632059761</c:v>
                </c:pt>
                <c:pt idx="1069">
                  <c:v>1.4171206246711741</c:v>
                </c:pt>
                <c:pt idx="1070">
                  <c:v>1.421609453441816</c:v>
                </c:pt>
                <c:pt idx="1071">
                  <c:v>1.423292460358762</c:v>
                </c:pt>
                <c:pt idx="1072">
                  <c:v>1.425814766063491</c:v>
                </c:pt>
                <c:pt idx="1073">
                  <c:v>1.410609129048086</c:v>
                </c:pt>
                <c:pt idx="1074">
                  <c:v>1.4122943823154079</c:v>
                </c:pt>
                <c:pt idx="1075">
                  <c:v>1.415694370803114</c:v>
                </c:pt>
                <c:pt idx="1076">
                  <c:v>1.417084023692307</c:v>
                </c:pt>
                <c:pt idx="1077">
                  <c:v>1.4136039821972051</c:v>
                </c:pt>
                <c:pt idx="1078">
                  <c:v>1.398457716097671</c:v>
                </c:pt>
                <c:pt idx="1079">
                  <c:v>1.389809063393894</c:v>
                </c:pt>
                <c:pt idx="1080">
                  <c:v>1.39023067513357</c:v>
                </c:pt>
                <c:pt idx="1081">
                  <c:v>1.393791798565712</c:v>
                </c:pt>
                <c:pt idx="1082">
                  <c:v>1.3875469217953209</c:v>
                </c:pt>
                <c:pt idx="1083">
                  <c:v>1.392388891501368</c:v>
                </c:pt>
                <c:pt idx="1084">
                  <c:v>1.3972339454781351</c:v>
                </c:pt>
                <c:pt idx="1085">
                  <c:v>1.398917045554376</c:v>
                </c:pt>
                <c:pt idx="1086">
                  <c:v>1.4051282266299581</c:v>
                </c:pt>
                <c:pt idx="1087">
                  <c:v>1.404101813208918</c:v>
                </c:pt>
                <c:pt idx="1088">
                  <c:v>1.4040769795504371</c:v>
                </c:pt>
                <c:pt idx="1089">
                  <c:v>1.418884464167677</c:v>
                </c:pt>
                <c:pt idx="1090">
                  <c:v>1.4184007642205509</c:v>
                </c:pt>
                <c:pt idx="1091">
                  <c:v>1.423234698547422</c:v>
                </c:pt>
                <c:pt idx="1092">
                  <c:v>1.420228316497739</c:v>
                </c:pt>
                <c:pt idx="1093">
                  <c:v>1.4182767654712181</c:v>
                </c:pt>
                <c:pt idx="1094">
                  <c:v>1.4170075215037501</c:v>
                </c:pt>
                <c:pt idx="1095">
                  <c:v>1.4206031486243049</c:v>
                </c:pt>
                <c:pt idx="1096">
                  <c:v>1.4173000173654251</c:v>
                </c:pt>
                <c:pt idx="1097">
                  <c:v>1.4155557928540921</c:v>
                </c:pt>
                <c:pt idx="1098">
                  <c:v>1.4189456058306511</c:v>
                </c:pt>
                <c:pt idx="1099">
                  <c:v>1.418887229944529</c:v>
                </c:pt>
                <c:pt idx="1100">
                  <c:v>1.4138486612470671</c:v>
                </c:pt>
                <c:pt idx="1101">
                  <c:v>1.4173151562784261</c:v>
                </c:pt>
                <c:pt idx="1102">
                  <c:v>1.4139962289677539</c:v>
                </c:pt>
                <c:pt idx="1103">
                  <c:v>1.4134171828763471</c:v>
                </c:pt>
                <c:pt idx="1104">
                  <c:v>1.4121873598462771</c:v>
                </c:pt>
                <c:pt idx="1105">
                  <c:v>1.40536156333041</c:v>
                </c:pt>
                <c:pt idx="1106">
                  <c:v>1.406591722641257</c:v>
                </c:pt>
                <c:pt idx="1107">
                  <c:v>1.4053410046516019</c:v>
                </c:pt>
                <c:pt idx="1108">
                  <c:v>1.407084718240573</c:v>
                </c:pt>
                <c:pt idx="1109">
                  <c:v>1.4036666597118921</c:v>
                </c:pt>
                <c:pt idx="1110">
                  <c:v>1.406477738808837</c:v>
                </c:pt>
                <c:pt idx="1111">
                  <c:v>1.4089129318160309</c:v>
                </c:pt>
                <c:pt idx="1112">
                  <c:v>1.4076627712974701</c:v>
                </c:pt>
                <c:pt idx="1113">
                  <c:v>1.4082664797463551</c:v>
                </c:pt>
                <c:pt idx="1114">
                  <c:v>1.4094638056061599</c:v>
                </c:pt>
                <c:pt idx="1115">
                  <c:v>1.41512338524026</c:v>
                </c:pt>
                <c:pt idx="1116">
                  <c:v>1.4169362236900629</c:v>
                </c:pt>
                <c:pt idx="1117">
                  <c:v>1.4339852451958841</c:v>
                </c:pt>
                <c:pt idx="1118">
                  <c:v>1.439997651347914</c:v>
                </c:pt>
                <c:pt idx="1119">
                  <c:v>1.4421468791833121</c:v>
                </c:pt>
                <c:pt idx="1120">
                  <c:v>1.440443173122864</c:v>
                </c:pt>
                <c:pt idx="1121">
                  <c:v>1.4430675607117429</c:v>
                </c:pt>
                <c:pt idx="1122">
                  <c:v>1.4431858482373039</c:v>
                </c:pt>
                <c:pt idx="1123">
                  <c:v>1.4414110927208339</c:v>
                </c:pt>
                <c:pt idx="1124">
                  <c:v>1.439351796922117</c:v>
                </c:pt>
                <c:pt idx="1125">
                  <c:v>1.442714478370412</c:v>
                </c:pt>
                <c:pt idx="1126">
                  <c:v>1.440065496074995</c:v>
                </c:pt>
                <c:pt idx="1127">
                  <c:v>1.4432961337112189</c:v>
                </c:pt>
                <c:pt idx="1128">
                  <c:v>1.442769561076932</c:v>
                </c:pt>
                <c:pt idx="1129">
                  <c:v>1.4465323093825611</c:v>
                </c:pt>
                <c:pt idx="1130">
                  <c:v>1.436511909880241</c:v>
                </c:pt>
                <c:pt idx="1131">
                  <c:v>1.4409752324780749</c:v>
                </c:pt>
                <c:pt idx="1132">
                  <c:v>1.43973744969527</c:v>
                </c:pt>
                <c:pt idx="1133">
                  <c:v>1.449380282978985</c:v>
                </c:pt>
                <c:pt idx="1134">
                  <c:v>1.467332843311137</c:v>
                </c:pt>
                <c:pt idx="1135">
                  <c:v>1.4728960604989401</c:v>
                </c:pt>
                <c:pt idx="1136">
                  <c:v>1.4777382880973799</c:v>
                </c:pt>
                <c:pt idx="1137">
                  <c:v>1.470493005721029</c:v>
                </c:pt>
                <c:pt idx="1138">
                  <c:v>1.466570503770992</c:v>
                </c:pt>
                <c:pt idx="1139">
                  <c:v>1.472461925485548</c:v>
                </c:pt>
                <c:pt idx="1140">
                  <c:v>1.4695197133337661</c:v>
                </c:pt>
                <c:pt idx="1141">
                  <c:v>1.4803829607206</c:v>
                </c:pt>
                <c:pt idx="1142">
                  <c:v>1.4963342878031061</c:v>
                </c:pt>
                <c:pt idx="1143">
                  <c:v>1.5279173382322071</c:v>
                </c:pt>
                <c:pt idx="1144">
                  <c:v>1.528433086074513</c:v>
                </c:pt>
                <c:pt idx="1145">
                  <c:v>1.522163215825304</c:v>
                </c:pt>
                <c:pt idx="1146">
                  <c:v>1.5222946161158291</c:v>
                </c:pt>
                <c:pt idx="1147">
                  <c:v>1.507352113654137</c:v>
                </c:pt>
                <c:pt idx="1148">
                  <c:v>1.513941043615127</c:v>
                </c:pt>
                <c:pt idx="1149">
                  <c:v>1.5135977347012379</c:v>
                </c:pt>
                <c:pt idx="1150">
                  <c:v>1.5149295936298031</c:v>
                </c:pt>
                <c:pt idx="1151">
                  <c:v>1.513174158392036</c:v>
                </c:pt>
                <c:pt idx="1152">
                  <c:v>1.527020612827322</c:v>
                </c:pt>
                <c:pt idx="1153">
                  <c:v>1.5121619978787191</c:v>
                </c:pt>
                <c:pt idx="1154">
                  <c:v>1.506274298316586</c:v>
                </c:pt>
                <c:pt idx="1155">
                  <c:v>1.5064074371709479</c:v>
                </c:pt>
                <c:pt idx="1156">
                  <c:v>1.5117363024149539</c:v>
                </c:pt>
                <c:pt idx="1157">
                  <c:v>1.5155249207779371</c:v>
                </c:pt>
                <c:pt idx="1158">
                  <c:v>1.5222858707735341</c:v>
                </c:pt>
                <c:pt idx="1159">
                  <c:v>1.5265036612660969</c:v>
                </c:pt>
                <c:pt idx="1160">
                  <c:v>1.530898568709794</c:v>
                </c:pt>
                <c:pt idx="1161">
                  <c:v>1.5077869984294889</c:v>
                </c:pt>
                <c:pt idx="1162">
                  <c:v>1.5053295633273149</c:v>
                </c:pt>
                <c:pt idx="1163">
                  <c:v>1.514024604549419</c:v>
                </c:pt>
                <c:pt idx="1164">
                  <c:v>1.5159952136096571</c:v>
                </c:pt>
                <c:pt idx="1165">
                  <c:v>1.5002949698587851</c:v>
                </c:pt>
                <c:pt idx="1166">
                  <c:v>1.5077451770732411</c:v>
                </c:pt>
                <c:pt idx="1167">
                  <c:v>1.504089550461301</c:v>
                </c:pt>
                <c:pt idx="1168">
                  <c:v>1.517157795203848</c:v>
                </c:pt>
                <c:pt idx="1169">
                  <c:v>1.5268700753964579</c:v>
                </c:pt>
                <c:pt idx="1170">
                  <c:v>1.5502509400851721</c:v>
                </c:pt>
                <c:pt idx="1171">
                  <c:v>1.547023870007274</c:v>
                </c:pt>
                <c:pt idx="1172">
                  <c:v>1.532755260189973</c:v>
                </c:pt>
                <c:pt idx="1173">
                  <c:v>1.5189001114725149</c:v>
                </c:pt>
                <c:pt idx="1174">
                  <c:v>1.5215993898314799</c:v>
                </c:pt>
                <c:pt idx="1175">
                  <c:v>1.512495713770603</c:v>
                </c:pt>
                <c:pt idx="1176">
                  <c:v>1.5064607478296039</c:v>
                </c:pt>
                <c:pt idx="1177">
                  <c:v>1.510445058761327</c:v>
                </c:pt>
                <c:pt idx="1178">
                  <c:v>1.5077797660889829</c:v>
                </c:pt>
                <c:pt idx="1179">
                  <c:v>1.5197491922259121</c:v>
                </c:pt>
                <c:pt idx="1180">
                  <c:v>1.511150802686438</c:v>
                </c:pt>
                <c:pt idx="1181">
                  <c:v>1.510802533554586</c:v>
                </c:pt>
                <c:pt idx="1182">
                  <c:v>1.5150718324243651</c:v>
                </c:pt>
                <c:pt idx="1183">
                  <c:v>1.521641110561303</c:v>
                </c:pt>
                <c:pt idx="1184">
                  <c:v>1.5167130014913</c:v>
                </c:pt>
                <c:pt idx="1185">
                  <c:v>1.522615819625259</c:v>
                </c:pt>
                <c:pt idx="1186">
                  <c:v>1.515104348657534</c:v>
                </c:pt>
                <c:pt idx="1187">
                  <c:v>1.5210308242205359</c:v>
                </c:pt>
                <c:pt idx="1188">
                  <c:v>1.5416043209203121</c:v>
                </c:pt>
                <c:pt idx="1189">
                  <c:v>1.5384594282059361</c:v>
                </c:pt>
                <c:pt idx="1190">
                  <c:v>1.5276357889681751</c:v>
                </c:pt>
                <c:pt idx="1191">
                  <c:v>1.5186324426609601</c:v>
                </c:pt>
                <c:pt idx="1192">
                  <c:v>1.511751362864072</c:v>
                </c:pt>
                <c:pt idx="1193">
                  <c:v>1.5294138935140149</c:v>
                </c:pt>
                <c:pt idx="1194">
                  <c:v>1.529492333766622</c:v>
                </c:pt>
                <c:pt idx="1195">
                  <c:v>1.5215679451587509</c:v>
                </c:pt>
                <c:pt idx="1196">
                  <c:v>1.518695288185764</c:v>
                </c:pt>
                <c:pt idx="1197">
                  <c:v>1.508872685138982</c:v>
                </c:pt>
                <c:pt idx="1198">
                  <c:v>1.502876097327813</c:v>
                </c:pt>
                <c:pt idx="1199">
                  <c:v>1.5144136100827039</c:v>
                </c:pt>
                <c:pt idx="1200">
                  <c:v>1.521742635861423</c:v>
                </c:pt>
                <c:pt idx="1201">
                  <c:v>1.525403300005574</c:v>
                </c:pt>
                <c:pt idx="1202">
                  <c:v>1.5357349298275309</c:v>
                </c:pt>
                <c:pt idx="1203">
                  <c:v>1.5321880141306989</c:v>
                </c:pt>
                <c:pt idx="1204">
                  <c:v>1.4877338870514001</c:v>
                </c:pt>
                <c:pt idx="1205">
                  <c:v>1.483298498905316</c:v>
                </c:pt>
                <c:pt idx="1206">
                  <c:v>1.478920911258536</c:v>
                </c:pt>
                <c:pt idx="1207">
                  <c:v>1.478641449112845</c:v>
                </c:pt>
                <c:pt idx="1208">
                  <c:v>1.4634536750586691</c:v>
                </c:pt>
                <c:pt idx="1209">
                  <c:v>1.4480253452273051</c:v>
                </c:pt>
                <c:pt idx="1210">
                  <c:v>1.4452263996961769</c:v>
                </c:pt>
                <c:pt idx="1211">
                  <c:v>1.456579953878353</c:v>
                </c:pt>
                <c:pt idx="1212">
                  <c:v>1.443688357335823</c:v>
                </c:pt>
                <c:pt idx="1213">
                  <c:v>1.4511011905532081</c:v>
                </c:pt>
                <c:pt idx="1214">
                  <c:v>1.455341132831959</c:v>
                </c:pt>
                <c:pt idx="1215">
                  <c:v>1.46347650448219</c:v>
                </c:pt>
                <c:pt idx="1216">
                  <c:v>1.46265282716932</c:v>
                </c:pt>
                <c:pt idx="1217">
                  <c:v>1.477846736194123</c:v>
                </c:pt>
                <c:pt idx="1218">
                  <c:v>1.492618505657795</c:v>
                </c:pt>
                <c:pt idx="1219">
                  <c:v>1.4857462334791831</c:v>
                </c:pt>
                <c:pt idx="1220">
                  <c:v>1.4865694067941919</c:v>
                </c:pt>
                <c:pt idx="1221">
                  <c:v>1.4816268315816929</c:v>
                </c:pt>
                <c:pt idx="1222">
                  <c:v>1.483845097369751</c:v>
                </c:pt>
                <c:pt idx="1223">
                  <c:v>1.4749764954093989</c:v>
                </c:pt>
                <c:pt idx="1224">
                  <c:v>1.471403314114115</c:v>
                </c:pt>
                <c:pt idx="1225">
                  <c:v>1.474308416569873</c:v>
                </c:pt>
                <c:pt idx="1226">
                  <c:v>1.4842589849054919</c:v>
                </c:pt>
                <c:pt idx="1227">
                  <c:v>1.480218741014506</c:v>
                </c:pt>
                <c:pt idx="1228">
                  <c:v>1.479255231847409</c:v>
                </c:pt>
                <c:pt idx="1229">
                  <c:v>1.4884543692575121</c:v>
                </c:pt>
                <c:pt idx="1230">
                  <c:v>1.5045075852005529</c:v>
                </c:pt>
                <c:pt idx="1231">
                  <c:v>1.4926248237338431</c:v>
                </c:pt>
                <c:pt idx="1232">
                  <c:v>1.476947242966377</c:v>
                </c:pt>
                <c:pt idx="1233">
                  <c:v>1.479178130624266</c:v>
                </c:pt>
                <c:pt idx="1234">
                  <c:v>1.4792123135274491</c:v>
                </c:pt>
                <c:pt idx="1235">
                  <c:v>1.468112055473644</c:v>
                </c:pt>
                <c:pt idx="1236">
                  <c:v>1.4768604888817951</c:v>
                </c:pt>
                <c:pt idx="1237">
                  <c:v>1.4769546461332901</c:v>
                </c:pt>
                <c:pt idx="1238">
                  <c:v>1.472329302772676</c:v>
                </c:pt>
                <c:pt idx="1239">
                  <c:v>1.476065467739285</c:v>
                </c:pt>
                <c:pt idx="1240">
                  <c:v>1.4597455632482119</c:v>
                </c:pt>
                <c:pt idx="1241">
                  <c:v>1.4526359929746311</c:v>
                </c:pt>
                <c:pt idx="1242">
                  <c:v>1.456946011828028</c:v>
                </c:pt>
                <c:pt idx="1243">
                  <c:v>1.456979432495656</c:v>
                </c:pt>
                <c:pt idx="1244">
                  <c:v>1.443756059115588</c:v>
                </c:pt>
                <c:pt idx="1245">
                  <c:v>1.43559544899281</c:v>
                </c:pt>
                <c:pt idx="1246">
                  <c:v>1.426210448130216</c:v>
                </c:pt>
                <c:pt idx="1247">
                  <c:v>1.4353685687148581</c:v>
                </c:pt>
                <c:pt idx="1248">
                  <c:v>1.4359031879398449</c:v>
                </c:pt>
                <c:pt idx="1249">
                  <c:v>1.4503510992274899</c:v>
                </c:pt>
                <c:pt idx="1250">
                  <c:v>1.4628699574490751</c:v>
                </c:pt>
                <c:pt idx="1251">
                  <c:v>1.4622647944209231</c:v>
                </c:pt>
                <c:pt idx="1252">
                  <c:v>1.4731449920748929</c:v>
                </c:pt>
                <c:pt idx="1253">
                  <c:v>1.468183916155646</c:v>
                </c:pt>
                <c:pt idx="1254">
                  <c:v>1.4622284549827269</c:v>
                </c:pt>
                <c:pt idx="1255">
                  <c:v>1.465404754117045</c:v>
                </c:pt>
                <c:pt idx="1256">
                  <c:v>1.4706151167084249</c:v>
                </c:pt>
                <c:pt idx="1257">
                  <c:v>1.4670029233541551</c:v>
                </c:pt>
                <c:pt idx="1258">
                  <c:v>1.467786928478179</c:v>
                </c:pt>
                <c:pt idx="1259">
                  <c:v>1.454925976205401</c:v>
                </c:pt>
                <c:pt idx="1260">
                  <c:v>1.45206536834053</c:v>
                </c:pt>
                <c:pt idx="1261">
                  <c:v>1.431412548558892</c:v>
                </c:pt>
                <c:pt idx="1262">
                  <c:v>1.429803415502561</c:v>
                </c:pt>
                <c:pt idx="1263">
                  <c:v>1.443786630031914</c:v>
                </c:pt>
                <c:pt idx="1264">
                  <c:v>1.438949583956497</c:v>
                </c:pt>
                <c:pt idx="1265">
                  <c:v>1.4523216723177359</c:v>
                </c:pt>
                <c:pt idx="1266">
                  <c:v>1.46076264393767</c:v>
                </c:pt>
                <c:pt idx="1267">
                  <c:v>1.4637676184465009</c:v>
                </c:pt>
                <c:pt idx="1268">
                  <c:v>1.4615586656947019</c:v>
                </c:pt>
                <c:pt idx="1269">
                  <c:v>1.4591336148719649</c:v>
                </c:pt>
                <c:pt idx="1270">
                  <c:v>1.459710856700065</c:v>
                </c:pt>
                <c:pt idx="1271">
                  <c:v>1.4530327685521289</c:v>
                </c:pt>
                <c:pt idx="1272">
                  <c:v>1.4577438227688659</c:v>
                </c:pt>
                <c:pt idx="1273">
                  <c:v>1.4724509279768221</c:v>
                </c:pt>
                <c:pt idx="1274">
                  <c:v>1.4700715482116491</c:v>
                </c:pt>
                <c:pt idx="1275">
                  <c:v>1.460206320405631</c:v>
                </c:pt>
                <c:pt idx="1276">
                  <c:v>1.4638156019796089</c:v>
                </c:pt>
                <c:pt idx="1277">
                  <c:v>1.459464289542449</c:v>
                </c:pt>
                <c:pt idx="1278">
                  <c:v>1.4484529541175331</c:v>
                </c:pt>
                <c:pt idx="1279">
                  <c:v>1.451280435862309</c:v>
                </c:pt>
                <c:pt idx="1280">
                  <c:v>1.40589340493314</c:v>
                </c:pt>
                <c:pt idx="1281">
                  <c:v>1.386561356354292</c:v>
                </c:pt>
                <c:pt idx="1282">
                  <c:v>1.3819021901188611</c:v>
                </c:pt>
                <c:pt idx="1283">
                  <c:v>1.3851730145826111</c:v>
                </c:pt>
                <c:pt idx="1284">
                  <c:v>1.3845180252002189</c:v>
                </c:pt>
                <c:pt idx="1285">
                  <c:v>1.364501722812089</c:v>
                </c:pt>
                <c:pt idx="1286">
                  <c:v>1.3631293834507641</c:v>
                </c:pt>
                <c:pt idx="1287">
                  <c:v>1.374566509804843</c:v>
                </c:pt>
                <c:pt idx="1288">
                  <c:v>1.3678846977746271</c:v>
                </c:pt>
                <c:pt idx="1289">
                  <c:v>1.354757306099879</c:v>
                </c:pt>
                <c:pt idx="1290">
                  <c:v>1.355368289820932</c:v>
                </c:pt>
                <c:pt idx="1291">
                  <c:v>1.3502343771558041</c:v>
                </c:pt>
                <c:pt idx="1292">
                  <c:v>1.3627219614275889</c:v>
                </c:pt>
                <c:pt idx="1293">
                  <c:v>1.373175235628179</c:v>
                </c:pt>
                <c:pt idx="1294">
                  <c:v>1.365756210307228</c:v>
                </c:pt>
                <c:pt idx="1295">
                  <c:v>1.3672037871879681</c:v>
                </c:pt>
                <c:pt idx="1296">
                  <c:v>1.37003533578718</c:v>
                </c:pt>
                <c:pt idx="1297">
                  <c:v>1.378616718257119</c:v>
                </c:pt>
                <c:pt idx="1298">
                  <c:v>1.377353163181894</c:v>
                </c:pt>
                <c:pt idx="1299">
                  <c:v>1.372848065397577</c:v>
                </c:pt>
                <c:pt idx="1300">
                  <c:v>1.381696157373641</c:v>
                </c:pt>
                <c:pt idx="1301">
                  <c:v>1.402508441677671</c:v>
                </c:pt>
                <c:pt idx="1302">
                  <c:v>1.3945366426769461</c:v>
                </c:pt>
                <c:pt idx="1303">
                  <c:v>1.386068029399609</c:v>
                </c:pt>
                <c:pt idx="1304">
                  <c:v>1.385995121209894</c:v>
                </c:pt>
                <c:pt idx="1305">
                  <c:v>1.379301150643327</c:v>
                </c:pt>
                <c:pt idx="1306">
                  <c:v>1.375137918163837</c:v>
                </c:pt>
                <c:pt idx="1307">
                  <c:v>1.3764348481217641</c:v>
                </c:pt>
                <c:pt idx="1308">
                  <c:v>1.372815417465632</c:v>
                </c:pt>
                <c:pt idx="1309">
                  <c:v>1.364514906406054</c:v>
                </c:pt>
                <c:pt idx="1310">
                  <c:v>1.3607831821826399</c:v>
                </c:pt>
                <c:pt idx="1311">
                  <c:v>1.3743431661417489</c:v>
                </c:pt>
                <c:pt idx="1312">
                  <c:v>1.372102936743097</c:v>
                </c:pt>
                <c:pt idx="1313">
                  <c:v>1.382645048365142</c:v>
                </c:pt>
                <c:pt idx="1314">
                  <c:v>1.3810521455580049</c:v>
                </c:pt>
                <c:pt idx="1315">
                  <c:v>1.385092595092166</c:v>
                </c:pt>
                <c:pt idx="1316">
                  <c:v>1.385772218557469</c:v>
                </c:pt>
                <c:pt idx="1317">
                  <c:v>1.389568864403248</c:v>
                </c:pt>
                <c:pt idx="1318">
                  <c:v>1.410089785206631</c:v>
                </c:pt>
                <c:pt idx="1319">
                  <c:v>1.419348827987535</c:v>
                </c:pt>
                <c:pt idx="1320">
                  <c:v>1.4103827320126969</c:v>
                </c:pt>
                <c:pt idx="1321">
                  <c:v>1.4150908965045961</c:v>
                </c:pt>
                <c:pt idx="1322">
                  <c:v>1.427566178267772</c:v>
                </c:pt>
                <c:pt idx="1323">
                  <c:v>1.4297961425015031</c:v>
                </c:pt>
                <c:pt idx="1324">
                  <c:v>1.429286091309131</c:v>
                </c:pt>
                <c:pt idx="1325">
                  <c:v>1.4287926805866209</c:v>
                </c:pt>
                <c:pt idx="1326">
                  <c:v>1.4423731939940589</c:v>
                </c:pt>
                <c:pt idx="1327">
                  <c:v>1.4567979569447169</c:v>
                </c:pt>
                <c:pt idx="1328">
                  <c:v>1.4685883104312281</c:v>
                </c:pt>
                <c:pt idx="1329">
                  <c:v>1.4833223018270201</c:v>
                </c:pt>
                <c:pt idx="1330">
                  <c:v>1.4702278279293151</c:v>
                </c:pt>
                <c:pt idx="1331">
                  <c:v>1.4689821898100679</c:v>
                </c:pt>
                <c:pt idx="1332">
                  <c:v>1.476774109384337</c:v>
                </c:pt>
                <c:pt idx="1333">
                  <c:v>1.5077338231978641</c:v>
                </c:pt>
                <c:pt idx="1334">
                  <c:v>1.5218989593863541</c:v>
                </c:pt>
                <c:pt idx="1335">
                  <c:v>1.570422693644306</c:v>
                </c:pt>
                <c:pt idx="1336">
                  <c:v>1.501488682163163</c:v>
                </c:pt>
                <c:pt idx="1337">
                  <c:v>1.492702145492006</c:v>
                </c:pt>
                <c:pt idx="1338">
                  <c:v>1.4994333069818879</c:v>
                </c:pt>
                <c:pt idx="1339">
                  <c:v>1.502541333477099</c:v>
                </c:pt>
                <c:pt idx="1340">
                  <c:v>1.5074124185485669</c:v>
                </c:pt>
                <c:pt idx="1341">
                  <c:v>1.50146937611447</c:v>
                </c:pt>
                <c:pt idx="1342">
                  <c:v>1.503928213237604</c:v>
                </c:pt>
                <c:pt idx="1343">
                  <c:v>1.495815340108422</c:v>
                </c:pt>
                <c:pt idx="1344">
                  <c:v>1.4852260927404211</c:v>
                </c:pt>
                <c:pt idx="1345">
                  <c:v>1.4927873047850391</c:v>
                </c:pt>
                <c:pt idx="1346">
                  <c:v>1.487490086596533</c:v>
                </c:pt>
                <c:pt idx="1347">
                  <c:v>1.502503093386059</c:v>
                </c:pt>
                <c:pt idx="1348">
                  <c:v>1.5310124724582821</c:v>
                </c:pt>
                <c:pt idx="1349">
                  <c:v>1.515658177197525</c:v>
                </c:pt>
                <c:pt idx="1350">
                  <c:v>1.5082521111777689</c:v>
                </c:pt>
                <c:pt idx="1351">
                  <c:v>1.5146961677502471</c:v>
                </c:pt>
                <c:pt idx="1352">
                  <c:v>1.514941373407684</c:v>
                </c:pt>
                <c:pt idx="1353">
                  <c:v>1.5297335465672941</c:v>
                </c:pt>
                <c:pt idx="1354">
                  <c:v>1.517446656530268</c:v>
                </c:pt>
                <c:pt idx="1355">
                  <c:v>1.521439934880811</c:v>
                </c:pt>
                <c:pt idx="1356">
                  <c:v>1.5316810524607241</c:v>
                </c:pt>
                <c:pt idx="1357">
                  <c:v>1.524257712746856</c:v>
                </c:pt>
                <c:pt idx="1358">
                  <c:v>1.5110010111054351</c:v>
                </c:pt>
                <c:pt idx="1359">
                  <c:v>1.50122818329929</c:v>
                </c:pt>
                <c:pt idx="1360">
                  <c:v>1.4834599510430611</c:v>
                </c:pt>
                <c:pt idx="1361">
                  <c:v>1.4811606701888209</c:v>
                </c:pt>
                <c:pt idx="1362">
                  <c:v>1.4873173957572381</c:v>
                </c:pt>
                <c:pt idx="1363">
                  <c:v>1.493060212333972</c:v>
                </c:pt>
                <c:pt idx="1364">
                  <c:v>1.5072676698172089</c:v>
                </c:pt>
                <c:pt idx="1365">
                  <c:v>1.504536410857416</c:v>
                </c:pt>
                <c:pt idx="1366">
                  <c:v>1.51544936798563</c:v>
                </c:pt>
                <c:pt idx="1367">
                  <c:v>1.5229814776909349</c:v>
                </c:pt>
                <c:pt idx="1368">
                  <c:v>1.572776562763786</c:v>
                </c:pt>
                <c:pt idx="1369">
                  <c:v>1.58681316123889</c:v>
                </c:pt>
                <c:pt idx="1370">
                  <c:v>1.6149160352406191</c:v>
                </c:pt>
                <c:pt idx="1371">
                  <c:v>1.5820495554648411</c:v>
                </c:pt>
                <c:pt idx="1372">
                  <c:v>1.5762540625793651</c:v>
                </c:pt>
                <c:pt idx="1373">
                  <c:v>1.586895919566599</c:v>
                </c:pt>
                <c:pt idx="1374">
                  <c:v>1.5784757800971849</c:v>
                </c:pt>
                <c:pt idx="1375">
                  <c:v>1.5847312223851251</c:v>
                </c:pt>
                <c:pt idx="1376">
                  <c:v>1.581664875747649</c:v>
                </c:pt>
                <c:pt idx="1377">
                  <c:v>1.564667413418148</c:v>
                </c:pt>
                <c:pt idx="1378">
                  <c:v>1.570854339534792</c:v>
                </c:pt>
                <c:pt idx="1379">
                  <c:v>1.5626040312711571</c:v>
                </c:pt>
                <c:pt idx="1380">
                  <c:v>1.561174173646388</c:v>
                </c:pt>
                <c:pt idx="1381">
                  <c:v>1.5684111535182499</c:v>
                </c:pt>
                <c:pt idx="1382">
                  <c:v>1.5808831500936611</c:v>
                </c:pt>
                <c:pt idx="1383">
                  <c:v>1.567133021121204</c:v>
                </c:pt>
                <c:pt idx="1384">
                  <c:v>1.579499151485154</c:v>
                </c:pt>
                <c:pt idx="1385">
                  <c:v>1.580834738154185</c:v>
                </c:pt>
                <c:pt idx="1386">
                  <c:v>1.5760096024584369</c:v>
                </c:pt>
                <c:pt idx="1387">
                  <c:v>1.589166459670962</c:v>
                </c:pt>
                <c:pt idx="1388">
                  <c:v>1.586927342463949</c:v>
                </c:pt>
                <c:pt idx="1389">
                  <c:v>1.58416382739177</c:v>
                </c:pt>
                <c:pt idx="1390">
                  <c:v>1.5732241597535399</c:v>
                </c:pt>
                <c:pt idx="1391">
                  <c:v>1.578679488311026</c:v>
                </c:pt>
                <c:pt idx="1392">
                  <c:v>1.5965364573725289</c:v>
                </c:pt>
                <c:pt idx="1393">
                  <c:v>1.5992474570881989</c:v>
                </c:pt>
                <c:pt idx="1394">
                  <c:v>1.623992139895732</c:v>
                </c:pt>
                <c:pt idx="1395">
                  <c:v>1.6009652377441279</c:v>
                </c:pt>
                <c:pt idx="1396">
                  <c:v>1.5920275214584241</c:v>
                </c:pt>
                <c:pt idx="1397">
                  <c:v>1.594640768325206</c:v>
                </c:pt>
                <c:pt idx="1398">
                  <c:v>1.599495164951821</c:v>
                </c:pt>
                <c:pt idx="1399">
                  <c:v>1.603200375829327</c:v>
                </c:pt>
                <c:pt idx="1400">
                  <c:v>1.607080117715157</c:v>
                </c:pt>
                <c:pt idx="1401">
                  <c:v>1.6212677052637561</c:v>
                </c:pt>
                <c:pt idx="1402">
                  <c:v>1.634654508567932</c:v>
                </c:pt>
                <c:pt idx="1403">
                  <c:v>1.6468110407752541</c:v>
                </c:pt>
                <c:pt idx="1404">
                  <c:v>1.637911085997759</c:v>
                </c:pt>
                <c:pt idx="1405">
                  <c:v>1.64226047224279</c:v>
                </c:pt>
                <c:pt idx="1406">
                  <c:v>1.660249558643544</c:v>
                </c:pt>
                <c:pt idx="1407">
                  <c:v>1.6602138954007959</c:v>
                </c:pt>
                <c:pt idx="1408">
                  <c:v>1.6715833497944621</c:v>
                </c:pt>
                <c:pt idx="1409">
                  <c:v>1.6683055074081741</c:v>
                </c:pt>
                <c:pt idx="1410">
                  <c:v>1.6760520436564119</c:v>
                </c:pt>
                <c:pt idx="1411">
                  <c:v>1.670292703810849</c:v>
                </c:pt>
                <c:pt idx="1412">
                  <c:v>1.6808910963330961</c:v>
                </c:pt>
                <c:pt idx="1413">
                  <c:v>1.670043579945667</c:v>
                </c:pt>
                <c:pt idx="1414">
                  <c:v>1.6775236939033411</c:v>
                </c:pt>
                <c:pt idx="1415">
                  <c:v>1.675926720698967</c:v>
                </c:pt>
                <c:pt idx="1416">
                  <c:v>1.6800779805361441</c:v>
                </c:pt>
                <c:pt idx="1417">
                  <c:v>1.6832865770878369</c:v>
                </c:pt>
                <c:pt idx="1418">
                  <c:v>1.6952088497766751</c:v>
                </c:pt>
                <c:pt idx="1419">
                  <c:v>1.6811203270061319</c:v>
                </c:pt>
                <c:pt idx="1420">
                  <c:v>1.674045720025676</c:v>
                </c:pt>
                <c:pt idx="1421">
                  <c:v>1.6886063419809829</c:v>
                </c:pt>
                <c:pt idx="1422">
                  <c:v>1.6907930352539611</c:v>
                </c:pt>
                <c:pt idx="1423">
                  <c:v>1.6772324724364731</c:v>
                </c:pt>
                <c:pt idx="1424">
                  <c:v>1.694958025958103</c:v>
                </c:pt>
                <c:pt idx="1425">
                  <c:v>1.6858970427758979</c:v>
                </c:pt>
                <c:pt idx="1426">
                  <c:v>1.68681314787245</c:v>
                </c:pt>
                <c:pt idx="1427">
                  <c:v>1.664246115657267</c:v>
                </c:pt>
                <c:pt idx="1428">
                  <c:v>1.654523750961818</c:v>
                </c:pt>
                <c:pt idx="1429">
                  <c:v>1.631876994051852</c:v>
                </c:pt>
                <c:pt idx="1430">
                  <c:v>1.6352237781401651</c:v>
                </c:pt>
                <c:pt idx="1431">
                  <c:v>1.646075082296991</c:v>
                </c:pt>
                <c:pt idx="1432">
                  <c:v>1.6344729237908009</c:v>
                </c:pt>
                <c:pt idx="1433">
                  <c:v>1.617616166249513</c:v>
                </c:pt>
                <c:pt idx="1434">
                  <c:v>1.619510560377398</c:v>
                </c:pt>
                <c:pt idx="1435">
                  <c:v>1.628161830321706</c:v>
                </c:pt>
                <c:pt idx="1436">
                  <c:v>1.6163931783330889</c:v>
                </c:pt>
                <c:pt idx="1437">
                  <c:v>1.636423684576771</c:v>
                </c:pt>
                <c:pt idx="1438">
                  <c:v>1.632419309902823</c:v>
                </c:pt>
                <c:pt idx="1439">
                  <c:v>1.6381575456735959</c:v>
                </c:pt>
                <c:pt idx="1440">
                  <c:v>1.6196247966080011</c:v>
                </c:pt>
                <c:pt idx="1441">
                  <c:v>1.616361531912609</c:v>
                </c:pt>
                <c:pt idx="1442">
                  <c:v>1.616398415482853</c:v>
                </c:pt>
                <c:pt idx="1443">
                  <c:v>1.6131093080098149</c:v>
                </c:pt>
                <c:pt idx="1444">
                  <c:v>1.6157675675639029</c:v>
                </c:pt>
                <c:pt idx="1445">
                  <c:v>1.604299498450404</c:v>
                </c:pt>
                <c:pt idx="1446">
                  <c:v>1.570477157759737</c:v>
                </c:pt>
                <c:pt idx="1447">
                  <c:v>1.569351305241897</c:v>
                </c:pt>
                <c:pt idx="1448">
                  <c:v>1.570281549476066</c:v>
                </c:pt>
                <c:pt idx="1449">
                  <c:v>1.5704643091258359</c:v>
                </c:pt>
                <c:pt idx="1450">
                  <c:v>1.5684919058449891</c:v>
                </c:pt>
                <c:pt idx="1451">
                  <c:v>1.6018346503381731</c:v>
                </c:pt>
                <c:pt idx="1452">
                  <c:v>1.5724201518840979</c:v>
                </c:pt>
                <c:pt idx="1453">
                  <c:v>1.5666406678089171</c:v>
                </c:pt>
                <c:pt idx="1454">
                  <c:v>1.565982963894937</c:v>
                </c:pt>
                <c:pt idx="1455">
                  <c:v>1.591108052859759</c:v>
                </c:pt>
                <c:pt idx="1456">
                  <c:v>1.581703622984173</c:v>
                </c:pt>
                <c:pt idx="1457">
                  <c:v>1.589349846943477</c:v>
                </c:pt>
                <c:pt idx="1458">
                  <c:v>1.599799102381825</c:v>
                </c:pt>
                <c:pt idx="1459">
                  <c:v>1.598790969438475</c:v>
                </c:pt>
                <c:pt idx="1460">
                  <c:v>1.618648963719068</c:v>
                </c:pt>
                <c:pt idx="1461">
                  <c:v>1.631754087080115</c:v>
                </c:pt>
                <c:pt idx="1462">
                  <c:v>1.6328804416681151</c:v>
                </c:pt>
                <c:pt idx="1463">
                  <c:v>1.6239849626167071</c:v>
                </c:pt>
                <c:pt idx="1464">
                  <c:v>1.6295058045519539</c:v>
                </c:pt>
                <c:pt idx="1465">
                  <c:v>1.605520742801299</c:v>
                </c:pt>
                <c:pt idx="1466">
                  <c:v>1.5881909548069071</c:v>
                </c:pt>
                <c:pt idx="1467">
                  <c:v>1.6009780470877959</c:v>
                </c:pt>
                <c:pt idx="1468">
                  <c:v>1.60708149487761</c:v>
                </c:pt>
                <c:pt idx="1469">
                  <c:v>1.5926965631523871</c:v>
                </c:pt>
                <c:pt idx="1470">
                  <c:v>1.599207703782078</c:v>
                </c:pt>
                <c:pt idx="1471">
                  <c:v>1.608731840927716</c:v>
                </c:pt>
                <c:pt idx="1472">
                  <c:v>1.599273006618946</c:v>
                </c:pt>
                <c:pt idx="1473">
                  <c:v>1.6111370355379351</c:v>
                </c:pt>
                <c:pt idx="1474">
                  <c:v>1.6086345198439569</c:v>
                </c:pt>
                <c:pt idx="1475">
                  <c:v>1.611406126438516</c:v>
                </c:pt>
                <c:pt idx="1476">
                  <c:v>1.602260054278958</c:v>
                </c:pt>
                <c:pt idx="1477">
                  <c:v>1.6032135710418971</c:v>
                </c:pt>
                <c:pt idx="1478">
                  <c:v>1.590461608319961</c:v>
                </c:pt>
                <c:pt idx="1479">
                  <c:v>1.5920332249062401</c:v>
                </c:pt>
                <c:pt idx="1480">
                  <c:v>1.5744765243116761</c:v>
                </c:pt>
                <c:pt idx="1481">
                  <c:v>1.522665449601625</c:v>
                </c:pt>
                <c:pt idx="1482">
                  <c:v>1.5293021904833</c:v>
                </c:pt>
                <c:pt idx="1483">
                  <c:v>1.53178496905286</c:v>
                </c:pt>
                <c:pt idx="1484">
                  <c:v>1.522560657790923</c:v>
                </c:pt>
                <c:pt idx="1485">
                  <c:v>1.516373270755089</c:v>
                </c:pt>
                <c:pt idx="1486">
                  <c:v>1.519932496289323</c:v>
                </c:pt>
                <c:pt idx="1487">
                  <c:v>1.5297289343876701</c:v>
                </c:pt>
                <c:pt idx="1488">
                  <c:v>1.532927189251307</c:v>
                </c:pt>
                <c:pt idx="1489">
                  <c:v>1.5380712356080981</c:v>
                </c:pt>
                <c:pt idx="1490">
                  <c:v>1.5461705007355719</c:v>
                </c:pt>
                <c:pt idx="1491">
                  <c:v>1.5363009102266989</c:v>
                </c:pt>
                <c:pt idx="1492">
                  <c:v>1.53192217312936</c:v>
                </c:pt>
                <c:pt idx="1493">
                  <c:v>1.520714379401497</c:v>
                </c:pt>
                <c:pt idx="1494">
                  <c:v>1.496117547394191</c:v>
                </c:pt>
                <c:pt idx="1495">
                  <c:v>1.4852137677557109</c:v>
                </c:pt>
                <c:pt idx="1496">
                  <c:v>1.4963149070703829</c:v>
                </c:pt>
                <c:pt idx="1497">
                  <c:v>1.502690766407152</c:v>
                </c:pt>
                <c:pt idx="1498">
                  <c:v>1.51700806574728</c:v>
                </c:pt>
                <c:pt idx="1499">
                  <c:v>1.504890324160326</c:v>
                </c:pt>
                <c:pt idx="1500">
                  <c:v>1.5084669969597679</c:v>
                </c:pt>
                <c:pt idx="1501">
                  <c:v>1.5168557971971981</c:v>
                </c:pt>
                <c:pt idx="1502">
                  <c:v>1.509885642699716</c:v>
                </c:pt>
                <c:pt idx="1503">
                  <c:v>1.496735790395523</c:v>
                </c:pt>
                <c:pt idx="1504">
                  <c:v>1.4888083425213969</c:v>
                </c:pt>
                <c:pt idx="1505">
                  <c:v>1.4856350527173621</c:v>
                </c:pt>
                <c:pt idx="1506">
                  <c:v>1.484987571602143</c:v>
                </c:pt>
                <c:pt idx="1507">
                  <c:v>1.4922266157455131</c:v>
                </c:pt>
                <c:pt idx="1508">
                  <c:v>1.5064751497913029</c:v>
                </c:pt>
                <c:pt idx="1509">
                  <c:v>1.496570329904076</c:v>
                </c:pt>
                <c:pt idx="1510">
                  <c:v>1.5120314770033729</c:v>
                </c:pt>
                <c:pt idx="1511">
                  <c:v>1.519378502201316</c:v>
                </c:pt>
                <c:pt idx="1512">
                  <c:v>1.518010440205855</c:v>
                </c:pt>
                <c:pt idx="1513">
                  <c:v>1.5161911426882939</c:v>
                </c:pt>
                <c:pt idx="1514">
                  <c:v>1.501744429277011</c:v>
                </c:pt>
                <c:pt idx="1515">
                  <c:v>1.490209543941597</c:v>
                </c:pt>
                <c:pt idx="1516">
                  <c:v>1.5005424882514291</c:v>
                </c:pt>
                <c:pt idx="1517">
                  <c:v>1.5008160756482991</c:v>
                </c:pt>
                <c:pt idx="1518">
                  <c:v>1.502001270901546</c:v>
                </c:pt>
                <c:pt idx="1519">
                  <c:v>1.4878672416908989</c:v>
                </c:pt>
                <c:pt idx="1520">
                  <c:v>1.482674334807347</c:v>
                </c:pt>
                <c:pt idx="1521">
                  <c:v>1.4787373550722589</c:v>
                </c:pt>
                <c:pt idx="1522">
                  <c:v>1.47243196793246</c:v>
                </c:pt>
                <c:pt idx="1523">
                  <c:v>1.51364614864629</c:v>
                </c:pt>
                <c:pt idx="1524">
                  <c:v>1.5001744827072789</c:v>
                </c:pt>
                <c:pt idx="1525">
                  <c:v>1.492042789598131</c:v>
                </c:pt>
                <c:pt idx="1526">
                  <c:v>1.4729153557018371</c:v>
                </c:pt>
                <c:pt idx="1527">
                  <c:v>1.4403102076576031</c:v>
                </c:pt>
                <c:pt idx="1528">
                  <c:v>1.462900293464156</c:v>
                </c:pt>
                <c:pt idx="1529">
                  <c:v>1.4500953251897251</c:v>
                </c:pt>
                <c:pt idx="1530">
                  <c:v>1.4557460613962161</c:v>
                </c:pt>
                <c:pt idx="1531">
                  <c:v>1.4643978557402919</c:v>
                </c:pt>
                <c:pt idx="1532">
                  <c:v>1.4848634266929981</c:v>
                </c:pt>
                <c:pt idx="1533">
                  <c:v>1.4880086917367441</c:v>
                </c:pt>
                <c:pt idx="1534">
                  <c:v>1.4762136526530869</c:v>
                </c:pt>
                <c:pt idx="1535">
                  <c:v>1.482534107164442</c:v>
                </c:pt>
                <c:pt idx="1536">
                  <c:v>1.496118953908228</c:v>
                </c:pt>
                <c:pt idx="1537">
                  <c:v>1.5173567329281239</c:v>
                </c:pt>
                <c:pt idx="1538">
                  <c:v>1.5314438386786611</c:v>
                </c:pt>
                <c:pt idx="1539">
                  <c:v>1.5259507408475761</c:v>
                </c:pt>
                <c:pt idx="1540">
                  <c:v>1.50887640168277</c:v>
                </c:pt>
                <c:pt idx="1541">
                  <c:v>1.521708251094618</c:v>
                </c:pt>
                <c:pt idx="1542">
                  <c:v>1.5452271104469359</c:v>
                </c:pt>
                <c:pt idx="1543">
                  <c:v>1.5390185156684399</c:v>
                </c:pt>
                <c:pt idx="1544">
                  <c:v>1.528180049918578</c:v>
                </c:pt>
                <c:pt idx="1545">
                  <c:v>1.53982890621208</c:v>
                </c:pt>
                <c:pt idx="1546">
                  <c:v>1.5465278030381531</c:v>
                </c:pt>
                <c:pt idx="1547">
                  <c:v>1.53650632519714</c:v>
                </c:pt>
                <c:pt idx="1548">
                  <c:v>1.5380381878764531</c:v>
                </c:pt>
                <c:pt idx="1549">
                  <c:v>1.5387758599483401</c:v>
                </c:pt>
                <c:pt idx="1550">
                  <c:v>1.5438959513873549</c:v>
                </c:pt>
                <c:pt idx="1551">
                  <c:v>1.5329788241545781</c:v>
                </c:pt>
                <c:pt idx="1552">
                  <c:v>1.5392241239061319</c:v>
                </c:pt>
                <c:pt idx="1553">
                  <c:v>1.522805089590018</c:v>
                </c:pt>
                <c:pt idx="1554">
                  <c:v>1.5210276186769709</c:v>
                </c:pt>
                <c:pt idx="1555">
                  <c:v>1.527381587117393</c:v>
                </c:pt>
                <c:pt idx="1556">
                  <c:v>1.516649926373739</c:v>
                </c:pt>
                <c:pt idx="1557">
                  <c:v>1.510314364767477</c:v>
                </c:pt>
                <c:pt idx="1558">
                  <c:v>1.509316770305249</c:v>
                </c:pt>
                <c:pt idx="1559">
                  <c:v>1.512986764916127</c:v>
                </c:pt>
                <c:pt idx="1560">
                  <c:v>1.5165723622712439</c:v>
                </c:pt>
                <c:pt idx="1561">
                  <c:v>1.520403189385976</c:v>
                </c:pt>
                <c:pt idx="1562">
                  <c:v>1.522040025633572</c:v>
                </c:pt>
                <c:pt idx="1563">
                  <c:v>1.5312725004446179</c:v>
                </c:pt>
                <c:pt idx="1564">
                  <c:v>1.5354174378336449</c:v>
                </c:pt>
                <c:pt idx="1565">
                  <c:v>1.5199105146623579</c:v>
                </c:pt>
                <c:pt idx="1566">
                  <c:v>1.5131556551880609</c:v>
                </c:pt>
                <c:pt idx="1567">
                  <c:v>1.518064085487987</c:v>
                </c:pt>
                <c:pt idx="1568">
                  <c:v>1.5010833445593981</c:v>
                </c:pt>
                <c:pt idx="1569">
                  <c:v>1.5038753896342709</c:v>
                </c:pt>
                <c:pt idx="1570">
                  <c:v>1.514293458693462</c:v>
                </c:pt>
                <c:pt idx="1571">
                  <c:v>1.490734851572187</c:v>
                </c:pt>
                <c:pt idx="1572">
                  <c:v>1.4747933652086</c:v>
                </c:pt>
                <c:pt idx="1573">
                  <c:v>1.4773089741353831</c:v>
                </c:pt>
                <c:pt idx="1574">
                  <c:v>1.4712588704159031</c:v>
                </c:pt>
                <c:pt idx="1575">
                  <c:v>1.4643322079160961</c:v>
                </c:pt>
                <c:pt idx="1576">
                  <c:v>1.4373351184845859</c:v>
                </c:pt>
                <c:pt idx="1577">
                  <c:v>1.4509625384922</c:v>
                </c:pt>
                <c:pt idx="1578">
                  <c:v>1.467519512416106</c:v>
                </c:pt>
                <c:pt idx="1579">
                  <c:v>1.483251484861595</c:v>
                </c:pt>
                <c:pt idx="1580">
                  <c:v>1.497998247356414</c:v>
                </c:pt>
                <c:pt idx="1581">
                  <c:v>1.483144471542081</c:v>
                </c:pt>
                <c:pt idx="1582">
                  <c:v>1.4845055051840861</c:v>
                </c:pt>
                <c:pt idx="1583">
                  <c:v>1.4770179669312189</c:v>
                </c:pt>
                <c:pt idx="1584">
                  <c:v>1.4749931718884839</c:v>
                </c:pt>
                <c:pt idx="1585">
                  <c:v>1.476556564230102</c:v>
                </c:pt>
                <c:pt idx="1586">
                  <c:v>1.467722251222161</c:v>
                </c:pt>
                <c:pt idx="1587">
                  <c:v>1.482273813814192</c:v>
                </c:pt>
                <c:pt idx="1588">
                  <c:v>1.4794814215143111</c:v>
                </c:pt>
                <c:pt idx="1589">
                  <c:v>1.477016143487456</c:v>
                </c:pt>
                <c:pt idx="1590">
                  <c:v>1.4915353199345529</c:v>
                </c:pt>
                <c:pt idx="1591">
                  <c:v>1.503380087414051</c:v>
                </c:pt>
                <c:pt idx="1592">
                  <c:v>1.5023597442954939</c:v>
                </c:pt>
                <c:pt idx="1593">
                  <c:v>1.506010184777492</c:v>
                </c:pt>
                <c:pt idx="1594">
                  <c:v>1.503745041860554</c:v>
                </c:pt>
                <c:pt idx="1595">
                  <c:v>1.5148751070961879</c:v>
                </c:pt>
                <c:pt idx="1596">
                  <c:v>1.506030568126737</c:v>
                </c:pt>
                <c:pt idx="1597">
                  <c:v>1.503718949193841</c:v>
                </c:pt>
                <c:pt idx="1598">
                  <c:v>1.4991501677676831</c:v>
                </c:pt>
                <c:pt idx="1599">
                  <c:v>1.501856544616428</c:v>
                </c:pt>
                <c:pt idx="1600">
                  <c:v>1.505757391179211</c:v>
                </c:pt>
                <c:pt idx="1601">
                  <c:v>1.5022693090232151</c:v>
                </c:pt>
                <c:pt idx="1602">
                  <c:v>1.499408501746244</c:v>
                </c:pt>
                <c:pt idx="1603">
                  <c:v>1.49363712459939</c:v>
                </c:pt>
                <c:pt idx="1604">
                  <c:v>1.5023179095559669</c:v>
                </c:pt>
                <c:pt idx="1605">
                  <c:v>1.4900817312853509</c:v>
                </c:pt>
                <c:pt idx="1606">
                  <c:v>1.4717412316240619</c:v>
                </c:pt>
                <c:pt idx="1607">
                  <c:v>1.477353428860926</c:v>
                </c:pt>
                <c:pt idx="1608">
                  <c:v>1.473531738429797</c:v>
                </c:pt>
                <c:pt idx="1609">
                  <c:v>1.4758544009553869</c:v>
                </c:pt>
                <c:pt idx="1610">
                  <c:v>1.4770445456867809</c:v>
                </c:pt>
                <c:pt idx="1611">
                  <c:v>1.4923572540506069</c:v>
                </c:pt>
                <c:pt idx="1612">
                  <c:v>1.4967173794288331</c:v>
                </c:pt>
                <c:pt idx="1613">
                  <c:v>1.4973419933847809</c:v>
                </c:pt>
                <c:pt idx="1614">
                  <c:v>1.5068075192925461</c:v>
                </c:pt>
                <c:pt idx="1615">
                  <c:v>1.5102290950124879</c:v>
                </c:pt>
                <c:pt idx="1616">
                  <c:v>1.5145224754130111</c:v>
                </c:pt>
                <c:pt idx="1617">
                  <c:v>1.513104782782192</c:v>
                </c:pt>
                <c:pt idx="1618">
                  <c:v>1.5267356859405139</c:v>
                </c:pt>
                <c:pt idx="1619">
                  <c:v>1.518960375706228</c:v>
                </c:pt>
                <c:pt idx="1620">
                  <c:v>1.51575709326157</c:v>
                </c:pt>
                <c:pt idx="1621">
                  <c:v>1.513387786128968</c:v>
                </c:pt>
                <c:pt idx="1622">
                  <c:v>1.5073201488382399</c:v>
                </c:pt>
                <c:pt idx="1623">
                  <c:v>1.500850072487993</c:v>
                </c:pt>
                <c:pt idx="1624">
                  <c:v>1.4976518558256759</c:v>
                </c:pt>
                <c:pt idx="1625">
                  <c:v>1.494701556698774</c:v>
                </c:pt>
                <c:pt idx="1626">
                  <c:v>1.508988205162334</c:v>
                </c:pt>
                <c:pt idx="1627">
                  <c:v>1.502780298585177</c:v>
                </c:pt>
                <c:pt idx="1628">
                  <c:v>1.506712315450756</c:v>
                </c:pt>
                <c:pt idx="1629">
                  <c:v>1.4888498545137301</c:v>
                </c:pt>
                <c:pt idx="1630">
                  <c:v>1.4778115270328791</c:v>
                </c:pt>
                <c:pt idx="1631">
                  <c:v>1.4796999146666769</c:v>
                </c:pt>
                <c:pt idx="1632">
                  <c:v>1.474004285528481</c:v>
                </c:pt>
                <c:pt idx="1633">
                  <c:v>1.4782510152796171</c:v>
                </c:pt>
                <c:pt idx="1634">
                  <c:v>1.4796341348434869</c:v>
                </c:pt>
                <c:pt idx="1635">
                  <c:v>1.4851903837681339</c:v>
                </c:pt>
                <c:pt idx="1636">
                  <c:v>1.4897169421199059</c:v>
                </c:pt>
                <c:pt idx="1637">
                  <c:v>1.4898891019850751</c:v>
                </c:pt>
                <c:pt idx="1638">
                  <c:v>1.485617681719857</c:v>
                </c:pt>
                <c:pt idx="1639">
                  <c:v>1.472530948889216</c:v>
                </c:pt>
                <c:pt idx="1640">
                  <c:v>1.464176626375598</c:v>
                </c:pt>
                <c:pt idx="1641">
                  <c:v>1.4674586823983551</c:v>
                </c:pt>
                <c:pt idx="1642">
                  <c:v>1.4705381819567021</c:v>
                </c:pt>
                <c:pt idx="1643">
                  <c:v>1.4591571663069629</c:v>
                </c:pt>
                <c:pt idx="1644">
                  <c:v>1.448892869201899</c:v>
                </c:pt>
                <c:pt idx="1645">
                  <c:v>1.439205086946604</c:v>
                </c:pt>
                <c:pt idx="1646">
                  <c:v>1.444597985200222</c:v>
                </c:pt>
                <c:pt idx="1647">
                  <c:v>1.4392104936354211</c:v>
                </c:pt>
                <c:pt idx="1648">
                  <c:v>1.4425888238529729</c:v>
                </c:pt>
                <c:pt idx="1649">
                  <c:v>1.423515832524864</c:v>
                </c:pt>
                <c:pt idx="1650">
                  <c:v>1.4309304533018079</c:v>
                </c:pt>
                <c:pt idx="1651">
                  <c:v>1.4153603979356071</c:v>
                </c:pt>
                <c:pt idx="1652">
                  <c:v>1.4180143070228211</c:v>
                </c:pt>
                <c:pt idx="1653">
                  <c:v>1.412185396352597</c:v>
                </c:pt>
                <c:pt idx="1654">
                  <c:v>1.410373041862435</c:v>
                </c:pt>
                <c:pt idx="1655">
                  <c:v>1.416798494246637</c:v>
                </c:pt>
                <c:pt idx="1656">
                  <c:v>1.4312190722038001</c:v>
                </c:pt>
                <c:pt idx="1657">
                  <c:v>1.429147162903206</c:v>
                </c:pt>
                <c:pt idx="1658">
                  <c:v>1.4405935135277961</c:v>
                </c:pt>
                <c:pt idx="1659">
                  <c:v>1.424115003108448</c:v>
                </c:pt>
                <c:pt idx="1660">
                  <c:v>1.399401243177627</c:v>
                </c:pt>
                <c:pt idx="1661">
                  <c:v>1.4027481992208479</c:v>
                </c:pt>
                <c:pt idx="1662">
                  <c:v>1.380095847219601</c:v>
                </c:pt>
                <c:pt idx="1663">
                  <c:v>1.3706107416682649</c:v>
                </c:pt>
                <c:pt idx="1664">
                  <c:v>1.399589711252345</c:v>
                </c:pt>
                <c:pt idx="1665">
                  <c:v>1.3980757271809381</c:v>
                </c:pt>
                <c:pt idx="1666">
                  <c:v>1.3843202333473781</c:v>
                </c:pt>
                <c:pt idx="1667">
                  <c:v>1.389154093354009</c:v>
                </c:pt>
                <c:pt idx="1668">
                  <c:v>1.395606035896926</c:v>
                </c:pt>
                <c:pt idx="1669">
                  <c:v>1.370502051962055</c:v>
                </c:pt>
                <c:pt idx="1670">
                  <c:v>1.3750568028222041</c:v>
                </c:pt>
                <c:pt idx="1671">
                  <c:v>1.376923064850198</c:v>
                </c:pt>
                <c:pt idx="1672">
                  <c:v>1.3697302045691531</c:v>
                </c:pt>
                <c:pt idx="1673">
                  <c:v>1.3772910632086699</c:v>
                </c:pt>
                <c:pt idx="1674">
                  <c:v>1.363429972854548</c:v>
                </c:pt>
                <c:pt idx="1675">
                  <c:v>1.361798670826597</c:v>
                </c:pt>
                <c:pt idx="1676">
                  <c:v>1.364975826496253</c:v>
                </c:pt>
                <c:pt idx="1677">
                  <c:v>1.379067370161287</c:v>
                </c:pt>
                <c:pt idx="1678">
                  <c:v>1.321120716668043</c:v>
                </c:pt>
                <c:pt idx="1679">
                  <c:v>1.372111971633456</c:v>
                </c:pt>
                <c:pt idx="1680">
                  <c:v>1.382511941913348</c:v>
                </c:pt>
                <c:pt idx="1681">
                  <c:v>1.3809895347977199</c:v>
                </c:pt>
                <c:pt idx="1682">
                  <c:v>1.3880630294372329</c:v>
                </c:pt>
                <c:pt idx="1683">
                  <c:v>1.379625453908476</c:v>
                </c:pt>
                <c:pt idx="1684">
                  <c:v>1.3753071747661521</c:v>
                </c:pt>
                <c:pt idx="1685">
                  <c:v>1.3740675990305991</c:v>
                </c:pt>
                <c:pt idx="1686">
                  <c:v>1.378223199315842</c:v>
                </c:pt>
                <c:pt idx="1687">
                  <c:v>1.383251054172334</c:v>
                </c:pt>
                <c:pt idx="1688">
                  <c:v>1.383379650496154</c:v>
                </c:pt>
                <c:pt idx="1689">
                  <c:v>1.3851937996987</c:v>
                </c:pt>
                <c:pt idx="1690">
                  <c:v>1.4061686778298741</c:v>
                </c:pt>
                <c:pt idx="1691">
                  <c:v>1.3986838451053329</c:v>
                </c:pt>
                <c:pt idx="1692">
                  <c:v>1.4047854364576831</c:v>
                </c:pt>
                <c:pt idx="1693">
                  <c:v>1.4051439515578359</c:v>
                </c:pt>
                <c:pt idx="1694">
                  <c:v>1.411146538464642</c:v>
                </c:pt>
                <c:pt idx="1695">
                  <c:v>1.402640062265887</c:v>
                </c:pt>
                <c:pt idx="1696">
                  <c:v>1.41399765626291</c:v>
                </c:pt>
                <c:pt idx="1697">
                  <c:v>1.4012646891674809</c:v>
                </c:pt>
                <c:pt idx="1698">
                  <c:v>1.399974569101549</c:v>
                </c:pt>
                <c:pt idx="1699">
                  <c:v>1.405552359876572</c:v>
                </c:pt>
                <c:pt idx="1700">
                  <c:v>1.4037527913667629</c:v>
                </c:pt>
                <c:pt idx="1701">
                  <c:v>1.412735282108351</c:v>
                </c:pt>
                <c:pt idx="1702">
                  <c:v>1.4191476529684499</c:v>
                </c:pt>
                <c:pt idx="1703">
                  <c:v>1.4097904757168529</c:v>
                </c:pt>
                <c:pt idx="1704">
                  <c:v>1.4098411034529339</c:v>
                </c:pt>
                <c:pt idx="1705">
                  <c:v>1.399423402692727</c:v>
                </c:pt>
                <c:pt idx="1706">
                  <c:v>1.395517997227496</c:v>
                </c:pt>
                <c:pt idx="1707">
                  <c:v>1.393146826045859</c:v>
                </c:pt>
                <c:pt idx="1708">
                  <c:v>1.3832999924341569</c:v>
                </c:pt>
                <c:pt idx="1709">
                  <c:v>1.3852329866102611</c:v>
                </c:pt>
                <c:pt idx="1710">
                  <c:v>1.383985528022917</c:v>
                </c:pt>
                <c:pt idx="1711">
                  <c:v>1.3786964071782251</c:v>
                </c:pt>
                <c:pt idx="1712">
                  <c:v>1.3889759697099779</c:v>
                </c:pt>
                <c:pt idx="1713">
                  <c:v>1.3860564682908549</c:v>
                </c:pt>
                <c:pt idx="1714">
                  <c:v>1.38698007330329</c:v>
                </c:pt>
                <c:pt idx="1715">
                  <c:v>1.387372548536016</c:v>
                </c:pt>
                <c:pt idx="1716">
                  <c:v>1.387299273906121</c:v>
                </c:pt>
                <c:pt idx="1717">
                  <c:v>1.384685725081171</c:v>
                </c:pt>
                <c:pt idx="1718">
                  <c:v>1.3810411953217769</c:v>
                </c:pt>
                <c:pt idx="1719">
                  <c:v>1.383326562777232</c:v>
                </c:pt>
                <c:pt idx="1720">
                  <c:v>1.381178459113956</c:v>
                </c:pt>
                <c:pt idx="1721">
                  <c:v>1.3849002911589261</c:v>
                </c:pt>
                <c:pt idx="1722">
                  <c:v>1.382429008796106</c:v>
                </c:pt>
                <c:pt idx="1723">
                  <c:v>1.3793061738388239</c:v>
                </c:pt>
                <c:pt idx="1724">
                  <c:v>1.3796266118397389</c:v>
                </c:pt>
                <c:pt idx="1725">
                  <c:v>1.38919217101486</c:v>
                </c:pt>
                <c:pt idx="1726">
                  <c:v>1.398454525620104</c:v>
                </c:pt>
                <c:pt idx="1727">
                  <c:v>1.4135339975480821</c:v>
                </c:pt>
                <c:pt idx="1728">
                  <c:v>1.4084614977645269</c:v>
                </c:pt>
                <c:pt idx="1729">
                  <c:v>1.4148445005261061</c:v>
                </c:pt>
                <c:pt idx="1730">
                  <c:v>1.4104258545839681</c:v>
                </c:pt>
                <c:pt idx="1731">
                  <c:v>1.42795764775756</c:v>
                </c:pt>
                <c:pt idx="1732">
                  <c:v>1.4200778280555399</c:v>
                </c:pt>
                <c:pt idx="1733">
                  <c:v>1.424750013535437</c:v>
                </c:pt>
                <c:pt idx="1734">
                  <c:v>1.421552496817881</c:v>
                </c:pt>
                <c:pt idx="1735">
                  <c:v>1.419003240173341</c:v>
                </c:pt>
                <c:pt idx="1736">
                  <c:v>1.4201978551901051</c:v>
                </c:pt>
                <c:pt idx="1737">
                  <c:v>1.41693057535377</c:v>
                </c:pt>
                <c:pt idx="1738">
                  <c:v>1.415065107671214</c:v>
                </c:pt>
                <c:pt idx="1739">
                  <c:v>1.422274630136934</c:v>
                </c:pt>
                <c:pt idx="1740">
                  <c:v>1.436444775303209</c:v>
                </c:pt>
                <c:pt idx="1741">
                  <c:v>1.439155557326584</c:v>
                </c:pt>
                <c:pt idx="1742">
                  <c:v>1.452839405858366</c:v>
                </c:pt>
                <c:pt idx="1743">
                  <c:v>1.451507499921969</c:v>
                </c:pt>
                <c:pt idx="1744">
                  <c:v>1.4558010968846691</c:v>
                </c:pt>
                <c:pt idx="1745">
                  <c:v>1.456134174012836</c:v>
                </c:pt>
                <c:pt idx="1746">
                  <c:v>1.4530192256970771</c:v>
                </c:pt>
                <c:pt idx="1747">
                  <c:v>1.4514539534346811</c:v>
                </c:pt>
                <c:pt idx="1748">
                  <c:v>1.453232734983954</c:v>
                </c:pt>
                <c:pt idx="1749">
                  <c:v>1.454935209963939</c:v>
                </c:pt>
                <c:pt idx="1750">
                  <c:v>1.460441166020193</c:v>
                </c:pt>
                <c:pt idx="1751">
                  <c:v>1.4654421770978441</c:v>
                </c:pt>
                <c:pt idx="1752">
                  <c:v>1.4713712249407831</c:v>
                </c:pt>
                <c:pt idx="1753">
                  <c:v>1.483006178919664</c:v>
                </c:pt>
                <c:pt idx="1754">
                  <c:v>1.484861154915927</c:v>
                </c:pt>
                <c:pt idx="1755">
                  <c:v>1.48943532893271</c:v>
                </c:pt>
                <c:pt idx="1756">
                  <c:v>1.503811403043956</c:v>
                </c:pt>
                <c:pt idx="1757">
                  <c:v>1.5063106373274739</c:v>
                </c:pt>
                <c:pt idx="1758">
                  <c:v>1.487965388794986</c:v>
                </c:pt>
                <c:pt idx="1759">
                  <c:v>1.4910247817211331</c:v>
                </c:pt>
                <c:pt idx="1760">
                  <c:v>1.509726183477579</c:v>
                </c:pt>
                <c:pt idx="1761">
                  <c:v>1.518504869084597</c:v>
                </c:pt>
                <c:pt idx="1762">
                  <c:v>1.520755337403572</c:v>
                </c:pt>
                <c:pt idx="1763">
                  <c:v>1.53068010235201</c:v>
                </c:pt>
                <c:pt idx="1764">
                  <c:v>1.52767881828477</c:v>
                </c:pt>
                <c:pt idx="1765">
                  <c:v>1.53412063072211</c:v>
                </c:pt>
                <c:pt idx="1766">
                  <c:v>1.530635646180835</c:v>
                </c:pt>
                <c:pt idx="1767">
                  <c:v>1.5402565870232761</c:v>
                </c:pt>
                <c:pt idx="1768">
                  <c:v>1.550534899924491</c:v>
                </c:pt>
                <c:pt idx="1769">
                  <c:v>1.537743819974946</c:v>
                </c:pt>
                <c:pt idx="1770">
                  <c:v>1.5380878292958899</c:v>
                </c:pt>
                <c:pt idx="1771">
                  <c:v>1.5380878592778631</c:v>
                </c:pt>
                <c:pt idx="1772">
                  <c:v>1.548835101625021</c:v>
                </c:pt>
                <c:pt idx="1773">
                  <c:v>1.550283875962583</c:v>
                </c:pt>
                <c:pt idx="1774">
                  <c:v>1.546934695310529</c:v>
                </c:pt>
                <c:pt idx="1775">
                  <c:v>1.548331431433734</c:v>
                </c:pt>
                <c:pt idx="1776">
                  <c:v>1.5392825707902089</c:v>
                </c:pt>
                <c:pt idx="1777">
                  <c:v>1.543559139609251</c:v>
                </c:pt>
                <c:pt idx="1778">
                  <c:v>1.5506437264837061</c:v>
                </c:pt>
                <c:pt idx="1779">
                  <c:v>1.555545715909936</c:v>
                </c:pt>
                <c:pt idx="1780">
                  <c:v>1.561556342458061</c:v>
                </c:pt>
                <c:pt idx="1781">
                  <c:v>1.5557331264319201</c:v>
                </c:pt>
                <c:pt idx="1782">
                  <c:v>1.5667333632007781</c:v>
                </c:pt>
                <c:pt idx="1783">
                  <c:v>1.5495787789424551</c:v>
                </c:pt>
                <c:pt idx="1784">
                  <c:v>1.5501269494276899</c:v>
                </c:pt>
                <c:pt idx="1785">
                  <c:v>1.5447258926042029</c:v>
                </c:pt>
                <c:pt idx="1786">
                  <c:v>1.540077753483069</c:v>
                </c:pt>
                <c:pt idx="1787">
                  <c:v>1.5480901055927581</c:v>
                </c:pt>
                <c:pt idx="1788">
                  <c:v>1.5520151195076011</c:v>
                </c:pt>
                <c:pt idx="1789">
                  <c:v>1.5456715592355059</c:v>
                </c:pt>
                <c:pt idx="1790">
                  <c:v>1.544145337446692</c:v>
                </c:pt>
                <c:pt idx="1791">
                  <c:v>1.5463942597083009</c:v>
                </c:pt>
                <c:pt idx="1792">
                  <c:v>1.5513128117756081</c:v>
                </c:pt>
                <c:pt idx="1793">
                  <c:v>1.553884587726144</c:v>
                </c:pt>
                <c:pt idx="1794">
                  <c:v>1.5680118406256089</c:v>
                </c:pt>
                <c:pt idx="1795">
                  <c:v>1.586221514099593</c:v>
                </c:pt>
                <c:pt idx="1796">
                  <c:v>1.574221589779379</c:v>
                </c:pt>
                <c:pt idx="1797">
                  <c:v>1.581630050639754</c:v>
                </c:pt>
                <c:pt idx="1798">
                  <c:v>1.5721968361904359</c:v>
                </c:pt>
                <c:pt idx="1799">
                  <c:v>1.5674573552769411</c:v>
                </c:pt>
                <c:pt idx="1800">
                  <c:v>1.5651950555826379</c:v>
                </c:pt>
                <c:pt idx="1801">
                  <c:v>1.564435753633038</c:v>
                </c:pt>
                <c:pt idx="1802">
                  <c:v>1.5640495374949319</c:v>
                </c:pt>
                <c:pt idx="1803">
                  <c:v>1.5514007395161991</c:v>
                </c:pt>
                <c:pt idx="1804">
                  <c:v>1.5582804395430561</c:v>
                </c:pt>
                <c:pt idx="1805">
                  <c:v>1.5542515878346721</c:v>
                </c:pt>
                <c:pt idx="1806">
                  <c:v>1.5604502535622271</c:v>
                </c:pt>
                <c:pt idx="1807">
                  <c:v>1.5576863391077209</c:v>
                </c:pt>
                <c:pt idx="1808">
                  <c:v>1.5605887690868141</c:v>
                </c:pt>
                <c:pt idx="1809">
                  <c:v>1.565000297012008</c:v>
                </c:pt>
                <c:pt idx="1810">
                  <c:v>1.558547742388402</c:v>
                </c:pt>
                <c:pt idx="1811">
                  <c:v>1.567385522550891</c:v>
                </c:pt>
                <c:pt idx="1812">
                  <c:v>1.5583329072638969</c:v>
                </c:pt>
                <c:pt idx="1813">
                  <c:v>1.554456286028735</c:v>
                </c:pt>
                <c:pt idx="1814">
                  <c:v>1.5462890713694319</c:v>
                </c:pt>
                <c:pt idx="1815">
                  <c:v>1.547442049016037</c:v>
                </c:pt>
                <c:pt idx="1816">
                  <c:v>1.5312062889570011</c:v>
                </c:pt>
                <c:pt idx="1817">
                  <c:v>1.533289816628274</c:v>
                </c:pt>
                <c:pt idx="1818">
                  <c:v>1.530695300243428</c:v>
                </c:pt>
                <c:pt idx="1819">
                  <c:v>1.5560483363122231</c:v>
                </c:pt>
                <c:pt idx="1820">
                  <c:v>1.5453034845592939</c:v>
                </c:pt>
                <c:pt idx="1821">
                  <c:v>1.533924246897864</c:v>
                </c:pt>
                <c:pt idx="1822">
                  <c:v>1.5341277939602349</c:v>
                </c:pt>
                <c:pt idx="1823">
                  <c:v>1.535826442825855</c:v>
                </c:pt>
                <c:pt idx="1824">
                  <c:v>1.5251685616308259</c:v>
                </c:pt>
                <c:pt idx="1825">
                  <c:v>1.521402598391685</c:v>
                </c:pt>
                <c:pt idx="1826">
                  <c:v>1.5240278741276121</c:v>
                </c:pt>
                <c:pt idx="1827">
                  <c:v>1.5189539177705209</c:v>
                </c:pt>
                <c:pt idx="1828">
                  <c:v>1.522248665597105</c:v>
                </c:pt>
                <c:pt idx="1829">
                  <c:v>1.5217450054391399</c:v>
                </c:pt>
                <c:pt idx="1830">
                  <c:v>1.517206585855547</c:v>
                </c:pt>
                <c:pt idx="1831">
                  <c:v>1.5122713771128571</c:v>
                </c:pt>
                <c:pt idx="1832">
                  <c:v>1.5138542937774511</c:v>
                </c:pt>
                <c:pt idx="1833">
                  <c:v>1.52266446045431</c:v>
                </c:pt>
                <c:pt idx="1834">
                  <c:v>1.515352711488114</c:v>
                </c:pt>
                <c:pt idx="1835">
                  <c:v>1.5298857029656019</c:v>
                </c:pt>
                <c:pt idx="1836">
                  <c:v>1.5218316755427801</c:v>
                </c:pt>
                <c:pt idx="1837">
                  <c:v>1.545472239760229</c:v>
                </c:pt>
                <c:pt idx="1838">
                  <c:v>1.546201122814516</c:v>
                </c:pt>
                <c:pt idx="1839">
                  <c:v>1.546389755949517</c:v>
                </c:pt>
                <c:pt idx="1840">
                  <c:v>1.5441136265261319</c:v>
                </c:pt>
                <c:pt idx="1841">
                  <c:v>1.554712178135925</c:v>
                </c:pt>
                <c:pt idx="1842">
                  <c:v>1.542948578737662</c:v>
                </c:pt>
                <c:pt idx="1843">
                  <c:v>1.545862226923401</c:v>
                </c:pt>
                <c:pt idx="1844">
                  <c:v>1.533635696993555</c:v>
                </c:pt>
                <c:pt idx="1845">
                  <c:v>1.517523560223357</c:v>
                </c:pt>
                <c:pt idx="1846">
                  <c:v>1.515334348639956</c:v>
                </c:pt>
                <c:pt idx="1847">
                  <c:v>1.527512675501024</c:v>
                </c:pt>
                <c:pt idx="1848">
                  <c:v>1.525711664593425</c:v>
                </c:pt>
                <c:pt idx="1849">
                  <c:v>1.528446859914119</c:v>
                </c:pt>
                <c:pt idx="1850">
                  <c:v>1.53068698922095</c:v>
                </c:pt>
                <c:pt idx="1851">
                  <c:v>1.528898514954786</c:v>
                </c:pt>
                <c:pt idx="1852">
                  <c:v>1.52299319934517</c:v>
                </c:pt>
                <c:pt idx="1853">
                  <c:v>1.5238461957216509</c:v>
                </c:pt>
                <c:pt idx="1854">
                  <c:v>1.513821968815934</c:v>
                </c:pt>
                <c:pt idx="1855">
                  <c:v>1.512984573596786</c:v>
                </c:pt>
                <c:pt idx="1856">
                  <c:v>1.5157688281044659</c:v>
                </c:pt>
                <c:pt idx="1857">
                  <c:v>1.518503961815443</c:v>
                </c:pt>
                <c:pt idx="1858">
                  <c:v>1.5183476125975599</c:v>
                </c:pt>
                <c:pt idx="1859">
                  <c:v>1.5233630784323831</c:v>
                </c:pt>
                <c:pt idx="1860">
                  <c:v>1.53064855553662</c:v>
                </c:pt>
                <c:pt idx="1861">
                  <c:v>1.5273212193892529</c:v>
                </c:pt>
                <c:pt idx="1862">
                  <c:v>1.53175794871802</c:v>
                </c:pt>
                <c:pt idx="1863">
                  <c:v>1.5251078977399859</c:v>
                </c:pt>
                <c:pt idx="1864">
                  <c:v>1.5238089486324611</c:v>
                </c:pt>
                <c:pt idx="1865">
                  <c:v>1.521680089835481</c:v>
                </c:pt>
                <c:pt idx="1866">
                  <c:v>1.5315405584134349</c:v>
                </c:pt>
                <c:pt idx="1867">
                  <c:v>1.548112239613773</c:v>
                </c:pt>
                <c:pt idx="1868">
                  <c:v>1.5420292259401229</c:v>
                </c:pt>
                <c:pt idx="1869">
                  <c:v>1.5413712175484551</c:v>
                </c:pt>
                <c:pt idx="1870">
                  <c:v>1.5457360987102511</c:v>
                </c:pt>
                <c:pt idx="1871">
                  <c:v>1.54488201383548</c:v>
                </c:pt>
                <c:pt idx="1872">
                  <c:v>1.5581652209988699</c:v>
                </c:pt>
                <c:pt idx="1873">
                  <c:v>1.5664120560638159</c:v>
                </c:pt>
                <c:pt idx="1874">
                  <c:v>1.5683349731564871</c:v>
                </c:pt>
                <c:pt idx="1875">
                  <c:v>1.566626303066756</c:v>
                </c:pt>
                <c:pt idx="1876">
                  <c:v>1.576062059222749</c:v>
                </c:pt>
                <c:pt idx="1877">
                  <c:v>1.5680453603577429</c:v>
                </c:pt>
                <c:pt idx="1878">
                  <c:v>1.575789665940585</c:v>
                </c:pt>
                <c:pt idx="1879">
                  <c:v>1.573484277794243</c:v>
                </c:pt>
                <c:pt idx="1880">
                  <c:v>1.5777265585330369</c:v>
                </c:pt>
                <c:pt idx="1881">
                  <c:v>1.6048617029666079</c:v>
                </c:pt>
                <c:pt idx="1882">
                  <c:v>1.6070232606928849</c:v>
                </c:pt>
                <c:pt idx="1883">
                  <c:v>1.619158572908294</c:v>
                </c:pt>
                <c:pt idx="1884">
                  <c:v>1.6161059243103639</c:v>
                </c:pt>
                <c:pt idx="1885">
                  <c:v>1.616972313029746</c:v>
                </c:pt>
                <c:pt idx="1886">
                  <c:v>1.6196312992613131</c:v>
                </c:pt>
                <c:pt idx="1887">
                  <c:v>1.619297863061431</c:v>
                </c:pt>
                <c:pt idx="1888">
                  <c:v>1.623174775494044</c:v>
                </c:pt>
                <c:pt idx="1889">
                  <c:v>1.6198133626488129</c:v>
                </c:pt>
                <c:pt idx="1890">
                  <c:v>1.620014114106554</c:v>
                </c:pt>
                <c:pt idx="1891">
                  <c:v>1.623860658810794</c:v>
                </c:pt>
                <c:pt idx="1892">
                  <c:v>1.617009948483966</c:v>
                </c:pt>
                <c:pt idx="1893">
                  <c:v>1.6184976443540879</c:v>
                </c:pt>
                <c:pt idx="1894">
                  <c:v>1.621506815317391</c:v>
                </c:pt>
                <c:pt idx="1895">
                  <c:v>1.6159857168781331</c:v>
                </c:pt>
                <c:pt idx="1896">
                  <c:v>1.612789771367459</c:v>
                </c:pt>
                <c:pt idx="1897">
                  <c:v>1.6144953185268041</c:v>
                </c:pt>
                <c:pt idx="1898">
                  <c:v>1.6119416796416699</c:v>
                </c:pt>
                <c:pt idx="1899">
                  <c:v>1.6210817705699749</c:v>
                </c:pt>
                <c:pt idx="1900">
                  <c:v>1.6131511696428129</c:v>
                </c:pt>
                <c:pt idx="1901">
                  <c:v>1.6088224393268511</c:v>
                </c:pt>
                <c:pt idx="1902">
                  <c:v>1.608427259670256</c:v>
                </c:pt>
                <c:pt idx="1903">
                  <c:v>1.602714716480341</c:v>
                </c:pt>
                <c:pt idx="1904">
                  <c:v>1.5972271629983119</c:v>
                </c:pt>
                <c:pt idx="1905">
                  <c:v>1.599735690535532</c:v>
                </c:pt>
                <c:pt idx="1906">
                  <c:v>1.6002329898361509</c:v>
                </c:pt>
                <c:pt idx="1907">
                  <c:v>1.603590546739371</c:v>
                </c:pt>
                <c:pt idx="1908">
                  <c:v>1.597891759037098</c:v>
                </c:pt>
                <c:pt idx="1909">
                  <c:v>1.599220225157816</c:v>
                </c:pt>
                <c:pt idx="1910">
                  <c:v>1.61792902079048</c:v>
                </c:pt>
                <c:pt idx="1911">
                  <c:v>1.6197001756582281</c:v>
                </c:pt>
                <c:pt idx="1912">
                  <c:v>1.6158193793057929</c:v>
                </c:pt>
                <c:pt idx="1913">
                  <c:v>1.621785526195628</c:v>
                </c:pt>
                <c:pt idx="1914">
                  <c:v>1.623571519819619</c:v>
                </c:pt>
                <c:pt idx="1915">
                  <c:v>1.6189279507425509</c:v>
                </c:pt>
                <c:pt idx="1916">
                  <c:v>1.6103363661401999</c:v>
                </c:pt>
                <c:pt idx="1917">
                  <c:v>1.6070874377561759</c:v>
                </c:pt>
                <c:pt idx="1918">
                  <c:v>1.6256179543940941</c:v>
                </c:pt>
                <c:pt idx="1919">
                  <c:v>1.62865263361162</c:v>
                </c:pt>
                <c:pt idx="1920">
                  <c:v>1.6298752301755941</c:v>
                </c:pt>
                <c:pt idx="1921">
                  <c:v>1.645151536013491</c:v>
                </c:pt>
                <c:pt idx="1922">
                  <c:v>1.6299728732388601</c:v>
                </c:pt>
                <c:pt idx="1923">
                  <c:v>1.625354144422624</c:v>
                </c:pt>
                <c:pt idx="1924">
                  <c:v>1.6341284078989651</c:v>
                </c:pt>
                <c:pt idx="1925">
                  <c:v>1.631240471652921</c:v>
                </c:pt>
                <c:pt idx="1926">
                  <c:v>1.653035681255022</c:v>
                </c:pt>
                <c:pt idx="1927">
                  <c:v>1.647769952354335</c:v>
                </c:pt>
                <c:pt idx="1928">
                  <c:v>1.649509013954555</c:v>
                </c:pt>
                <c:pt idx="1929">
                  <c:v>1.647889700253659</c:v>
                </c:pt>
                <c:pt idx="1930">
                  <c:v>1.646123107881823</c:v>
                </c:pt>
                <c:pt idx="1931">
                  <c:v>1.647467326452696</c:v>
                </c:pt>
                <c:pt idx="1932">
                  <c:v>1.6496120577215769</c:v>
                </c:pt>
                <c:pt idx="1933">
                  <c:v>1.645904810827826</c:v>
                </c:pt>
                <c:pt idx="1934">
                  <c:v>1.644443234267648</c:v>
                </c:pt>
                <c:pt idx="1935">
                  <c:v>1.64426433976899</c:v>
                </c:pt>
                <c:pt idx="1936">
                  <c:v>1.6551527824661789</c:v>
                </c:pt>
                <c:pt idx="1937">
                  <c:v>1.670113300951412</c:v>
                </c:pt>
                <c:pt idx="1938">
                  <c:v>1.6610605145250239</c:v>
                </c:pt>
                <c:pt idx="1939">
                  <c:v>1.652417714220892</c:v>
                </c:pt>
                <c:pt idx="1940">
                  <c:v>1.6554354330788621</c:v>
                </c:pt>
                <c:pt idx="1941">
                  <c:v>1.652881612607296</c:v>
                </c:pt>
                <c:pt idx="1942">
                  <c:v>1.6540907481147631</c:v>
                </c:pt>
                <c:pt idx="1943">
                  <c:v>1.6407929437627919</c:v>
                </c:pt>
                <c:pt idx="1944">
                  <c:v>1.638943322783915</c:v>
                </c:pt>
                <c:pt idx="1945">
                  <c:v>1.641582781518595</c:v>
                </c:pt>
                <c:pt idx="1946">
                  <c:v>1.6382166740880131</c:v>
                </c:pt>
                <c:pt idx="1947">
                  <c:v>1.643486263350123</c:v>
                </c:pt>
                <c:pt idx="1948">
                  <c:v>1.642418776267675</c:v>
                </c:pt>
                <c:pt idx="1949">
                  <c:v>1.644614880358686</c:v>
                </c:pt>
                <c:pt idx="1950">
                  <c:v>1.6458094187182171</c:v>
                </c:pt>
                <c:pt idx="1951">
                  <c:v>1.642518728241068</c:v>
                </c:pt>
                <c:pt idx="1952">
                  <c:v>1.638280364443486</c:v>
                </c:pt>
                <c:pt idx="1953">
                  <c:v>1.652982604480973</c:v>
                </c:pt>
                <c:pt idx="1954">
                  <c:v>1.660558142056529</c:v>
                </c:pt>
                <c:pt idx="1955">
                  <c:v>1.657536060501561</c:v>
                </c:pt>
                <c:pt idx="1956">
                  <c:v>1.665573799952885</c:v>
                </c:pt>
                <c:pt idx="1957">
                  <c:v>1.6623814341958489</c:v>
                </c:pt>
                <c:pt idx="1958">
                  <c:v>1.664746835050211</c:v>
                </c:pt>
                <c:pt idx="1959">
                  <c:v>1.662021339136744</c:v>
                </c:pt>
                <c:pt idx="1960">
                  <c:v>1.6638224468916181</c:v>
                </c:pt>
                <c:pt idx="1961">
                  <c:v>1.660468836229759</c:v>
                </c:pt>
                <c:pt idx="1962">
                  <c:v>1.663400647186122</c:v>
                </c:pt>
                <c:pt idx="1963">
                  <c:v>1.6784399908384899</c:v>
                </c:pt>
                <c:pt idx="1964">
                  <c:v>1.6801965371945291</c:v>
                </c:pt>
                <c:pt idx="1965">
                  <c:v>1.6953362552732489</c:v>
                </c:pt>
                <c:pt idx="1966">
                  <c:v>1.7013302000393591</c:v>
                </c:pt>
                <c:pt idx="1967">
                  <c:v>1.695180062491138</c:v>
                </c:pt>
                <c:pt idx="1968">
                  <c:v>1.7063088274217371</c:v>
                </c:pt>
                <c:pt idx="1969">
                  <c:v>1.705892909780869</c:v>
                </c:pt>
                <c:pt idx="1970">
                  <c:v>1.714120181896853</c:v>
                </c:pt>
                <c:pt idx="1971">
                  <c:v>1.722681197941538</c:v>
                </c:pt>
                <c:pt idx="1972">
                  <c:v>1.7165886522832401</c:v>
                </c:pt>
                <c:pt idx="1973">
                  <c:v>1.7171561845810199</c:v>
                </c:pt>
                <c:pt idx="1974">
                  <c:v>1.718520463984673</c:v>
                </c:pt>
                <c:pt idx="1975">
                  <c:v>1.723268863024044</c:v>
                </c:pt>
                <c:pt idx="1976">
                  <c:v>1.6993136594828999</c:v>
                </c:pt>
                <c:pt idx="1977">
                  <c:v>1.68598488498542</c:v>
                </c:pt>
                <c:pt idx="1978">
                  <c:v>1.690554934104836</c:v>
                </c:pt>
                <c:pt idx="1979">
                  <c:v>1.6839547266608479</c:v>
                </c:pt>
                <c:pt idx="1980">
                  <c:v>1.6829296110462539</c:v>
                </c:pt>
                <c:pt idx="1981">
                  <c:v>1.676093603242103</c:v>
                </c:pt>
                <c:pt idx="1982">
                  <c:v>1.6818325274518739</c:v>
                </c:pt>
              </c:numCache>
            </c:numRef>
          </c:val>
          <c:smooth val="0"/>
        </c:ser>
        <c:ser>
          <c:idx val="9"/>
          <c:order val="9"/>
          <c:tx>
            <c:strRef>
              <c:f>Sheet1!$L$1</c:f>
              <c:strCache>
                <c:ptCount val="1"/>
                <c:pt idx="0">
                  <c:v>持仓因子8</c:v>
                </c:pt>
              </c:strCache>
            </c:strRef>
          </c:tx>
          <c:spPr>
            <a:ln w="28575" cap="rnd">
              <a:solidFill>
                <a:schemeClr val="accent4">
                  <a:lumMod val="60000"/>
                </a:schemeClr>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Sheet1!$L$2:$L$1984</c:f>
              <c:numCache>
                <c:formatCode>General</c:formatCode>
                <c:ptCount val="1983"/>
                <c:pt idx="0">
                  <c:v>1.000518913504066</c:v>
                </c:pt>
                <c:pt idx="1">
                  <c:v>0.99854565580584354</c:v>
                </c:pt>
                <c:pt idx="2">
                  <c:v>1.0111573808052741</c:v>
                </c:pt>
                <c:pt idx="3">
                  <c:v>1.013861642883958</c:v>
                </c:pt>
                <c:pt idx="4">
                  <c:v>1.013903707572827</c:v>
                </c:pt>
                <c:pt idx="5">
                  <c:v>1.0145393113625889</c:v>
                </c:pt>
                <c:pt idx="6">
                  <c:v>1.013375434077654</c:v>
                </c:pt>
                <c:pt idx="7">
                  <c:v>1.013605664817151</c:v>
                </c:pt>
                <c:pt idx="8">
                  <c:v>1.01547068593694</c:v>
                </c:pt>
                <c:pt idx="9">
                  <c:v>1.016680974372435</c:v>
                </c:pt>
                <c:pt idx="10">
                  <c:v>1.0153526933567749</c:v>
                </c:pt>
                <c:pt idx="11">
                  <c:v>1.018236929145494</c:v>
                </c:pt>
                <c:pt idx="12">
                  <c:v>1.0167343717849471</c:v>
                </c:pt>
                <c:pt idx="13">
                  <c:v>1.0191152729463691</c:v>
                </c:pt>
                <c:pt idx="14">
                  <c:v>1.018506740429687</c:v>
                </c:pt>
                <c:pt idx="15">
                  <c:v>1.018363279082932</c:v>
                </c:pt>
                <c:pt idx="16">
                  <c:v>1.0203867618009901</c:v>
                </c:pt>
                <c:pt idx="17">
                  <c:v>1.020472277747815</c:v>
                </c:pt>
                <c:pt idx="18">
                  <c:v>1.020916674319154</c:v>
                </c:pt>
                <c:pt idx="19">
                  <c:v>1.0218298061776929</c:v>
                </c:pt>
                <c:pt idx="20">
                  <c:v>1.0230011745425871</c:v>
                </c:pt>
                <c:pt idx="21">
                  <c:v>1.029730873646687</c:v>
                </c:pt>
                <c:pt idx="22">
                  <c:v>1.0289667166123391</c:v>
                </c:pt>
                <c:pt idx="23">
                  <c:v>1.0248493117896009</c:v>
                </c:pt>
                <c:pt idx="24">
                  <c:v>1.0270487049418411</c:v>
                </c:pt>
                <c:pt idx="25">
                  <c:v>1.026512366920511</c:v>
                </c:pt>
                <c:pt idx="26">
                  <c:v>1.025670503129551</c:v>
                </c:pt>
                <c:pt idx="27">
                  <c:v>1.023447250439359</c:v>
                </c:pt>
                <c:pt idx="28">
                  <c:v>1.019924712863326</c:v>
                </c:pt>
                <c:pt idx="29">
                  <c:v>1.0205196307605751</c:v>
                </c:pt>
                <c:pt idx="30">
                  <c:v>1.0195716990581181</c:v>
                </c:pt>
                <c:pt idx="31">
                  <c:v>1.019725121814921</c:v>
                </c:pt>
                <c:pt idx="32">
                  <c:v>1.0227458267272089</c:v>
                </c:pt>
                <c:pt idx="33">
                  <c:v>1.022397036377134</c:v>
                </c:pt>
                <c:pt idx="34">
                  <c:v>1.02899938691028</c:v>
                </c:pt>
                <c:pt idx="35">
                  <c:v>1.033316133628849</c:v>
                </c:pt>
                <c:pt idx="36">
                  <c:v>1.0313465211172179</c:v>
                </c:pt>
                <c:pt idx="37">
                  <c:v>1.034074910361138</c:v>
                </c:pt>
                <c:pt idx="38">
                  <c:v>1.0352586855424919</c:v>
                </c:pt>
                <c:pt idx="39">
                  <c:v>1.033220397616029</c:v>
                </c:pt>
                <c:pt idx="40">
                  <c:v>1.0307606044690529</c:v>
                </c:pt>
                <c:pt idx="41">
                  <c:v>1.029224906937966</c:v>
                </c:pt>
                <c:pt idx="42">
                  <c:v>1.0371728825058559</c:v>
                </c:pt>
                <c:pt idx="43">
                  <c:v>1.0364042456466309</c:v>
                </c:pt>
                <c:pt idx="44">
                  <c:v>1.039594384132587</c:v>
                </c:pt>
                <c:pt idx="45">
                  <c:v>1.0378702168464879</c:v>
                </c:pt>
                <c:pt idx="46">
                  <c:v>1.035448570223946</c:v>
                </c:pt>
                <c:pt idx="47">
                  <c:v>1.0383172060712069</c:v>
                </c:pt>
                <c:pt idx="48">
                  <c:v>1.03724766106147</c:v>
                </c:pt>
                <c:pt idx="49">
                  <c:v>1.0371711867369819</c:v>
                </c:pt>
                <c:pt idx="50">
                  <c:v>1.0390635362691449</c:v>
                </c:pt>
                <c:pt idx="51">
                  <c:v>1.037899249601997</c:v>
                </c:pt>
                <c:pt idx="52">
                  <c:v>1.0398874501948181</c:v>
                </c:pt>
                <c:pt idx="53">
                  <c:v>1.0379785887878019</c:v>
                </c:pt>
                <c:pt idx="54">
                  <c:v>1.0383698653192861</c:v>
                </c:pt>
                <c:pt idx="55">
                  <c:v>1.0402961508872799</c:v>
                </c:pt>
                <c:pt idx="56">
                  <c:v>1.0432157266266739</c:v>
                </c:pt>
                <c:pt idx="57">
                  <c:v>1.042388685030633</c:v>
                </c:pt>
                <c:pt idx="58">
                  <c:v>1.0443057443623289</c:v>
                </c:pt>
                <c:pt idx="59">
                  <c:v>1.0433838104787889</c:v>
                </c:pt>
                <c:pt idx="60">
                  <c:v>1.043245907166114</c:v>
                </c:pt>
                <c:pt idx="61">
                  <c:v>1.043321990687625</c:v>
                </c:pt>
                <c:pt idx="62">
                  <c:v>1.044476145418795</c:v>
                </c:pt>
                <c:pt idx="63">
                  <c:v>1.045745556667506</c:v>
                </c:pt>
                <c:pt idx="64">
                  <c:v>1.046936526904511</c:v>
                </c:pt>
                <c:pt idx="65">
                  <c:v>1.045701617106555</c:v>
                </c:pt>
                <c:pt idx="66">
                  <c:v>1.0464969285270329</c:v>
                </c:pt>
                <c:pt idx="67">
                  <c:v>1.047620420495982</c:v>
                </c:pt>
                <c:pt idx="68">
                  <c:v>1.0479108678344231</c:v>
                </c:pt>
                <c:pt idx="69">
                  <c:v>1.0449324616758511</c:v>
                </c:pt>
                <c:pt idx="70">
                  <c:v>1.0453097069707979</c:v>
                </c:pt>
                <c:pt idx="71">
                  <c:v>1.045824398764311</c:v>
                </c:pt>
                <c:pt idx="72">
                  <c:v>1.045560922339708</c:v>
                </c:pt>
                <c:pt idx="73">
                  <c:v>1.047975659785773</c:v>
                </c:pt>
                <c:pt idx="74">
                  <c:v>1.0533274575085161</c:v>
                </c:pt>
                <c:pt idx="75">
                  <c:v>1.051573125761712</c:v>
                </c:pt>
                <c:pt idx="76">
                  <c:v>1.0509723450288051</c:v>
                </c:pt>
                <c:pt idx="77">
                  <c:v>1.050858942492769</c:v>
                </c:pt>
                <c:pt idx="78">
                  <c:v>1.052647348824147</c:v>
                </c:pt>
                <c:pt idx="79">
                  <c:v>1.0502279555185601</c:v>
                </c:pt>
                <c:pt idx="80">
                  <c:v>1.055383621757326</c:v>
                </c:pt>
                <c:pt idx="81">
                  <c:v>1.060702206620582</c:v>
                </c:pt>
                <c:pt idx="82">
                  <c:v>1.0606445802991999</c:v>
                </c:pt>
                <c:pt idx="83">
                  <c:v>1.068336833829127</c:v>
                </c:pt>
                <c:pt idx="84">
                  <c:v>1.066480790073953</c:v>
                </c:pt>
                <c:pt idx="85">
                  <c:v>1.067408679637071</c:v>
                </c:pt>
                <c:pt idx="86">
                  <c:v>1.0698519904050241</c:v>
                </c:pt>
                <c:pt idx="87">
                  <c:v>1.0718328589038779</c:v>
                </c:pt>
                <c:pt idx="88">
                  <c:v>1.067397176474683</c:v>
                </c:pt>
                <c:pt idx="89">
                  <c:v>1.0624659168990069</c:v>
                </c:pt>
                <c:pt idx="90">
                  <c:v>1.0648446221037109</c:v>
                </c:pt>
                <c:pt idx="91">
                  <c:v>1.0595008887656829</c:v>
                </c:pt>
                <c:pt idx="92">
                  <c:v>1.053801067671658</c:v>
                </c:pt>
                <c:pt idx="93">
                  <c:v>1.0579369738181339</c:v>
                </c:pt>
                <c:pt idx="94">
                  <c:v>1.0581604735878649</c:v>
                </c:pt>
                <c:pt idx="95">
                  <c:v>1.0529633349726599</c:v>
                </c:pt>
                <c:pt idx="96">
                  <c:v>1.0567886374642801</c:v>
                </c:pt>
                <c:pt idx="97">
                  <c:v>1.0567233159539791</c:v>
                </c:pt>
                <c:pt idx="98">
                  <c:v>1.0570938971280019</c:v>
                </c:pt>
                <c:pt idx="99">
                  <c:v>1.056413715546449</c:v>
                </c:pt>
                <c:pt idx="100">
                  <c:v>1.0601998375309221</c:v>
                </c:pt>
                <c:pt idx="101">
                  <c:v>1.06422541034185</c:v>
                </c:pt>
                <c:pt idx="102">
                  <c:v>1.064265504218302</c:v>
                </c:pt>
                <c:pt idx="103">
                  <c:v>1.063967027401566</c:v>
                </c:pt>
                <c:pt idx="104">
                  <c:v>1.0572949041466171</c:v>
                </c:pt>
                <c:pt idx="105">
                  <c:v>1.058293303180073</c:v>
                </c:pt>
                <c:pt idx="106">
                  <c:v>1.0580783689875559</c:v>
                </c:pt>
                <c:pt idx="107">
                  <c:v>1.0611520993906649</c:v>
                </c:pt>
                <c:pt idx="108">
                  <c:v>1.0614042488255819</c:v>
                </c:pt>
                <c:pt idx="109">
                  <c:v>1.066238834333683</c:v>
                </c:pt>
                <c:pt idx="110">
                  <c:v>1.065970548459318</c:v>
                </c:pt>
                <c:pt idx="111">
                  <c:v>1.0636056770507301</c:v>
                </c:pt>
                <c:pt idx="112">
                  <c:v>1.0629119080666971</c:v>
                </c:pt>
                <c:pt idx="113">
                  <c:v>1.0666029862557991</c:v>
                </c:pt>
                <c:pt idx="114">
                  <c:v>1.0650277429055011</c:v>
                </c:pt>
                <c:pt idx="115">
                  <c:v>1.0702515493075619</c:v>
                </c:pt>
                <c:pt idx="116">
                  <c:v>1.0686007902086401</c:v>
                </c:pt>
                <c:pt idx="117">
                  <c:v>1.0746139672238051</c:v>
                </c:pt>
                <c:pt idx="118">
                  <c:v>1.0795025651682859</c:v>
                </c:pt>
                <c:pt idx="119">
                  <c:v>1.0801602503736529</c:v>
                </c:pt>
                <c:pt idx="120">
                  <c:v>1.076423832428699</c:v>
                </c:pt>
                <c:pt idx="121">
                  <c:v>1.076926447313447</c:v>
                </c:pt>
                <c:pt idx="122">
                  <c:v>1.0784046474119451</c:v>
                </c:pt>
                <c:pt idx="123">
                  <c:v>1.0803637461161211</c:v>
                </c:pt>
                <c:pt idx="124">
                  <c:v>1.0847003426513451</c:v>
                </c:pt>
                <c:pt idx="125">
                  <c:v>1.0856155698854031</c:v>
                </c:pt>
                <c:pt idx="126">
                  <c:v>1.0856210257195691</c:v>
                </c:pt>
                <c:pt idx="127">
                  <c:v>1.088495435327355</c:v>
                </c:pt>
                <c:pt idx="128">
                  <c:v>1.087958630678945</c:v>
                </c:pt>
                <c:pt idx="129">
                  <c:v>1.0856558608046001</c:v>
                </c:pt>
                <c:pt idx="130">
                  <c:v>1.0853134815964991</c:v>
                </c:pt>
                <c:pt idx="131">
                  <c:v>1.0869042956010511</c:v>
                </c:pt>
                <c:pt idx="132">
                  <c:v>1.089083524997863</c:v>
                </c:pt>
                <c:pt idx="133">
                  <c:v>1.0881624893086399</c:v>
                </c:pt>
                <c:pt idx="134">
                  <c:v>1.085464998871065</c:v>
                </c:pt>
                <c:pt idx="135">
                  <c:v>1.087365286381528</c:v>
                </c:pt>
                <c:pt idx="136">
                  <c:v>1.0820927908410849</c:v>
                </c:pt>
                <c:pt idx="137">
                  <c:v>1.0805353875832699</c:v>
                </c:pt>
                <c:pt idx="138">
                  <c:v>1.0805504890367119</c:v>
                </c:pt>
                <c:pt idx="139">
                  <c:v>1.0783389075023351</c:v>
                </c:pt>
                <c:pt idx="140">
                  <c:v>1.0819167186133991</c:v>
                </c:pt>
                <c:pt idx="141">
                  <c:v>1.079738057530282</c:v>
                </c:pt>
                <c:pt idx="142">
                  <c:v>1.082133114623747</c:v>
                </c:pt>
                <c:pt idx="143">
                  <c:v>1.0843566192896379</c:v>
                </c:pt>
                <c:pt idx="144">
                  <c:v>1.0816971564139379</c:v>
                </c:pt>
                <c:pt idx="145">
                  <c:v>1.086288326390177</c:v>
                </c:pt>
                <c:pt idx="146">
                  <c:v>1.088546305133397</c:v>
                </c:pt>
                <c:pt idx="147">
                  <c:v>1.0908493312528571</c:v>
                </c:pt>
                <c:pt idx="148">
                  <c:v>1.0914839524110569</c:v>
                </c:pt>
                <c:pt idx="149">
                  <c:v>1.0854912017060949</c:v>
                </c:pt>
                <c:pt idx="150">
                  <c:v>1.084326164284577</c:v>
                </c:pt>
                <c:pt idx="151">
                  <c:v>1.0841597185854961</c:v>
                </c:pt>
                <c:pt idx="152">
                  <c:v>1.08229482851895</c:v>
                </c:pt>
                <c:pt idx="153">
                  <c:v>1.091684815725585</c:v>
                </c:pt>
                <c:pt idx="154">
                  <c:v>1.0902484218331929</c:v>
                </c:pt>
                <c:pt idx="155">
                  <c:v>1.091084441742272</c:v>
                </c:pt>
                <c:pt idx="156">
                  <c:v>1.0937960895907399</c:v>
                </c:pt>
                <c:pt idx="157">
                  <c:v>1.095444460181116</c:v>
                </c:pt>
                <c:pt idx="158">
                  <c:v>1.094801496625007</c:v>
                </c:pt>
                <c:pt idx="159">
                  <c:v>1.093594169017378</c:v>
                </c:pt>
                <c:pt idx="160">
                  <c:v>1.098636937502856</c:v>
                </c:pt>
                <c:pt idx="161">
                  <c:v>1.101464702382938</c:v>
                </c:pt>
                <c:pt idx="162">
                  <c:v>1.0994618684004891</c:v>
                </c:pt>
                <c:pt idx="163">
                  <c:v>1.1018168158900581</c:v>
                </c:pt>
                <c:pt idx="164">
                  <c:v>1.097850852381391</c:v>
                </c:pt>
                <c:pt idx="165">
                  <c:v>1.096178145361159</c:v>
                </c:pt>
                <c:pt idx="166">
                  <c:v>1.096407697702287</c:v>
                </c:pt>
                <c:pt idx="167">
                  <c:v>1.1072854110294461</c:v>
                </c:pt>
                <c:pt idx="168">
                  <c:v>1.108750804965968</c:v>
                </c:pt>
                <c:pt idx="169">
                  <c:v>1.107170792159957</c:v>
                </c:pt>
                <c:pt idx="170">
                  <c:v>1.109306262195654</c:v>
                </c:pt>
                <c:pt idx="171">
                  <c:v>1.1126282449434231</c:v>
                </c:pt>
                <c:pt idx="172">
                  <c:v>1.1147215543189639</c:v>
                </c:pt>
                <c:pt idx="173">
                  <c:v>1.112621566535879</c:v>
                </c:pt>
                <c:pt idx="174">
                  <c:v>1.1097998044684729</c:v>
                </c:pt>
                <c:pt idx="175">
                  <c:v>1.111202741638444</c:v>
                </c:pt>
                <c:pt idx="176">
                  <c:v>1.109803483679735</c:v>
                </c:pt>
                <c:pt idx="177">
                  <c:v>1.108024216572534</c:v>
                </c:pt>
                <c:pt idx="178">
                  <c:v>1.106098338162995</c:v>
                </c:pt>
                <c:pt idx="179">
                  <c:v>1.1109428588388131</c:v>
                </c:pt>
                <c:pt idx="180">
                  <c:v>1.104048774508434</c:v>
                </c:pt>
                <c:pt idx="181">
                  <c:v>1.099145168980606</c:v>
                </c:pt>
                <c:pt idx="182">
                  <c:v>1.0989106769621551</c:v>
                </c:pt>
                <c:pt idx="183">
                  <c:v>1.0953467307621021</c:v>
                </c:pt>
                <c:pt idx="184">
                  <c:v>1.0935466660153501</c:v>
                </c:pt>
                <c:pt idx="185">
                  <c:v>1.089998139645997</c:v>
                </c:pt>
                <c:pt idx="186">
                  <c:v>1.095131884267029</c:v>
                </c:pt>
                <c:pt idx="187">
                  <c:v>1.092257206963803</c:v>
                </c:pt>
                <c:pt idx="188">
                  <c:v>1.088175428488183</c:v>
                </c:pt>
                <c:pt idx="189">
                  <c:v>1.088598198593973</c:v>
                </c:pt>
                <c:pt idx="190">
                  <c:v>1.0836081663780299</c:v>
                </c:pt>
                <c:pt idx="191">
                  <c:v>1.075903927541755</c:v>
                </c:pt>
                <c:pt idx="192">
                  <c:v>1.0787581348288551</c:v>
                </c:pt>
                <c:pt idx="193">
                  <c:v>1.0870573196660629</c:v>
                </c:pt>
                <c:pt idx="194">
                  <c:v>1.0820981818028419</c:v>
                </c:pt>
                <c:pt idx="195">
                  <c:v>1.0876200600313859</c:v>
                </c:pt>
                <c:pt idx="196">
                  <c:v>1.0839674946306921</c:v>
                </c:pt>
                <c:pt idx="197">
                  <c:v>1.0843928634978059</c:v>
                </c:pt>
                <c:pt idx="198">
                  <c:v>1.0813828659490841</c:v>
                </c:pt>
                <c:pt idx="199">
                  <c:v>1.0778416656890311</c:v>
                </c:pt>
                <c:pt idx="200">
                  <c:v>1.0760784391244571</c:v>
                </c:pt>
                <c:pt idx="201">
                  <c:v>1.070632860206743</c:v>
                </c:pt>
                <c:pt idx="202">
                  <c:v>1.070668674886484</c:v>
                </c:pt>
                <c:pt idx="203">
                  <c:v>1.07416130586714</c:v>
                </c:pt>
                <c:pt idx="204">
                  <c:v>1.079144567297087</c:v>
                </c:pt>
                <c:pt idx="205">
                  <c:v>1.075690148290277</c:v>
                </c:pt>
                <c:pt idx="206">
                  <c:v>1.0719726647439911</c:v>
                </c:pt>
                <c:pt idx="207">
                  <c:v>1.083915289324539</c:v>
                </c:pt>
                <c:pt idx="208">
                  <c:v>1.083987941223578</c:v>
                </c:pt>
                <c:pt idx="209">
                  <c:v>1.0821145761731099</c:v>
                </c:pt>
                <c:pt idx="210">
                  <c:v>1.088114177103402</c:v>
                </c:pt>
                <c:pt idx="211">
                  <c:v>1.089376151449968</c:v>
                </c:pt>
                <c:pt idx="212">
                  <c:v>1.098040276704692</c:v>
                </c:pt>
                <c:pt idx="213">
                  <c:v>1.1037274778353181</c:v>
                </c:pt>
                <c:pt idx="214">
                  <c:v>1.1106889384013809</c:v>
                </c:pt>
                <c:pt idx="215">
                  <c:v>1.121707789209125</c:v>
                </c:pt>
                <c:pt idx="216">
                  <c:v>1.1200305667842509</c:v>
                </c:pt>
                <c:pt idx="217">
                  <c:v>1.1209506639215761</c:v>
                </c:pt>
                <c:pt idx="218">
                  <c:v>1.1223270954884741</c:v>
                </c:pt>
                <c:pt idx="219">
                  <c:v>1.1223217314213929</c:v>
                </c:pt>
                <c:pt idx="220">
                  <c:v>1.1201526408487841</c:v>
                </c:pt>
                <c:pt idx="221">
                  <c:v>1.118666413436608</c:v>
                </c:pt>
                <c:pt idx="222">
                  <c:v>1.1195945520665469</c:v>
                </c:pt>
                <c:pt idx="223">
                  <c:v>1.119741937014219</c:v>
                </c:pt>
                <c:pt idx="224">
                  <c:v>1.1193207073440179</c:v>
                </c:pt>
                <c:pt idx="225">
                  <c:v>1.1199320372935819</c:v>
                </c:pt>
                <c:pt idx="226">
                  <c:v>1.1146782081131541</c:v>
                </c:pt>
                <c:pt idx="227">
                  <c:v>1.113204972906634</c:v>
                </c:pt>
                <c:pt idx="228">
                  <c:v>1.12038982321306</c:v>
                </c:pt>
                <c:pt idx="229">
                  <c:v>1.11848680318164</c:v>
                </c:pt>
                <c:pt idx="230">
                  <c:v>1.1144744376637461</c:v>
                </c:pt>
                <c:pt idx="231">
                  <c:v>1.1175864545599059</c:v>
                </c:pt>
                <c:pt idx="232">
                  <c:v>1.1185647585014049</c:v>
                </c:pt>
                <c:pt idx="233">
                  <c:v>1.1281224041388811</c:v>
                </c:pt>
                <c:pt idx="234">
                  <c:v>1.1256178920035409</c:v>
                </c:pt>
                <c:pt idx="235">
                  <c:v>1.1240917585899519</c:v>
                </c:pt>
                <c:pt idx="236">
                  <c:v>1.1224112087245399</c:v>
                </c:pt>
                <c:pt idx="237">
                  <c:v>1.1194158825715059</c:v>
                </c:pt>
                <c:pt idx="238">
                  <c:v>1.118647395349867</c:v>
                </c:pt>
                <c:pt idx="239">
                  <c:v>1.1179965987572971</c:v>
                </c:pt>
                <c:pt idx="240">
                  <c:v>1.1168154057052659</c:v>
                </c:pt>
                <c:pt idx="241">
                  <c:v>1.1126708429896981</c:v>
                </c:pt>
                <c:pt idx="242">
                  <c:v>1.1130148856408859</c:v>
                </c:pt>
                <c:pt idx="243">
                  <c:v>1.1109654413564669</c:v>
                </c:pt>
                <c:pt idx="244">
                  <c:v>1.1224055664847541</c:v>
                </c:pt>
                <c:pt idx="245">
                  <c:v>1.1228652610493259</c:v>
                </c:pt>
                <c:pt idx="246">
                  <c:v>1.1231849724394869</c:v>
                </c:pt>
                <c:pt idx="247">
                  <c:v>1.1263529502284599</c:v>
                </c:pt>
                <c:pt idx="248">
                  <c:v>1.130138763760945</c:v>
                </c:pt>
                <c:pt idx="249">
                  <c:v>1.1272381111933929</c:v>
                </c:pt>
                <c:pt idx="250">
                  <c:v>1.131724969884738</c:v>
                </c:pt>
                <c:pt idx="251">
                  <c:v>1.133425693438203</c:v>
                </c:pt>
                <c:pt idx="252">
                  <c:v>1.1355740895028039</c:v>
                </c:pt>
                <c:pt idx="253">
                  <c:v>1.138729253125677</c:v>
                </c:pt>
                <c:pt idx="254">
                  <c:v>1.13488779783758</c:v>
                </c:pt>
                <c:pt idx="255">
                  <c:v>1.129615617497612</c:v>
                </c:pt>
                <c:pt idx="256">
                  <c:v>1.1366538806903701</c:v>
                </c:pt>
                <c:pt idx="257">
                  <c:v>1.128960626337101</c:v>
                </c:pt>
                <c:pt idx="258">
                  <c:v>1.1279815544492451</c:v>
                </c:pt>
                <c:pt idx="259">
                  <c:v>1.1254530529899891</c:v>
                </c:pt>
                <c:pt idx="260">
                  <c:v>1.1242104278033671</c:v>
                </c:pt>
                <c:pt idx="261">
                  <c:v>1.121948307267647</c:v>
                </c:pt>
                <c:pt idx="262">
                  <c:v>1.128465343517016</c:v>
                </c:pt>
                <c:pt idx="263">
                  <c:v>1.1212075964750481</c:v>
                </c:pt>
                <c:pt idx="264">
                  <c:v>1.1236247908472881</c:v>
                </c:pt>
                <c:pt idx="265">
                  <c:v>1.122014735150215</c:v>
                </c:pt>
                <c:pt idx="266">
                  <c:v>1.1221934359698711</c:v>
                </c:pt>
                <c:pt idx="267">
                  <c:v>1.1191726421520849</c:v>
                </c:pt>
                <c:pt idx="268">
                  <c:v>1.119415470115491</c:v>
                </c:pt>
                <c:pt idx="269">
                  <c:v>1.12882280334289</c:v>
                </c:pt>
                <c:pt idx="270">
                  <c:v>1.1245143914533791</c:v>
                </c:pt>
                <c:pt idx="271">
                  <c:v>1.1312022732403311</c:v>
                </c:pt>
                <c:pt idx="272">
                  <c:v>1.1318781696781699</c:v>
                </c:pt>
                <c:pt idx="273">
                  <c:v>1.1351473839982911</c:v>
                </c:pt>
                <c:pt idx="274">
                  <c:v>1.1340089058304199</c:v>
                </c:pt>
                <c:pt idx="275">
                  <c:v>1.1336531158681431</c:v>
                </c:pt>
                <c:pt idx="276">
                  <c:v>1.135816021255738</c:v>
                </c:pt>
                <c:pt idx="277">
                  <c:v>1.1347638037075189</c:v>
                </c:pt>
                <c:pt idx="278">
                  <c:v>1.139214261126172</c:v>
                </c:pt>
                <c:pt idx="279">
                  <c:v>1.141163862387724</c:v>
                </c:pt>
                <c:pt idx="280">
                  <c:v>1.141906579014651</c:v>
                </c:pt>
                <c:pt idx="281">
                  <c:v>1.143488808834439</c:v>
                </c:pt>
                <c:pt idx="282">
                  <c:v>1.1409399813621011</c:v>
                </c:pt>
                <c:pt idx="283">
                  <c:v>1.141042176317403</c:v>
                </c:pt>
                <c:pt idx="284">
                  <c:v>1.1431380106649029</c:v>
                </c:pt>
                <c:pt idx="285">
                  <c:v>1.1453296761645411</c:v>
                </c:pt>
                <c:pt idx="286">
                  <c:v>1.144022331799349</c:v>
                </c:pt>
                <c:pt idx="287">
                  <c:v>1.1414951973605241</c:v>
                </c:pt>
                <c:pt idx="288">
                  <c:v>1.138660751267164</c:v>
                </c:pt>
                <c:pt idx="289">
                  <c:v>1.139877116437275</c:v>
                </c:pt>
                <c:pt idx="290">
                  <c:v>1.14257954449693</c:v>
                </c:pt>
                <c:pt idx="291">
                  <c:v>1.1391191765258499</c:v>
                </c:pt>
                <c:pt idx="292">
                  <c:v>1.1342267038572029</c:v>
                </c:pt>
                <c:pt idx="293">
                  <c:v>1.1361596017835811</c:v>
                </c:pt>
                <c:pt idx="294">
                  <c:v>1.1385331955407649</c:v>
                </c:pt>
                <c:pt idx="295">
                  <c:v>1.145182482798623</c:v>
                </c:pt>
                <c:pt idx="296">
                  <c:v>1.1438978383567739</c:v>
                </c:pt>
                <c:pt idx="297">
                  <c:v>1.142213628440512</c:v>
                </c:pt>
                <c:pt idx="298">
                  <c:v>1.1455255695013229</c:v>
                </c:pt>
                <c:pt idx="299">
                  <c:v>1.151163286262247</c:v>
                </c:pt>
                <c:pt idx="300">
                  <c:v>1.1499656454175109</c:v>
                </c:pt>
                <c:pt idx="301">
                  <c:v>1.1477910828601749</c:v>
                </c:pt>
                <c:pt idx="302">
                  <c:v>1.139603429025698</c:v>
                </c:pt>
                <c:pt idx="303">
                  <c:v>1.1425683442976879</c:v>
                </c:pt>
                <c:pt idx="304">
                  <c:v>1.146816467694789</c:v>
                </c:pt>
                <c:pt idx="305">
                  <c:v>1.146617114341075</c:v>
                </c:pt>
                <c:pt idx="306">
                  <c:v>1.150627503538733</c:v>
                </c:pt>
                <c:pt idx="307">
                  <c:v>1.149723577519129</c:v>
                </c:pt>
                <c:pt idx="308">
                  <c:v>1.1496564949760091</c:v>
                </c:pt>
                <c:pt idx="309">
                  <c:v>1.143084784402858</c:v>
                </c:pt>
                <c:pt idx="310">
                  <c:v>1.1441864107202759</c:v>
                </c:pt>
                <c:pt idx="311">
                  <c:v>1.1426966899096771</c:v>
                </c:pt>
                <c:pt idx="312">
                  <c:v>1.144508932995723</c:v>
                </c:pt>
                <c:pt idx="313">
                  <c:v>1.1491864416265329</c:v>
                </c:pt>
                <c:pt idx="314">
                  <c:v>1.149714302076948</c:v>
                </c:pt>
                <c:pt idx="315">
                  <c:v>1.1519900726760659</c:v>
                </c:pt>
                <c:pt idx="316">
                  <c:v>1.1523961394965441</c:v>
                </c:pt>
                <c:pt idx="317">
                  <c:v>1.1563787993307839</c:v>
                </c:pt>
                <c:pt idx="318">
                  <c:v>1.155479486498227</c:v>
                </c:pt>
                <c:pt idx="319">
                  <c:v>1.158101888338434</c:v>
                </c:pt>
                <c:pt idx="320">
                  <c:v>1.163209362336161</c:v>
                </c:pt>
                <c:pt idx="321">
                  <c:v>1.164067666955942</c:v>
                </c:pt>
                <c:pt idx="322">
                  <c:v>1.161470489801921</c:v>
                </c:pt>
                <c:pt idx="323">
                  <c:v>1.161225959956403</c:v>
                </c:pt>
                <c:pt idx="324">
                  <c:v>1.164342998430989</c:v>
                </c:pt>
                <c:pt idx="325">
                  <c:v>1.1760821583098711</c:v>
                </c:pt>
                <c:pt idx="326">
                  <c:v>1.1784959828580419</c:v>
                </c:pt>
                <c:pt idx="327">
                  <c:v>1.180307317593551</c:v>
                </c:pt>
                <c:pt idx="328">
                  <c:v>1.179756084196335</c:v>
                </c:pt>
                <c:pt idx="329">
                  <c:v>1.179392286521602</c:v>
                </c:pt>
                <c:pt idx="330">
                  <c:v>1.1843643481624979</c:v>
                </c:pt>
                <c:pt idx="331">
                  <c:v>1.1854575676032419</c:v>
                </c:pt>
                <c:pt idx="332">
                  <c:v>1.1853740001011219</c:v>
                </c:pt>
                <c:pt idx="333">
                  <c:v>1.187904838837561</c:v>
                </c:pt>
                <c:pt idx="334">
                  <c:v>1.189958522880955</c:v>
                </c:pt>
                <c:pt idx="335">
                  <c:v>1.190031237602134</c:v>
                </c:pt>
                <c:pt idx="336">
                  <c:v>1.188547301694767</c:v>
                </c:pt>
                <c:pt idx="337">
                  <c:v>1.1904856952957259</c:v>
                </c:pt>
                <c:pt idx="338">
                  <c:v>1.188363999490941</c:v>
                </c:pt>
                <c:pt idx="339">
                  <c:v>1.1879289649510201</c:v>
                </c:pt>
                <c:pt idx="340">
                  <c:v>1.188763076718496</c:v>
                </c:pt>
                <c:pt idx="341">
                  <c:v>1.187543085194503</c:v>
                </c:pt>
                <c:pt idx="342">
                  <c:v>1.1870115014612579</c:v>
                </c:pt>
                <c:pt idx="343">
                  <c:v>1.186504058696866</c:v>
                </c:pt>
                <c:pt idx="344">
                  <c:v>1.18688549822121</c:v>
                </c:pt>
                <c:pt idx="345">
                  <c:v>1.187766016840647</c:v>
                </c:pt>
                <c:pt idx="346">
                  <c:v>1.1890314787825931</c:v>
                </c:pt>
                <c:pt idx="347">
                  <c:v>1.1876972396663661</c:v>
                </c:pt>
                <c:pt idx="348">
                  <c:v>1.1869863517231829</c:v>
                </c:pt>
                <c:pt idx="349">
                  <c:v>1.1895387921585521</c:v>
                </c:pt>
                <c:pt idx="350">
                  <c:v>1.190796160722227</c:v>
                </c:pt>
                <c:pt idx="351">
                  <c:v>1.1914178898172829</c:v>
                </c:pt>
                <c:pt idx="352">
                  <c:v>1.189953547507975</c:v>
                </c:pt>
                <c:pt idx="353">
                  <c:v>1.193359561966336</c:v>
                </c:pt>
                <c:pt idx="354">
                  <c:v>1.192915238615285</c:v>
                </c:pt>
                <c:pt idx="355">
                  <c:v>1.1895461898749411</c:v>
                </c:pt>
                <c:pt idx="356">
                  <c:v>1.1941195345321221</c:v>
                </c:pt>
                <c:pt idx="357">
                  <c:v>1.1951097080958299</c:v>
                </c:pt>
                <c:pt idx="358">
                  <c:v>1.197936499490748</c:v>
                </c:pt>
                <c:pt idx="359">
                  <c:v>1.196158866976758</c:v>
                </c:pt>
                <c:pt idx="360">
                  <c:v>1.197240089283589</c:v>
                </c:pt>
                <c:pt idx="361">
                  <c:v>1.1920614869058119</c:v>
                </c:pt>
                <c:pt idx="362">
                  <c:v>1.192029882383554</c:v>
                </c:pt>
                <c:pt idx="363">
                  <c:v>1.1935991119962259</c:v>
                </c:pt>
                <c:pt idx="364">
                  <c:v>1.1933857159861101</c:v>
                </c:pt>
                <c:pt idx="365">
                  <c:v>1.1944577918767241</c:v>
                </c:pt>
                <c:pt idx="366">
                  <c:v>1.19632340714132</c:v>
                </c:pt>
                <c:pt idx="367">
                  <c:v>1.1990811629873031</c:v>
                </c:pt>
                <c:pt idx="368">
                  <c:v>1.2023226968311029</c:v>
                </c:pt>
                <c:pt idx="369">
                  <c:v>1.2027134532823189</c:v>
                </c:pt>
                <c:pt idx="370">
                  <c:v>1.20015516873817</c:v>
                </c:pt>
                <c:pt idx="371">
                  <c:v>1.2033857183759089</c:v>
                </c:pt>
                <c:pt idx="372">
                  <c:v>1.200769298253529</c:v>
                </c:pt>
                <c:pt idx="373">
                  <c:v>1.203052190584678</c:v>
                </c:pt>
                <c:pt idx="374">
                  <c:v>1.202404567759624</c:v>
                </c:pt>
                <c:pt idx="375">
                  <c:v>1.200866131106042</c:v>
                </c:pt>
                <c:pt idx="376">
                  <c:v>1.2065185523288739</c:v>
                </c:pt>
                <c:pt idx="377">
                  <c:v>1.206319015830591</c:v>
                </c:pt>
                <c:pt idx="378">
                  <c:v>1.2053247080493661</c:v>
                </c:pt>
                <c:pt idx="379">
                  <c:v>1.209770843114472</c:v>
                </c:pt>
                <c:pt idx="380">
                  <c:v>1.2105618593652081</c:v>
                </c:pt>
                <c:pt idx="381">
                  <c:v>1.2136608079349971</c:v>
                </c:pt>
                <c:pt idx="382">
                  <c:v>1.2151776302670909</c:v>
                </c:pt>
                <c:pt idx="383">
                  <c:v>1.2146730971459541</c:v>
                </c:pt>
                <c:pt idx="384">
                  <c:v>1.2195501243144431</c:v>
                </c:pt>
                <c:pt idx="385">
                  <c:v>1.2152610619375019</c:v>
                </c:pt>
                <c:pt idx="386">
                  <c:v>1.221114539247617</c:v>
                </c:pt>
                <c:pt idx="387">
                  <c:v>1.2092344779693771</c:v>
                </c:pt>
                <c:pt idx="388">
                  <c:v>1.210667403851402</c:v>
                </c:pt>
                <c:pt idx="389">
                  <c:v>1.198207529763079</c:v>
                </c:pt>
                <c:pt idx="390">
                  <c:v>1.1986446405146951</c:v>
                </c:pt>
                <c:pt idx="391">
                  <c:v>1.199417042644993</c:v>
                </c:pt>
                <c:pt idx="392">
                  <c:v>1.2066455388281241</c:v>
                </c:pt>
                <c:pt idx="393">
                  <c:v>1.2008575104691519</c:v>
                </c:pt>
                <c:pt idx="394">
                  <c:v>1.2053246888668789</c:v>
                </c:pt>
                <c:pt idx="395">
                  <c:v>1.201872510893278</c:v>
                </c:pt>
                <c:pt idx="396">
                  <c:v>1.201587730315385</c:v>
                </c:pt>
                <c:pt idx="397">
                  <c:v>1.197465704875984</c:v>
                </c:pt>
                <c:pt idx="398">
                  <c:v>1.197328767666533</c:v>
                </c:pt>
                <c:pt idx="399">
                  <c:v>1.1927354058398341</c:v>
                </c:pt>
                <c:pt idx="400">
                  <c:v>1.19341390676035</c:v>
                </c:pt>
                <c:pt idx="401">
                  <c:v>1.1936268753859931</c:v>
                </c:pt>
                <c:pt idx="402">
                  <c:v>1.1933754021496421</c:v>
                </c:pt>
                <c:pt idx="403">
                  <c:v>1.1943428754283349</c:v>
                </c:pt>
                <c:pt idx="404">
                  <c:v>1.1969599825364561</c:v>
                </c:pt>
                <c:pt idx="405">
                  <c:v>1.196828733833752</c:v>
                </c:pt>
                <c:pt idx="406">
                  <c:v>1.200382382529477</c:v>
                </c:pt>
                <c:pt idx="407">
                  <c:v>1.202631016131773</c:v>
                </c:pt>
                <c:pt idx="408">
                  <c:v>1.202423381508307</c:v>
                </c:pt>
                <c:pt idx="409">
                  <c:v>1.2035053231304449</c:v>
                </c:pt>
                <c:pt idx="410">
                  <c:v>1.2023593072792389</c:v>
                </c:pt>
                <c:pt idx="411">
                  <c:v>1.2037129537891429</c:v>
                </c:pt>
                <c:pt idx="412">
                  <c:v>1.1993523150744541</c:v>
                </c:pt>
                <c:pt idx="413">
                  <c:v>1.200142205197795</c:v>
                </c:pt>
                <c:pt idx="414">
                  <c:v>1.2018668024918651</c:v>
                </c:pt>
                <c:pt idx="415">
                  <c:v>1.210827446413361</c:v>
                </c:pt>
                <c:pt idx="416">
                  <c:v>1.2100478578705269</c:v>
                </c:pt>
                <c:pt idx="417">
                  <c:v>1.207614486322474</c:v>
                </c:pt>
                <c:pt idx="418">
                  <c:v>1.2145862008367561</c:v>
                </c:pt>
                <c:pt idx="419">
                  <c:v>1.217130574553019</c:v>
                </c:pt>
                <c:pt idx="420">
                  <c:v>1.2259031652278081</c:v>
                </c:pt>
                <c:pt idx="421">
                  <c:v>1.2280979193166881</c:v>
                </c:pt>
                <c:pt idx="422">
                  <c:v>1.234653129155463</c:v>
                </c:pt>
                <c:pt idx="423">
                  <c:v>1.2360663900044799</c:v>
                </c:pt>
                <c:pt idx="424">
                  <c:v>1.2274113465772141</c:v>
                </c:pt>
                <c:pt idx="425">
                  <c:v>1.230159388090649</c:v>
                </c:pt>
                <c:pt idx="426">
                  <c:v>1.2320933279178661</c:v>
                </c:pt>
                <c:pt idx="427">
                  <c:v>1.225681415606825</c:v>
                </c:pt>
                <c:pt idx="428">
                  <c:v>1.2265793136008381</c:v>
                </c:pt>
                <c:pt idx="429">
                  <c:v>1.225165569640148</c:v>
                </c:pt>
                <c:pt idx="430">
                  <c:v>1.227895801357753</c:v>
                </c:pt>
                <c:pt idx="431">
                  <c:v>1.237220077523153</c:v>
                </c:pt>
                <c:pt idx="432">
                  <c:v>1.235580468995114</c:v>
                </c:pt>
                <c:pt idx="433">
                  <c:v>1.236205287921599</c:v>
                </c:pt>
                <c:pt idx="434">
                  <c:v>1.2372812402488891</c:v>
                </c:pt>
                <c:pt idx="435">
                  <c:v>1.227261884613752</c:v>
                </c:pt>
                <c:pt idx="436">
                  <c:v>1.2263801087838591</c:v>
                </c:pt>
                <c:pt idx="437">
                  <c:v>1.220942056129195</c:v>
                </c:pt>
                <c:pt idx="438">
                  <c:v>1.218254501395813</c:v>
                </c:pt>
                <c:pt idx="439">
                  <c:v>1.225665403104792</c:v>
                </c:pt>
                <c:pt idx="440">
                  <c:v>1.233523587284673</c:v>
                </c:pt>
                <c:pt idx="441">
                  <c:v>1.2212981030012851</c:v>
                </c:pt>
                <c:pt idx="442">
                  <c:v>1.2112478523060279</c:v>
                </c:pt>
                <c:pt idx="443">
                  <c:v>1.216905289735569</c:v>
                </c:pt>
                <c:pt idx="444">
                  <c:v>1.210245783403876</c:v>
                </c:pt>
                <c:pt idx="445">
                  <c:v>1.2118903273697661</c:v>
                </c:pt>
                <c:pt idx="446">
                  <c:v>1.2136141791714721</c:v>
                </c:pt>
                <c:pt idx="447">
                  <c:v>1.213988449899424</c:v>
                </c:pt>
                <c:pt idx="448">
                  <c:v>1.213643898042952</c:v>
                </c:pt>
                <c:pt idx="449">
                  <c:v>1.2155389049013401</c:v>
                </c:pt>
                <c:pt idx="450">
                  <c:v>1.2088964176666459</c:v>
                </c:pt>
                <c:pt idx="451">
                  <c:v>1.205885649842366</c:v>
                </c:pt>
                <c:pt idx="452">
                  <c:v>1.2082307879698231</c:v>
                </c:pt>
                <c:pt idx="453">
                  <c:v>1.2056974749459271</c:v>
                </c:pt>
                <c:pt idx="454">
                  <c:v>1.198608188418699</c:v>
                </c:pt>
                <c:pt idx="455">
                  <c:v>1.1984178324835431</c:v>
                </c:pt>
                <c:pt idx="456">
                  <c:v>1.199060148619326</c:v>
                </c:pt>
                <c:pt idx="457">
                  <c:v>1.2027237128996719</c:v>
                </c:pt>
                <c:pt idx="458">
                  <c:v>1.2039389391958899</c:v>
                </c:pt>
                <c:pt idx="459">
                  <c:v>1.20725755680019</c:v>
                </c:pt>
                <c:pt idx="460">
                  <c:v>1.208169061800705</c:v>
                </c:pt>
                <c:pt idx="461">
                  <c:v>1.206547157726052</c:v>
                </c:pt>
                <c:pt idx="462">
                  <c:v>1.2129531901782851</c:v>
                </c:pt>
                <c:pt idx="463">
                  <c:v>1.2128146491056111</c:v>
                </c:pt>
                <c:pt idx="464">
                  <c:v>1.2117462043147771</c:v>
                </c:pt>
                <c:pt idx="465">
                  <c:v>1.210318500107439</c:v>
                </c:pt>
                <c:pt idx="466">
                  <c:v>1.2078865345975851</c:v>
                </c:pt>
                <c:pt idx="467">
                  <c:v>1.2084939370559511</c:v>
                </c:pt>
                <c:pt idx="468">
                  <c:v>1.208271013576514</c:v>
                </c:pt>
                <c:pt idx="469">
                  <c:v>1.209071612518442</c:v>
                </c:pt>
                <c:pt idx="470">
                  <c:v>1.2103736049710501</c:v>
                </c:pt>
                <c:pt idx="471">
                  <c:v>1.2116590771441831</c:v>
                </c:pt>
                <c:pt idx="472">
                  <c:v>1.21274966080903</c:v>
                </c:pt>
                <c:pt idx="473">
                  <c:v>1.214887191461425</c:v>
                </c:pt>
                <c:pt idx="474">
                  <c:v>1.2112145365109619</c:v>
                </c:pt>
                <c:pt idx="475">
                  <c:v>1.20949157198294</c:v>
                </c:pt>
                <c:pt idx="476">
                  <c:v>1.2096290296989749</c:v>
                </c:pt>
                <c:pt idx="477">
                  <c:v>1.2125532195100399</c:v>
                </c:pt>
                <c:pt idx="478">
                  <c:v>1.2118754240343119</c:v>
                </c:pt>
                <c:pt idx="479">
                  <c:v>1.2094725868233389</c:v>
                </c:pt>
                <c:pt idx="480">
                  <c:v>1.2147838474951911</c:v>
                </c:pt>
                <c:pt idx="481">
                  <c:v>1.213472947144193</c:v>
                </c:pt>
                <c:pt idx="482">
                  <c:v>1.2157004615085689</c:v>
                </c:pt>
                <c:pt idx="483">
                  <c:v>1.2134332297552219</c:v>
                </c:pt>
                <c:pt idx="484">
                  <c:v>1.2150560874210721</c:v>
                </c:pt>
                <c:pt idx="485">
                  <c:v>1.2217507297020249</c:v>
                </c:pt>
                <c:pt idx="486">
                  <c:v>1.234205370945427</c:v>
                </c:pt>
                <c:pt idx="487">
                  <c:v>1.231485744466678</c:v>
                </c:pt>
                <c:pt idx="488">
                  <c:v>1.2247463911874039</c:v>
                </c:pt>
                <c:pt idx="489">
                  <c:v>1.2200708822005191</c:v>
                </c:pt>
                <c:pt idx="490">
                  <c:v>1.2211977341868481</c:v>
                </c:pt>
                <c:pt idx="491">
                  <c:v>1.2215426955636479</c:v>
                </c:pt>
                <c:pt idx="492">
                  <c:v>1.221760689044425</c:v>
                </c:pt>
                <c:pt idx="493">
                  <c:v>1.219501398079573</c:v>
                </c:pt>
                <c:pt idx="494">
                  <c:v>1.2164747310615189</c:v>
                </c:pt>
                <c:pt idx="495">
                  <c:v>1.2168955591862149</c:v>
                </c:pt>
                <c:pt idx="496">
                  <c:v>1.215846889468249</c:v>
                </c:pt>
                <c:pt idx="497">
                  <c:v>1.2106460452001051</c:v>
                </c:pt>
                <c:pt idx="498">
                  <c:v>1.211644211583039</c:v>
                </c:pt>
                <c:pt idx="499">
                  <c:v>1.2092154016325241</c:v>
                </c:pt>
                <c:pt idx="500">
                  <c:v>1.210971255953686</c:v>
                </c:pt>
                <c:pt idx="501">
                  <c:v>1.209529500199074</c:v>
                </c:pt>
                <c:pt idx="502">
                  <c:v>1.2053596985035611</c:v>
                </c:pt>
                <c:pt idx="503">
                  <c:v>1.208172591601953</c:v>
                </c:pt>
                <c:pt idx="504">
                  <c:v>1.210885895391135</c:v>
                </c:pt>
                <c:pt idx="505">
                  <c:v>1.2131570969063279</c:v>
                </c:pt>
                <c:pt idx="506">
                  <c:v>1.213242839104465</c:v>
                </c:pt>
                <c:pt idx="507">
                  <c:v>1.2143685646057429</c:v>
                </c:pt>
                <c:pt idx="508">
                  <c:v>1.2126470184095901</c:v>
                </c:pt>
                <c:pt idx="509">
                  <c:v>1.2140402777676671</c:v>
                </c:pt>
                <c:pt idx="510">
                  <c:v>1.213888762174105</c:v>
                </c:pt>
                <c:pt idx="511">
                  <c:v>1.220716217417555</c:v>
                </c:pt>
                <c:pt idx="512">
                  <c:v>1.2216630370144459</c:v>
                </c:pt>
                <c:pt idx="513">
                  <c:v>1.2230137845233091</c:v>
                </c:pt>
                <c:pt idx="514">
                  <c:v>1.2194418678937291</c:v>
                </c:pt>
                <c:pt idx="515">
                  <c:v>1.2220452318746371</c:v>
                </c:pt>
                <c:pt idx="516">
                  <c:v>1.2214768404369429</c:v>
                </c:pt>
                <c:pt idx="517">
                  <c:v>1.221022257624689</c:v>
                </c:pt>
                <c:pt idx="518">
                  <c:v>1.221104592794322</c:v>
                </c:pt>
                <c:pt idx="519">
                  <c:v>1.218590956417765</c:v>
                </c:pt>
                <c:pt idx="520">
                  <c:v>1.220321800075794</c:v>
                </c:pt>
                <c:pt idx="521">
                  <c:v>1.220285207320069</c:v>
                </c:pt>
                <c:pt idx="522">
                  <c:v>1.219273564686397</c:v>
                </c:pt>
                <c:pt idx="523">
                  <c:v>1.2193365170830419</c:v>
                </c:pt>
                <c:pt idx="524">
                  <c:v>1.223942498379611</c:v>
                </c:pt>
                <c:pt idx="525">
                  <c:v>1.224360588407382</c:v>
                </c:pt>
                <c:pt idx="526">
                  <c:v>1.223133843099522</c:v>
                </c:pt>
                <c:pt idx="527">
                  <c:v>1.2191645518148611</c:v>
                </c:pt>
                <c:pt idx="528">
                  <c:v>1.2213878919966159</c:v>
                </c:pt>
                <c:pt idx="529">
                  <c:v>1.219097948689339</c:v>
                </c:pt>
                <c:pt idx="530">
                  <c:v>1.224004598074564</c:v>
                </c:pt>
                <c:pt idx="531">
                  <c:v>1.2273067921236871</c:v>
                </c:pt>
                <c:pt idx="532">
                  <c:v>1.2290517817397539</c:v>
                </c:pt>
                <c:pt idx="533">
                  <c:v>1.229718176325286</c:v>
                </c:pt>
                <c:pt idx="534">
                  <c:v>1.230545830736111</c:v>
                </c:pt>
                <c:pt idx="535">
                  <c:v>1.228790531803448</c:v>
                </c:pt>
                <c:pt idx="536">
                  <c:v>1.229471727647661</c:v>
                </c:pt>
                <c:pt idx="537">
                  <c:v>1.228903936712298</c:v>
                </c:pt>
                <c:pt idx="538">
                  <c:v>1.23107198943575</c:v>
                </c:pt>
                <c:pt idx="539">
                  <c:v>1.232030934310226</c:v>
                </c:pt>
                <c:pt idx="540">
                  <c:v>1.2355871700211269</c:v>
                </c:pt>
                <c:pt idx="541">
                  <c:v>1.2373454144820999</c:v>
                </c:pt>
                <c:pt idx="542">
                  <c:v>1.2386989540570841</c:v>
                </c:pt>
                <c:pt idx="543">
                  <c:v>1.2337861614980681</c:v>
                </c:pt>
                <c:pt idx="544">
                  <c:v>1.23456678844088</c:v>
                </c:pt>
                <c:pt idx="545">
                  <c:v>1.2385108282051449</c:v>
                </c:pt>
                <c:pt idx="546">
                  <c:v>1.235950498475751</c:v>
                </c:pt>
                <c:pt idx="547">
                  <c:v>1.237782758164683</c:v>
                </c:pt>
                <c:pt idx="548">
                  <c:v>1.236378666989087</c:v>
                </c:pt>
                <c:pt idx="549">
                  <c:v>1.23692646367268</c:v>
                </c:pt>
                <c:pt idx="550">
                  <c:v>1.2336047787012769</c:v>
                </c:pt>
                <c:pt idx="551">
                  <c:v>1.2317693052419061</c:v>
                </c:pt>
                <c:pt idx="552">
                  <c:v>1.2266570816722979</c:v>
                </c:pt>
                <c:pt idx="553">
                  <c:v>1.226015913874831</c:v>
                </c:pt>
                <c:pt idx="554">
                  <c:v>1.2256423022968881</c:v>
                </c:pt>
                <c:pt idx="555">
                  <c:v>1.22854062070784</c:v>
                </c:pt>
                <c:pt idx="556">
                  <c:v>1.2322493028873189</c:v>
                </c:pt>
                <c:pt idx="557">
                  <c:v>1.23274617119792</c:v>
                </c:pt>
                <c:pt idx="558">
                  <c:v>1.232642506643193</c:v>
                </c:pt>
                <c:pt idx="559">
                  <c:v>1.2336596790519061</c:v>
                </c:pt>
                <c:pt idx="560">
                  <c:v>1.233484541799919</c:v>
                </c:pt>
                <c:pt idx="561">
                  <c:v>1.2351097125156061</c:v>
                </c:pt>
                <c:pt idx="562">
                  <c:v>1.236238046572032</c:v>
                </c:pt>
                <c:pt idx="563">
                  <c:v>1.225075044200709</c:v>
                </c:pt>
                <c:pt idx="564">
                  <c:v>1.224444332930241</c:v>
                </c:pt>
                <c:pt idx="565">
                  <c:v>1.2258621402282781</c:v>
                </c:pt>
                <c:pt idx="566">
                  <c:v>1.2257740826599239</c:v>
                </c:pt>
                <c:pt idx="567">
                  <c:v>1.2298343299851271</c:v>
                </c:pt>
                <c:pt idx="568">
                  <c:v>1.230475118021195</c:v>
                </c:pt>
                <c:pt idx="569">
                  <c:v>1.2298027435822501</c:v>
                </c:pt>
                <c:pt idx="570">
                  <c:v>1.218297213622942</c:v>
                </c:pt>
                <c:pt idx="571">
                  <c:v>1.218457583110464</c:v>
                </c:pt>
                <c:pt idx="572">
                  <c:v>1.222144772867328</c:v>
                </c:pt>
                <c:pt idx="573">
                  <c:v>1.2216623091038621</c:v>
                </c:pt>
                <c:pt idx="574">
                  <c:v>1.2212389759541691</c:v>
                </c:pt>
                <c:pt idx="575">
                  <c:v>1.2248771313090321</c:v>
                </c:pt>
                <c:pt idx="576">
                  <c:v>1.2241954165913549</c:v>
                </c:pt>
                <c:pt idx="577">
                  <c:v>1.2236918556161369</c:v>
                </c:pt>
                <c:pt idx="578">
                  <c:v>1.224202325352066</c:v>
                </c:pt>
                <c:pt idx="579">
                  <c:v>1.2217869079020129</c:v>
                </c:pt>
                <c:pt idx="580">
                  <c:v>1.224185634067726</c:v>
                </c:pt>
                <c:pt idx="581">
                  <c:v>1.2246219643015659</c:v>
                </c:pt>
                <c:pt idx="582">
                  <c:v>1.2274372399292559</c:v>
                </c:pt>
                <c:pt idx="583">
                  <c:v>1.223397648968872</c:v>
                </c:pt>
                <c:pt idx="584">
                  <c:v>1.224929201763729</c:v>
                </c:pt>
                <c:pt idx="585">
                  <c:v>1.225158368080959</c:v>
                </c:pt>
                <c:pt idx="586">
                  <c:v>1.2281589099972681</c:v>
                </c:pt>
                <c:pt idx="587">
                  <c:v>1.2329799431582611</c:v>
                </c:pt>
                <c:pt idx="588">
                  <c:v>1.2322999288067149</c:v>
                </c:pt>
                <c:pt idx="589">
                  <c:v>1.2304889817172731</c:v>
                </c:pt>
                <c:pt idx="590">
                  <c:v>1.2319706392334839</c:v>
                </c:pt>
                <c:pt idx="591">
                  <c:v>1.231766539726356</c:v>
                </c:pt>
                <c:pt idx="592">
                  <c:v>1.2282119981866091</c:v>
                </c:pt>
                <c:pt idx="593">
                  <c:v>1.228636263366645</c:v>
                </c:pt>
                <c:pt idx="594">
                  <c:v>1.2297961348731961</c:v>
                </c:pt>
                <c:pt idx="595">
                  <c:v>1.228179133059853</c:v>
                </c:pt>
                <c:pt idx="596">
                  <c:v>1.228415382795002</c:v>
                </c:pt>
                <c:pt idx="597">
                  <c:v>1.228229906729438</c:v>
                </c:pt>
                <c:pt idx="598">
                  <c:v>1.2319076603754979</c:v>
                </c:pt>
                <c:pt idx="599">
                  <c:v>1.232780281597363</c:v>
                </c:pt>
                <c:pt idx="600">
                  <c:v>1.2353742420082521</c:v>
                </c:pt>
                <c:pt idx="601">
                  <c:v>1.2266988554375859</c:v>
                </c:pt>
                <c:pt idx="602">
                  <c:v>1.2276776381137009</c:v>
                </c:pt>
                <c:pt idx="603">
                  <c:v>1.224232408971031</c:v>
                </c:pt>
                <c:pt idx="604">
                  <c:v>1.2255520451323689</c:v>
                </c:pt>
                <c:pt idx="605">
                  <c:v>1.2284137009055891</c:v>
                </c:pt>
                <c:pt idx="606">
                  <c:v>1.2277994532726171</c:v>
                </c:pt>
                <c:pt idx="607">
                  <c:v>1.2317336619240249</c:v>
                </c:pt>
                <c:pt idx="608">
                  <c:v>1.2353345921368359</c:v>
                </c:pt>
                <c:pt idx="609">
                  <c:v>1.2378164816452479</c:v>
                </c:pt>
                <c:pt idx="610">
                  <c:v>1.2388464121826359</c:v>
                </c:pt>
                <c:pt idx="611">
                  <c:v>1.2341261499500349</c:v>
                </c:pt>
                <c:pt idx="612">
                  <c:v>1.2330772673253569</c:v>
                </c:pt>
                <c:pt idx="613">
                  <c:v>1.2340640576798341</c:v>
                </c:pt>
                <c:pt idx="614">
                  <c:v>1.2349290746948229</c:v>
                </c:pt>
                <c:pt idx="615">
                  <c:v>1.2341500449826031</c:v>
                </c:pt>
                <c:pt idx="616">
                  <c:v>1.23686715745151</c:v>
                </c:pt>
                <c:pt idx="617">
                  <c:v>1.238517378575803</c:v>
                </c:pt>
                <c:pt idx="618">
                  <c:v>1.239865141759328</c:v>
                </c:pt>
                <c:pt idx="619">
                  <c:v>1.241410930097312</c:v>
                </c:pt>
                <c:pt idx="620">
                  <c:v>1.240895386397624</c:v>
                </c:pt>
                <c:pt idx="621">
                  <c:v>1.243172703695469</c:v>
                </c:pt>
                <c:pt idx="622">
                  <c:v>1.2430502737898681</c:v>
                </c:pt>
                <c:pt idx="623">
                  <c:v>1.2435369449297711</c:v>
                </c:pt>
                <c:pt idx="624">
                  <c:v>1.239778536538872</c:v>
                </c:pt>
                <c:pt idx="625">
                  <c:v>1.241438331378409</c:v>
                </c:pt>
                <c:pt idx="626">
                  <c:v>1.24385883248191</c:v>
                </c:pt>
                <c:pt idx="627">
                  <c:v>1.241976761562201</c:v>
                </c:pt>
                <c:pt idx="628">
                  <c:v>1.2401920728980971</c:v>
                </c:pt>
                <c:pt idx="629">
                  <c:v>1.24390149354712</c:v>
                </c:pt>
                <c:pt idx="630">
                  <c:v>1.2406941777063329</c:v>
                </c:pt>
                <c:pt idx="631">
                  <c:v>1.2494497064048411</c:v>
                </c:pt>
                <c:pt idx="632">
                  <c:v>1.2528483096535949</c:v>
                </c:pt>
                <c:pt idx="633">
                  <c:v>1.25183302404407</c:v>
                </c:pt>
                <c:pt idx="634">
                  <c:v>1.2526161010429999</c:v>
                </c:pt>
                <c:pt idx="635">
                  <c:v>1.25485944676115</c:v>
                </c:pt>
                <c:pt idx="636">
                  <c:v>1.255527982324937</c:v>
                </c:pt>
                <c:pt idx="637">
                  <c:v>1.258636998922795</c:v>
                </c:pt>
                <c:pt idx="638">
                  <c:v>1.257417149856934</c:v>
                </c:pt>
                <c:pt idx="639">
                  <c:v>1.2562412773934679</c:v>
                </c:pt>
                <c:pt idx="640">
                  <c:v>1.250434711219726</c:v>
                </c:pt>
                <c:pt idx="641">
                  <c:v>1.2479025890361131</c:v>
                </c:pt>
                <c:pt idx="642">
                  <c:v>1.247502481642687</c:v>
                </c:pt>
                <c:pt idx="643">
                  <c:v>1.2502486051921571</c:v>
                </c:pt>
                <c:pt idx="644">
                  <c:v>1.249245651493565</c:v>
                </c:pt>
                <c:pt idx="645">
                  <c:v>1.245978442496865</c:v>
                </c:pt>
                <c:pt idx="646">
                  <c:v>1.2476996542316501</c:v>
                </c:pt>
                <c:pt idx="647">
                  <c:v>1.247457389895007</c:v>
                </c:pt>
                <c:pt idx="648">
                  <c:v>1.248910616076486</c:v>
                </c:pt>
                <c:pt idx="649">
                  <c:v>1.249031048690902</c:v>
                </c:pt>
                <c:pt idx="650">
                  <c:v>1.248702785992535</c:v>
                </c:pt>
                <c:pt idx="651">
                  <c:v>1.25332384312056</c:v>
                </c:pt>
                <c:pt idx="652">
                  <c:v>1.2529132411814849</c:v>
                </c:pt>
                <c:pt idx="653">
                  <c:v>1.253380329537346</c:v>
                </c:pt>
                <c:pt idx="654">
                  <c:v>1.254576873208</c:v>
                </c:pt>
                <c:pt idx="655">
                  <c:v>1.2578590914678349</c:v>
                </c:pt>
                <c:pt idx="656">
                  <c:v>1.25542954372473</c:v>
                </c:pt>
                <c:pt idx="657">
                  <c:v>1.2578859894366521</c:v>
                </c:pt>
                <c:pt idx="658">
                  <c:v>1.2643470562355019</c:v>
                </c:pt>
                <c:pt idx="659">
                  <c:v>1.264284322163199</c:v>
                </c:pt>
                <c:pt idx="660">
                  <c:v>1.267996934934581</c:v>
                </c:pt>
                <c:pt idx="661">
                  <c:v>1.2684784649351499</c:v>
                </c:pt>
                <c:pt idx="662">
                  <c:v>1.270715826659558</c:v>
                </c:pt>
                <c:pt idx="663">
                  <c:v>1.27276709467787</c:v>
                </c:pt>
                <c:pt idx="664">
                  <c:v>1.277118742422334</c:v>
                </c:pt>
                <c:pt idx="665">
                  <c:v>1.273597011592255</c:v>
                </c:pt>
                <c:pt idx="666">
                  <c:v>1.269748560291551</c:v>
                </c:pt>
                <c:pt idx="667">
                  <c:v>1.272971577583522</c:v>
                </c:pt>
                <c:pt idx="668">
                  <c:v>1.2745461056000791</c:v>
                </c:pt>
                <c:pt idx="669">
                  <c:v>1.2735229876609739</c:v>
                </c:pt>
                <c:pt idx="670">
                  <c:v>1.2721071530061829</c:v>
                </c:pt>
                <c:pt idx="671">
                  <c:v>1.2714464187153269</c:v>
                </c:pt>
                <c:pt idx="672">
                  <c:v>1.2694192337805199</c:v>
                </c:pt>
                <c:pt idx="673">
                  <c:v>1.267090370066035</c:v>
                </c:pt>
                <c:pt idx="674">
                  <c:v>1.269208349417202</c:v>
                </c:pt>
                <c:pt idx="675">
                  <c:v>1.2694110936175429</c:v>
                </c:pt>
                <c:pt idx="676">
                  <c:v>1.2711405154396911</c:v>
                </c:pt>
                <c:pt idx="677">
                  <c:v>1.271176826162626</c:v>
                </c:pt>
                <c:pt idx="678">
                  <c:v>1.2722691890256641</c:v>
                </c:pt>
                <c:pt idx="679">
                  <c:v>1.271537555045529</c:v>
                </c:pt>
                <c:pt idx="680">
                  <c:v>1.2721650097347379</c:v>
                </c:pt>
                <c:pt idx="681">
                  <c:v>1.2748824208394069</c:v>
                </c:pt>
                <c:pt idx="682">
                  <c:v>1.270594171390901</c:v>
                </c:pt>
                <c:pt idx="683">
                  <c:v>1.272553222988706</c:v>
                </c:pt>
                <c:pt idx="684">
                  <c:v>1.2714378077417059</c:v>
                </c:pt>
                <c:pt idx="685">
                  <c:v>1.269247177772572</c:v>
                </c:pt>
                <c:pt idx="686">
                  <c:v>1.273035697848456</c:v>
                </c:pt>
                <c:pt idx="687">
                  <c:v>1.272285720707687</c:v>
                </c:pt>
                <c:pt idx="688">
                  <c:v>1.2720288797647461</c:v>
                </c:pt>
                <c:pt idx="689">
                  <c:v>1.272286475702725</c:v>
                </c:pt>
                <c:pt idx="690">
                  <c:v>1.272815281567941</c:v>
                </c:pt>
                <c:pt idx="691">
                  <c:v>1.2741192068029179</c:v>
                </c:pt>
                <c:pt idx="692">
                  <c:v>1.2751926763421031</c:v>
                </c:pt>
                <c:pt idx="693">
                  <c:v>1.274916640589336</c:v>
                </c:pt>
                <c:pt idx="694">
                  <c:v>1.2722060983430421</c:v>
                </c:pt>
                <c:pt idx="695">
                  <c:v>1.2728632723963531</c:v>
                </c:pt>
                <c:pt idx="696">
                  <c:v>1.2744827933479961</c:v>
                </c:pt>
                <c:pt idx="697">
                  <c:v>1.271897712750043</c:v>
                </c:pt>
                <c:pt idx="698">
                  <c:v>1.275750208951401</c:v>
                </c:pt>
                <c:pt idx="699">
                  <c:v>1.2760659451587</c:v>
                </c:pt>
                <c:pt idx="700">
                  <c:v>1.276268459987278</c:v>
                </c:pt>
                <c:pt idx="701">
                  <c:v>1.277154458466784</c:v>
                </c:pt>
                <c:pt idx="702">
                  <c:v>1.2749178352093491</c:v>
                </c:pt>
                <c:pt idx="703">
                  <c:v>1.276416561935344</c:v>
                </c:pt>
                <c:pt idx="704">
                  <c:v>1.2785224919630811</c:v>
                </c:pt>
                <c:pt idx="705">
                  <c:v>1.2778832633065771</c:v>
                </c:pt>
                <c:pt idx="706">
                  <c:v>1.280329273085637</c:v>
                </c:pt>
                <c:pt idx="707">
                  <c:v>1.279220752111548</c:v>
                </c:pt>
                <c:pt idx="708">
                  <c:v>1.279206122407587</c:v>
                </c:pt>
                <c:pt idx="709">
                  <c:v>1.2816012511543351</c:v>
                </c:pt>
                <c:pt idx="710">
                  <c:v>1.2852271789470471</c:v>
                </c:pt>
                <c:pt idx="711">
                  <c:v>1.2722499873137301</c:v>
                </c:pt>
                <c:pt idx="712">
                  <c:v>1.2731113208027409</c:v>
                </c:pt>
                <c:pt idx="713">
                  <c:v>1.2775209945314301</c:v>
                </c:pt>
                <c:pt idx="714">
                  <c:v>1.284228904646701</c:v>
                </c:pt>
                <c:pt idx="715">
                  <c:v>1.283600486687265</c:v>
                </c:pt>
                <c:pt idx="716">
                  <c:v>1.277996134676008</c:v>
                </c:pt>
                <c:pt idx="717">
                  <c:v>1.2741211555669569</c:v>
                </c:pt>
                <c:pt idx="718">
                  <c:v>1.274643276392845</c:v>
                </c:pt>
                <c:pt idx="719">
                  <c:v>1.271919492464924</c:v>
                </c:pt>
                <c:pt idx="720">
                  <c:v>1.2705449488655181</c:v>
                </c:pt>
                <c:pt idx="721">
                  <c:v>1.2697327084237431</c:v>
                </c:pt>
                <c:pt idx="722">
                  <c:v>1.269130828861722</c:v>
                </c:pt>
                <c:pt idx="723">
                  <c:v>1.2654187385876341</c:v>
                </c:pt>
                <c:pt idx="724">
                  <c:v>1.266743129029928</c:v>
                </c:pt>
                <c:pt idx="725">
                  <c:v>1.271626485282952</c:v>
                </c:pt>
                <c:pt idx="726">
                  <c:v>1.275141728908016</c:v>
                </c:pt>
                <c:pt idx="727">
                  <c:v>1.275511304270363</c:v>
                </c:pt>
                <c:pt idx="728">
                  <c:v>1.260892080874167</c:v>
                </c:pt>
                <c:pt idx="729">
                  <c:v>1.2613790299747121</c:v>
                </c:pt>
                <c:pt idx="730">
                  <c:v>1.264294383282903</c:v>
                </c:pt>
                <c:pt idx="731">
                  <c:v>1.265787197291965</c:v>
                </c:pt>
                <c:pt idx="732">
                  <c:v>1.26878977168976</c:v>
                </c:pt>
                <c:pt idx="733">
                  <c:v>1.268989302680446</c:v>
                </c:pt>
                <c:pt idx="734">
                  <c:v>1.271219974773327</c:v>
                </c:pt>
                <c:pt idx="735">
                  <c:v>1.2735222667841111</c:v>
                </c:pt>
                <c:pt idx="736">
                  <c:v>1.2743566018161729</c:v>
                </c:pt>
                <c:pt idx="737">
                  <c:v>1.275225815473088</c:v>
                </c:pt>
                <c:pt idx="738">
                  <c:v>1.272575243452551</c:v>
                </c:pt>
                <c:pt idx="739">
                  <c:v>1.2740399630265631</c:v>
                </c:pt>
                <c:pt idx="740">
                  <c:v>1.2756883709485169</c:v>
                </c:pt>
                <c:pt idx="741">
                  <c:v>1.2702155553223891</c:v>
                </c:pt>
                <c:pt idx="742">
                  <c:v>1.2738630811355891</c:v>
                </c:pt>
                <c:pt idx="743">
                  <c:v>1.2762308873909189</c:v>
                </c:pt>
                <c:pt idx="744">
                  <c:v>1.2744265325976349</c:v>
                </c:pt>
                <c:pt idx="745">
                  <c:v>1.272547545503675</c:v>
                </c:pt>
                <c:pt idx="746">
                  <c:v>1.2710590602385861</c:v>
                </c:pt>
                <c:pt idx="747">
                  <c:v>1.2699034755790679</c:v>
                </c:pt>
                <c:pt idx="748">
                  <c:v>1.269915865872153</c:v>
                </c:pt>
                <c:pt idx="749">
                  <c:v>1.270982887780294</c:v>
                </c:pt>
                <c:pt idx="750">
                  <c:v>1.270506346315202</c:v>
                </c:pt>
                <c:pt idx="751">
                  <c:v>1.271667458159268</c:v>
                </c:pt>
                <c:pt idx="752">
                  <c:v>1.2728699316774821</c:v>
                </c:pt>
                <c:pt idx="753">
                  <c:v>1.2735819392533041</c:v>
                </c:pt>
                <c:pt idx="754">
                  <c:v>1.2745560947613539</c:v>
                </c:pt>
                <c:pt idx="755">
                  <c:v>1.276333859563529</c:v>
                </c:pt>
                <c:pt idx="756">
                  <c:v>1.276599322740507</c:v>
                </c:pt>
                <c:pt idx="757">
                  <c:v>1.278020552506147</c:v>
                </c:pt>
                <c:pt idx="758">
                  <c:v>1.2788870134104069</c:v>
                </c:pt>
                <c:pt idx="759">
                  <c:v>1.2812693371034549</c:v>
                </c:pt>
                <c:pt idx="760">
                  <c:v>1.28266695472113</c:v>
                </c:pt>
                <c:pt idx="761">
                  <c:v>1.281710519616539</c:v>
                </c:pt>
                <c:pt idx="762">
                  <c:v>1.279740965708672</c:v>
                </c:pt>
                <c:pt idx="763">
                  <c:v>1.2809679792138431</c:v>
                </c:pt>
                <c:pt idx="764">
                  <c:v>1.2824627912422619</c:v>
                </c:pt>
                <c:pt idx="765">
                  <c:v>1.281781098585848</c:v>
                </c:pt>
                <c:pt idx="766">
                  <c:v>1.280326587901357</c:v>
                </c:pt>
                <c:pt idx="767">
                  <c:v>1.282085115447279</c:v>
                </c:pt>
                <c:pt idx="768">
                  <c:v>1.2809345053321459</c:v>
                </c:pt>
                <c:pt idx="769">
                  <c:v>1.2838811226271241</c:v>
                </c:pt>
                <c:pt idx="770">
                  <c:v>1.287281365424904</c:v>
                </c:pt>
                <c:pt idx="771">
                  <c:v>1.292594070357181</c:v>
                </c:pt>
                <c:pt idx="772">
                  <c:v>1.290991027441577</c:v>
                </c:pt>
                <c:pt idx="773">
                  <c:v>1.2889472688065879</c:v>
                </c:pt>
                <c:pt idx="774">
                  <c:v>1.294506084302957</c:v>
                </c:pt>
                <c:pt idx="775">
                  <c:v>1.2932361701001751</c:v>
                </c:pt>
                <c:pt idx="776">
                  <c:v>1.292966278725419</c:v>
                </c:pt>
                <c:pt idx="777">
                  <c:v>1.293160523818083</c:v>
                </c:pt>
                <c:pt idx="778">
                  <c:v>1.2945430442563211</c:v>
                </c:pt>
                <c:pt idx="779">
                  <c:v>1.295507588333747</c:v>
                </c:pt>
                <c:pt idx="780">
                  <c:v>1.285932768948898</c:v>
                </c:pt>
                <c:pt idx="781">
                  <c:v>1.286417020310801</c:v>
                </c:pt>
                <c:pt idx="782">
                  <c:v>1.290034396169325</c:v>
                </c:pt>
                <c:pt idx="783">
                  <c:v>1.2895530322184281</c:v>
                </c:pt>
                <c:pt idx="784">
                  <c:v>1.2887279838207559</c:v>
                </c:pt>
                <c:pt idx="785">
                  <c:v>1.2872473101727531</c:v>
                </c:pt>
                <c:pt idx="786">
                  <c:v>1.2944944293515299</c:v>
                </c:pt>
                <c:pt idx="787">
                  <c:v>1.290106154792281</c:v>
                </c:pt>
                <c:pt idx="788">
                  <c:v>1.2897235738286399</c:v>
                </c:pt>
                <c:pt idx="789">
                  <c:v>1.2863092821009761</c:v>
                </c:pt>
                <c:pt idx="790">
                  <c:v>1.290426036405665</c:v>
                </c:pt>
                <c:pt idx="791">
                  <c:v>1.2898687439260521</c:v>
                </c:pt>
                <c:pt idx="792">
                  <c:v>1.2939743776833279</c:v>
                </c:pt>
                <c:pt idx="793">
                  <c:v>1.2921516773526369</c:v>
                </c:pt>
                <c:pt idx="794">
                  <c:v>1.297201324672929</c:v>
                </c:pt>
                <c:pt idx="795">
                  <c:v>1.3001659986454479</c:v>
                </c:pt>
                <c:pt idx="796">
                  <c:v>1.298852719895047</c:v>
                </c:pt>
                <c:pt idx="797">
                  <c:v>1.3045778519875151</c:v>
                </c:pt>
                <c:pt idx="798">
                  <c:v>1.302364152089817</c:v>
                </c:pt>
                <c:pt idx="799">
                  <c:v>1.2989860050901321</c:v>
                </c:pt>
                <c:pt idx="800">
                  <c:v>1.301049720135538</c:v>
                </c:pt>
                <c:pt idx="801">
                  <c:v>1.300491499376708</c:v>
                </c:pt>
                <c:pt idx="802">
                  <c:v>1.3012888610678131</c:v>
                </c:pt>
                <c:pt idx="803">
                  <c:v>1.301199568792037</c:v>
                </c:pt>
                <c:pt idx="804">
                  <c:v>1.3025377985957349</c:v>
                </c:pt>
                <c:pt idx="805">
                  <c:v>1.3025022350348181</c:v>
                </c:pt>
                <c:pt idx="806">
                  <c:v>1.2997753236479359</c:v>
                </c:pt>
                <c:pt idx="807">
                  <c:v>1.2984235877927359</c:v>
                </c:pt>
                <c:pt idx="808">
                  <c:v>1.29343668384415</c:v>
                </c:pt>
                <c:pt idx="809">
                  <c:v>1.2963369721933951</c:v>
                </c:pt>
                <c:pt idx="810">
                  <c:v>1.2995114882599961</c:v>
                </c:pt>
                <c:pt idx="811">
                  <c:v>1.303086262893552</c:v>
                </c:pt>
                <c:pt idx="812">
                  <c:v>1.3011584973692689</c:v>
                </c:pt>
                <c:pt idx="813">
                  <c:v>1.2960982637704961</c:v>
                </c:pt>
                <c:pt idx="814">
                  <c:v>1.2977219639097439</c:v>
                </c:pt>
                <c:pt idx="815">
                  <c:v>1.296992067248212</c:v>
                </c:pt>
                <c:pt idx="816">
                  <c:v>1.2949717081908461</c:v>
                </c:pt>
                <c:pt idx="817">
                  <c:v>1.300164741567962</c:v>
                </c:pt>
                <c:pt idx="818">
                  <c:v>1.2996686749400881</c:v>
                </c:pt>
                <c:pt idx="819">
                  <c:v>1.2968913568828979</c:v>
                </c:pt>
                <c:pt idx="820">
                  <c:v>1.295793199507284</c:v>
                </c:pt>
                <c:pt idx="821">
                  <c:v>1.2963742109298151</c:v>
                </c:pt>
                <c:pt idx="822">
                  <c:v>1.293077748104267</c:v>
                </c:pt>
                <c:pt idx="823">
                  <c:v>1.293379958611766</c:v>
                </c:pt>
                <c:pt idx="824">
                  <c:v>1.294695010215323</c:v>
                </c:pt>
                <c:pt idx="825">
                  <c:v>1.298864844461024</c:v>
                </c:pt>
                <c:pt idx="826">
                  <c:v>1.2996992602374879</c:v>
                </c:pt>
                <c:pt idx="827">
                  <c:v>1.2961133942032399</c:v>
                </c:pt>
                <c:pt idx="828">
                  <c:v>1.3008358458250331</c:v>
                </c:pt>
                <c:pt idx="829">
                  <c:v>1.3039900541998311</c:v>
                </c:pt>
                <c:pt idx="830">
                  <c:v>1.305674874209898</c:v>
                </c:pt>
                <c:pt idx="831">
                  <c:v>1.3058271446711831</c:v>
                </c:pt>
                <c:pt idx="832">
                  <c:v>1.303515024261634</c:v>
                </c:pt>
                <c:pt idx="833">
                  <c:v>1.304415752634986</c:v>
                </c:pt>
                <c:pt idx="834">
                  <c:v>1.305357423989052</c:v>
                </c:pt>
                <c:pt idx="835">
                  <c:v>1.3093560276213549</c:v>
                </c:pt>
                <c:pt idx="836">
                  <c:v>1.314877647386606</c:v>
                </c:pt>
                <c:pt idx="837">
                  <c:v>1.3135459955569739</c:v>
                </c:pt>
                <c:pt idx="838">
                  <c:v>1.3176104975200189</c:v>
                </c:pt>
                <c:pt idx="839">
                  <c:v>1.3200032144690279</c:v>
                </c:pt>
                <c:pt idx="840">
                  <c:v>1.321530178652998</c:v>
                </c:pt>
                <c:pt idx="841">
                  <c:v>1.3138177304530849</c:v>
                </c:pt>
                <c:pt idx="842">
                  <c:v>1.3147419028016529</c:v>
                </c:pt>
                <c:pt idx="843">
                  <c:v>1.31817206374373</c:v>
                </c:pt>
                <c:pt idx="844">
                  <c:v>1.3195030215880821</c:v>
                </c:pt>
                <c:pt idx="845">
                  <c:v>1.322888329492756</c:v>
                </c:pt>
                <c:pt idx="846">
                  <c:v>1.326917938599955</c:v>
                </c:pt>
                <c:pt idx="847">
                  <c:v>1.3304743605124381</c:v>
                </c:pt>
                <c:pt idx="848">
                  <c:v>1.326175223479783</c:v>
                </c:pt>
                <c:pt idx="849">
                  <c:v>1.3180935836020551</c:v>
                </c:pt>
                <c:pt idx="850">
                  <c:v>1.3251804803966809</c:v>
                </c:pt>
                <c:pt idx="851">
                  <c:v>1.325181537867856</c:v>
                </c:pt>
                <c:pt idx="852">
                  <c:v>1.326277558036048</c:v>
                </c:pt>
                <c:pt idx="853">
                  <c:v>1.325169045993503</c:v>
                </c:pt>
                <c:pt idx="854">
                  <c:v>1.325145311597768</c:v>
                </c:pt>
                <c:pt idx="855">
                  <c:v>1.3301919203524299</c:v>
                </c:pt>
                <c:pt idx="856">
                  <c:v>1.3303783832713281</c:v>
                </c:pt>
                <c:pt idx="857">
                  <c:v>1.335892350049849</c:v>
                </c:pt>
                <c:pt idx="858">
                  <c:v>1.3358760925860611</c:v>
                </c:pt>
                <c:pt idx="859">
                  <c:v>1.3366743038848461</c:v>
                </c:pt>
                <c:pt idx="860">
                  <c:v>1.3384355766230409</c:v>
                </c:pt>
                <c:pt idx="861">
                  <c:v>1.3406900649338089</c:v>
                </c:pt>
                <c:pt idx="862">
                  <c:v>1.342528460571083</c:v>
                </c:pt>
                <c:pt idx="863">
                  <c:v>1.34269613090698</c:v>
                </c:pt>
                <c:pt idx="864">
                  <c:v>1.3474340010777139</c:v>
                </c:pt>
                <c:pt idx="865">
                  <c:v>1.3478136410385551</c:v>
                </c:pt>
                <c:pt idx="866">
                  <c:v>1.347735944332219</c:v>
                </c:pt>
                <c:pt idx="867">
                  <c:v>1.3474577048958229</c:v>
                </c:pt>
                <c:pt idx="868">
                  <c:v>1.3504148850902511</c:v>
                </c:pt>
                <c:pt idx="869">
                  <c:v>1.348976575024349</c:v>
                </c:pt>
                <c:pt idx="870">
                  <c:v>1.3483548049394991</c:v>
                </c:pt>
                <c:pt idx="871">
                  <c:v>1.3520009012006751</c:v>
                </c:pt>
                <c:pt idx="872">
                  <c:v>1.3483588363729939</c:v>
                </c:pt>
                <c:pt idx="873">
                  <c:v>1.352552472216439</c:v>
                </c:pt>
                <c:pt idx="874">
                  <c:v>1.343804311446267</c:v>
                </c:pt>
                <c:pt idx="875">
                  <c:v>1.3471194338507659</c:v>
                </c:pt>
                <c:pt idx="876">
                  <c:v>1.346221357678526</c:v>
                </c:pt>
                <c:pt idx="877">
                  <c:v>1.354836794504519</c:v>
                </c:pt>
                <c:pt idx="878">
                  <c:v>1.3653328106777189</c:v>
                </c:pt>
                <c:pt idx="879">
                  <c:v>1.3626717754675091</c:v>
                </c:pt>
                <c:pt idx="880">
                  <c:v>1.3617448432248149</c:v>
                </c:pt>
                <c:pt idx="881">
                  <c:v>1.35843596878172</c:v>
                </c:pt>
                <c:pt idx="882">
                  <c:v>1.36030909266091</c:v>
                </c:pt>
                <c:pt idx="883">
                  <c:v>1.362787104293016</c:v>
                </c:pt>
                <c:pt idx="884">
                  <c:v>1.3691073745125539</c:v>
                </c:pt>
                <c:pt idx="885">
                  <c:v>1.3710977683771379</c:v>
                </c:pt>
                <c:pt idx="886">
                  <c:v>1.36553762235579</c:v>
                </c:pt>
                <c:pt idx="887">
                  <c:v>1.3653113605860829</c:v>
                </c:pt>
                <c:pt idx="888">
                  <c:v>1.3692332143374031</c:v>
                </c:pt>
                <c:pt idx="889">
                  <c:v>1.369467595712873</c:v>
                </c:pt>
                <c:pt idx="890">
                  <c:v>1.367866278938987</c:v>
                </c:pt>
                <c:pt idx="891">
                  <c:v>1.372277952192172</c:v>
                </c:pt>
                <c:pt idx="892">
                  <c:v>1.355084846005008</c:v>
                </c:pt>
                <c:pt idx="893">
                  <c:v>1.357031076118971</c:v>
                </c:pt>
                <c:pt idx="894">
                  <c:v>1.356321550636377</c:v>
                </c:pt>
                <c:pt idx="895">
                  <c:v>1.354931423666391</c:v>
                </c:pt>
                <c:pt idx="896">
                  <c:v>1.357836803661002</c:v>
                </c:pt>
                <c:pt idx="897">
                  <c:v>1.356671019939059</c:v>
                </c:pt>
                <c:pt idx="898">
                  <c:v>1.360261114322421</c:v>
                </c:pt>
                <c:pt idx="899">
                  <c:v>1.358135035751997</c:v>
                </c:pt>
                <c:pt idx="900">
                  <c:v>1.357039939506818</c:v>
                </c:pt>
                <c:pt idx="901">
                  <c:v>1.3571631376497351</c:v>
                </c:pt>
                <c:pt idx="902">
                  <c:v>1.357619398502194</c:v>
                </c:pt>
                <c:pt idx="903">
                  <c:v>1.361877519568317</c:v>
                </c:pt>
                <c:pt idx="904">
                  <c:v>1.3620799242376149</c:v>
                </c:pt>
                <c:pt idx="905">
                  <c:v>1.3371818513327529</c:v>
                </c:pt>
                <c:pt idx="906">
                  <c:v>1.336558316900105</c:v>
                </c:pt>
                <c:pt idx="907">
                  <c:v>1.3336266818375051</c:v>
                </c:pt>
                <c:pt idx="908">
                  <c:v>1.331194149771006</c:v>
                </c:pt>
                <c:pt idx="909">
                  <c:v>1.3288747682845961</c:v>
                </c:pt>
                <c:pt idx="910">
                  <c:v>1.3308358309289421</c:v>
                </c:pt>
                <c:pt idx="911">
                  <c:v>1.332756627704911</c:v>
                </c:pt>
                <c:pt idx="912">
                  <c:v>1.334596823305217</c:v>
                </c:pt>
                <c:pt idx="913">
                  <c:v>1.335934861658626</c:v>
                </c:pt>
                <c:pt idx="914">
                  <c:v>1.3347047558282099</c:v>
                </c:pt>
                <c:pt idx="915">
                  <c:v>1.320904429463891</c:v>
                </c:pt>
                <c:pt idx="916">
                  <c:v>1.3197640309026111</c:v>
                </c:pt>
                <c:pt idx="917">
                  <c:v>1.3187388954824359</c:v>
                </c:pt>
                <c:pt idx="918">
                  <c:v>1.32405809521726</c:v>
                </c:pt>
                <c:pt idx="919">
                  <c:v>1.32449109098228</c:v>
                </c:pt>
                <c:pt idx="920">
                  <c:v>1.3242517120333801</c:v>
                </c:pt>
                <c:pt idx="921">
                  <c:v>1.3195448032861881</c:v>
                </c:pt>
                <c:pt idx="922">
                  <c:v>1.3215095803623</c:v>
                </c:pt>
                <c:pt idx="923">
                  <c:v>1.320847417012037</c:v>
                </c:pt>
                <c:pt idx="924">
                  <c:v>1.322048049880449</c:v>
                </c:pt>
                <c:pt idx="925">
                  <c:v>1.3226993900804149</c:v>
                </c:pt>
                <c:pt idx="926">
                  <c:v>1.3234606095970951</c:v>
                </c:pt>
                <c:pt idx="927">
                  <c:v>1.3226301179837889</c:v>
                </c:pt>
                <c:pt idx="928">
                  <c:v>1.3207432489936239</c:v>
                </c:pt>
                <c:pt idx="929">
                  <c:v>1.320658977245297</c:v>
                </c:pt>
                <c:pt idx="930">
                  <c:v>1.308918988891441</c:v>
                </c:pt>
                <c:pt idx="931">
                  <c:v>1.311844255062566</c:v>
                </c:pt>
                <c:pt idx="932">
                  <c:v>1.311744009269086</c:v>
                </c:pt>
                <c:pt idx="933">
                  <c:v>1.3115024925130589</c:v>
                </c:pt>
                <c:pt idx="934">
                  <c:v>1.310905909046431</c:v>
                </c:pt>
                <c:pt idx="935">
                  <c:v>1.314067993143724</c:v>
                </c:pt>
                <c:pt idx="936">
                  <c:v>1.3135215861705161</c:v>
                </c:pt>
                <c:pt idx="937">
                  <c:v>1.309699670813697</c:v>
                </c:pt>
                <c:pt idx="938">
                  <c:v>1.312336154144701</c:v>
                </c:pt>
                <c:pt idx="939">
                  <c:v>1.3152895313416959</c:v>
                </c:pt>
                <c:pt idx="940">
                  <c:v>1.317366910882569</c:v>
                </c:pt>
                <c:pt idx="941">
                  <c:v>1.3153632449639081</c:v>
                </c:pt>
                <c:pt idx="942">
                  <c:v>1.3149858699239241</c:v>
                </c:pt>
                <c:pt idx="943">
                  <c:v>1.3153857728823111</c:v>
                </c:pt>
                <c:pt idx="944">
                  <c:v>1.328384266683853</c:v>
                </c:pt>
                <c:pt idx="945">
                  <c:v>1.330416071349968</c:v>
                </c:pt>
                <c:pt idx="946">
                  <c:v>1.332735590334194</c:v>
                </c:pt>
                <c:pt idx="947">
                  <c:v>1.3364727481793779</c:v>
                </c:pt>
                <c:pt idx="948">
                  <c:v>1.3345927146026479</c:v>
                </c:pt>
                <c:pt idx="949">
                  <c:v>1.3352734122411429</c:v>
                </c:pt>
                <c:pt idx="950">
                  <c:v>1.3350833378247331</c:v>
                </c:pt>
                <c:pt idx="951">
                  <c:v>1.327381251634788</c:v>
                </c:pt>
                <c:pt idx="952">
                  <c:v>1.324596954075639</c:v>
                </c:pt>
                <c:pt idx="953">
                  <c:v>1.323949110371438</c:v>
                </c:pt>
                <c:pt idx="954">
                  <c:v>1.325939066528681</c:v>
                </c:pt>
                <c:pt idx="955">
                  <c:v>1.3171617678652809</c:v>
                </c:pt>
                <c:pt idx="956">
                  <c:v>1.317353548358255</c:v>
                </c:pt>
                <c:pt idx="957">
                  <c:v>1.3193994278418519</c:v>
                </c:pt>
                <c:pt idx="958">
                  <c:v>1.3195495832755451</c:v>
                </c:pt>
                <c:pt idx="959">
                  <c:v>1.316828770130877</c:v>
                </c:pt>
                <c:pt idx="960">
                  <c:v>1.319120161345847</c:v>
                </c:pt>
                <c:pt idx="961">
                  <c:v>1.3201604887118461</c:v>
                </c:pt>
                <c:pt idx="962">
                  <c:v>1.3194983754158951</c:v>
                </c:pt>
                <c:pt idx="963">
                  <c:v>1.312520639148397</c:v>
                </c:pt>
                <c:pt idx="964">
                  <c:v>1.3100747792264349</c:v>
                </c:pt>
                <c:pt idx="965">
                  <c:v>1.308793535106819</c:v>
                </c:pt>
                <c:pt idx="966">
                  <c:v>1.30547201163786</c:v>
                </c:pt>
                <c:pt idx="967">
                  <c:v>1.3075133717200931</c:v>
                </c:pt>
                <c:pt idx="968">
                  <c:v>1.31201513425774</c:v>
                </c:pt>
                <c:pt idx="969">
                  <c:v>1.313545864579132</c:v>
                </c:pt>
                <c:pt idx="970">
                  <c:v>1.3172110941881749</c:v>
                </c:pt>
                <c:pt idx="971">
                  <c:v>1.317158672744708</c:v>
                </c:pt>
                <c:pt idx="972">
                  <c:v>1.317575540083272</c:v>
                </c:pt>
                <c:pt idx="973">
                  <c:v>1.321337958937737</c:v>
                </c:pt>
                <c:pt idx="974">
                  <c:v>1.3195965947284629</c:v>
                </c:pt>
                <c:pt idx="975">
                  <c:v>1.3206332644054639</c:v>
                </c:pt>
                <c:pt idx="976">
                  <c:v>1.319754650619567</c:v>
                </c:pt>
                <c:pt idx="977">
                  <c:v>1.3209282294792659</c:v>
                </c:pt>
                <c:pt idx="978">
                  <c:v>1.317612197369199</c:v>
                </c:pt>
                <c:pt idx="979">
                  <c:v>1.3159885566926159</c:v>
                </c:pt>
                <c:pt idx="980">
                  <c:v>1.3180487868025541</c:v>
                </c:pt>
                <c:pt idx="981">
                  <c:v>1.3196922129390449</c:v>
                </c:pt>
                <c:pt idx="982">
                  <c:v>1.3193231082310271</c:v>
                </c:pt>
                <c:pt idx="983">
                  <c:v>1.3234991723852341</c:v>
                </c:pt>
                <c:pt idx="984">
                  <c:v>1.3253216178883369</c:v>
                </c:pt>
                <c:pt idx="985">
                  <c:v>1.32576433985598</c:v>
                </c:pt>
                <c:pt idx="986">
                  <c:v>1.3292295480555849</c:v>
                </c:pt>
                <c:pt idx="987">
                  <c:v>1.328015207292808</c:v>
                </c:pt>
                <c:pt idx="988">
                  <c:v>1.328149839671952</c:v>
                </c:pt>
                <c:pt idx="989">
                  <c:v>1.3290551477492589</c:v>
                </c:pt>
                <c:pt idx="990">
                  <c:v>1.330834187462884</c:v>
                </c:pt>
                <c:pt idx="991">
                  <c:v>1.330951803567908</c:v>
                </c:pt>
                <c:pt idx="992">
                  <c:v>1.333506709224082</c:v>
                </c:pt>
                <c:pt idx="993">
                  <c:v>1.3310239675952209</c:v>
                </c:pt>
                <c:pt idx="994">
                  <c:v>1.33299169128358</c:v>
                </c:pt>
                <c:pt idx="995">
                  <c:v>1.332582473158707</c:v>
                </c:pt>
                <c:pt idx="996">
                  <c:v>1.3372077955510899</c:v>
                </c:pt>
                <c:pt idx="997">
                  <c:v>1.3384682506368151</c:v>
                </c:pt>
                <c:pt idx="998">
                  <c:v>1.345636648297871</c:v>
                </c:pt>
                <c:pt idx="999">
                  <c:v>1.362535074694802</c:v>
                </c:pt>
                <c:pt idx="1000">
                  <c:v>1.361192072365591</c:v>
                </c:pt>
                <c:pt idx="1001">
                  <c:v>1.3660677794100251</c:v>
                </c:pt>
                <c:pt idx="1002">
                  <c:v>1.363663089778504</c:v>
                </c:pt>
                <c:pt idx="1003">
                  <c:v>1.362326583254333</c:v>
                </c:pt>
                <c:pt idx="1004">
                  <c:v>1.351316942191469</c:v>
                </c:pt>
                <c:pt idx="1005">
                  <c:v>1.350064770378081</c:v>
                </c:pt>
                <c:pt idx="1006">
                  <c:v>1.348367517192266</c:v>
                </c:pt>
                <c:pt idx="1007">
                  <c:v>1.3464490701879761</c:v>
                </c:pt>
                <c:pt idx="1008">
                  <c:v>1.3410235452182231</c:v>
                </c:pt>
                <c:pt idx="1009">
                  <c:v>1.3391652470752951</c:v>
                </c:pt>
                <c:pt idx="1010">
                  <c:v>1.341416566836622</c:v>
                </c:pt>
                <c:pt idx="1011">
                  <c:v>1.3401917238155909</c:v>
                </c:pt>
                <c:pt idx="1012">
                  <c:v>1.3409484348387719</c:v>
                </c:pt>
                <c:pt idx="1013">
                  <c:v>1.342410673259735</c:v>
                </c:pt>
                <c:pt idx="1014">
                  <c:v>1.3319291825999311</c:v>
                </c:pt>
                <c:pt idx="1015">
                  <c:v>1.331010082046054</c:v>
                </c:pt>
                <c:pt idx="1016">
                  <c:v>1.3347726668685811</c:v>
                </c:pt>
                <c:pt idx="1017">
                  <c:v>1.3294842280934971</c:v>
                </c:pt>
                <c:pt idx="1018">
                  <c:v>1.3304763211707891</c:v>
                </c:pt>
                <c:pt idx="1019">
                  <c:v>1.3315182255335769</c:v>
                </c:pt>
                <c:pt idx="1020">
                  <c:v>1.3287022438577689</c:v>
                </c:pt>
                <c:pt idx="1021">
                  <c:v>1.328594195426485</c:v>
                </c:pt>
                <c:pt idx="1022">
                  <c:v>1.328769005947265</c:v>
                </c:pt>
                <c:pt idx="1023">
                  <c:v>1.3303686079552299</c:v>
                </c:pt>
                <c:pt idx="1024">
                  <c:v>1.3319847874661059</c:v>
                </c:pt>
                <c:pt idx="1025">
                  <c:v>1.3315513515885069</c:v>
                </c:pt>
                <c:pt idx="1026">
                  <c:v>1.3341813391764401</c:v>
                </c:pt>
                <c:pt idx="1027">
                  <c:v>1.3347378147079101</c:v>
                </c:pt>
                <c:pt idx="1028">
                  <c:v>1.33584255223689</c:v>
                </c:pt>
                <c:pt idx="1029">
                  <c:v>1.340407908685713</c:v>
                </c:pt>
                <c:pt idx="1030">
                  <c:v>1.341074422045045</c:v>
                </c:pt>
                <c:pt idx="1031">
                  <c:v>1.341357192713561</c:v>
                </c:pt>
                <c:pt idx="1032">
                  <c:v>1.3369625492617889</c:v>
                </c:pt>
                <c:pt idx="1033">
                  <c:v>1.339054972199065</c:v>
                </c:pt>
                <c:pt idx="1034">
                  <c:v>1.3359828106557869</c:v>
                </c:pt>
                <c:pt idx="1035">
                  <c:v>1.3378153596684419</c:v>
                </c:pt>
                <c:pt idx="1036">
                  <c:v>1.342007835318725</c:v>
                </c:pt>
                <c:pt idx="1037">
                  <c:v>1.3457579756712219</c:v>
                </c:pt>
                <c:pt idx="1038">
                  <c:v>1.3451565239225201</c:v>
                </c:pt>
                <c:pt idx="1039">
                  <c:v>1.3461724854224739</c:v>
                </c:pt>
                <c:pt idx="1040">
                  <c:v>1.346061019713775</c:v>
                </c:pt>
                <c:pt idx="1041">
                  <c:v>1.347418903175557</c:v>
                </c:pt>
                <c:pt idx="1042">
                  <c:v>1.3449637961662919</c:v>
                </c:pt>
                <c:pt idx="1043">
                  <c:v>1.346962294532895</c:v>
                </c:pt>
                <c:pt idx="1044">
                  <c:v>1.347161585997358</c:v>
                </c:pt>
                <c:pt idx="1045">
                  <c:v>1.347374836555743</c:v>
                </c:pt>
                <c:pt idx="1046">
                  <c:v>1.3479674648137261</c:v>
                </c:pt>
                <c:pt idx="1047">
                  <c:v>1.3466372611004089</c:v>
                </c:pt>
                <c:pt idx="1048">
                  <c:v>1.3471250300277351</c:v>
                </c:pt>
                <c:pt idx="1049">
                  <c:v>1.3457440138564309</c:v>
                </c:pt>
                <c:pt idx="1050">
                  <c:v>1.351836941200107</c:v>
                </c:pt>
                <c:pt idx="1051">
                  <c:v>1.350402570898749</c:v>
                </c:pt>
                <c:pt idx="1052">
                  <c:v>1.350657892153263</c:v>
                </c:pt>
                <c:pt idx="1053">
                  <c:v>1.352119023875193</c:v>
                </c:pt>
                <c:pt idx="1054">
                  <c:v>1.3508823606581</c:v>
                </c:pt>
                <c:pt idx="1055">
                  <c:v>1.3698725982034139</c:v>
                </c:pt>
                <c:pt idx="1056">
                  <c:v>1.371670117643754</c:v>
                </c:pt>
                <c:pt idx="1057">
                  <c:v>1.374183948548362</c:v>
                </c:pt>
                <c:pt idx="1058">
                  <c:v>1.3725167762344239</c:v>
                </c:pt>
                <c:pt idx="1059">
                  <c:v>1.3711123412759101</c:v>
                </c:pt>
                <c:pt idx="1060">
                  <c:v>1.374395894337445</c:v>
                </c:pt>
                <c:pt idx="1061">
                  <c:v>1.377068660132083</c:v>
                </c:pt>
                <c:pt idx="1062">
                  <c:v>1.3738255871535201</c:v>
                </c:pt>
                <c:pt idx="1063">
                  <c:v>1.3729231467963821</c:v>
                </c:pt>
                <c:pt idx="1064">
                  <c:v>1.3732834072617299</c:v>
                </c:pt>
                <c:pt idx="1065">
                  <c:v>1.374119648691055</c:v>
                </c:pt>
                <c:pt idx="1066">
                  <c:v>1.3750789218197921</c:v>
                </c:pt>
                <c:pt idx="1067">
                  <c:v>1.3743791069301901</c:v>
                </c:pt>
                <c:pt idx="1068">
                  <c:v>1.3765975720615771</c:v>
                </c:pt>
                <c:pt idx="1069">
                  <c:v>1.3770319297980469</c:v>
                </c:pt>
                <c:pt idx="1070">
                  <c:v>1.3777286133756499</c:v>
                </c:pt>
                <c:pt idx="1071">
                  <c:v>1.3779612279885389</c:v>
                </c:pt>
                <c:pt idx="1072">
                  <c:v>1.3786769351447019</c:v>
                </c:pt>
                <c:pt idx="1073">
                  <c:v>1.375115614087651</c:v>
                </c:pt>
                <c:pt idx="1074">
                  <c:v>1.3755678661933679</c:v>
                </c:pt>
                <c:pt idx="1075">
                  <c:v>1.3650933133592651</c:v>
                </c:pt>
                <c:pt idx="1076">
                  <c:v>1.3665119076920871</c:v>
                </c:pt>
                <c:pt idx="1077">
                  <c:v>1.3678732393158379</c:v>
                </c:pt>
                <c:pt idx="1078">
                  <c:v>1.3689853382693351</c:v>
                </c:pt>
                <c:pt idx="1079">
                  <c:v>1.367293567514096</c:v>
                </c:pt>
                <c:pt idx="1080">
                  <c:v>1.3674200952344091</c:v>
                </c:pt>
                <c:pt idx="1081">
                  <c:v>1.367037818155729</c:v>
                </c:pt>
                <c:pt idx="1082">
                  <c:v>1.3648461063572199</c:v>
                </c:pt>
                <c:pt idx="1083">
                  <c:v>1.3632751375854979</c:v>
                </c:pt>
                <c:pt idx="1084">
                  <c:v>1.361643193406108</c:v>
                </c:pt>
                <c:pt idx="1085">
                  <c:v>1.363268930356361</c:v>
                </c:pt>
                <c:pt idx="1086">
                  <c:v>1.365280308014903</c:v>
                </c:pt>
                <c:pt idx="1087">
                  <c:v>1.366559810964789</c:v>
                </c:pt>
                <c:pt idx="1088">
                  <c:v>1.365709949478694</c:v>
                </c:pt>
                <c:pt idx="1089">
                  <c:v>1.371273370202575</c:v>
                </c:pt>
                <c:pt idx="1090">
                  <c:v>1.373057245130354</c:v>
                </c:pt>
                <c:pt idx="1091">
                  <c:v>1.3706610353519471</c:v>
                </c:pt>
                <c:pt idx="1092">
                  <c:v>1.369301094789493</c:v>
                </c:pt>
                <c:pt idx="1093">
                  <c:v>1.369627337711361</c:v>
                </c:pt>
                <c:pt idx="1094">
                  <c:v>1.369097602513351</c:v>
                </c:pt>
                <c:pt idx="1095">
                  <c:v>1.370771740018371</c:v>
                </c:pt>
                <c:pt idx="1096">
                  <c:v>1.371786024909964</c:v>
                </c:pt>
                <c:pt idx="1097">
                  <c:v>1.3712959261208579</c:v>
                </c:pt>
                <c:pt idx="1098">
                  <c:v>1.369453713685064</c:v>
                </c:pt>
                <c:pt idx="1099">
                  <c:v>1.369727041172822</c:v>
                </c:pt>
                <c:pt idx="1100">
                  <c:v>1.368065133054051</c:v>
                </c:pt>
                <c:pt idx="1101">
                  <c:v>1.3678984878449549</c:v>
                </c:pt>
                <c:pt idx="1102">
                  <c:v>1.3682407165185899</c:v>
                </c:pt>
                <c:pt idx="1103">
                  <c:v>1.3680599588651241</c:v>
                </c:pt>
                <c:pt idx="1104">
                  <c:v>1.3667076340779221</c:v>
                </c:pt>
                <c:pt idx="1105">
                  <c:v>1.363486736206732</c:v>
                </c:pt>
                <c:pt idx="1106">
                  <c:v>1.3615435098820079</c:v>
                </c:pt>
                <c:pt idx="1107">
                  <c:v>1.3608909765045341</c:v>
                </c:pt>
                <c:pt idx="1108">
                  <c:v>1.3574290051371081</c:v>
                </c:pt>
                <c:pt idx="1109">
                  <c:v>1.356128119853852</c:v>
                </c:pt>
                <c:pt idx="1110">
                  <c:v>1.356991825212599</c:v>
                </c:pt>
                <c:pt idx="1111">
                  <c:v>1.357983816131473</c:v>
                </c:pt>
                <c:pt idx="1112">
                  <c:v>1.358749697263953</c:v>
                </c:pt>
                <c:pt idx="1113">
                  <c:v>1.359211023026865</c:v>
                </c:pt>
                <c:pt idx="1114">
                  <c:v>1.359092227266109</c:v>
                </c:pt>
                <c:pt idx="1115">
                  <c:v>1.3618871077465851</c:v>
                </c:pt>
                <c:pt idx="1116">
                  <c:v>1.362678120681059</c:v>
                </c:pt>
                <c:pt idx="1117">
                  <c:v>1.3652423010672661</c:v>
                </c:pt>
                <c:pt idx="1118">
                  <c:v>1.3673264903203759</c:v>
                </c:pt>
                <c:pt idx="1119">
                  <c:v>1.381670313852849</c:v>
                </c:pt>
                <c:pt idx="1120">
                  <c:v>1.381899850834845</c:v>
                </c:pt>
                <c:pt idx="1121">
                  <c:v>1.382376239120704</c:v>
                </c:pt>
                <c:pt idx="1122">
                  <c:v>1.383096949377852</c:v>
                </c:pt>
                <c:pt idx="1123">
                  <c:v>1.3845721149437189</c:v>
                </c:pt>
                <c:pt idx="1124">
                  <c:v>1.3836781636392399</c:v>
                </c:pt>
                <c:pt idx="1125">
                  <c:v>1.384341337248139</c:v>
                </c:pt>
                <c:pt idx="1126">
                  <c:v>1.3850735347085501</c:v>
                </c:pt>
                <c:pt idx="1127">
                  <c:v>1.386594092178312</c:v>
                </c:pt>
                <c:pt idx="1128">
                  <c:v>1.3856235837517781</c:v>
                </c:pt>
                <c:pt idx="1129">
                  <c:v>1.3873694599128359</c:v>
                </c:pt>
                <c:pt idx="1130">
                  <c:v>1.3854510370878159</c:v>
                </c:pt>
                <c:pt idx="1131">
                  <c:v>1.382959794552187</c:v>
                </c:pt>
                <c:pt idx="1132">
                  <c:v>1.3823289926208071</c:v>
                </c:pt>
                <c:pt idx="1133">
                  <c:v>1.3878411786171669</c:v>
                </c:pt>
                <c:pt idx="1134">
                  <c:v>1.3924011040785149</c:v>
                </c:pt>
                <c:pt idx="1135">
                  <c:v>1.383062341639719</c:v>
                </c:pt>
                <c:pt idx="1136">
                  <c:v>1.384631774275304</c:v>
                </c:pt>
                <c:pt idx="1137">
                  <c:v>1.385852475464447</c:v>
                </c:pt>
                <c:pt idx="1138">
                  <c:v>1.383531716264776</c:v>
                </c:pt>
                <c:pt idx="1139">
                  <c:v>1.3871148625401659</c:v>
                </c:pt>
                <c:pt idx="1140">
                  <c:v>1.3859650533415651</c:v>
                </c:pt>
                <c:pt idx="1141">
                  <c:v>1.3863586485979349</c:v>
                </c:pt>
                <c:pt idx="1142">
                  <c:v>1.390512271826724</c:v>
                </c:pt>
                <c:pt idx="1143">
                  <c:v>1.390141616892542</c:v>
                </c:pt>
                <c:pt idx="1144">
                  <c:v>1.388455140678327</c:v>
                </c:pt>
                <c:pt idx="1145">
                  <c:v>1.3846086118756491</c:v>
                </c:pt>
                <c:pt idx="1146">
                  <c:v>1.383554997781228</c:v>
                </c:pt>
                <c:pt idx="1147">
                  <c:v>1.391101947581181</c:v>
                </c:pt>
                <c:pt idx="1148">
                  <c:v>1.39033912071827</c:v>
                </c:pt>
                <c:pt idx="1149">
                  <c:v>1.390434672890243</c:v>
                </c:pt>
                <c:pt idx="1150">
                  <c:v>1.3889344058043771</c:v>
                </c:pt>
                <c:pt idx="1151">
                  <c:v>1.3920962099405689</c:v>
                </c:pt>
                <c:pt idx="1152">
                  <c:v>1.3954250460401241</c:v>
                </c:pt>
                <c:pt idx="1153">
                  <c:v>1.39134661621879</c:v>
                </c:pt>
                <c:pt idx="1154">
                  <c:v>1.3889421639829831</c:v>
                </c:pt>
                <c:pt idx="1155">
                  <c:v>1.3878625080656899</c:v>
                </c:pt>
                <c:pt idx="1156">
                  <c:v>1.391390976313291</c:v>
                </c:pt>
                <c:pt idx="1157">
                  <c:v>1.3933775957223811</c:v>
                </c:pt>
                <c:pt idx="1158">
                  <c:v>1.3965335885045389</c:v>
                </c:pt>
                <c:pt idx="1159">
                  <c:v>1.3988407471483251</c:v>
                </c:pt>
                <c:pt idx="1160">
                  <c:v>1.4007798167110339</c:v>
                </c:pt>
                <c:pt idx="1161">
                  <c:v>1.3941787846635569</c:v>
                </c:pt>
                <c:pt idx="1162">
                  <c:v>1.3931835903946479</c:v>
                </c:pt>
                <c:pt idx="1163">
                  <c:v>1.3971167699137019</c:v>
                </c:pt>
                <c:pt idx="1164">
                  <c:v>1.394412284409521</c:v>
                </c:pt>
                <c:pt idx="1165">
                  <c:v>1.39631590532067</c:v>
                </c:pt>
                <c:pt idx="1166">
                  <c:v>1.398120498258363</c:v>
                </c:pt>
                <c:pt idx="1167">
                  <c:v>1.396243458583514</c:v>
                </c:pt>
                <c:pt idx="1168">
                  <c:v>1.395266360798139</c:v>
                </c:pt>
                <c:pt idx="1169">
                  <c:v>1.3968325747223771</c:v>
                </c:pt>
                <c:pt idx="1170">
                  <c:v>1.403524311006465</c:v>
                </c:pt>
                <c:pt idx="1171">
                  <c:v>1.401934101559559</c:v>
                </c:pt>
                <c:pt idx="1172">
                  <c:v>1.3961044084708629</c:v>
                </c:pt>
                <c:pt idx="1173">
                  <c:v>1.393130603581157</c:v>
                </c:pt>
                <c:pt idx="1174">
                  <c:v>1.395169756454621</c:v>
                </c:pt>
                <c:pt idx="1175">
                  <c:v>1.396401342559175</c:v>
                </c:pt>
                <c:pt idx="1176">
                  <c:v>1.395248138654624</c:v>
                </c:pt>
                <c:pt idx="1177">
                  <c:v>1.3932253346416701</c:v>
                </c:pt>
                <c:pt idx="1178">
                  <c:v>1.392754124389554</c:v>
                </c:pt>
                <c:pt idx="1179">
                  <c:v>1.3958048863391359</c:v>
                </c:pt>
                <c:pt idx="1180">
                  <c:v>1.391340671178807</c:v>
                </c:pt>
                <c:pt idx="1181">
                  <c:v>1.3947348408016771</c:v>
                </c:pt>
                <c:pt idx="1182">
                  <c:v>1.3967476921809441</c:v>
                </c:pt>
                <c:pt idx="1183">
                  <c:v>1.3972066271128161</c:v>
                </c:pt>
                <c:pt idx="1184">
                  <c:v>1.397763638249917</c:v>
                </c:pt>
                <c:pt idx="1185">
                  <c:v>1.3985900652177219</c:v>
                </c:pt>
                <c:pt idx="1186">
                  <c:v>1.397793946542387</c:v>
                </c:pt>
                <c:pt idx="1187">
                  <c:v>1.4003926804197999</c:v>
                </c:pt>
                <c:pt idx="1188">
                  <c:v>1.406555219939847</c:v>
                </c:pt>
                <c:pt idx="1189">
                  <c:v>1.3993614024755761</c:v>
                </c:pt>
                <c:pt idx="1190">
                  <c:v>1.3988465859342589</c:v>
                </c:pt>
                <c:pt idx="1191">
                  <c:v>1.4037649570650581</c:v>
                </c:pt>
                <c:pt idx="1192">
                  <c:v>1.4017182610988419</c:v>
                </c:pt>
                <c:pt idx="1193">
                  <c:v>1.4038774256769151</c:v>
                </c:pt>
                <c:pt idx="1194">
                  <c:v>1.4057702511926939</c:v>
                </c:pt>
                <c:pt idx="1195">
                  <c:v>1.4055394824413081</c:v>
                </c:pt>
                <c:pt idx="1196">
                  <c:v>1.4082234549997259</c:v>
                </c:pt>
                <c:pt idx="1197">
                  <c:v>1.4053182551383281</c:v>
                </c:pt>
                <c:pt idx="1198">
                  <c:v>1.404237993444154</c:v>
                </c:pt>
                <c:pt idx="1199">
                  <c:v>1.408634359877746</c:v>
                </c:pt>
                <c:pt idx="1200">
                  <c:v>1.4113809688969909</c:v>
                </c:pt>
                <c:pt idx="1201">
                  <c:v>1.4109319037803529</c:v>
                </c:pt>
                <c:pt idx="1202">
                  <c:v>1.414098259466726</c:v>
                </c:pt>
                <c:pt idx="1203">
                  <c:v>1.410891924248495</c:v>
                </c:pt>
                <c:pt idx="1204">
                  <c:v>1.3958279737007491</c:v>
                </c:pt>
                <c:pt idx="1205">
                  <c:v>1.396078865323453</c:v>
                </c:pt>
                <c:pt idx="1206">
                  <c:v>1.397777204779223</c:v>
                </c:pt>
                <c:pt idx="1207">
                  <c:v>1.397809560156188</c:v>
                </c:pt>
                <c:pt idx="1208">
                  <c:v>1.392858203545823</c:v>
                </c:pt>
                <c:pt idx="1209">
                  <c:v>1.387912426939381</c:v>
                </c:pt>
                <c:pt idx="1210">
                  <c:v>1.381715840664828</c:v>
                </c:pt>
                <c:pt idx="1211">
                  <c:v>1.3804920803364711</c:v>
                </c:pt>
                <c:pt idx="1212">
                  <c:v>1.3803034987346261</c:v>
                </c:pt>
                <c:pt idx="1213">
                  <c:v>1.382130398409267</c:v>
                </c:pt>
                <c:pt idx="1214">
                  <c:v>1.3836401068576121</c:v>
                </c:pt>
                <c:pt idx="1215">
                  <c:v>1.3877615801878831</c:v>
                </c:pt>
                <c:pt idx="1216">
                  <c:v>1.3899670612344801</c:v>
                </c:pt>
                <c:pt idx="1217">
                  <c:v>1.3957984624956199</c:v>
                </c:pt>
                <c:pt idx="1218">
                  <c:v>1.393281099626835</c:v>
                </c:pt>
                <c:pt idx="1219">
                  <c:v>1.3905072933016001</c:v>
                </c:pt>
                <c:pt idx="1220">
                  <c:v>1.3903267982279359</c:v>
                </c:pt>
                <c:pt idx="1221">
                  <c:v>1.3902816606354489</c:v>
                </c:pt>
                <c:pt idx="1222">
                  <c:v>1.3843481434369189</c:v>
                </c:pt>
                <c:pt idx="1223">
                  <c:v>1.3879542371946569</c:v>
                </c:pt>
                <c:pt idx="1224">
                  <c:v>1.387583235034189</c:v>
                </c:pt>
                <c:pt idx="1225">
                  <c:v>1.389270774078865</c:v>
                </c:pt>
                <c:pt idx="1226">
                  <c:v>1.387161592413964</c:v>
                </c:pt>
                <c:pt idx="1227">
                  <c:v>1.392847172704041</c:v>
                </c:pt>
                <c:pt idx="1228">
                  <c:v>1.3917027425064361</c:v>
                </c:pt>
                <c:pt idx="1229">
                  <c:v>1.3927381502030061</c:v>
                </c:pt>
                <c:pt idx="1230">
                  <c:v>1.4034698634025129</c:v>
                </c:pt>
                <c:pt idx="1231">
                  <c:v>1.400100636810039</c:v>
                </c:pt>
                <c:pt idx="1232">
                  <c:v>1.39578717050728</c:v>
                </c:pt>
                <c:pt idx="1233">
                  <c:v>1.3957741930564269</c:v>
                </c:pt>
                <c:pt idx="1234">
                  <c:v>1.394033862732682</c:v>
                </c:pt>
                <c:pt idx="1235">
                  <c:v>1.390425616688659</c:v>
                </c:pt>
                <c:pt idx="1236">
                  <c:v>1.3905082426009769</c:v>
                </c:pt>
                <c:pt idx="1237">
                  <c:v>1.388315722905493</c:v>
                </c:pt>
                <c:pt idx="1238">
                  <c:v>1.3898498873603</c:v>
                </c:pt>
                <c:pt idx="1239">
                  <c:v>1.3904462369234101</c:v>
                </c:pt>
                <c:pt idx="1240">
                  <c:v>1.385593444530443</c:v>
                </c:pt>
                <c:pt idx="1241">
                  <c:v>1.3837001548443</c:v>
                </c:pt>
                <c:pt idx="1242">
                  <c:v>1.3857718103118251</c:v>
                </c:pt>
                <c:pt idx="1243">
                  <c:v>1.388029210876045</c:v>
                </c:pt>
                <c:pt idx="1244">
                  <c:v>1.3812216432782221</c:v>
                </c:pt>
                <c:pt idx="1245">
                  <c:v>1.3887401140778679</c:v>
                </c:pt>
                <c:pt idx="1246">
                  <c:v>1.387648361973902</c:v>
                </c:pt>
                <c:pt idx="1247">
                  <c:v>1.389392692746829</c:v>
                </c:pt>
                <c:pt idx="1248">
                  <c:v>1.3883308747077221</c:v>
                </c:pt>
                <c:pt idx="1249">
                  <c:v>1.392654702116354</c:v>
                </c:pt>
                <c:pt idx="1250">
                  <c:v>1.3955679583658629</c:v>
                </c:pt>
                <c:pt idx="1251">
                  <c:v>1.3951698041932961</c:v>
                </c:pt>
                <c:pt idx="1252">
                  <c:v>1.4000606865775109</c:v>
                </c:pt>
                <c:pt idx="1253">
                  <c:v>1.399215795291799</c:v>
                </c:pt>
                <c:pt idx="1254">
                  <c:v>1.3995373671923621</c:v>
                </c:pt>
                <c:pt idx="1255">
                  <c:v>1.4006472677146311</c:v>
                </c:pt>
                <c:pt idx="1256">
                  <c:v>1.4000824276543979</c:v>
                </c:pt>
                <c:pt idx="1257">
                  <c:v>1.4002684685987561</c:v>
                </c:pt>
                <c:pt idx="1258">
                  <c:v>1.397088901364006</c:v>
                </c:pt>
                <c:pt idx="1259">
                  <c:v>1.39475878431054</c:v>
                </c:pt>
                <c:pt idx="1260">
                  <c:v>1.39294773493491</c:v>
                </c:pt>
                <c:pt idx="1261">
                  <c:v>1.3893212270995841</c:v>
                </c:pt>
                <c:pt idx="1262">
                  <c:v>1.389140525672145</c:v>
                </c:pt>
                <c:pt idx="1263">
                  <c:v>1.3937659147723001</c:v>
                </c:pt>
                <c:pt idx="1264">
                  <c:v>1.392977400287337</c:v>
                </c:pt>
                <c:pt idx="1265">
                  <c:v>1.3933974697034639</c:v>
                </c:pt>
                <c:pt idx="1266">
                  <c:v>1.3947130179160909</c:v>
                </c:pt>
                <c:pt idx="1267">
                  <c:v>1.396491660707545</c:v>
                </c:pt>
                <c:pt idx="1268">
                  <c:v>1.3958527414318891</c:v>
                </c:pt>
                <c:pt idx="1269">
                  <c:v>1.393620809654337</c:v>
                </c:pt>
                <c:pt idx="1270">
                  <c:v>1.3928783780692711</c:v>
                </c:pt>
                <c:pt idx="1271">
                  <c:v>1.391099605342861</c:v>
                </c:pt>
                <c:pt idx="1272">
                  <c:v>1.3917311168453499</c:v>
                </c:pt>
                <c:pt idx="1273">
                  <c:v>1.3931715804697311</c:v>
                </c:pt>
                <c:pt idx="1274">
                  <c:v>1.388648138587411</c:v>
                </c:pt>
                <c:pt idx="1275">
                  <c:v>1.387964983524133</c:v>
                </c:pt>
                <c:pt idx="1276">
                  <c:v>1.387784933918631</c:v>
                </c:pt>
                <c:pt idx="1277">
                  <c:v>1.3894728700219761</c:v>
                </c:pt>
                <c:pt idx="1278">
                  <c:v>1.3820164975641149</c:v>
                </c:pt>
                <c:pt idx="1279">
                  <c:v>1.37901072638085</c:v>
                </c:pt>
                <c:pt idx="1280">
                  <c:v>1.365841064854143</c:v>
                </c:pt>
                <c:pt idx="1281">
                  <c:v>1.365242651134615</c:v>
                </c:pt>
                <c:pt idx="1282">
                  <c:v>1.367445808811476</c:v>
                </c:pt>
                <c:pt idx="1283">
                  <c:v>1.3677111722933899</c:v>
                </c:pt>
                <c:pt idx="1284">
                  <c:v>1.3699241121404819</c:v>
                </c:pt>
                <c:pt idx="1285">
                  <c:v>1.361950958237877</c:v>
                </c:pt>
                <c:pt idx="1286">
                  <c:v>1.3604137162939609</c:v>
                </c:pt>
                <c:pt idx="1287">
                  <c:v>1.3626363090770011</c:v>
                </c:pt>
                <c:pt idx="1288">
                  <c:v>1.3668819405168009</c:v>
                </c:pt>
                <c:pt idx="1289">
                  <c:v>1.360168007411251</c:v>
                </c:pt>
                <c:pt idx="1290">
                  <c:v>1.3639974621405959</c:v>
                </c:pt>
                <c:pt idx="1291">
                  <c:v>1.365590081025625</c:v>
                </c:pt>
                <c:pt idx="1292">
                  <c:v>1.3694815733659429</c:v>
                </c:pt>
                <c:pt idx="1293">
                  <c:v>1.3751318682964819</c:v>
                </c:pt>
                <c:pt idx="1294">
                  <c:v>1.3715256892845791</c:v>
                </c:pt>
                <c:pt idx="1295">
                  <c:v>1.370143269403989</c:v>
                </c:pt>
                <c:pt idx="1296">
                  <c:v>1.371359968685584</c:v>
                </c:pt>
                <c:pt idx="1297">
                  <c:v>1.374458272447493</c:v>
                </c:pt>
                <c:pt idx="1298">
                  <c:v>1.376749387391323</c:v>
                </c:pt>
                <c:pt idx="1299">
                  <c:v>1.3818389299544069</c:v>
                </c:pt>
                <c:pt idx="1300">
                  <c:v>1.3851658748802009</c:v>
                </c:pt>
                <c:pt idx="1301">
                  <c:v>1.3942050539139459</c:v>
                </c:pt>
                <c:pt idx="1302">
                  <c:v>1.394689123886709</c:v>
                </c:pt>
                <c:pt idx="1303">
                  <c:v>1.391755541225796</c:v>
                </c:pt>
                <c:pt idx="1304">
                  <c:v>1.387559791679807</c:v>
                </c:pt>
                <c:pt idx="1305">
                  <c:v>1.37842771684208</c:v>
                </c:pt>
                <c:pt idx="1306">
                  <c:v>1.37574577032193</c:v>
                </c:pt>
                <c:pt idx="1307">
                  <c:v>1.3777930998695731</c:v>
                </c:pt>
                <c:pt idx="1308">
                  <c:v>1.3783170316820681</c:v>
                </c:pt>
                <c:pt idx="1309">
                  <c:v>1.370598020037562</c:v>
                </c:pt>
                <c:pt idx="1310">
                  <c:v>1.37055847438766</c:v>
                </c:pt>
                <c:pt idx="1311">
                  <c:v>1.368108136589929</c:v>
                </c:pt>
                <c:pt idx="1312">
                  <c:v>1.369098080461681</c:v>
                </c:pt>
                <c:pt idx="1313">
                  <c:v>1.3714852454668101</c:v>
                </c:pt>
                <c:pt idx="1314">
                  <c:v>1.369007586423737</c:v>
                </c:pt>
                <c:pt idx="1315">
                  <c:v>1.3737793526053801</c:v>
                </c:pt>
                <c:pt idx="1316">
                  <c:v>1.37424723863575</c:v>
                </c:pt>
                <c:pt idx="1317">
                  <c:v>1.3753627095452761</c:v>
                </c:pt>
                <c:pt idx="1318">
                  <c:v>1.38216595629912</c:v>
                </c:pt>
                <c:pt idx="1319">
                  <c:v>1.3845379805141009</c:v>
                </c:pt>
                <c:pt idx="1320">
                  <c:v>1.382124270065161</c:v>
                </c:pt>
                <c:pt idx="1321">
                  <c:v>1.3782109665183639</c:v>
                </c:pt>
                <c:pt idx="1322">
                  <c:v>1.387801475092902</c:v>
                </c:pt>
                <c:pt idx="1323">
                  <c:v>1.3953415776461899</c:v>
                </c:pt>
                <c:pt idx="1324">
                  <c:v>1.390221047615873</c:v>
                </c:pt>
                <c:pt idx="1325">
                  <c:v>1.386340194824534</c:v>
                </c:pt>
                <c:pt idx="1326">
                  <c:v>1.386944855271999</c:v>
                </c:pt>
                <c:pt idx="1327">
                  <c:v>1.397366087527768</c:v>
                </c:pt>
                <c:pt idx="1328">
                  <c:v>1.406539632665057</c:v>
                </c:pt>
                <c:pt idx="1329">
                  <c:v>1.40839834554946</c:v>
                </c:pt>
                <c:pt idx="1330">
                  <c:v>1.4047528987972671</c:v>
                </c:pt>
                <c:pt idx="1331">
                  <c:v>1.4065783620778269</c:v>
                </c:pt>
                <c:pt idx="1332">
                  <c:v>1.412801561382331</c:v>
                </c:pt>
                <c:pt idx="1333">
                  <c:v>1.4292063402038651</c:v>
                </c:pt>
                <c:pt idx="1334">
                  <c:v>1.4340169374461811</c:v>
                </c:pt>
                <c:pt idx="1335">
                  <c:v>1.44533382307072</c:v>
                </c:pt>
                <c:pt idx="1336">
                  <c:v>1.4734155132815869</c:v>
                </c:pt>
                <c:pt idx="1337">
                  <c:v>1.460428606968236</c:v>
                </c:pt>
                <c:pt idx="1338">
                  <c:v>1.461442958205982</c:v>
                </c:pt>
                <c:pt idx="1339">
                  <c:v>1.466117319502795</c:v>
                </c:pt>
                <c:pt idx="1340">
                  <c:v>1.4705501044832181</c:v>
                </c:pt>
                <c:pt idx="1341">
                  <c:v>1.4640008984899411</c:v>
                </c:pt>
                <c:pt idx="1342">
                  <c:v>1.4572577586171871</c:v>
                </c:pt>
                <c:pt idx="1343">
                  <c:v>1.462139360910635</c:v>
                </c:pt>
                <c:pt idx="1344">
                  <c:v>1.4582982385204479</c:v>
                </c:pt>
                <c:pt idx="1345">
                  <c:v>1.4629104135640321</c:v>
                </c:pt>
                <c:pt idx="1346">
                  <c:v>1.4516343954841631</c:v>
                </c:pt>
                <c:pt idx="1347">
                  <c:v>1.468699887614876</c:v>
                </c:pt>
                <c:pt idx="1348">
                  <c:v>1.4861115056588079</c:v>
                </c:pt>
                <c:pt idx="1349">
                  <c:v>1.482595056546286</c:v>
                </c:pt>
                <c:pt idx="1350">
                  <c:v>1.489211092822716</c:v>
                </c:pt>
                <c:pt idx="1351">
                  <c:v>1.4959999822173109</c:v>
                </c:pt>
                <c:pt idx="1352">
                  <c:v>1.495735739030714</c:v>
                </c:pt>
                <c:pt idx="1353">
                  <c:v>1.500608983206561</c:v>
                </c:pt>
                <c:pt idx="1354">
                  <c:v>1.492197483836724</c:v>
                </c:pt>
                <c:pt idx="1355">
                  <c:v>1.4968973156239791</c:v>
                </c:pt>
                <c:pt idx="1356">
                  <c:v>1.500675672372269</c:v>
                </c:pt>
                <c:pt idx="1357">
                  <c:v>1.4970655889994779</c:v>
                </c:pt>
                <c:pt idx="1358">
                  <c:v>1.4954233175574121</c:v>
                </c:pt>
                <c:pt idx="1359">
                  <c:v>1.498427199806498</c:v>
                </c:pt>
                <c:pt idx="1360">
                  <c:v>1.491398070784008</c:v>
                </c:pt>
                <c:pt idx="1361">
                  <c:v>1.47427748547617</c:v>
                </c:pt>
                <c:pt idx="1362">
                  <c:v>1.4790252879063071</c:v>
                </c:pt>
                <c:pt idx="1363">
                  <c:v>1.4816121974904219</c:v>
                </c:pt>
                <c:pt idx="1364">
                  <c:v>1.4939564592824439</c:v>
                </c:pt>
                <c:pt idx="1365">
                  <c:v>1.491468900750095</c:v>
                </c:pt>
                <c:pt idx="1366">
                  <c:v>1.4958836539272911</c:v>
                </c:pt>
                <c:pt idx="1367">
                  <c:v>1.4997392031356991</c:v>
                </c:pt>
                <c:pt idx="1368">
                  <c:v>1.529743190825557</c:v>
                </c:pt>
                <c:pt idx="1369">
                  <c:v>1.545519749354286</c:v>
                </c:pt>
                <c:pt idx="1370">
                  <c:v>1.559815293659863</c:v>
                </c:pt>
                <c:pt idx="1371">
                  <c:v>1.537479908742678</c:v>
                </c:pt>
                <c:pt idx="1372">
                  <c:v>1.535459566028113</c:v>
                </c:pt>
                <c:pt idx="1373">
                  <c:v>1.5404214261762821</c:v>
                </c:pt>
                <c:pt idx="1374">
                  <c:v>1.5413558791232</c:v>
                </c:pt>
                <c:pt idx="1375">
                  <c:v>1.542113411460843</c:v>
                </c:pt>
                <c:pt idx="1376">
                  <c:v>1.544821006304584</c:v>
                </c:pt>
                <c:pt idx="1377">
                  <c:v>1.52873501840269</c:v>
                </c:pt>
                <c:pt idx="1378">
                  <c:v>1.533729381243278</c:v>
                </c:pt>
                <c:pt idx="1379">
                  <c:v>1.5315343159805439</c:v>
                </c:pt>
                <c:pt idx="1380">
                  <c:v>1.530302058602719</c:v>
                </c:pt>
                <c:pt idx="1381">
                  <c:v>1.5391156987246171</c:v>
                </c:pt>
                <c:pt idx="1382">
                  <c:v>1.538090378015855</c:v>
                </c:pt>
                <c:pt idx="1383">
                  <c:v>1.5281166349854991</c:v>
                </c:pt>
                <c:pt idx="1384">
                  <c:v>1.5331956709412009</c:v>
                </c:pt>
                <c:pt idx="1385">
                  <c:v>1.517791059198873</c:v>
                </c:pt>
                <c:pt idx="1386">
                  <c:v>1.505561054761424</c:v>
                </c:pt>
                <c:pt idx="1387">
                  <c:v>1.5064856345398869</c:v>
                </c:pt>
                <c:pt idx="1388">
                  <c:v>1.5024228182680259</c:v>
                </c:pt>
                <c:pt idx="1389">
                  <c:v>1.4991171210142651</c:v>
                </c:pt>
                <c:pt idx="1390">
                  <c:v>1.500263442294437</c:v>
                </c:pt>
                <c:pt idx="1391">
                  <c:v>1.4975773515810129</c:v>
                </c:pt>
                <c:pt idx="1392">
                  <c:v>1.4931685436011539</c:v>
                </c:pt>
                <c:pt idx="1393">
                  <c:v>1.494272296223123</c:v>
                </c:pt>
                <c:pt idx="1394">
                  <c:v>1.501484333735662</c:v>
                </c:pt>
                <c:pt idx="1395">
                  <c:v>1.491175491239622</c:v>
                </c:pt>
                <c:pt idx="1396">
                  <c:v>1.4847111829935871</c:v>
                </c:pt>
                <c:pt idx="1397">
                  <c:v>1.484036925927771</c:v>
                </c:pt>
                <c:pt idx="1398">
                  <c:v>1.4862538091058319</c:v>
                </c:pt>
                <c:pt idx="1399">
                  <c:v>1.484405332285935</c:v>
                </c:pt>
                <c:pt idx="1400">
                  <c:v>1.4855012292148431</c:v>
                </c:pt>
                <c:pt idx="1401">
                  <c:v>1.4908059183563671</c:v>
                </c:pt>
                <c:pt idx="1402">
                  <c:v>1.4742509623578099</c:v>
                </c:pt>
                <c:pt idx="1403">
                  <c:v>1.4838408775737579</c:v>
                </c:pt>
                <c:pt idx="1404">
                  <c:v>1.4855700788397459</c:v>
                </c:pt>
                <c:pt idx="1405">
                  <c:v>1.485534540103669</c:v>
                </c:pt>
                <c:pt idx="1406">
                  <c:v>1.4905935222834701</c:v>
                </c:pt>
                <c:pt idx="1407">
                  <c:v>1.4901658409824501</c:v>
                </c:pt>
                <c:pt idx="1408">
                  <c:v>1.492171845338139</c:v>
                </c:pt>
                <c:pt idx="1409">
                  <c:v>1.4942374324087</c:v>
                </c:pt>
                <c:pt idx="1410">
                  <c:v>1.497439446123614</c:v>
                </c:pt>
                <c:pt idx="1411">
                  <c:v>1.494741398463119</c:v>
                </c:pt>
                <c:pt idx="1412">
                  <c:v>1.4991005497445</c:v>
                </c:pt>
                <c:pt idx="1413">
                  <c:v>1.48959566624097</c:v>
                </c:pt>
                <c:pt idx="1414">
                  <c:v>1.4898613494015061</c:v>
                </c:pt>
                <c:pt idx="1415">
                  <c:v>1.480164064312129</c:v>
                </c:pt>
                <c:pt idx="1416">
                  <c:v>1.4783035418168149</c:v>
                </c:pt>
                <c:pt idx="1417">
                  <c:v>1.47749731807495</c:v>
                </c:pt>
                <c:pt idx="1418">
                  <c:v>1.4826916441226321</c:v>
                </c:pt>
                <c:pt idx="1419">
                  <c:v>1.4815412983041061</c:v>
                </c:pt>
                <c:pt idx="1420">
                  <c:v>1.48053563466676</c:v>
                </c:pt>
                <c:pt idx="1421">
                  <c:v>1.485077157127394</c:v>
                </c:pt>
                <c:pt idx="1422">
                  <c:v>1.4875760773709721</c:v>
                </c:pt>
                <c:pt idx="1423">
                  <c:v>1.5046166182606691</c:v>
                </c:pt>
                <c:pt idx="1424">
                  <c:v>1.497570649594385</c:v>
                </c:pt>
                <c:pt idx="1425">
                  <c:v>1.4979220973412699</c:v>
                </c:pt>
                <c:pt idx="1426">
                  <c:v>1.500176436257685</c:v>
                </c:pt>
                <c:pt idx="1427">
                  <c:v>1.500143378342248</c:v>
                </c:pt>
                <c:pt idx="1428">
                  <c:v>1.4998024530183101</c:v>
                </c:pt>
                <c:pt idx="1429">
                  <c:v>1.4911732957215871</c:v>
                </c:pt>
                <c:pt idx="1430">
                  <c:v>1.485289878886614</c:v>
                </c:pt>
                <c:pt idx="1431">
                  <c:v>1.4853197644512151</c:v>
                </c:pt>
                <c:pt idx="1432">
                  <c:v>1.490705857355987</c:v>
                </c:pt>
                <c:pt idx="1433">
                  <c:v>1.4905889404855519</c:v>
                </c:pt>
                <c:pt idx="1434">
                  <c:v>1.493401723097318</c:v>
                </c:pt>
                <c:pt idx="1435">
                  <c:v>1.495970367068906</c:v>
                </c:pt>
                <c:pt idx="1436">
                  <c:v>1.492115656288868</c:v>
                </c:pt>
                <c:pt idx="1437">
                  <c:v>1.498941751708077</c:v>
                </c:pt>
                <c:pt idx="1438">
                  <c:v>1.4945810769006049</c:v>
                </c:pt>
                <c:pt idx="1439">
                  <c:v>1.496759484356297</c:v>
                </c:pt>
                <c:pt idx="1440">
                  <c:v>1.4948857164042739</c:v>
                </c:pt>
                <c:pt idx="1441">
                  <c:v>1.4896486034194369</c:v>
                </c:pt>
                <c:pt idx="1442">
                  <c:v>1.491008465617476</c:v>
                </c:pt>
                <c:pt idx="1443">
                  <c:v>1.489920569075968</c:v>
                </c:pt>
                <c:pt idx="1444">
                  <c:v>1.488865046302865</c:v>
                </c:pt>
                <c:pt idx="1445">
                  <c:v>1.4844423256396451</c:v>
                </c:pt>
                <c:pt idx="1446">
                  <c:v>1.487651563443412</c:v>
                </c:pt>
                <c:pt idx="1447">
                  <c:v>1.489082128177913</c:v>
                </c:pt>
                <c:pt idx="1448">
                  <c:v>1.4890309652726279</c:v>
                </c:pt>
                <c:pt idx="1449">
                  <c:v>1.4908139457784251</c:v>
                </c:pt>
                <c:pt idx="1450">
                  <c:v>1.4864965797036089</c:v>
                </c:pt>
                <c:pt idx="1451">
                  <c:v>1.5037607231699419</c:v>
                </c:pt>
                <c:pt idx="1452">
                  <c:v>1.4963944427793261</c:v>
                </c:pt>
                <c:pt idx="1453">
                  <c:v>1.495554569211957</c:v>
                </c:pt>
                <c:pt idx="1454">
                  <c:v>1.496787021042667</c:v>
                </c:pt>
                <c:pt idx="1455">
                  <c:v>1.516250461234308</c:v>
                </c:pt>
                <c:pt idx="1456">
                  <c:v>1.519728602742088</c:v>
                </c:pt>
                <c:pt idx="1457">
                  <c:v>1.521583294642513</c:v>
                </c:pt>
                <c:pt idx="1458">
                  <c:v>1.5346954703244571</c:v>
                </c:pt>
                <c:pt idx="1459">
                  <c:v>1.535645737471341</c:v>
                </c:pt>
                <c:pt idx="1460">
                  <c:v>1.54087456665513</c:v>
                </c:pt>
                <c:pt idx="1461">
                  <c:v>1.539086796026865</c:v>
                </c:pt>
                <c:pt idx="1462">
                  <c:v>1.5396027688306919</c:v>
                </c:pt>
                <c:pt idx="1463">
                  <c:v>1.5332242660211479</c:v>
                </c:pt>
                <c:pt idx="1464">
                  <c:v>1.537844832642153</c:v>
                </c:pt>
                <c:pt idx="1465">
                  <c:v>1.5295495789806259</c:v>
                </c:pt>
                <c:pt idx="1466">
                  <c:v>1.52492095195718</c:v>
                </c:pt>
                <c:pt idx="1467">
                  <c:v>1.5279748940712921</c:v>
                </c:pt>
                <c:pt idx="1468">
                  <c:v>1.532085153815691</c:v>
                </c:pt>
                <c:pt idx="1469">
                  <c:v>1.5282272708074529</c:v>
                </c:pt>
                <c:pt idx="1470">
                  <c:v>1.5311574849441021</c:v>
                </c:pt>
                <c:pt idx="1471">
                  <c:v>1.525299591324782</c:v>
                </c:pt>
                <c:pt idx="1472">
                  <c:v>1.523474731484868</c:v>
                </c:pt>
                <c:pt idx="1473">
                  <c:v>1.52425680539876</c:v>
                </c:pt>
                <c:pt idx="1474">
                  <c:v>1.5259908965036619</c:v>
                </c:pt>
                <c:pt idx="1475">
                  <c:v>1.526660739147417</c:v>
                </c:pt>
                <c:pt idx="1476">
                  <c:v>1.5239416974933271</c:v>
                </c:pt>
                <c:pt idx="1477">
                  <c:v>1.5237477291157251</c:v>
                </c:pt>
                <c:pt idx="1478">
                  <c:v>1.521641644124214</c:v>
                </c:pt>
                <c:pt idx="1479">
                  <c:v>1.522344925968053</c:v>
                </c:pt>
                <c:pt idx="1480">
                  <c:v>1.5159336943985049</c:v>
                </c:pt>
                <c:pt idx="1481">
                  <c:v>1.4972125482948111</c:v>
                </c:pt>
                <c:pt idx="1482">
                  <c:v>1.4952424917855229</c:v>
                </c:pt>
                <c:pt idx="1483">
                  <c:v>1.497964056886707</c:v>
                </c:pt>
                <c:pt idx="1484">
                  <c:v>1.4951529449950589</c:v>
                </c:pt>
                <c:pt idx="1485">
                  <c:v>1.496966625419327</c:v>
                </c:pt>
                <c:pt idx="1486">
                  <c:v>1.4991759596412479</c:v>
                </c:pt>
                <c:pt idx="1487">
                  <c:v>1.507076764045657</c:v>
                </c:pt>
                <c:pt idx="1488">
                  <c:v>1.515952382230578</c:v>
                </c:pt>
                <c:pt idx="1489">
                  <c:v>1.518636418991298</c:v>
                </c:pt>
                <c:pt idx="1490">
                  <c:v>1.5199679728260469</c:v>
                </c:pt>
                <c:pt idx="1491">
                  <c:v>1.516160439638971</c:v>
                </c:pt>
                <c:pt idx="1492">
                  <c:v>1.517563096454712</c:v>
                </c:pt>
                <c:pt idx="1493">
                  <c:v>1.5148929269215059</c:v>
                </c:pt>
                <c:pt idx="1494">
                  <c:v>1.508568868503261</c:v>
                </c:pt>
                <c:pt idx="1495">
                  <c:v>1.508667467208725</c:v>
                </c:pt>
                <c:pt idx="1496">
                  <c:v>1.511177090912341</c:v>
                </c:pt>
                <c:pt idx="1497">
                  <c:v>1.5108851479501231</c:v>
                </c:pt>
                <c:pt idx="1498">
                  <c:v>1.51974585503672</c:v>
                </c:pt>
                <c:pt idx="1499">
                  <c:v>1.522534905703222</c:v>
                </c:pt>
                <c:pt idx="1500">
                  <c:v>1.525835371536588</c:v>
                </c:pt>
                <c:pt idx="1501">
                  <c:v>1.5241802819142281</c:v>
                </c:pt>
                <c:pt idx="1502">
                  <c:v>1.5218269145581049</c:v>
                </c:pt>
                <c:pt idx="1503">
                  <c:v>1.514735057848664</c:v>
                </c:pt>
                <c:pt idx="1504">
                  <c:v>1.5126776324961879</c:v>
                </c:pt>
                <c:pt idx="1505">
                  <c:v>1.510135836488848</c:v>
                </c:pt>
                <c:pt idx="1506">
                  <c:v>1.5092037980696731</c:v>
                </c:pt>
                <c:pt idx="1507">
                  <c:v>1.5154124649984859</c:v>
                </c:pt>
                <c:pt idx="1508">
                  <c:v>1.513318647108991</c:v>
                </c:pt>
                <c:pt idx="1509">
                  <c:v>1.5121991210580401</c:v>
                </c:pt>
                <c:pt idx="1510">
                  <c:v>1.511049614432137</c:v>
                </c:pt>
                <c:pt idx="1511">
                  <c:v>1.516310348012234</c:v>
                </c:pt>
                <c:pt idx="1512">
                  <c:v>1.513354705437745</c:v>
                </c:pt>
                <c:pt idx="1513">
                  <c:v>1.520084048770578</c:v>
                </c:pt>
                <c:pt idx="1514">
                  <c:v>1.5195343814616791</c:v>
                </c:pt>
                <c:pt idx="1515">
                  <c:v>1.5141812333756619</c:v>
                </c:pt>
                <c:pt idx="1516">
                  <c:v>1.5133941476316171</c:v>
                </c:pt>
                <c:pt idx="1517">
                  <c:v>1.5156538807338691</c:v>
                </c:pt>
                <c:pt idx="1518">
                  <c:v>1.515710422047349</c:v>
                </c:pt>
                <c:pt idx="1519">
                  <c:v>1.517479802986115</c:v>
                </c:pt>
                <c:pt idx="1520">
                  <c:v>1.5195341670651601</c:v>
                </c:pt>
                <c:pt idx="1521">
                  <c:v>1.516954718239272</c:v>
                </c:pt>
                <c:pt idx="1522">
                  <c:v>1.514084192609378</c:v>
                </c:pt>
                <c:pt idx="1523">
                  <c:v>1.524503531801682</c:v>
                </c:pt>
                <c:pt idx="1524">
                  <c:v>1.530808191865092</c:v>
                </c:pt>
                <c:pt idx="1525">
                  <c:v>1.525697147592715</c:v>
                </c:pt>
                <c:pt idx="1526">
                  <c:v>1.530333127790892</c:v>
                </c:pt>
                <c:pt idx="1527">
                  <c:v>1.518295235528043</c:v>
                </c:pt>
                <c:pt idx="1528">
                  <c:v>1.5222723428330911</c:v>
                </c:pt>
                <c:pt idx="1529">
                  <c:v>1.518522126878658</c:v>
                </c:pt>
                <c:pt idx="1530">
                  <c:v>1.520298504356993</c:v>
                </c:pt>
                <c:pt idx="1531">
                  <c:v>1.5241829740873001</c:v>
                </c:pt>
                <c:pt idx="1532">
                  <c:v>1.5204731177909241</c:v>
                </c:pt>
                <c:pt idx="1533">
                  <c:v>1.526257027979844</c:v>
                </c:pt>
                <c:pt idx="1534">
                  <c:v>1.515806181750019</c:v>
                </c:pt>
                <c:pt idx="1535">
                  <c:v>1.518228952717273</c:v>
                </c:pt>
                <c:pt idx="1536">
                  <c:v>1.516973809452548</c:v>
                </c:pt>
                <c:pt idx="1537">
                  <c:v>1.520780447627829</c:v>
                </c:pt>
                <c:pt idx="1538">
                  <c:v>1.516847682790611</c:v>
                </c:pt>
                <c:pt idx="1539">
                  <c:v>1.518307155623188</c:v>
                </c:pt>
                <c:pt idx="1540">
                  <c:v>1.510147017644585</c:v>
                </c:pt>
                <c:pt idx="1541">
                  <c:v>1.511022680158979</c:v>
                </c:pt>
                <c:pt idx="1542">
                  <c:v>1.517361992627549</c:v>
                </c:pt>
                <c:pt idx="1543">
                  <c:v>1.5219015418612849</c:v>
                </c:pt>
                <c:pt idx="1544">
                  <c:v>1.522720678729472</c:v>
                </c:pt>
                <c:pt idx="1545">
                  <c:v>1.5164068043306571</c:v>
                </c:pt>
                <c:pt idx="1546">
                  <c:v>1.523674773484015</c:v>
                </c:pt>
                <c:pt idx="1547">
                  <c:v>1.523646113780899</c:v>
                </c:pt>
                <c:pt idx="1548">
                  <c:v>1.514096673910809</c:v>
                </c:pt>
                <c:pt idx="1549">
                  <c:v>1.506265575480052</c:v>
                </c:pt>
                <c:pt idx="1550">
                  <c:v>1.5057047279558831</c:v>
                </c:pt>
                <c:pt idx="1551">
                  <c:v>1.5076175383747119</c:v>
                </c:pt>
                <c:pt idx="1552">
                  <c:v>1.513529388778168</c:v>
                </c:pt>
                <c:pt idx="1553">
                  <c:v>1.5137893863110909</c:v>
                </c:pt>
                <c:pt idx="1554">
                  <c:v>1.5148611120561191</c:v>
                </c:pt>
                <c:pt idx="1555">
                  <c:v>1.518149384609101</c:v>
                </c:pt>
                <c:pt idx="1556">
                  <c:v>1.509468745281954</c:v>
                </c:pt>
                <c:pt idx="1557">
                  <c:v>1.509912997712219</c:v>
                </c:pt>
                <c:pt idx="1558">
                  <c:v>1.5093407675480131</c:v>
                </c:pt>
                <c:pt idx="1559">
                  <c:v>1.5104220379494739</c:v>
                </c:pt>
                <c:pt idx="1560">
                  <c:v>1.5126350733056311</c:v>
                </c:pt>
                <c:pt idx="1561">
                  <c:v>1.5168464581458661</c:v>
                </c:pt>
                <c:pt idx="1562">
                  <c:v>1.5114556853111141</c:v>
                </c:pt>
                <c:pt idx="1563">
                  <c:v>1.5127732081457219</c:v>
                </c:pt>
                <c:pt idx="1564">
                  <c:v>1.5142937576350171</c:v>
                </c:pt>
                <c:pt idx="1565">
                  <c:v>1.50756916227761</c:v>
                </c:pt>
                <c:pt idx="1566">
                  <c:v>1.511242953170389</c:v>
                </c:pt>
                <c:pt idx="1567">
                  <c:v>1.514468111678269</c:v>
                </c:pt>
                <c:pt idx="1568">
                  <c:v>1.511585307933464</c:v>
                </c:pt>
                <c:pt idx="1569">
                  <c:v>1.512314181736</c:v>
                </c:pt>
                <c:pt idx="1570">
                  <c:v>1.5142786603128191</c:v>
                </c:pt>
                <c:pt idx="1571">
                  <c:v>1.5130318932577851</c:v>
                </c:pt>
                <c:pt idx="1572">
                  <c:v>1.5119044525324681</c:v>
                </c:pt>
                <c:pt idx="1573">
                  <c:v>1.510320811191014</c:v>
                </c:pt>
                <c:pt idx="1574">
                  <c:v>1.51118823184113</c:v>
                </c:pt>
                <c:pt idx="1575">
                  <c:v>1.508788271408426</c:v>
                </c:pt>
                <c:pt idx="1576">
                  <c:v>1.498626576358572</c:v>
                </c:pt>
                <c:pt idx="1577">
                  <c:v>1.4927554335585691</c:v>
                </c:pt>
                <c:pt idx="1578">
                  <c:v>1.492485578025829</c:v>
                </c:pt>
                <c:pt idx="1579">
                  <c:v>1.4918814967347529</c:v>
                </c:pt>
                <c:pt idx="1580">
                  <c:v>1.4927246231224851</c:v>
                </c:pt>
                <c:pt idx="1581">
                  <c:v>1.4970732282648049</c:v>
                </c:pt>
                <c:pt idx="1582">
                  <c:v>1.501769305877837</c:v>
                </c:pt>
                <c:pt idx="1583">
                  <c:v>1.4949904706962731</c:v>
                </c:pt>
                <c:pt idx="1584">
                  <c:v>1.492306396630023</c:v>
                </c:pt>
                <c:pt idx="1585">
                  <c:v>1.492160488075311</c:v>
                </c:pt>
                <c:pt idx="1586">
                  <c:v>1.486367470227772</c:v>
                </c:pt>
                <c:pt idx="1587">
                  <c:v>1.4901101807680821</c:v>
                </c:pt>
                <c:pt idx="1588">
                  <c:v>1.4935526442184761</c:v>
                </c:pt>
                <c:pt idx="1589">
                  <c:v>1.501421668839122</c:v>
                </c:pt>
                <c:pt idx="1590">
                  <c:v>1.506256433310406</c:v>
                </c:pt>
                <c:pt idx="1591">
                  <c:v>1.5076425540333469</c:v>
                </c:pt>
                <c:pt idx="1592">
                  <c:v>1.504681905214293</c:v>
                </c:pt>
                <c:pt idx="1593">
                  <c:v>1.5117212104799149</c:v>
                </c:pt>
                <c:pt idx="1594">
                  <c:v>1.5155718232963979</c:v>
                </c:pt>
                <c:pt idx="1595">
                  <c:v>1.518294635154964</c:v>
                </c:pt>
                <c:pt idx="1596">
                  <c:v>1.5152141064056239</c:v>
                </c:pt>
                <c:pt idx="1597">
                  <c:v>1.51488265128309</c:v>
                </c:pt>
                <c:pt idx="1598">
                  <c:v>1.5132387323124401</c:v>
                </c:pt>
                <c:pt idx="1599">
                  <c:v>1.5170753246462021</c:v>
                </c:pt>
                <c:pt idx="1600">
                  <c:v>1.5202443888831521</c:v>
                </c:pt>
                <c:pt idx="1601">
                  <c:v>1.5270283665580511</c:v>
                </c:pt>
                <c:pt idx="1602">
                  <c:v>1.5258071462387619</c:v>
                </c:pt>
                <c:pt idx="1603">
                  <c:v>1.5278303727417331</c:v>
                </c:pt>
                <c:pt idx="1604">
                  <c:v>1.531049503847919</c:v>
                </c:pt>
                <c:pt idx="1605">
                  <c:v>1.519979120158895</c:v>
                </c:pt>
                <c:pt idx="1606">
                  <c:v>1.509999830758592</c:v>
                </c:pt>
                <c:pt idx="1607">
                  <c:v>1.51461803187191</c:v>
                </c:pt>
                <c:pt idx="1608">
                  <c:v>1.513605444062917</c:v>
                </c:pt>
                <c:pt idx="1609">
                  <c:v>1.5138637783729889</c:v>
                </c:pt>
                <c:pt idx="1610">
                  <c:v>1.5181004275705909</c:v>
                </c:pt>
                <c:pt idx="1611">
                  <c:v>1.5282216792743051</c:v>
                </c:pt>
                <c:pt idx="1612">
                  <c:v>1.5341511973874571</c:v>
                </c:pt>
                <c:pt idx="1613">
                  <c:v>1.5306705386694071</c:v>
                </c:pt>
                <c:pt idx="1614">
                  <c:v>1.5361847134538</c:v>
                </c:pt>
                <c:pt idx="1615">
                  <c:v>1.5338540527220159</c:v>
                </c:pt>
                <c:pt idx="1616">
                  <c:v>1.5348701156321349</c:v>
                </c:pt>
                <c:pt idx="1617">
                  <c:v>1.535545510677697</c:v>
                </c:pt>
                <c:pt idx="1618">
                  <c:v>1.5335615230179029</c:v>
                </c:pt>
                <c:pt idx="1619">
                  <c:v>1.52950468781316</c:v>
                </c:pt>
                <c:pt idx="1620">
                  <c:v>1.528014454346216</c:v>
                </c:pt>
                <c:pt idx="1621">
                  <c:v>1.5338949406484761</c:v>
                </c:pt>
                <c:pt idx="1622">
                  <c:v>1.526103062038018</c:v>
                </c:pt>
                <c:pt idx="1623">
                  <c:v>1.5194678679134599</c:v>
                </c:pt>
                <c:pt idx="1624">
                  <c:v>1.521579931351339</c:v>
                </c:pt>
                <c:pt idx="1625">
                  <c:v>1.5166302130293139</c:v>
                </c:pt>
                <c:pt idx="1626">
                  <c:v>1.517053877757079</c:v>
                </c:pt>
                <c:pt idx="1627">
                  <c:v>1.5148912160985291</c:v>
                </c:pt>
                <c:pt idx="1628">
                  <c:v>1.516875270820365</c:v>
                </c:pt>
                <c:pt idx="1629">
                  <c:v>1.521303368329888</c:v>
                </c:pt>
                <c:pt idx="1630">
                  <c:v>1.5235671510493849</c:v>
                </c:pt>
                <c:pt idx="1631">
                  <c:v>1.5264872063342989</c:v>
                </c:pt>
                <c:pt idx="1632">
                  <c:v>1.5259153203046729</c:v>
                </c:pt>
                <c:pt idx="1633">
                  <c:v>1.5300823093538181</c:v>
                </c:pt>
                <c:pt idx="1634">
                  <c:v>1.5347002717292391</c:v>
                </c:pt>
                <c:pt idx="1635">
                  <c:v>1.534556336619282</c:v>
                </c:pt>
                <c:pt idx="1636">
                  <c:v>1.5392883226963729</c:v>
                </c:pt>
                <c:pt idx="1637">
                  <c:v>1.5431300077013821</c:v>
                </c:pt>
                <c:pt idx="1638">
                  <c:v>1.5457343910221959</c:v>
                </c:pt>
                <c:pt idx="1639">
                  <c:v>1.542295271431557</c:v>
                </c:pt>
                <c:pt idx="1640">
                  <c:v>1.5401289563902221</c:v>
                </c:pt>
                <c:pt idx="1641">
                  <c:v>1.545939187906515</c:v>
                </c:pt>
                <c:pt idx="1642">
                  <c:v>1.548972668092601</c:v>
                </c:pt>
                <c:pt idx="1643">
                  <c:v>1.549763218887471</c:v>
                </c:pt>
                <c:pt idx="1644">
                  <c:v>1.549563064666861</c:v>
                </c:pt>
                <c:pt idx="1645">
                  <c:v>1.549485075478958</c:v>
                </c:pt>
                <c:pt idx="1646">
                  <c:v>1.5547731563628731</c:v>
                </c:pt>
                <c:pt idx="1647">
                  <c:v>1.5527475623989351</c:v>
                </c:pt>
                <c:pt idx="1648">
                  <c:v>1.555428219356173</c:v>
                </c:pt>
                <c:pt idx="1649">
                  <c:v>1.555087783804125</c:v>
                </c:pt>
                <c:pt idx="1650">
                  <c:v>1.5628129479908841</c:v>
                </c:pt>
                <c:pt idx="1651">
                  <c:v>1.557246806517905</c:v>
                </c:pt>
                <c:pt idx="1652">
                  <c:v>1.560328934642307</c:v>
                </c:pt>
                <c:pt idx="1653">
                  <c:v>1.565442807848187</c:v>
                </c:pt>
                <c:pt idx="1654">
                  <c:v>1.5620996000226199</c:v>
                </c:pt>
                <c:pt idx="1655">
                  <c:v>1.5640387276411889</c:v>
                </c:pt>
                <c:pt idx="1656">
                  <c:v>1.568566650018907</c:v>
                </c:pt>
                <c:pt idx="1657">
                  <c:v>1.5693023844094001</c:v>
                </c:pt>
                <c:pt idx="1658">
                  <c:v>1.5756810469105409</c:v>
                </c:pt>
                <c:pt idx="1659">
                  <c:v>1.580043226834926</c:v>
                </c:pt>
                <c:pt idx="1660">
                  <c:v>1.5607014602141229</c:v>
                </c:pt>
                <c:pt idx="1661">
                  <c:v>1.562172162575354</c:v>
                </c:pt>
                <c:pt idx="1662">
                  <c:v>1.5483534867585029</c:v>
                </c:pt>
                <c:pt idx="1663">
                  <c:v>1.5527308495108449</c:v>
                </c:pt>
                <c:pt idx="1664">
                  <c:v>1.572917366883368</c:v>
                </c:pt>
                <c:pt idx="1665">
                  <c:v>1.5550817879492289</c:v>
                </c:pt>
                <c:pt idx="1666">
                  <c:v>1.5472223236223031</c:v>
                </c:pt>
                <c:pt idx="1667">
                  <c:v>1.5512937061443799</c:v>
                </c:pt>
                <c:pt idx="1668">
                  <c:v>1.545679318479668</c:v>
                </c:pt>
                <c:pt idx="1669">
                  <c:v>1.5392703206177141</c:v>
                </c:pt>
                <c:pt idx="1670">
                  <c:v>1.559753957569225</c:v>
                </c:pt>
                <c:pt idx="1671">
                  <c:v>1.561630185520783</c:v>
                </c:pt>
                <c:pt idx="1672">
                  <c:v>1.556209373528215</c:v>
                </c:pt>
                <c:pt idx="1673">
                  <c:v>1.568111256419745</c:v>
                </c:pt>
                <c:pt idx="1674">
                  <c:v>1.563746529487521</c:v>
                </c:pt>
                <c:pt idx="1675">
                  <c:v>1.5523147184108881</c:v>
                </c:pt>
                <c:pt idx="1676">
                  <c:v>1.554293073254867</c:v>
                </c:pt>
                <c:pt idx="1677">
                  <c:v>1.5593041517362689</c:v>
                </c:pt>
                <c:pt idx="1678">
                  <c:v>1.5473927082483661</c:v>
                </c:pt>
                <c:pt idx="1679">
                  <c:v>1.560061476949296</c:v>
                </c:pt>
                <c:pt idx="1680">
                  <c:v>1.562410113383226</c:v>
                </c:pt>
                <c:pt idx="1681">
                  <c:v>1.570995891045895</c:v>
                </c:pt>
                <c:pt idx="1682">
                  <c:v>1.5745862872821179</c:v>
                </c:pt>
                <c:pt idx="1683">
                  <c:v>1.564985318190186</c:v>
                </c:pt>
                <c:pt idx="1684">
                  <c:v>1.5662183270420369</c:v>
                </c:pt>
                <c:pt idx="1685">
                  <c:v>1.5661696170099031</c:v>
                </c:pt>
                <c:pt idx="1686">
                  <c:v>1.566605238923406</c:v>
                </c:pt>
                <c:pt idx="1687">
                  <c:v>1.5722049238769289</c:v>
                </c:pt>
                <c:pt idx="1688">
                  <c:v>1.57411627993765</c:v>
                </c:pt>
                <c:pt idx="1689">
                  <c:v>1.578275524622119</c:v>
                </c:pt>
                <c:pt idx="1690">
                  <c:v>1.584826860362438</c:v>
                </c:pt>
                <c:pt idx="1691">
                  <c:v>1.583327196748689</c:v>
                </c:pt>
                <c:pt idx="1692">
                  <c:v>1.5756970556670451</c:v>
                </c:pt>
                <c:pt idx="1693">
                  <c:v>1.576425910798493</c:v>
                </c:pt>
                <c:pt idx="1694">
                  <c:v>1.574242905672657</c:v>
                </c:pt>
                <c:pt idx="1695">
                  <c:v>1.573571139116023</c:v>
                </c:pt>
                <c:pt idx="1696">
                  <c:v>1.5782027993114931</c:v>
                </c:pt>
                <c:pt idx="1697">
                  <c:v>1.574015816970356</c:v>
                </c:pt>
                <c:pt idx="1698">
                  <c:v>1.5703317362591409</c:v>
                </c:pt>
                <c:pt idx="1699">
                  <c:v>1.568119118334</c:v>
                </c:pt>
                <c:pt idx="1700">
                  <c:v>1.57015869014003</c:v>
                </c:pt>
                <c:pt idx="1701">
                  <c:v>1.5745738297473379</c:v>
                </c:pt>
                <c:pt idx="1702">
                  <c:v>1.575520611783797</c:v>
                </c:pt>
                <c:pt idx="1703">
                  <c:v>1.576538309735162</c:v>
                </c:pt>
                <c:pt idx="1704">
                  <c:v>1.5868078215840491</c:v>
                </c:pt>
                <c:pt idx="1705">
                  <c:v>1.5870338091649401</c:v>
                </c:pt>
                <c:pt idx="1706">
                  <c:v>1.5857257916973859</c:v>
                </c:pt>
                <c:pt idx="1707">
                  <c:v>1.586839941612445</c:v>
                </c:pt>
                <c:pt idx="1708">
                  <c:v>1.600829760317477</c:v>
                </c:pt>
                <c:pt idx="1709">
                  <c:v>1.590071769427652</c:v>
                </c:pt>
                <c:pt idx="1710">
                  <c:v>1.588526415992594</c:v>
                </c:pt>
                <c:pt idx="1711">
                  <c:v>1.587551126641106</c:v>
                </c:pt>
                <c:pt idx="1712">
                  <c:v>1.5902536099517051</c:v>
                </c:pt>
                <c:pt idx="1713">
                  <c:v>1.5921262800309499</c:v>
                </c:pt>
                <c:pt idx="1714">
                  <c:v>1.601239916653604</c:v>
                </c:pt>
                <c:pt idx="1715">
                  <c:v>1.599614015134611</c:v>
                </c:pt>
                <c:pt idx="1716">
                  <c:v>1.621811477549159</c:v>
                </c:pt>
                <c:pt idx="1717">
                  <c:v>1.598571907799369</c:v>
                </c:pt>
                <c:pt idx="1718">
                  <c:v>1.596372990142551</c:v>
                </c:pt>
                <c:pt idx="1719">
                  <c:v>1.597172151279824</c:v>
                </c:pt>
                <c:pt idx="1720">
                  <c:v>1.598662697185008</c:v>
                </c:pt>
                <c:pt idx="1721">
                  <c:v>1.595248779420942</c:v>
                </c:pt>
                <c:pt idx="1722">
                  <c:v>1.6001184292275441</c:v>
                </c:pt>
                <c:pt idx="1723">
                  <c:v>1.6027960710641109</c:v>
                </c:pt>
                <c:pt idx="1724">
                  <c:v>1.606589665841323</c:v>
                </c:pt>
                <c:pt idx="1725">
                  <c:v>1.6108760290467941</c:v>
                </c:pt>
                <c:pt idx="1726">
                  <c:v>1.616990604510359</c:v>
                </c:pt>
                <c:pt idx="1727">
                  <c:v>1.622812179707295</c:v>
                </c:pt>
                <c:pt idx="1728">
                  <c:v>1.622903979101546</c:v>
                </c:pt>
                <c:pt idx="1729">
                  <c:v>1.6287994346859</c:v>
                </c:pt>
                <c:pt idx="1730">
                  <c:v>1.632214097129455</c:v>
                </c:pt>
                <c:pt idx="1731">
                  <c:v>1.6270196251347251</c:v>
                </c:pt>
                <c:pt idx="1732">
                  <c:v>1.626999866454873</c:v>
                </c:pt>
                <c:pt idx="1733">
                  <c:v>1.634236876325861</c:v>
                </c:pt>
                <c:pt idx="1734">
                  <c:v>1.630452292142915</c:v>
                </c:pt>
                <c:pt idx="1735">
                  <c:v>1.6299179538734561</c:v>
                </c:pt>
                <c:pt idx="1736">
                  <c:v>1.6292994517168919</c:v>
                </c:pt>
                <c:pt idx="1737">
                  <c:v>1.630856494701304</c:v>
                </c:pt>
                <c:pt idx="1738">
                  <c:v>1.6270142723978209</c:v>
                </c:pt>
                <c:pt idx="1739">
                  <c:v>1.6264150144781779</c:v>
                </c:pt>
                <c:pt idx="1740">
                  <c:v>1.6318150313959949</c:v>
                </c:pt>
                <c:pt idx="1741">
                  <c:v>1.6358019057498301</c:v>
                </c:pt>
                <c:pt idx="1742">
                  <c:v>1.638450695909639</c:v>
                </c:pt>
                <c:pt idx="1743">
                  <c:v>1.647322743848473</c:v>
                </c:pt>
                <c:pt idx="1744">
                  <c:v>1.64883631809038</c:v>
                </c:pt>
                <c:pt idx="1745">
                  <c:v>1.6514207430610319</c:v>
                </c:pt>
                <c:pt idx="1746">
                  <c:v>1.6450753949851771</c:v>
                </c:pt>
                <c:pt idx="1747">
                  <c:v>1.64057758008414</c:v>
                </c:pt>
                <c:pt idx="1748">
                  <c:v>1.6395779314735739</c:v>
                </c:pt>
                <c:pt idx="1749">
                  <c:v>1.6378724534808109</c:v>
                </c:pt>
                <c:pt idx="1750">
                  <c:v>1.63852529885293</c:v>
                </c:pt>
                <c:pt idx="1751">
                  <c:v>1.6429845504862659</c:v>
                </c:pt>
                <c:pt idx="1752">
                  <c:v>1.6390101343855521</c:v>
                </c:pt>
                <c:pt idx="1753">
                  <c:v>1.6335962618346951</c:v>
                </c:pt>
                <c:pt idx="1754">
                  <c:v>1.631430870239432</c:v>
                </c:pt>
                <c:pt idx="1755">
                  <c:v>1.6396119552128641</c:v>
                </c:pt>
                <c:pt idx="1756">
                  <c:v>1.646109359676553</c:v>
                </c:pt>
                <c:pt idx="1757">
                  <c:v>1.64478491711581</c:v>
                </c:pt>
                <c:pt idx="1758">
                  <c:v>1.6383537553355441</c:v>
                </c:pt>
                <c:pt idx="1759">
                  <c:v>1.639819174626965</c:v>
                </c:pt>
                <c:pt idx="1760">
                  <c:v>1.641754155726961</c:v>
                </c:pt>
                <c:pt idx="1761">
                  <c:v>1.648028065917577</c:v>
                </c:pt>
                <c:pt idx="1762">
                  <c:v>1.6458527576847011</c:v>
                </c:pt>
                <c:pt idx="1763">
                  <c:v>1.64441095429446</c:v>
                </c:pt>
                <c:pt idx="1764">
                  <c:v>1.6398947670742541</c:v>
                </c:pt>
                <c:pt idx="1765">
                  <c:v>1.644754425939069</c:v>
                </c:pt>
                <c:pt idx="1766">
                  <c:v>1.6441637844281729</c:v>
                </c:pt>
                <c:pt idx="1767">
                  <c:v>1.641425078241965</c:v>
                </c:pt>
                <c:pt idx="1768">
                  <c:v>1.644543043917404</c:v>
                </c:pt>
                <c:pt idx="1769">
                  <c:v>1.6439718178466201</c:v>
                </c:pt>
                <c:pt idx="1770">
                  <c:v>1.6413282089696639</c:v>
                </c:pt>
                <c:pt idx="1771">
                  <c:v>1.636665948110545</c:v>
                </c:pt>
                <c:pt idx="1772">
                  <c:v>1.6399967920387979</c:v>
                </c:pt>
                <c:pt idx="1773">
                  <c:v>1.6420389017310839</c:v>
                </c:pt>
                <c:pt idx="1774">
                  <c:v>1.6438085694997711</c:v>
                </c:pt>
                <c:pt idx="1775">
                  <c:v>1.645417843687097</c:v>
                </c:pt>
                <c:pt idx="1776">
                  <c:v>1.6418713192795369</c:v>
                </c:pt>
                <c:pt idx="1777">
                  <c:v>1.639101550927653</c:v>
                </c:pt>
                <c:pt idx="1778">
                  <c:v>1.633872592665865</c:v>
                </c:pt>
                <c:pt idx="1779">
                  <c:v>1.638112730249045</c:v>
                </c:pt>
                <c:pt idx="1780">
                  <c:v>1.64040272498852</c:v>
                </c:pt>
                <c:pt idx="1781">
                  <c:v>1.6422914004575551</c:v>
                </c:pt>
                <c:pt idx="1782">
                  <c:v>1.6518604734330591</c:v>
                </c:pt>
                <c:pt idx="1783">
                  <c:v>1.6378863827499039</c:v>
                </c:pt>
                <c:pt idx="1784">
                  <c:v>1.6334549806811169</c:v>
                </c:pt>
                <c:pt idx="1785">
                  <c:v>1.6277650281382261</c:v>
                </c:pt>
                <c:pt idx="1786">
                  <c:v>1.6274511260579161</c:v>
                </c:pt>
                <c:pt idx="1787">
                  <c:v>1.635024359091229</c:v>
                </c:pt>
                <c:pt idx="1788">
                  <c:v>1.634665567338184</c:v>
                </c:pt>
                <c:pt idx="1789">
                  <c:v>1.6304755406147979</c:v>
                </c:pt>
                <c:pt idx="1790">
                  <c:v>1.628778122108349</c:v>
                </c:pt>
                <c:pt idx="1791">
                  <c:v>1.628175285191362</c:v>
                </c:pt>
                <c:pt idx="1792">
                  <c:v>1.6198951482661701</c:v>
                </c:pt>
                <c:pt idx="1793">
                  <c:v>1.617283778443501</c:v>
                </c:pt>
                <c:pt idx="1794">
                  <c:v>1.6240359254987751</c:v>
                </c:pt>
                <c:pt idx="1795">
                  <c:v>1.62590037315318</c:v>
                </c:pt>
                <c:pt idx="1796">
                  <c:v>1.6246337898910519</c:v>
                </c:pt>
                <c:pt idx="1797">
                  <c:v>1.626160009668868</c:v>
                </c:pt>
                <c:pt idx="1798">
                  <c:v>1.62777471049282</c:v>
                </c:pt>
                <c:pt idx="1799">
                  <c:v>1.628209321964559</c:v>
                </c:pt>
                <c:pt idx="1800">
                  <c:v>1.628148756319953</c:v>
                </c:pt>
                <c:pt idx="1801">
                  <c:v>1.627390322515738</c:v>
                </c:pt>
                <c:pt idx="1802">
                  <c:v>1.6262518590882371</c:v>
                </c:pt>
                <c:pt idx="1803">
                  <c:v>1.62109245136479</c:v>
                </c:pt>
                <c:pt idx="1804">
                  <c:v>1.6234925452905551</c:v>
                </c:pt>
                <c:pt idx="1805">
                  <c:v>1.625377811639138</c:v>
                </c:pt>
                <c:pt idx="1806">
                  <c:v>1.6250088969245</c:v>
                </c:pt>
                <c:pt idx="1807">
                  <c:v>1.624612953257595</c:v>
                </c:pt>
                <c:pt idx="1808">
                  <c:v>1.6310371687107821</c:v>
                </c:pt>
                <c:pt idx="1809">
                  <c:v>1.631162771882269</c:v>
                </c:pt>
                <c:pt idx="1810">
                  <c:v>1.630469874941356</c:v>
                </c:pt>
                <c:pt idx="1811">
                  <c:v>1.629286389992942</c:v>
                </c:pt>
                <c:pt idx="1812">
                  <c:v>1.629606612595379</c:v>
                </c:pt>
                <c:pt idx="1813">
                  <c:v>1.624820466888397</c:v>
                </c:pt>
                <c:pt idx="1814">
                  <c:v>1.622762779836193</c:v>
                </c:pt>
                <c:pt idx="1815">
                  <c:v>1.6237290601187711</c:v>
                </c:pt>
                <c:pt idx="1816">
                  <c:v>1.6234700343066859</c:v>
                </c:pt>
                <c:pt idx="1817">
                  <c:v>1.624991670050876</c:v>
                </c:pt>
                <c:pt idx="1818">
                  <c:v>1.630624115831401</c:v>
                </c:pt>
                <c:pt idx="1819">
                  <c:v>1.627198549589604</c:v>
                </c:pt>
                <c:pt idx="1820">
                  <c:v>1.6281297774310319</c:v>
                </c:pt>
                <c:pt idx="1821">
                  <c:v>1.6230974908728799</c:v>
                </c:pt>
                <c:pt idx="1822">
                  <c:v>1.6233032672807111</c:v>
                </c:pt>
                <c:pt idx="1823">
                  <c:v>1.6291540659866119</c:v>
                </c:pt>
                <c:pt idx="1824">
                  <c:v>1.628684697379374</c:v>
                </c:pt>
                <c:pt idx="1825">
                  <c:v>1.6300987290701829</c:v>
                </c:pt>
                <c:pt idx="1826">
                  <c:v>1.6292144684111891</c:v>
                </c:pt>
                <c:pt idx="1827">
                  <c:v>1.622585738412003</c:v>
                </c:pt>
                <c:pt idx="1828">
                  <c:v>1.6367143134026061</c:v>
                </c:pt>
                <c:pt idx="1829">
                  <c:v>1.6374937326903289</c:v>
                </c:pt>
                <c:pt idx="1830">
                  <c:v>1.630794605875024</c:v>
                </c:pt>
                <c:pt idx="1831">
                  <c:v>1.625718887233808</c:v>
                </c:pt>
                <c:pt idx="1832">
                  <c:v>1.631676057204285</c:v>
                </c:pt>
                <c:pt idx="1833">
                  <c:v>1.630757593408922</c:v>
                </c:pt>
                <c:pt idx="1834">
                  <c:v>1.639275819818925</c:v>
                </c:pt>
                <c:pt idx="1835">
                  <c:v>1.645108032327018</c:v>
                </c:pt>
                <c:pt idx="1836">
                  <c:v>1.6443973398667009</c:v>
                </c:pt>
                <c:pt idx="1837">
                  <c:v>1.657349907412772</c:v>
                </c:pt>
                <c:pt idx="1838">
                  <c:v>1.6720555088906279</c:v>
                </c:pt>
                <c:pt idx="1839">
                  <c:v>1.670448516059335</c:v>
                </c:pt>
                <c:pt idx="1840">
                  <c:v>1.671902018578737</c:v>
                </c:pt>
                <c:pt idx="1841">
                  <c:v>1.6739458537907721</c:v>
                </c:pt>
                <c:pt idx="1842">
                  <c:v>1.6677894510675619</c:v>
                </c:pt>
                <c:pt idx="1843">
                  <c:v>1.674629006684923</c:v>
                </c:pt>
                <c:pt idx="1844">
                  <c:v>1.6706850597839249</c:v>
                </c:pt>
                <c:pt idx="1845">
                  <c:v>1.671129161131196</c:v>
                </c:pt>
                <c:pt idx="1846">
                  <c:v>1.6719364051914309</c:v>
                </c:pt>
                <c:pt idx="1847">
                  <c:v>1.6772949251662439</c:v>
                </c:pt>
                <c:pt idx="1848">
                  <c:v>1.675897137666742</c:v>
                </c:pt>
                <c:pt idx="1849">
                  <c:v>1.67768979643132</c:v>
                </c:pt>
                <c:pt idx="1850">
                  <c:v>1.6790420361311189</c:v>
                </c:pt>
                <c:pt idx="1851">
                  <c:v>1.689099021777678</c:v>
                </c:pt>
                <c:pt idx="1852">
                  <c:v>1.6912050856867891</c:v>
                </c:pt>
                <c:pt idx="1853">
                  <c:v>1.6989956644382569</c:v>
                </c:pt>
                <c:pt idx="1854">
                  <c:v>1.6965356254759389</c:v>
                </c:pt>
                <c:pt idx="1855">
                  <c:v>1.6957375256378391</c:v>
                </c:pt>
                <c:pt idx="1856">
                  <c:v>1.7022058966918521</c:v>
                </c:pt>
                <c:pt idx="1857">
                  <c:v>1.7090778239783291</c:v>
                </c:pt>
                <c:pt idx="1858">
                  <c:v>1.7067764540456769</c:v>
                </c:pt>
                <c:pt idx="1859">
                  <c:v>1.7080168937139699</c:v>
                </c:pt>
                <c:pt idx="1860">
                  <c:v>1.70802831732939</c:v>
                </c:pt>
                <c:pt idx="1861">
                  <c:v>1.7050054419127809</c:v>
                </c:pt>
                <c:pt idx="1862">
                  <c:v>1.704045559013585</c:v>
                </c:pt>
                <c:pt idx="1863">
                  <c:v>1.699176144620492</c:v>
                </c:pt>
                <c:pt idx="1864">
                  <c:v>1.7014981692485209</c:v>
                </c:pt>
                <c:pt idx="1865">
                  <c:v>1.6997381139399841</c:v>
                </c:pt>
                <c:pt idx="1866">
                  <c:v>1.7034580743239129</c:v>
                </c:pt>
                <c:pt idx="1867">
                  <c:v>1.6987690797634361</c:v>
                </c:pt>
                <c:pt idx="1868">
                  <c:v>1.7002095209937329</c:v>
                </c:pt>
                <c:pt idx="1869">
                  <c:v>1.703363098482948</c:v>
                </c:pt>
                <c:pt idx="1870">
                  <c:v>1.6973816026998481</c:v>
                </c:pt>
                <c:pt idx="1871">
                  <c:v>1.6942540332842111</c:v>
                </c:pt>
                <c:pt idx="1872">
                  <c:v>1.688479348699564</c:v>
                </c:pt>
                <c:pt idx="1873">
                  <c:v>1.684694896470585</c:v>
                </c:pt>
                <c:pt idx="1874">
                  <c:v>1.6895689641315059</c:v>
                </c:pt>
                <c:pt idx="1875">
                  <c:v>1.6878700207657991</c:v>
                </c:pt>
                <c:pt idx="1876">
                  <c:v>1.681464748958911</c:v>
                </c:pt>
                <c:pt idx="1877">
                  <c:v>1.6742715313118719</c:v>
                </c:pt>
                <c:pt idx="1878">
                  <c:v>1.673520494847176</c:v>
                </c:pt>
                <c:pt idx="1879">
                  <c:v>1.674507604818233</c:v>
                </c:pt>
                <c:pt idx="1880">
                  <c:v>1.6796599465755639</c:v>
                </c:pt>
                <c:pt idx="1881">
                  <c:v>1.6951629832549611</c:v>
                </c:pt>
                <c:pt idx="1882">
                  <c:v>1.6956580460021311</c:v>
                </c:pt>
                <c:pt idx="1883">
                  <c:v>1.6940272902981479</c:v>
                </c:pt>
                <c:pt idx="1884">
                  <c:v>1.686367702737732</c:v>
                </c:pt>
                <c:pt idx="1885">
                  <c:v>1.6858476065180481</c:v>
                </c:pt>
                <c:pt idx="1886">
                  <c:v>1.689067869864608</c:v>
                </c:pt>
                <c:pt idx="1887">
                  <c:v>1.694242321957047</c:v>
                </c:pt>
                <c:pt idx="1888">
                  <c:v>1.69512939216129</c:v>
                </c:pt>
                <c:pt idx="1889">
                  <c:v>1.6893770551398299</c:v>
                </c:pt>
                <c:pt idx="1890">
                  <c:v>1.689751580167093</c:v>
                </c:pt>
                <c:pt idx="1891">
                  <c:v>1.690076934013101</c:v>
                </c:pt>
                <c:pt idx="1892">
                  <c:v>1.708810603159806</c:v>
                </c:pt>
                <c:pt idx="1893">
                  <c:v>1.701135681377528</c:v>
                </c:pt>
                <c:pt idx="1894">
                  <c:v>1.7024435248157921</c:v>
                </c:pt>
                <c:pt idx="1895">
                  <c:v>1.7010043990990931</c:v>
                </c:pt>
                <c:pt idx="1896">
                  <c:v>1.6996413966335131</c:v>
                </c:pt>
                <c:pt idx="1897">
                  <c:v>1.695085565699805</c:v>
                </c:pt>
                <c:pt idx="1898">
                  <c:v>1.693024255429916</c:v>
                </c:pt>
                <c:pt idx="1899">
                  <c:v>1.6951563075431939</c:v>
                </c:pt>
                <c:pt idx="1900">
                  <c:v>1.693227700819643</c:v>
                </c:pt>
                <c:pt idx="1901">
                  <c:v>1.6979879344427811</c:v>
                </c:pt>
                <c:pt idx="1902">
                  <c:v>1.696589446744186</c:v>
                </c:pt>
                <c:pt idx="1903">
                  <c:v>1.703164466442141</c:v>
                </c:pt>
                <c:pt idx="1904">
                  <c:v>1.703928617718764</c:v>
                </c:pt>
                <c:pt idx="1905">
                  <c:v>1.7074775939989419</c:v>
                </c:pt>
                <c:pt idx="1906">
                  <c:v>1.708033891647462</c:v>
                </c:pt>
                <c:pt idx="1907">
                  <c:v>1.709912260842402</c:v>
                </c:pt>
                <c:pt idx="1908">
                  <c:v>1.7114541498845639</c:v>
                </c:pt>
                <c:pt idx="1909">
                  <c:v>1.710929658909492</c:v>
                </c:pt>
                <c:pt idx="1910">
                  <c:v>1.7102731818124921</c:v>
                </c:pt>
                <c:pt idx="1911">
                  <c:v>1.708300207523888</c:v>
                </c:pt>
                <c:pt idx="1912">
                  <c:v>1.7064983638721061</c:v>
                </c:pt>
                <c:pt idx="1913">
                  <c:v>1.710999361140529</c:v>
                </c:pt>
                <c:pt idx="1914">
                  <c:v>1.7098996243160309</c:v>
                </c:pt>
                <c:pt idx="1915">
                  <c:v>1.715175601495573</c:v>
                </c:pt>
                <c:pt idx="1916">
                  <c:v>1.70968895052912</c:v>
                </c:pt>
                <c:pt idx="1917">
                  <c:v>1.709750159455232</c:v>
                </c:pt>
                <c:pt idx="1918">
                  <c:v>1.715870549564162</c:v>
                </c:pt>
                <c:pt idx="1919">
                  <c:v>1.7156560658789231</c:v>
                </c:pt>
                <c:pt idx="1920">
                  <c:v>1.71617910695616</c:v>
                </c:pt>
                <c:pt idx="1921">
                  <c:v>1.722020064372632</c:v>
                </c:pt>
                <c:pt idx="1922">
                  <c:v>1.7153958010788519</c:v>
                </c:pt>
                <c:pt idx="1923">
                  <c:v>1.714320129344777</c:v>
                </c:pt>
                <c:pt idx="1924">
                  <c:v>1.7173012771822009</c:v>
                </c:pt>
                <c:pt idx="1925">
                  <c:v>1.715529286799552</c:v>
                </c:pt>
                <c:pt idx="1926">
                  <c:v>1.7110975161830859</c:v>
                </c:pt>
                <c:pt idx="1927">
                  <c:v>1.7151751256346659</c:v>
                </c:pt>
                <c:pt idx="1928">
                  <c:v>1.714240778658183</c:v>
                </c:pt>
                <c:pt idx="1929">
                  <c:v>1.716329590980223</c:v>
                </c:pt>
                <c:pt idx="1930">
                  <c:v>1.718057656830781</c:v>
                </c:pt>
                <c:pt idx="1931">
                  <c:v>1.7121531365885521</c:v>
                </c:pt>
                <c:pt idx="1932">
                  <c:v>1.719493092019913</c:v>
                </c:pt>
                <c:pt idx="1933">
                  <c:v>1.726799698070949</c:v>
                </c:pt>
                <c:pt idx="1934">
                  <c:v>1.722375063940534</c:v>
                </c:pt>
                <c:pt idx="1935">
                  <c:v>1.720707087451941</c:v>
                </c:pt>
                <c:pt idx="1936">
                  <c:v>1.7231049585012941</c:v>
                </c:pt>
                <c:pt idx="1937">
                  <c:v>1.7336384618163061</c:v>
                </c:pt>
                <c:pt idx="1938">
                  <c:v>1.7233835671380799</c:v>
                </c:pt>
                <c:pt idx="1939">
                  <c:v>1.72221491130342</c:v>
                </c:pt>
                <c:pt idx="1940">
                  <c:v>1.7153654814846411</c:v>
                </c:pt>
                <c:pt idx="1941">
                  <c:v>1.714316923065021</c:v>
                </c:pt>
                <c:pt idx="1942">
                  <c:v>1.71498563278413</c:v>
                </c:pt>
                <c:pt idx="1943">
                  <c:v>1.713508734634362</c:v>
                </c:pt>
                <c:pt idx="1944">
                  <c:v>1.712736305696924</c:v>
                </c:pt>
                <c:pt idx="1945">
                  <c:v>1.712385827383831</c:v>
                </c:pt>
                <c:pt idx="1946">
                  <c:v>1.709593072301973</c:v>
                </c:pt>
                <c:pt idx="1947">
                  <c:v>1.7144422288816099</c:v>
                </c:pt>
                <c:pt idx="1948">
                  <c:v>1.7121962937431709</c:v>
                </c:pt>
                <c:pt idx="1949">
                  <c:v>1.7112568865537661</c:v>
                </c:pt>
                <c:pt idx="1950">
                  <c:v>1.710011143921224</c:v>
                </c:pt>
                <c:pt idx="1951">
                  <c:v>1.706044747971541</c:v>
                </c:pt>
                <c:pt idx="1952">
                  <c:v>1.7073280595691911</c:v>
                </c:pt>
                <c:pt idx="1953">
                  <c:v>1.7041251468760179</c:v>
                </c:pt>
                <c:pt idx="1954">
                  <c:v>1.708766954267956</c:v>
                </c:pt>
                <c:pt idx="1955">
                  <c:v>1.709224083480656</c:v>
                </c:pt>
                <c:pt idx="1956">
                  <c:v>1.71209787357625</c:v>
                </c:pt>
                <c:pt idx="1957">
                  <c:v>1.7094160119667141</c:v>
                </c:pt>
                <c:pt idx="1958">
                  <c:v>1.708365878859869</c:v>
                </c:pt>
                <c:pt idx="1959">
                  <c:v>1.707183367869457</c:v>
                </c:pt>
                <c:pt idx="1960">
                  <c:v>1.7156093606439471</c:v>
                </c:pt>
                <c:pt idx="1961">
                  <c:v>1.7115315324043641</c:v>
                </c:pt>
                <c:pt idx="1962">
                  <c:v>1.7126898299719351</c:v>
                </c:pt>
                <c:pt idx="1963">
                  <c:v>1.7160624329269889</c:v>
                </c:pt>
                <c:pt idx="1964">
                  <c:v>1.715888971990843</c:v>
                </c:pt>
                <c:pt idx="1965">
                  <c:v>1.722915713756515</c:v>
                </c:pt>
                <c:pt idx="1966">
                  <c:v>1.7285333948542969</c:v>
                </c:pt>
                <c:pt idx="1967">
                  <c:v>1.734226317700128</c:v>
                </c:pt>
                <c:pt idx="1968">
                  <c:v>1.7400017847304099</c:v>
                </c:pt>
                <c:pt idx="1969">
                  <c:v>1.7447045898448399</c:v>
                </c:pt>
                <c:pt idx="1970">
                  <c:v>1.748288010587711</c:v>
                </c:pt>
                <c:pt idx="1971">
                  <c:v>1.7535549207268211</c:v>
                </c:pt>
                <c:pt idx="1972">
                  <c:v>1.752702949417672</c:v>
                </c:pt>
                <c:pt idx="1973">
                  <c:v>1.7548251727727131</c:v>
                </c:pt>
                <c:pt idx="1974">
                  <c:v>1.7580962655953301</c:v>
                </c:pt>
                <c:pt idx="1975">
                  <c:v>1.7595104930757119</c:v>
                </c:pt>
                <c:pt idx="1976">
                  <c:v>1.757486589285419</c:v>
                </c:pt>
                <c:pt idx="1977">
                  <c:v>1.756926392052127</c:v>
                </c:pt>
                <c:pt idx="1978">
                  <c:v>1.760381115745137</c:v>
                </c:pt>
                <c:pt idx="1979">
                  <c:v>1.759074319931953</c:v>
                </c:pt>
                <c:pt idx="1980">
                  <c:v>1.760021586315563</c:v>
                </c:pt>
                <c:pt idx="1981">
                  <c:v>1.7631738965943271</c:v>
                </c:pt>
                <c:pt idx="1982">
                  <c:v>1.759046503976277</c:v>
                </c:pt>
              </c:numCache>
            </c:numRef>
          </c:val>
          <c:smooth val="0"/>
        </c:ser>
        <c:ser>
          <c:idx val="10"/>
          <c:order val="10"/>
          <c:tx>
            <c:strRef>
              <c:f>Sheet1!$M$1</c:f>
              <c:strCache>
                <c:ptCount val="1"/>
                <c:pt idx="0">
                  <c:v>持仓因子9</c:v>
                </c:pt>
              </c:strCache>
            </c:strRef>
          </c:tx>
          <c:spPr>
            <a:ln w="28575" cap="rnd">
              <a:solidFill>
                <a:schemeClr val="accent5">
                  <a:lumMod val="60000"/>
                </a:schemeClr>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Sheet1!$M$2:$M$1984</c:f>
              <c:numCache>
                <c:formatCode>General</c:formatCode>
                <c:ptCount val="1983"/>
                <c:pt idx="0">
                  <c:v>1.0044133433104749</c:v>
                </c:pt>
                <c:pt idx="1">
                  <c:v>1.0060927490195659</c:v>
                </c:pt>
                <c:pt idx="2">
                  <c:v>1.0024914625143051</c:v>
                </c:pt>
                <c:pt idx="3">
                  <c:v>1.0147102420183609</c:v>
                </c:pt>
                <c:pt idx="4">
                  <c:v>1.017499799609147</c:v>
                </c:pt>
                <c:pt idx="5">
                  <c:v>1.0173422353046471</c:v>
                </c:pt>
                <c:pt idx="6">
                  <c:v>1.0164218538324441</c:v>
                </c:pt>
                <c:pt idx="7">
                  <c:v>1.0181679222735529</c:v>
                </c:pt>
                <c:pt idx="8">
                  <c:v>1.017329789757988</c:v>
                </c:pt>
                <c:pt idx="9">
                  <c:v>1.0117287423279799</c:v>
                </c:pt>
                <c:pt idx="10">
                  <c:v>1.0097101606174119</c:v>
                </c:pt>
                <c:pt idx="11">
                  <c:v>1.0116694330564859</c:v>
                </c:pt>
                <c:pt idx="12">
                  <c:v>1.01300589233611</c:v>
                </c:pt>
                <c:pt idx="13">
                  <c:v>1.01064072996439</c:v>
                </c:pt>
                <c:pt idx="14">
                  <c:v>1.009290689439714</c:v>
                </c:pt>
                <c:pt idx="15">
                  <c:v>1.0029984830501719</c:v>
                </c:pt>
                <c:pt idx="16">
                  <c:v>1.0022065858829861</c:v>
                </c:pt>
                <c:pt idx="17">
                  <c:v>0.99620523418918638</c:v>
                </c:pt>
                <c:pt idx="18">
                  <c:v>0.9951799132339707</c:v>
                </c:pt>
                <c:pt idx="19">
                  <c:v>0.99223212796473337</c:v>
                </c:pt>
                <c:pt idx="20">
                  <c:v>0.98581535171960977</c:v>
                </c:pt>
                <c:pt idx="21">
                  <c:v>0.98722454486052758</c:v>
                </c:pt>
                <c:pt idx="22">
                  <c:v>0.98807330957227646</c:v>
                </c:pt>
                <c:pt idx="23">
                  <c:v>0.99098800945235843</c:v>
                </c:pt>
                <c:pt idx="24">
                  <c:v>0.99751152886864491</c:v>
                </c:pt>
                <c:pt idx="25">
                  <c:v>0.99794366153600456</c:v>
                </c:pt>
                <c:pt idx="26">
                  <c:v>0.98990443194705702</c:v>
                </c:pt>
                <c:pt idx="27">
                  <c:v>0.98835805037659608</c:v>
                </c:pt>
                <c:pt idx="28">
                  <c:v>0.98590818394673507</c:v>
                </c:pt>
                <c:pt idx="29">
                  <c:v>0.98501029421150854</c:v>
                </c:pt>
                <c:pt idx="30">
                  <c:v>0.98636150810703493</c:v>
                </c:pt>
                <c:pt idx="31">
                  <c:v>0.98973394719672736</c:v>
                </c:pt>
                <c:pt idx="32">
                  <c:v>0.98884075766417356</c:v>
                </c:pt>
                <c:pt idx="33">
                  <c:v>0.98877642462600623</c:v>
                </c:pt>
                <c:pt idx="34">
                  <c:v>0.99690114146031017</c:v>
                </c:pt>
                <c:pt idx="35">
                  <c:v>1.002789367149254</c:v>
                </c:pt>
                <c:pt idx="36">
                  <c:v>1.001794131036754</c:v>
                </c:pt>
                <c:pt idx="37">
                  <c:v>0.9900508201018231</c:v>
                </c:pt>
                <c:pt idx="38">
                  <c:v>0.99049959534532628</c:v>
                </c:pt>
                <c:pt idx="39">
                  <c:v>0.99615836609755082</c:v>
                </c:pt>
                <c:pt idx="40">
                  <c:v>0.99243408261164034</c:v>
                </c:pt>
                <c:pt idx="41">
                  <c:v>0.9931212795084986</c:v>
                </c:pt>
                <c:pt idx="42">
                  <c:v>0.99536131939624506</c:v>
                </c:pt>
                <c:pt idx="43">
                  <c:v>0.99357079358202571</c:v>
                </c:pt>
                <c:pt idx="44">
                  <c:v>0.98676421263541958</c:v>
                </c:pt>
                <c:pt idx="45">
                  <c:v>0.98147336365390792</c:v>
                </c:pt>
                <c:pt idx="46">
                  <c:v>0.98457330042431845</c:v>
                </c:pt>
                <c:pt idx="47">
                  <c:v>0.98907624876747591</c:v>
                </c:pt>
                <c:pt idx="48">
                  <c:v>0.98528648074606573</c:v>
                </c:pt>
                <c:pt idx="49">
                  <c:v>0.98260049797450844</c:v>
                </c:pt>
                <c:pt idx="50">
                  <c:v>0.98423526294449026</c:v>
                </c:pt>
                <c:pt idx="51">
                  <c:v>0.98281193060371763</c:v>
                </c:pt>
                <c:pt idx="52">
                  <c:v>0.98595378931875455</c:v>
                </c:pt>
                <c:pt idx="53">
                  <c:v>0.98350036085208281</c:v>
                </c:pt>
                <c:pt idx="54">
                  <c:v>0.98514743824805662</c:v>
                </c:pt>
                <c:pt idx="55">
                  <c:v>0.98924797113185403</c:v>
                </c:pt>
                <c:pt idx="56">
                  <c:v>0.98531078891075674</c:v>
                </c:pt>
                <c:pt idx="57">
                  <c:v>0.98737185832926611</c:v>
                </c:pt>
                <c:pt idx="58">
                  <c:v>0.98462084154218987</c:v>
                </c:pt>
                <c:pt idx="59">
                  <c:v>0.98820406212436784</c:v>
                </c:pt>
                <c:pt idx="60">
                  <c:v>0.98662375669017011</c:v>
                </c:pt>
                <c:pt idx="61">
                  <c:v>0.98673491332403851</c:v>
                </c:pt>
                <c:pt idx="62">
                  <c:v>0.98881934121342774</c:v>
                </c:pt>
                <c:pt idx="63">
                  <c:v>0.98994001555864286</c:v>
                </c:pt>
                <c:pt idx="64">
                  <c:v>0.99038706555327727</c:v>
                </c:pt>
                <c:pt idx="65">
                  <c:v>0.98917883996165934</c:v>
                </c:pt>
                <c:pt idx="66">
                  <c:v>0.9864415239364358</c:v>
                </c:pt>
                <c:pt idx="67">
                  <c:v>0.98851249144365994</c:v>
                </c:pt>
                <c:pt idx="68">
                  <c:v>0.98793967854617548</c:v>
                </c:pt>
                <c:pt idx="69">
                  <c:v>0.98702331299590096</c:v>
                </c:pt>
                <c:pt idx="70">
                  <c:v>0.98748161600902584</c:v>
                </c:pt>
                <c:pt idx="71">
                  <c:v>0.98691817103601698</c:v>
                </c:pt>
                <c:pt idx="72">
                  <c:v>0.98652192221609558</c:v>
                </c:pt>
                <c:pt idx="73">
                  <c:v>0.98963656596453453</c:v>
                </c:pt>
                <c:pt idx="74">
                  <c:v>0.99292329630776255</c:v>
                </c:pt>
                <c:pt idx="75">
                  <c:v>0.99611541159474026</c:v>
                </c:pt>
                <c:pt idx="76">
                  <c:v>0.99809320728655115</c:v>
                </c:pt>
                <c:pt idx="77">
                  <c:v>0.9987123319840886</c:v>
                </c:pt>
                <c:pt idx="78">
                  <c:v>1.0003375711598039</c:v>
                </c:pt>
                <c:pt idx="79">
                  <c:v>1.0032906610641581</c:v>
                </c:pt>
                <c:pt idx="80">
                  <c:v>1.004015596089376</c:v>
                </c:pt>
                <c:pt idx="81">
                  <c:v>1.0034052770680719</c:v>
                </c:pt>
                <c:pt idx="82">
                  <c:v>1.001007654915123</c:v>
                </c:pt>
                <c:pt idx="83">
                  <c:v>0.99909890713150251</c:v>
                </c:pt>
                <c:pt idx="84">
                  <c:v>0.99556957816278813</c:v>
                </c:pt>
                <c:pt idx="85">
                  <c:v>0.99709571864098034</c:v>
                </c:pt>
                <c:pt idx="86">
                  <c:v>0.99111329284194449</c:v>
                </c:pt>
                <c:pt idx="87">
                  <c:v>0.99692364496316066</c:v>
                </c:pt>
                <c:pt idx="88">
                  <c:v>0.99593271295944974</c:v>
                </c:pt>
                <c:pt idx="89">
                  <c:v>0.99499573347844561</c:v>
                </c:pt>
                <c:pt idx="90">
                  <c:v>0.99768036852567155</c:v>
                </c:pt>
                <c:pt idx="91">
                  <c:v>0.99518809892785753</c:v>
                </c:pt>
                <c:pt idx="92">
                  <c:v>0.98866418794815125</c:v>
                </c:pt>
                <c:pt idx="93">
                  <c:v>0.98763973261260307</c:v>
                </c:pt>
                <c:pt idx="94">
                  <c:v>0.99085923887773697</c:v>
                </c:pt>
                <c:pt idx="95">
                  <c:v>0.9886911603662224</c:v>
                </c:pt>
                <c:pt idx="96">
                  <c:v>0.98902688084146972</c:v>
                </c:pt>
                <c:pt idx="97">
                  <c:v>0.98590850182406276</c:v>
                </c:pt>
                <c:pt idx="98">
                  <c:v>0.97967952683917237</c:v>
                </c:pt>
                <c:pt idx="99">
                  <c:v>0.97750816474916846</c:v>
                </c:pt>
                <c:pt idx="100">
                  <c:v>0.97803400662935336</c:v>
                </c:pt>
                <c:pt idx="101">
                  <c:v>0.97806313078866147</c:v>
                </c:pt>
                <c:pt idx="102">
                  <c:v>0.97590865411061001</c:v>
                </c:pt>
                <c:pt idx="103">
                  <c:v>0.97622429137315636</c:v>
                </c:pt>
                <c:pt idx="104">
                  <c:v>0.96980652318584382</c:v>
                </c:pt>
                <c:pt idx="105">
                  <c:v>0.96802190340700622</c:v>
                </c:pt>
                <c:pt idx="106">
                  <c:v>0.96537705367805915</c:v>
                </c:pt>
                <c:pt idx="107">
                  <c:v>0.96459289999542441</c:v>
                </c:pt>
                <c:pt idx="108">
                  <c:v>0.96917816387283096</c:v>
                </c:pt>
                <c:pt idx="109">
                  <c:v>0.9769281980025768</c:v>
                </c:pt>
                <c:pt idx="110">
                  <c:v>0.97764558743613195</c:v>
                </c:pt>
                <c:pt idx="111">
                  <c:v>0.97879087292097899</c:v>
                </c:pt>
                <c:pt idx="112">
                  <c:v>0.98236283105437427</c:v>
                </c:pt>
                <c:pt idx="113">
                  <c:v>0.98380453855617656</c:v>
                </c:pt>
                <c:pt idx="114">
                  <c:v>0.98432202892782106</c:v>
                </c:pt>
                <c:pt idx="115">
                  <c:v>0.98417231166048147</c:v>
                </c:pt>
                <c:pt idx="116">
                  <c:v>0.98551121646220496</c:v>
                </c:pt>
                <c:pt idx="117">
                  <c:v>0.98691394853249015</c:v>
                </c:pt>
                <c:pt idx="118">
                  <c:v>0.9948178168325249</c:v>
                </c:pt>
                <c:pt idx="119">
                  <c:v>0.99546319431688901</c:v>
                </c:pt>
                <c:pt idx="120">
                  <c:v>0.99512878455999709</c:v>
                </c:pt>
                <c:pt idx="121">
                  <c:v>0.99402141925928722</c:v>
                </c:pt>
                <c:pt idx="122">
                  <c:v>0.99643159250060176</c:v>
                </c:pt>
                <c:pt idx="123">
                  <c:v>0.99527505287032991</c:v>
                </c:pt>
                <c:pt idx="124">
                  <c:v>1.000263778967502</c:v>
                </c:pt>
                <c:pt idx="125">
                  <c:v>0.9975308914632901</c:v>
                </c:pt>
                <c:pt idx="126">
                  <c:v>0.99791387217334226</c:v>
                </c:pt>
                <c:pt idx="127">
                  <c:v>0.9980262459888859</c:v>
                </c:pt>
                <c:pt idx="128">
                  <c:v>0.99973896437219079</c:v>
                </c:pt>
                <c:pt idx="129">
                  <c:v>1.001564306860069</c:v>
                </c:pt>
                <c:pt idx="130">
                  <c:v>0.9972706365718631</c:v>
                </c:pt>
                <c:pt idx="131">
                  <c:v>0.99788848345119596</c:v>
                </c:pt>
                <c:pt idx="132">
                  <c:v>1.000577918984545</c:v>
                </c:pt>
                <c:pt idx="133">
                  <c:v>1.005800114714998</c:v>
                </c:pt>
                <c:pt idx="134">
                  <c:v>1.0069093149615711</c:v>
                </c:pt>
                <c:pt idx="135">
                  <c:v>1.001798078696468</c:v>
                </c:pt>
                <c:pt idx="136">
                  <c:v>0.99797360814465785</c:v>
                </c:pt>
                <c:pt idx="137">
                  <c:v>0.99802463719122281</c:v>
                </c:pt>
                <c:pt idx="138">
                  <c:v>0.99655843426787516</c:v>
                </c:pt>
                <c:pt idx="139">
                  <c:v>0.99890441841226052</c:v>
                </c:pt>
                <c:pt idx="140">
                  <c:v>0.99672354618638082</c:v>
                </c:pt>
                <c:pt idx="141">
                  <c:v>0.99534665059818972</c:v>
                </c:pt>
                <c:pt idx="142">
                  <c:v>0.98002037614211568</c:v>
                </c:pt>
                <c:pt idx="143">
                  <c:v>0.98458518506331083</c:v>
                </c:pt>
                <c:pt idx="144">
                  <c:v>0.98024729132551547</c:v>
                </c:pt>
                <c:pt idx="145">
                  <c:v>0.97974743246953389</c:v>
                </c:pt>
                <c:pt idx="146">
                  <c:v>0.98050489020681575</c:v>
                </c:pt>
                <c:pt idx="147">
                  <c:v>0.979736775503258</c:v>
                </c:pt>
                <c:pt idx="148">
                  <c:v>0.98687424263228896</c:v>
                </c:pt>
                <c:pt idx="149">
                  <c:v>0.98512951603111587</c:v>
                </c:pt>
                <c:pt idx="150">
                  <c:v>0.98500135248483012</c:v>
                </c:pt>
                <c:pt idx="151">
                  <c:v>0.9868223373355407</c:v>
                </c:pt>
                <c:pt idx="152">
                  <c:v>0.99007957231931787</c:v>
                </c:pt>
                <c:pt idx="153">
                  <c:v>0.99648212376881828</c:v>
                </c:pt>
                <c:pt idx="154">
                  <c:v>0.99361225494681116</c:v>
                </c:pt>
                <c:pt idx="155">
                  <c:v>0.99559345693812851</c:v>
                </c:pt>
                <c:pt idx="156">
                  <c:v>0.99589095326548593</c:v>
                </c:pt>
                <c:pt idx="157">
                  <c:v>0.99924231713970268</c:v>
                </c:pt>
                <c:pt idx="158">
                  <c:v>0.99991115459476831</c:v>
                </c:pt>
                <c:pt idx="159">
                  <c:v>1.0025952054319121</c:v>
                </c:pt>
                <c:pt idx="160">
                  <c:v>1.010656322017887</c:v>
                </c:pt>
                <c:pt idx="161">
                  <c:v>1.01509683643718</c:v>
                </c:pt>
                <c:pt idx="162">
                  <c:v>1.013364904539795</c:v>
                </c:pt>
                <c:pt idx="163">
                  <c:v>1.01407698985106</c:v>
                </c:pt>
                <c:pt idx="164">
                  <c:v>1.0124993781319811</c:v>
                </c:pt>
                <c:pt idx="165">
                  <c:v>1.0124804536793039</c:v>
                </c:pt>
                <c:pt idx="166">
                  <c:v>1.0138082927918439</c:v>
                </c:pt>
                <c:pt idx="167">
                  <c:v>1.0141827544011821</c:v>
                </c:pt>
                <c:pt idx="168">
                  <c:v>1.015024091681433</c:v>
                </c:pt>
                <c:pt idx="169">
                  <c:v>1.015206345815463</c:v>
                </c:pt>
                <c:pt idx="170">
                  <c:v>1.015588125046496</c:v>
                </c:pt>
                <c:pt idx="171">
                  <c:v>1.0176885384976271</c:v>
                </c:pt>
                <c:pt idx="172">
                  <c:v>1.017895695291704</c:v>
                </c:pt>
                <c:pt idx="173">
                  <c:v>1.021246942476397</c:v>
                </c:pt>
                <c:pt idx="174">
                  <c:v>1.0175603632244981</c:v>
                </c:pt>
                <c:pt idx="175">
                  <c:v>1.021259720465691</c:v>
                </c:pt>
                <c:pt idx="176">
                  <c:v>1.020708786392162</c:v>
                </c:pt>
                <c:pt idx="177">
                  <c:v>1.018351416570261</c:v>
                </c:pt>
                <c:pt idx="178">
                  <c:v>1.021358551285001</c:v>
                </c:pt>
                <c:pt idx="179">
                  <c:v>1.0230316741545289</c:v>
                </c:pt>
                <c:pt idx="180">
                  <c:v>1.0188517467750171</c:v>
                </c:pt>
                <c:pt idx="181">
                  <c:v>1.0254551753965711</c:v>
                </c:pt>
                <c:pt idx="182">
                  <c:v>1.025944164760705</c:v>
                </c:pt>
                <c:pt idx="183">
                  <c:v>1.0313255059024009</c:v>
                </c:pt>
                <c:pt idx="184">
                  <c:v>1.038151331195718</c:v>
                </c:pt>
                <c:pt idx="185">
                  <c:v>1.03717262963623</c:v>
                </c:pt>
                <c:pt idx="186">
                  <c:v>1.035695493281408</c:v>
                </c:pt>
                <c:pt idx="187">
                  <c:v>1.036905824276771</c:v>
                </c:pt>
                <c:pt idx="188">
                  <c:v>1.036812377247714</c:v>
                </c:pt>
                <c:pt idx="189">
                  <c:v>1.039192477917648</c:v>
                </c:pt>
                <c:pt idx="190">
                  <c:v>1.0331439440219661</c:v>
                </c:pt>
                <c:pt idx="191">
                  <c:v>1.036120069117052</c:v>
                </c:pt>
                <c:pt idx="192">
                  <c:v>1.03797699987631</c:v>
                </c:pt>
                <c:pt idx="193">
                  <c:v>1.0377002668533031</c:v>
                </c:pt>
                <c:pt idx="194">
                  <c:v>1.0422458186588219</c:v>
                </c:pt>
                <c:pt idx="195">
                  <c:v>1.0400174871996699</c:v>
                </c:pt>
                <c:pt idx="196">
                  <c:v>1.0403933755265911</c:v>
                </c:pt>
                <c:pt idx="197">
                  <c:v>1.0391836953177791</c:v>
                </c:pt>
                <c:pt idx="198">
                  <c:v>1.0439799424012131</c:v>
                </c:pt>
                <c:pt idx="199">
                  <c:v>1.0519549477299319</c:v>
                </c:pt>
                <c:pt idx="200">
                  <c:v>1.0566272335098199</c:v>
                </c:pt>
                <c:pt idx="201">
                  <c:v>1.057858446831631</c:v>
                </c:pt>
                <c:pt idx="202">
                  <c:v>1.0396974835692241</c:v>
                </c:pt>
                <c:pt idx="203">
                  <c:v>1.043273164191453</c:v>
                </c:pt>
                <c:pt idx="204">
                  <c:v>1.0425049536760289</c:v>
                </c:pt>
                <c:pt idx="205">
                  <c:v>1.0172013801216639</c:v>
                </c:pt>
                <c:pt idx="206">
                  <c:v>1.015181050396293</c:v>
                </c:pt>
                <c:pt idx="207">
                  <c:v>1.0274463497390509</c:v>
                </c:pt>
                <c:pt idx="208">
                  <c:v>1.028920136262115</c:v>
                </c:pt>
                <c:pt idx="209">
                  <c:v>1.0234630926526771</c:v>
                </c:pt>
                <c:pt idx="210">
                  <c:v>1.025492128504875</c:v>
                </c:pt>
                <c:pt idx="211">
                  <c:v>1.023458728787451</c:v>
                </c:pt>
                <c:pt idx="212">
                  <c:v>1.0162465266569749</c:v>
                </c:pt>
                <c:pt idx="213">
                  <c:v>1.01767369043739</c:v>
                </c:pt>
                <c:pt idx="214">
                  <c:v>1.0179591310731291</c:v>
                </c:pt>
                <c:pt idx="215">
                  <c:v>1.0239694052156749</c:v>
                </c:pt>
                <c:pt idx="216">
                  <c:v>1.019295530946486</c:v>
                </c:pt>
                <c:pt idx="217">
                  <c:v>1.021062298891491</c:v>
                </c:pt>
                <c:pt idx="218">
                  <c:v>1.02667259134213</c:v>
                </c:pt>
                <c:pt idx="219">
                  <c:v>1.025856940084714</c:v>
                </c:pt>
                <c:pt idx="220">
                  <c:v>1.0288455852431591</c:v>
                </c:pt>
                <c:pt idx="221">
                  <c:v>1.0255420666622781</c:v>
                </c:pt>
                <c:pt idx="222">
                  <c:v>1.027354406178739</c:v>
                </c:pt>
                <c:pt idx="223">
                  <c:v>1.026711639920183</c:v>
                </c:pt>
                <c:pt idx="224">
                  <c:v>1.0276750132129411</c:v>
                </c:pt>
                <c:pt idx="225">
                  <c:v>1.026377561029751</c:v>
                </c:pt>
                <c:pt idx="226">
                  <c:v>1.038519694739908</c:v>
                </c:pt>
                <c:pt idx="227">
                  <c:v>1.0401875835602321</c:v>
                </c:pt>
                <c:pt idx="228">
                  <c:v>1.044578187470691</c:v>
                </c:pt>
                <c:pt idx="229">
                  <c:v>1.042596557677548</c:v>
                </c:pt>
                <c:pt idx="230">
                  <c:v>1.040301792710207</c:v>
                </c:pt>
                <c:pt idx="231">
                  <c:v>1.040760265205674</c:v>
                </c:pt>
                <c:pt idx="232">
                  <c:v>1.041991967812141</c:v>
                </c:pt>
                <c:pt idx="233">
                  <c:v>1.0401771899747869</c:v>
                </c:pt>
                <c:pt idx="234">
                  <c:v>1.041321007325632</c:v>
                </c:pt>
                <c:pt idx="235">
                  <c:v>1.040141450088536</c:v>
                </c:pt>
                <c:pt idx="236">
                  <c:v>1.0388961413191591</c:v>
                </c:pt>
                <c:pt idx="237">
                  <c:v>1.032088081961525</c:v>
                </c:pt>
                <c:pt idx="238">
                  <c:v>1.0281696705583301</c:v>
                </c:pt>
                <c:pt idx="239">
                  <c:v>1.01957528856032</c:v>
                </c:pt>
                <c:pt idx="240">
                  <c:v>1.019436480586023</c:v>
                </c:pt>
                <c:pt idx="241">
                  <c:v>1.0174803845656379</c:v>
                </c:pt>
                <c:pt idx="242">
                  <c:v>1.0150754995494291</c:v>
                </c:pt>
                <c:pt idx="243">
                  <c:v>1.0099968570305029</c:v>
                </c:pt>
                <c:pt idx="244">
                  <c:v>1.0166092264849671</c:v>
                </c:pt>
                <c:pt idx="245">
                  <c:v>1.017500680632986</c:v>
                </c:pt>
                <c:pt idx="246">
                  <c:v>1.0171080494565521</c:v>
                </c:pt>
                <c:pt idx="247">
                  <c:v>1.018919602184593</c:v>
                </c:pt>
                <c:pt idx="248">
                  <c:v>1.019536343300695</c:v>
                </c:pt>
                <c:pt idx="249">
                  <c:v>1.019374357814135</c:v>
                </c:pt>
                <c:pt idx="250">
                  <c:v>1.0215319368210729</c:v>
                </c:pt>
                <c:pt idx="251">
                  <c:v>1.024937618894483</c:v>
                </c:pt>
                <c:pt idx="252">
                  <c:v>1.028038564667336</c:v>
                </c:pt>
                <c:pt idx="253">
                  <c:v>1.0266114001554349</c:v>
                </c:pt>
                <c:pt idx="254">
                  <c:v>1.031196227842629</c:v>
                </c:pt>
                <c:pt idx="255">
                  <c:v>1.0316081687736001</c:v>
                </c:pt>
                <c:pt idx="256">
                  <c:v>1.042833582975754</c:v>
                </c:pt>
                <c:pt idx="257">
                  <c:v>1.0392611397359841</c:v>
                </c:pt>
                <c:pt idx="258">
                  <c:v>1.04215531231453</c:v>
                </c:pt>
                <c:pt idx="259">
                  <c:v>1.0387818924188259</c:v>
                </c:pt>
                <c:pt idx="260">
                  <c:v>1.043432002993433</c:v>
                </c:pt>
                <c:pt idx="261">
                  <c:v>1.042571833798295</c:v>
                </c:pt>
                <c:pt idx="262">
                  <c:v>1.047982822280233</c:v>
                </c:pt>
                <c:pt idx="263">
                  <c:v>1.0435668734214969</c:v>
                </c:pt>
                <c:pt idx="264">
                  <c:v>1.043292691669875</c:v>
                </c:pt>
                <c:pt idx="265">
                  <c:v>1.040219285532257</c:v>
                </c:pt>
                <c:pt idx="266">
                  <c:v>1.038476718265994</c:v>
                </c:pt>
                <c:pt idx="267">
                  <c:v>1.0356301552619691</c:v>
                </c:pt>
                <c:pt idx="268">
                  <c:v>1.038158745722136</c:v>
                </c:pt>
                <c:pt idx="269">
                  <c:v>1.0384772407112439</c:v>
                </c:pt>
                <c:pt idx="270">
                  <c:v>1.0406015008583389</c:v>
                </c:pt>
                <c:pt idx="271">
                  <c:v>1.0367322319295109</c:v>
                </c:pt>
                <c:pt idx="272">
                  <c:v>1.038463177367293</c:v>
                </c:pt>
                <c:pt idx="273">
                  <c:v>1.0380341220645191</c:v>
                </c:pt>
                <c:pt idx="274">
                  <c:v>1.0398488165138271</c:v>
                </c:pt>
                <c:pt idx="275">
                  <c:v>1.0430593931155989</c:v>
                </c:pt>
                <c:pt idx="276">
                  <c:v>1.043850587229334</c:v>
                </c:pt>
                <c:pt idx="277">
                  <c:v>1.050949858991199</c:v>
                </c:pt>
                <c:pt idx="278">
                  <c:v>1.0513308332380309</c:v>
                </c:pt>
                <c:pt idx="279">
                  <c:v>1.0549760977655871</c:v>
                </c:pt>
                <c:pt idx="280">
                  <c:v>1.0547392739985839</c:v>
                </c:pt>
                <c:pt idx="281">
                  <c:v>1.064285074133708</c:v>
                </c:pt>
                <c:pt idx="282">
                  <c:v>1.062051702635433</c:v>
                </c:pt>
                <c:pt idx="283">
                  <c:v>1.0686838652803921</c:v>
                </c:pt>
                <c:pt idx="284">
                  <c:v>1.067397568414677</c:v>
                </c:pt>
                <c:pt idx="285">
                  <c:v>1.0685911446580509</c:v>
                </c:pt>
                <c:pt idx="286">
                  <c:v>1.0680539811631931</c:v>
                </c:pt>
                <c:pt idx="287">
                  <c:v>1.0660251603077919</c:v>
                </c:pt>
                <c:pt idx="288">
                  <c:v>1.0582527124619709</c:v>
                </c:pt>
                <c:pt idx="289">
                  <c:v>1.0619191610927119</c:v>
                </c:pt>
                <c:pt idx="290">
                  <c:v>1.06638560951499</c:v>
                </c:pt>
                <c:pt idx="291">
                  <c:v>1.067891491804821</c:v>
                </c:pt>
                <c:pt idx="292">
                  <c:v>1.07419949149599</c:v>
                </c:pt>
                <c:pt idx="293">
                  <c:v>1.0666227388298899</c:v>
                </c:pt>
                <c:pt idx="294">
                  <c:v>1.0678170962735971</c:v>
                </c:pt>
                <c:pt idx="295">
                  <c:v>1.0629681595185461</c:v>
                </c:pt>
                <c:pt idx="296">
                  <c:v>1.0640938229490631</c:v>
                </c:pt>
                <c:pt idx="297">
                  <c:v>1.0620434974782149</c:v>
                </c:pt>
                <c:pt idx="298">
                  <c:v>1.0632885233706459</c:v>
                </c:pt>
                <c:pt idx="299">
                  <c:v>1.0701542094615799</c:v>
                </c:pt>
                <c:pt idx="300">
                  <c:v>1.073115825093226</c:v>
                </c:pt>
                <c:pt idx="301">
                  <c:v>1.070234054968578</c:v>
                </c:pt>
                <c:pt idx="302">
                  <c:v>1.063861151093545</c:v>
                </c:pt>
                <c:pt idx="303">
                  <c:v>1.0647841983325039</c:v>
                </c:pt>
                <c:pt idx="304">
                  <c:v>1.067776550892618</c:v>
                </c:pt>
                <c:pt idx="305">
                  <c:v>1.0737893771879641</c:v>
                </c:pt>
                <c:pt idx="306">
                  <c:v>1.0718206782979971</c:v>
                </c:pt>
                <c:pt idx="307">
                  <c:v>1.075102286329962</c:v>
                </c:pt>
                <c:pt idx="308">
                  <c:v>1.0746920099503121</c:v>
                </c:pt>
                <c:pt idx="309">
                  <c:v>1.064725746081997</c:v>
                </c:pt>
                <c:pt idx="310">
                  <c:v>1.0666293797446129</c:v>
                </c:pt>
                <c:pt idx="311">
                  <c:v>1.0640738529712639</c:v>
                </c:pt>
                <c:pt idx="312">
                  <c:v>1.063099884079356</c:v>
                </c:pt>
                <c:pt idx="313">
                  <c:v>1.0698620469362909</c:v>
                </c:pt>
                <c:pt idx="314">
                  <c:v>1.0702509197951731</c:v>
                </c:pt>
                <c:pt idx="315">
                  <c:v>1.072210744514303</c:v>
                </c:pt>
                <c:pt idx="316">
                  <c:v>1.0744976317114521</c:v>
                </c:pt>
                <c:pt idx="317">
                  <c:v>1.0813994404319329</c:v>
                </c:pt>
                <c:pt idx="318">
                  <c:v>1.0795506076968771</c:v>
                </c:pt>
                <c:pt idx="319">
                  <c:v>1.0802546599937259</c:v>
                </c:pt>
                <c:pt idx="320">
                  <c:v>1.0821467034804859</c:v>
                </c:pt>
                <c:pt idx="321">
                  <c:v>1.080574785543472</c:v>
                </c:pt>
                <c:pt idx="322">
                  <c:v>1.0788617838236609</c:v>
                </c:pt>
                <c:pt idx="323">
                  <c:v>1.077128305495241</c:v>
                </c:pt>
                <c:pt idx="324">
                  <c:v>1.0770467166839059</c:v>
                </c:pt>
                <c:pt idx="325">
                  <c:v>1.0814076584267791</c:v>
                </c:pt>
                <c:pt idx="326">
                  <c:v>1.0902084809012731</c:v>
                </c:pt>
                <c:pt idx="327">
                  <c:v>1.089242946484642</c:v>
                </c:pt>
                <c:pt idx="328">
                  <c:v>1.0900699052390841</c:v>
                </c:pt>
                <c:pt idx="329">
                  <c:v>1.0908726499768251</c:v>
                </c:pt>
                <c:pt idx="330">
                  <c:v>1.0962814361591411</c:v>
                </c:pt>
                <c:pt idx="331">
                  <c:v>1.097932086741866</c:v>
                </c:pt>
                <c:pt idx="332">
                  <c:v>1.098535494836504</c:v>
                </c:pt>
                <c:pt idx="333">
                  <c:v>1.106659681320646</c:v>
                </c:pt>
                <c:pt idx="334">
                  <c:v>1.1094365302206859</c:v>
                </c:pt>
                <c:pt idx="335">
                  <c:v>1.111681238347864</c:v>
                </c:pt>
                <c:pt idx="336">
                  <c:v>1.1094487021050581</c:v>
                </c:pt>
                <c:pt idx="337">
                  <c:v>1.1113297832549369</c:v>
                </c:pt>
                <c:pt idx="338">
                  <c:v>1.110804229201569</c:v>
                </c:pt>
                <c:pt idx="339">
                  <c:v>1.111048177060848</c:v>
                </c:pt>
                <c:pt idx="340">
                  <c:v>1.1141103191604991</c:v>
                </c:pt>
                <c:pt idx="341">
                  <c:v>1.119209988217486</c:v>
                </c:pt>
                <c:pt idx="342">
                  <c:v>1.120510884426537</c:v>
                </c:pt>
                <c:pt idx="343">
                  <c:v>1.11950450356019</c:v>
                </c:pt>
                <c:pt idx="344">
                  <c:v>1.1147653052980659</c:v>
                </c:pt>
                <c:pt idx="345">
                  <c:v>1.117879781585339</c:v>
                </c:pt>
                <c:pt idx="346">
                  <c:v>1.1191440838248869</c:v>
                </c:pt>
                <c:pt idx="347">
                  <c:v>1.119597274391539</c:v>
                </c:pt>
                <c:pt idx="348">
                  <c:v>1.118434674070466</c:v>
                </c:pt>
                <c:pt idx="349">
                  <c:v>1.11393865017881</c:v>
                </c:pt>
                <c:pt idx="350">
                  <c:v>1.113586968356679</c:v>
                </c:pt>
                <c:pt idx="351">
                  <c:v>1.109824084964417</c:v>
                </c:pt>
                <c:pt idx="352">
                  <c:v>1.1115003845234659</c:v>
                </c:pt>
                <c:pt idx="353">
                  <c:v>1.117169291760429</c:v>
                </c:pt>
                <c:pt idx="354">
                  <c:v>1.1179280540757599</c:v>
                </c:pt>
                <c:pt idx="355">
                  <c:v>1.11650102827489</c:v>
                </c:pt>
                <c:pt idx="356">
                  <c:v>1.1110919953059759</c:v>
                </c:pt>
                <c:pt idx="357">
                  <c:v>1.111445748869665</c:v>
                </c:pt>
                <c:pt idx="358">
                  <c:v>1.1119798920311601</c:v>
                </c:pt>
                <c:pt idx="359">
                  <c:v>1.105526352882509</c:v>
                </c:pt>
                <c:pt idx="360">
                  <c:v>1.1037447176213511</c:v>
                </c:pt>
                <c:pt idx="361">
                  <c:v>1.10684511045953</c:v>
                </c:pt>
                <c:pt idx="362">
                  <c:v>1.105119681073397</c:v>
                </c:pt>
                <c:pt idx="363">
                  <c:v>1.104380228232505</c:v>
                </c:pt>
                <c:pt idx="364">
                  <c:v>1.106717893041568</c:v>
                </c:pt>
                <c:pt idx="365">
                  <c:v>1.1073662303411891</c:v>
                </c:pt>
                <c:pt idx="366">
                  <c:v>1.1058023731051361</c:v>
                </c:pt>
                <c:pt idx="367">
                  <c:v>1.106022155398545</c:v>
                </c:pt>
                <c:pt idx="368">
                  <c:v>1.1147480172344331</c:v>
                </c:pt>
                <c:pt idx="369">
                  <c:v>1.1154985185626889</c:v>
                </c:pt>
                <c:pt idx="370">
                  <c:v>1.117828309381232</c:v>
                </c:pt>
                <c:pt idx="371">
                  <c:v>1.117257996814718</c:v>
                </c:pt>
                <c:pt idx="372">
                  <c:v>1.1184660543860261</c:v>
                </c:pt>
                <c:pt idx="373">
                  <c:v>1.1165363186107331</c:v>
                </c:pt>
                <c:pt idx="374">
                  <c:v>1.117248393517112</c:v>
                </c:pt>
                <c:pt idx="375">
                  <c:v>1.1180152817538991</c:v>
                </c:pt>
                <c:pt idx="376">
                  <c:v>1.117799091010707</c:v>
                </c:pt>
                <c:pt idx="377">
                  <c:v>1.1269861883764081</c:v>
                </c:pt>
                <c:pt idx="378">
                  <c:v>1.1301519643236999</c:v>
                </c:pt>
                <c:pt idx="379">
                  <c:v>1.13414213842712</c:v>
                </c:pt>
                <c:pt idx="380">
                  <c:v>1.1318883133308151</c:v>
                </c:pt>
                <c:pt idx="381">
                  <c:v>1.135775722349696</c:v>
                </c:pt>
                <c:pt idx="382">
                  <c:v>1.1365845780600401</c:v>
                </c:pt>
                <c:pt idx="383">
                  <c:v>1.1347247758386549</c:v>
                </c:pt>
                <c:pt idx="384">
                  <c:v>1.142244453322349</c:v>
                </c:pt>
                <c:pt idx="385">
                  <c:v>1.1267929794628111</c:v>
                </c:pt>
                <c:pt idx="386">
                  <c:v>1.1323025796047641</c:v>
                </c:pt>
                <c:pt idx="387">
                  <c:v>1.1225975982403451</c:v>
                </c:pt>
                <c:pt idx="388">
                  <c:v>1.1205619714357009</c:v>
                </c:pt>
                <c:pt idx="389">
                  <c:v>1.1114168496454999</c:v>
                </c:pt>
                <c:pt idx="390">
                  <c:v>1.107504767639516</c:v>
                </c:pt>
                <c:pt idx="391">
                  <c:v>1.109567394573914</c:v>
                </c:pt>
                <c:pt idx="392">
                  <c:v>1.1020035142844591</c:v>
                </c:pt>
                <c:pt idx="393">
                  <c:v>1.098105870755133</c:v>
                </c:pt>
                <c:pt idx="394">
                  <c:v>1.1026947863278731</c:v>
                </c:pt>
                <c:pt idx="395">
                  <c:v>1.1098548603518961</c:v>
                </c:pt>
                <c:pt idx="396">
                  <c:v>1.106244151139268</c:v>
                </c:pt>
                <c:pt idx="397">
                  <c:v>1.108307050267529</c:v>
                </c:pt>
                <c:pt idx="398">
                  <c:v>1.110242379886802</c:v>
                </c:pt>
                <c:pt idx="399">
                  <c:v>1.1082679062189771</c:v>
                </c:pt>
                <c:pt idx="400">
                  <c:v>1.1043339409832049</c:v>
                </c:pt>
                <c:pt idx="401">
                  <c:v>1.1036845185144231</c:v>
                </c:pt>
                <c:pt idx="402">
                  <c:v>1.1020183573995439</c:v>
                </c:pt>
                <c:pt idx="403">
                  <c:v>1.102271567189173</c:v>
                </c:pt>
                <c:pt idx="404">
                  <c:v>1.0977532193484669</c:v>
                </c:pt>
                <c:pt idx="405">
                  <c:v>1.1009492806943619</c:v>
                </c:pt>
                <c:pt idx="406">
                  <c:v>1.1095296712074969</c:v>
                </c:pt>
                <c:pt idx="407">
                  <c:v>1.10995753427203</c:v>
                </c:pt>
                <c:pt idx="408">
                  <c:v>1.114190871666241</c:v>
                </c:pt>
                <c:pt idx="409">
                  <c:v>1.1144396441555551</c:v>
                </c:pt>
                <c:pt idx="410">
                  <c:v>1.1116225559417761</c:v>
                </c:pt>
                <c:pt idx="411">
                  <c:v>1.1078002983059381</c:v>
                </c:pt>
                <c:pt idx="412">
                  <c:v>1.1030801403653741</c:v>
                </c:pt>
                <c:pt idx="413">
                  <c:v>1.1004746317610821</c:v>
                </c:pt>
                <c:pt idx="414">
                  <c:v>1.0994284390788911</c:v>
                </c:pt>
                <c:pt idx="415">
                  <c:v>1.100907645956674</c:v>
                </c:pt>
                <c:pt idx="416">
                  <c:v>1.1006935066495049</c:v>
                </c:pt>
                <c:pt idx="417">
                  <c:v>1.0986593706676619</c:v>
                </c:pt>
                <c:pt idx="418">
                  <c:v>1.1049979063935691</c:v>
                </c:pt>
                <c:pt idx="419">
                  <c:v>1.103354377020547</c:v>
                </c:pt>
                <c:pt idx="420">
                  <c:v>1.1291506090117089</c:v>
                </c:pt>
                <c:pt idx="421">
                  <c:v>1.1269652855137571</c:v>
                </c:pt>
                <c:pt idx="422">
                  <c:v>1.133697639925616</c:v>
                </c:pt>
                <c:pt idx="423">
                  <c:v>1.1322682621932549</c:v>
                </c:pt>
                <c:pt idx="424">
                  <c:v>1.116720159739822</c:v>
                </c:pt>
                <c:pt idx="425">
                  <c:v>1.1197305876485719</c:v>
                </c:pt>
                <c:pt idx="426">
                  <c:v>1.1108111331022861</c:v>
                </c:pt>
                <c:pt idx="427">
                  <c:v>1.1197873866802139</c:v>
                </c:pt>
                <c:pt idx="428">
                  <c:v>1.1251662688583191</c:v>
                </c:pt>
                <c:pt idx="429">
                  <c:v>1.127694962985726</c:v>
                </c:pt>
                <c:pt idx="430">
                  <c:v>1.1329051875426299</c:v>
                </c:pt>
                <c:pt idx="431">
                  <c:v>1.139401150844495</c:v>
                </c:pt>
                <c:pt idx="432">
                  <c:v>1.127356698616006</c:v>
                </c:pt>
                <c:pt idx="433">
                  <c:v>1.123325671483032</c:v>
                </c:pt>
                <c:pt idx="434">
                  <c:v>1.122271093620979</c:v>
                </c:pt>
                <c:pt idx="435">
                  <c:v>1.118678446173976</c:v>
                </c:pt>
                <c:pt idx="436">
                  <c:v>1.118199967214375</c:v>
                </c:pt>
                <c:pt idx="437">
                  <c:v>1.1041794874105939</c:v>
                </c:pt>
                <c:pt idx="438">
                  <c:v>1.1027566426373869</c:v>
                </c:pt>
                <c:pt idx="439">
                  <c:v>1.0985507551419911</c:v>
                </c:pt>
                <c:pt idx="440">
                  <c:v>1.1108449982395181</c:v>
                </c:pt>
                <c:pt idx="441">
                  <c:v>1.110731814544021</c:v>
                </c:pt>
                <c:pt idx="442">
                  <c:v>1.1161917432704109</c:v>
                </c:pt>
                <c:pt idx="443">
                  <c:v>1.117417019260128</c:v>
                </c:pt>
                <c:pt idx="444">
                  <c:v>1.1192418220746769</c:v>
                </c:pt>
                <c:pt idx="445">
                  <c:v>1.1163912870724331</c:v>
                </c:pt>
                <c:pt idx="446">
                  <c:v>1.118875079216926</c:v>
                </c:pt>
                <c:pt idx="447">
                  <c:v>1.1164218799888079</c:v>
                </c:pt>
                <c:pt idx="448">
                  <c:v>1.1213920535479811</c:v>
                </c:pt>
                <c:pt idx="449">
                  <c:v>1.1276525876151819</c:v>
                </c:pt>
                <c:pt idx="450">
                  <c:v>1.128299928089354</c:v>
                </c:pt>
                <c:pt idx="451">
                  <c:v>1.125185781181596</c:v>
                </c:pt>
                <c:pt idx="452">
                  <c:v>1.112802509618694</c:v>
                </c:pt>
                <c:pt idx="453">
                  <c:v>1.1092928188504829</c:v>
                </c:pt>
                <c:pt idx="454">
                  <c:v>1.10749582000719</c:v>
                </c:pt>
                <c:pt idx="455">
                  <c:v>1.1097568596705421</c:v>
                </c:pt>
                <c:pt idx="456">
                  <c:v>1.1128443006419391</c:v>
                </c:pt>
                <c:pt idx="457">
                  <c:v>1.1192326683435021</c:v>
                </c:pt>
                <c:pt idx="458">
                  <c:v>1.126214557010462</c:v>
                </c:pt>
                <c:pt idx="459">
                  <c:v>1.1304347563043711</c:v>
                </c:pt>
                <c:pt idx="460">
                  <c:v>1.127698411475381</c:v>
                </c:pt>
                <c:pt idx="461">
                  <c:v>1.1245243400109091</c:v>
                </c:pt>
                <c:pt idx="462">
                  <c:v>1.1254272940646419</c:v>
                </c:pt>
                <c:pt idx="463">
                  <c:v>1.1181459709294099</c:v>
                </c:pt>
                <c:pt idx="464">
                  <c:v>1.1174019720513151</c:v>
                </c:pt>
                <c:pt idx="465">
                  <c:v>1.115997038685941</c:v>
                </c:pt>
                <c:pt idx="466">
                  <c:v>1.1149255917705241</c:v>
                </c:pt>
                <c:pt idx="467">
                  <c:v>1.1184995663181729</c:v>
                </c:pt>
                <c:pt idx="468">
                  <c:v>1.1169864703743131</c:v>
                </c:pt>
                <c:pt idx="469">
                  <c:v>1.122539831870391</c:v>
                </c:pt>
                <c:pt idx="470">
                  <c:v>1.1214963910301421</c:v>
                </c:pt>
                <c:pt idx="471">
                  <c:v>1.121249862573819</c:v>
                </c:pt>
                <c:pt idx="472">
                  <c:v>1.1218713364430439</c:v>
                </c:pt>
                <c:pt idx="473">
                  <c:v>1.12001514390542</c:v>
                </c:pt>
                <c:pt idx="474">
                  <c:v>1.117996608428802</c:v>
                </c:pt>
                <c:pt idx="475">
                  <c:v>1.117221818681486</c:v>
                </c:pt>
                <c:pt idx="476">
                  <c:v>1.118286845632537</c:v>
                </c:pt>
                <c:pt idx="477">
                  <c:v>1.123272237080553</c:v>
                </c:pt>
                <c:pt idx="478">
                  <c:v>1.118577246684211</c:v>
                </c:pt>
                <c:pt idx="479">
                  <c:v>1.1141371510766349</c:v>
                </c:pt>
                <c:pt idx="480">
                  <c:v>1.112318934372247</c:v>
                </c:pt>
                <c:pt idx="481">
                  <c:v>1.1128270047808391</c:v>
                </c:pt>
                <c:pt idx="482">
                  <c:v>1.1149498465814081</c:v>
                </c:pt>
                <c:pt idx="483">
                  <c:v>1.1103529682244451</c:v>
                </c:pt>
                <c:pt idx="484">
                  <c:v>1.1046429946637839</c:v>
                </c:pt>
                <c:pt idx="485">
                  <c:v>1.112317571375053</c:v>
                </c:pt>
                <c:pt idx="486">
                  <c:v>1.1266461396382541</c:v>
                </c:pt>
                <c:pt idx="487">
                  <c:v>1.1217248875734509</c:v>
                </c:pt>
                <c:pt idx="488">
                  <c:v>1.11759772558832</c:v>
                </c:pt>
                <c:pt idx="489">
                  <c:v>1.1114626419295399</c:v>
                </c:pt>
                <c:pt idx="490">
                  <c:v>1.109402218554933</c:v>
                </c:pt>
                <c:pt idx="491">
                  <c:v>1.110858102925999</c:v>
                </c:pt>
                <c:pt idx="492">
                  <c:v>1.1116749161756589</c:v>
                </c:pt>
                <c:pt idx="493">
                  <c:v>1.1065448521320029</c:v>
                </c:pt>
                <c:pt idx="494">
                  <c:v>1.113737702687861</c:v>
                </c:pt>
                <c:pt idx="495">
                  <c:v>1.109686078214803</c:v>
                </c:pt>
                <c:pt idx="496">
                  <c:v>1.110662914568993</c:v>
                </c:pt>
                <c:pt idx="497">
                  <c:v>1.111567519688099</c:v>
                </c:pt>
                <c:pt idx="498">
                  <c:v>1.1178268485760741</c:v>
                </c:pt>
                <c:pt idx="499">
                  <c:v>1.1215487659625161</c:v>
                </c:pt>
                <c:pt idx="500">
                  <c:v>1.120894726268528</c:v>
                </c:pt>
                <c:pt idx="501">
                  <c:v>1.120953461016293</c:v>
                </c:pt>
                <c:pt idx="502">
                  <c:v>1.114477299105429</c:v>
                </c:pt>
                <c:pt idx="503">
                  <c:v>1.115637073888015</c:v>
                </c:pt>
                <c:pt idx="504">
                  <c:v>1.1127419312598159</c:v>
                </c:pt>
                <c:pt idx="505">
                  <c:v>1.116574237138507</c:v>
                </c:pt>
                <c:pt idx="506">
                  <c:v>1.1167827108551409</c:v>
                </c:pt>
                <c:pt idx="507">
                  <c:v>1.117559220249001</c:v>
                </c:pt>
                <c:pt idx="508">
                  <c:v>1.118696575980938</c:v>
                </c:pt>
                <c:pt idx="509">
                  <c:v>1.1175952467432571</c:v>
                </c:pt>
                <c:pt idx="510">
                  <c:v>1.1148039599239019</c:v>
                </c:pt>
                <c:pt idx="511">
                  <c:v>1.1049565174403631</c:v>
                </c:pt>
                <c:pt idx="512">
                  <c:v>1.105252725813751</c:v>
                </c:pt>
                <c:pt idx="513">
                  <c:v>1.104603832496049</c:v>
                </c:pt>
                <c:pt idx="514">
                  <c:v>1.106597537879773</c:v>
                </c:pt>
                <c:pt idx="515">
                  <c:v>1.1017935262379419</c:v>
                </c:pt>
                <c:pt idx="516">
                  <c:v>1.101519919964461</c:v>
                </c:pt>
                <c:pt idx="517">
                  <c:v>1.1018372117137329</c:v>
                </c:pt>
                <c:pt idx="518">
                  <c:v>1.104149449477728</c:v>
                </c:pt>
                <c:pt idx="519">
                  <c:v>1.101735339139186</c:v>
                </c:pt>
                <c:pt idx="520">
                  <c:v>1.10337980393555</c:v>
                </c:pt>
                <c:pt idx="521">
                  <c:v>1.104418607846064</c:v>
                </c:pt>
                <c:pt idx="522">
                  <c:v>1.105576144562266</c:v>
                </c:pt>
                <c:pt idx="523">
                  <c:v>1.1107248612238201</c:v>
                </c:pt>
                <c:pt idx="524">
                  <c:v>1.1134247505097821</c:v>
                </c:pt>
                <c:pt idx="525">
                  <c:v>1.1109795352261149</c:v>
                </c:pt>
                <c:pt idx="526">
                  <c:v>1.111563322663456</c:v>
                </c:pt>
                <c:pt idx="527">
                  <c:v>1.1113295202436091</c:v>
                </c:pt>
                <c:pt idx="528">
                  <c:v>1.111312844042269</c:v>
                </c:pt>
                <c:pt idx="529">
                  <c:v>1.1134845570590839</c:v>
                </c:pt>
                <c:pt idx="530">
                  <c:v>1.111043293791907</c:v>
                </c:pt>
                <c:pt idx="531">
                  <c:v>1.112802328828904</c:v>
                </c:pt>
                <c:pt idx="532">
                  <c:v>1.114848904493388</c:v>
                </c:pt>
                <c:pt idx="533">
                  <c:v>1.1185230655593661</c:v>
                </c:pt>
                <c:pt idx="534">
                  <c:v>1.1168070205160929</c:v>
                </c:pt>
                <c:pt idx="535">
                  <c:v>1.1166062314924801</c:v>
                </c:pt>
                <c:pt idx="536">
                  <c:v>1.1145107133558581</c:v>
                </c:pt>
                <c:pt idx="537">
                  <c:v>1.112897971608501</c:v>
                </c:pt>
                <c:pt idx="538">
                  <c:v>1.1135993031328759</c:v>
                </c:pt>
                <c:pt idx="539">
                  <c:v>1.11421104131496</c:v>
                </c:pt>
                <c:pt idx="540">
                  <c:v>1.117678323495481</c:v>
                </c:pt>
                <c:pt idx="541">
                  <c:v>1.117448395851891</c:v>
                </c:pt>
                <c:pt idx="542">
                  <c:v>1.1178520924231941</c:v>
                </c:pt>
                <c:pt idx="543">
                  <c:v>1.1162505255479001</c:v>
                </c:pt>
                <c:pt idx="544">
                  <c:v>1.1162637084693581</c:v>
                </c:pt>
                <c:pt idx="545">
                  <c:v>1.114406988371734</c:v>
                </c:pt>
                <c:pt idx="546">
                  <c:v>1.113256622510931</c:v>
                </c:pt>
                <c:pt idx="547">
                  <c:v>1.1117495964005031</c:v>
                </c:pt>
                <c:pt idx="548">
                  <c:v>1.1107270393239519</c:v>
                </c:pt>
                <c:pt idx="549">
                  <c:v>1.1153250982999241</c:v>
                </c:pt>
                <c:pt idx="550">
                  <c:v>1.1131859826896999</c:v>
                </c:pt>
                <c:pt idx="551">
                  <c:v>1.1121803334891229</c:v>
                </c:pt>
                <c:pt idx="552">
                  <c:v>1.1047704801084131</c:v>
                </c:pt>
                <c:pt idx="553">
                  <c:v>1.101573919508896</c:v>
                </c:pt>
                <c:pt idx="554">
                  <c:v>1.1033946157931449</c:v>
                </c:pt>
                <c:pt idx="555">
                  <c:v>1.1060592837978469</c:v>
                </c:pt>
                <c:pt idx="556">
                  <c:v>1.108145246730823</c:v>
                </c:pt>
                <c:pt idx="557">
                  <c:v>1.1065829897729449</c:v>
                </c:pt>
                <c:pt idx="558">
                  <c:v>1.1060651640528929</c:v>
                </c:pt>
                <c:pt idx="559">
                  <c:v>1.1068611048358761</c:v>
                </c:pt>
                <c:pt idx="560">
                  <c:v>1.107893376529288</c:v>
                </c:pt>
                <c:pt idx="561">
                  <c:v>1.1112964053699119</c:v>
                </c:pt>
                <c:pt idx="562">
                  <c:v>1.1132327452487101</c:v>
                </c:pt>
                <c:pt idx="563">
                  <c:v>1.115157762031906</c:v>
                </c:pt>
                <c:pt idx="564">
                  <c:v>1.1148683270763651</c:v>
                </c:pt>
                <c:pt idx="565">
                  <c:v>1.1119998638016311</c:v>
                </c:pt>
                <c:pt idx="566">
                  <c:v>1.111104932505111</c:v>
                </c:pt>
                <c:pt idx="567">
                  <c:v>1.110296184239961</c:v>
                </c:pt>
                <c:pt idx="568">
                  <c:v>1.094442079501452</c:v>
                </c:pt>
                <c:pt idx="569">
                  <c:v>1.0938701473157559</c:v>
                </c:pt>
                <c:pt idx="570">
                  <c:v>1.086670248909402</c:v>
                </c:pt>
                <c:pt idx="571">
                  <c:v>1.0891510682804051</c:v>
                </c:pt>
                <c:pt idx="572">
                  <c:v>1.092647113040532</c:v>
                </c:pt>
                <c:pt idx="573">
                  <c:v>1.095311671420379</c:v>
                </c:pt>
                <c:pt idx="574">
                  <c:v>1.094488816550728</c:v>
                </c:pt>
                <c:pt idx="575">
                  <c:v>1.097445514627861</c:v>
                </c:pt>
                <c:pt idx="576">
                  <c:v>1.097685299233321</c:v>
                </c:pt>
                <c:pt idx="577">
                  <c:v>1.097578481763765</c:v>
                </c:pt>
                <c:pt idx="578">
                  <c:v>1.0955682754194851</c:v>
                </c:pt>
                <c:pt idx="579">
                  <c:v>1.0954531071787279</c:v>
                </c:pt>
                <c:pt idx="580">
                  <c:v>1.096538492716582</c:v>
                </c:pt>
                <c:pt idx="581">
                  <c:v>1.09354089339831</c:v>
                </c:pt>
                <c:pt idx="582">
                  <c:v>1.0988971354760979</c:v>
                </c:pt>
                <c:pt idx="583">
                  <c:v>1.0960967614025059</c:v>
                </c:pt>
                <c:pt idx="584">
                  <c:v>1.095035682196589</c:v>
                </c:pt>
                <c:pt idx="585">
                  <c:v>1.102867934192503</c:v>
                </c:pt>
                <c:pt idx="586">
                  <c:v>1.1062053515329719</c:v>
                </c:pt>
                <c:pt idx="587">
                  <c:v>1.105417629750342</c:v>
                </c:pt>
                <c:pt idx="588">
                  <c:v>1.10828469199952</c:v>
                </c:pt>
                <c:pt idx="589">
                  <c:v>1.105929743886316</c:v>
                </c:pt>
                <c:pt idx="590">
                  <c:v>1.10516513406329</c:v>
                </c:pt>
                <c:pt idx="591">
                  <c:v>1.102732147932695</c:v>
                </c:pt>
                <c:pt idx="592">
                  <c:v>1.1006405874837379</c:v>
                </c:pt>
                <c:pt idx="593">
                  <c:v>1.1003837406490979</c:v>
                </c:pt>
                <c:pt idx="594">
                  <c:v>1.1018939837141519</c:v>
                </c:pt>
                <c:pt idx="595">
                  <c:v>1.1003098100037221</c:v>
                </c:pt>
                <c:pt idx="596">
                  <c:v>1.0992088441396071</c:v>
                </c:pt>
                <c:pt idx="597">
                  <c:v>1.09460445818563</c:v>
                </c:pt>
                <c:pt idx="598">
                  <c:v>1.0946549669206369</c:v>
                </c:pt>
                <c:pt idx="599">
                  <c:v>1.092833070646035</c:v>
                </c:pt>
                <c:pt idx="600">
                  <c:v>1.0915322532506331</c:v>
                </c:pt>
                <c:pt idx="601">
                  <c:v>1.082742859046534</c:v>
                </c:pt>
                <c:pt idx="602">
                  <c:v>1.0832039050472779</c:v>
                </c:pt>
                <c:pt idx="603">
                  <c:v>1.0837555946602659</c:v>
                </c:pt>
                <c:pt idx="604">
                  <c:v>1.0842106053460041</c:v>
                </c:pt>
                <c:pt idx="605">
                  <c:v>1.0864753697081819</c:v>
                </c:pt>
                <c:pt idx="606">
                  <c:v>1.0837536615585619</c:v>
                </c:pt>
                <c:pt idx="607">
                  <c:v>1.083453715846884</c:v>
                </c:pt>
                <c:pt idx="608">
                  <c:v>1.081569765727773</c:v>
                </c:pt>
                <c:pt idx="609">
                  <c:v>1.084021560423917</c:v>
                </c:pt>
                <c:pt idx="610">
                  <c:v>1.0810539519831659</c:v>
                </c:pt>
                <c:pt idx="611">
                  <c:v>1.088154241013972</c:v>
                </c:pt>
                <c:pt idx="612">
                  <c:v>1.0939704465590221</c:v>
                </c:pt>
                <c:pt idx="613">
                  <c:v>1.0904863097959849</c:v>
                </c:pt>
                <c:pt idx="614">
                  <c:v>1.090421592130064</c:v>
                </c:pt>
                <c:pt idx="615">
                  <c:v>1.092560377062801</c:v>
                </c:pt>
                <c:pt idx="616">
                  <c:v>1.0942712247245361</c:v>
                </c:pt>
                <c:pt idx="617">
                  <c:v>1.103148368838708</c:v>
                </c:pt>
                <c:pt idx="618">
                  <c:v>1.1020443400230819</c:v>
                </c:pt>
                <c:pt idx="619">
                  <c:v>1.1002099822093829</c:v>
                </c:pt>
                <c:pt idx="620">
                  <c:v>1.098996225243821</c:v>
                </c:pt>
                <c:pt idx="621">
                  <c:v>1.101060034678059</c:v>
                </c:pt>
                <c:pt idx="622">
                  <c:v>1.1032963400265119</c:v>
                </c:pt>
                <c:pt idx="623">
                  <c:v>1.1049839799251151</c:v>
                </c:pt>
                <c:pt idx="624">
                  <c:v>1.0984346810967049</c:v>
                </c:pt>
                <c:pt idx="625">
                  <c:v>1.0988690293810841</c:v>
                </c:pt>
                <c:pt idx="626">
                  <c:v>1.1004172487992421</c:v>
                </c:pt>
                <c:pt idx="627">
                  <c:v>1.097569341771953</c:v>
                </c:pt>
                <c:pt idx="628">
                  <c:v>1.0969717481416581</c:v>
                </c:pt>
                <c:pt idx="629">
                  <c:v>1.0996202695578721</c:v>
                </c:pt>
                <c:pt idx="630">
                  <c:v>1.109064345240641</c:v>
                </c:pt>
                <c:pt idx="631">
                  <c:v>1.1125460014171931</c:v>
                </c:pt>
                <c:pt idx="632">
                  <c:v>1.10655409000077</c:v>
                </c:pt>
                <c:pt idx="633">
                  <c:v>1.1052455763103</c:v>
                </c:pt>
                <c:pt idx="634">
                  <c:v>1.1144751567119351</c:v>
                </c:pt>
                <c:pt idx="635">
                  <c:v>1.1169490840446901</c:v>
                </c:pt>
                <c:pt idx="636">
                  <c:v>1.116792892362426</c:v>
                </c:pt>
                <c:pt idx="637">
                  <c:v>1.1166631315327371</c:v>
                </c:pt>
                <c:pt idx="638">
                  <c:v>1.1221737291797069</c:v>
                </c:pt>
                <c:pt idx="639">
                  <c:v>1.1253762450640841</c:v>
                </c:pt>
                <c:pt idx="640">
                  <c:v>1.133765715401863</c:v>
                </c:pt>
                <c:pt idx="641">
                  <c:v>1.137391966118628</c:v>
                </c:pt>
                <c:pt idx="642">
                  <c:v>1.1352843967050881</c:v>
                </c:pt>
                <c:pt idx="643">
                  <c:v>1.1383080897928071</c:v>
                </c:pt>
                <c:pt idx="644">
                  <c:v>1.142942902257327</c:v>
                </c:pt>
                <c:pt idx="645">
                  <c:v>1.1366256734921449</c:v>
                </c:pt>
                <c:pt idx="646">
                  <c:v>1.135005002620473</c:v>
                </c:pt>
                <c:pt idx="647">
                  <c:v>1.1431567939313161</c:v>
                </c:pt>
                <c:pt idx="648">
                  <c:v>1.1458596324742809</c:v>
                </c:pt>
                <c:pt idx="649">
                  <c:v>1.146913200051414</c:v>
                </c:pt>
                <c:pt idx="650">
                  <c:v>1.149239341383743</c:v>
                </c:pt>
                <c:pt idx="651">
                  <c:v>1.146947320453007</c:v>
                </c:pt>
                <c:pt idx="652">
                  <c:v>1.146325966978722</c:v>
                </c:pt>
                <c:pt idx="653">
                  <c:v>1.1526466704906</c:v>
                </c:pt>
                <c:pt idx="654">
                  <c:v>1.1530706163039841</c:v>
                </c:pt>
                <c:pt idx="655">
                  <c:v>1.151722360817617</c:v>
                </c:pt>
                <c:pt idx="656">
                  <c:v>1.1465430141019279</c:v>
                </c:pt>
                <c:pt idx="657">
                  <c:v>1.1461187951860581</c:v>
                </c:pt>
                <c:pt idx="658">
                  <c:v>1.1516201713097689</c:v>
                </c:pt>
                <c:pt idx="659">
                  <c:v>1.15440084124916</c:v>
                </c:pt>
                <c:pt idx="660">
                  <c:v>1.1568745528553319</c:v>
                </c:pt>
                <c:pt idx="661">
                  <c:v>1.1533976556609511</c:v>
                </c:pt>
                <c:pt idx="662">
                  <c:v>1.1518863888758719</c:v>
                </c:pt>
                <c:pt idx="663">
                  <c:v>1.1549073103440139</c:v>
                </c:pt>
                <c:pt idx="664">
                  <c:v>1.157727008535262</c:v>
                </c:pt>
                <c:pt idx="665">
                  <c:v>1.1571454377389969</c:v>
                </c:pt>
                <c:pt idx="666">
                  <c:v>1.154173785358239</c:v>
                </c:pt>
                <c:pt idx="667">
                  <c:v>1.154349850736371</c:v>
                </c:pt>
                <c:pt idx="668">
                  <c:v>1.1649152769814921</c:v>
                </c:pt>
                <c:pt idx="669">
                  <c:v>1.1678786249507991</c:v>
                </c:pt>
                <c:pt idx="670">
                  <c:v>1.1681566091357081</c:v>
                </c:pt>
                <c:pt idx="671">
                  <c:v>1.1654681761572181</c:v>
                </c:pt>
                <c:pt idx="672">
                  <c:v>1.1688350586463601</c:v>
                </c:pt>
                <c:pt idx="673">
                  <c:v>1.168066260668291</c:v>
                </c:pt>
                <c:pt idx="674">
                  <c:v>1.1695704604950421</c:v>
                </c:pt>
                <c:pt idx="675">
                  <c:v>1.172131215903345</c:v>
                </c:pt>
                <c:pt idx="676">
                  <c:v>1.16882210612995</c:v>
                </c:pt>
                <c:pt idx="677">
                  <c:v>1.1673387729399189</c:v>
                </c:pt>
                <c:pt idx="678">
                  <c:v>1.1632037704428291</c:v>
                </c:pt>
                <c:pt idx="679">
                  <c:v>1.1537520458740469</c:v>
                </c:pt>
                <c:pt idx="680">
                  <c:v>1.157980824129242</c:v>
                </c:pt>
                <c:pt idx="681">
                  <c:v>1.156370040018468</c:v>
                </c:pt>
                <c:pt idx="682">
                  <c:v>1.1535230263595619</c:v>
                </c:pt>
                <c:pt idx="683">
                  <c:v>1.1543907852206221</c:v>
                </c:pt>
                <c:pt idx="684">
                  <c:v>1.153579078670552</c:v>
                </c:pt>
                <c:pt idx="685">
                  <c:v>1.147813429813523</c:v>
                </c:pt>
                <c:pt idx="686">
                  <c:v>1.14950587197806</c:v>
                </c:pt>
                <c:pt idx="687">
                  <c:v>1.1521043128930899</c:v>
                </c:pt>
                <c:pt idx="688">
                  <c:v>1.1534535106703261</c:v>
                </c:pt>
                <c:pt idx="689">
                  <c:v>1.1546879841559281</c:v>
                </c:pt>
                <c:pt idx="690">
                  <c:v>1.152060424399711</c:v>
                </c:pt>
                <c:pt idx="691">
                  <c:v>1.1518608949777369</c:v>
                </c:pt>
                <c:pt idx="692">
                  <c:v>1.1519409791359569</c:v>
                </c:pt>
                <c:pt idx="693">
                  <c:v>1.152091514523776</c:v>
                </c:pt>
                <c:pt idx="694">
                  <c:v>1.1564757214963139</c:v>
                </c:pt>
                <c:pt idx="695">
                  <c:v>1.1600050280005541</c:v>
                </c:pt>
                <c:pt idx="696">
                  <c:v>1.15472025331196</c:v>
                </c:pt>
                <c:pt idx="697">
                  <c:v>1.154118755358289</c:v>
                </c:pt>
                <c:pt idx="698">
                  <c:v>1.159004675546736</c:v>
                </c:pt>
                <c:pt idx="699">
                  <c:v>1.159339514988224</c:v>
                </c:pt>
                <c:pt idx="700">
                  <c:v>1.1606348476615229</c:v>
                </c:pt>
                <c:pt idx="701">
                  <c:v>1.1604130998660189</c:v>
                </c:pt>
                <c:pt idx="702">
                  <c:v>1.1582272621171641</c:v>
                </c:pt>
                <c:pt idx="703">
                  <c:v>1.158759466422828</c:v>
                </c:pt>
                <c:pt idx="704">
                  <c:v>1.1589921414553721</c:v>
                </c:pt>
                <c:pt idx="705">
                  <c:v>1.1584159721091329</c:v>
                </c:pt>
                <c:pt idx="706">
                  <c:v>1.16020791255077</c:v>
                </c:pt>
                <c:pt idx="707">
                  <c:v>1.1643866823649389</c:v>
                </c:pt>
                <c:pt idx="708">
                  <c:v>1.166205308650945</c:v>
                </c:pt>
                <c:pt idx="709">
                  <c:v>1.1698104384239389</c:v>
                </c:pt>
                <c:pt idx="710">
                  <c:v>1.1674574532054249</c:v>
                </c:pt>
                <c:pt idx="711">
                  <c:v>1.148631118971452</c:v>
                </c:pt>
                <c:pt idx="712">
                  <c:v>1.1527380493319721</c:v>
                </c:pt>
                <c:pt idx="713">
                  <c:v>1.1465436054953639</c:v>
                </c:pt>
                <c:pt idx="714">
                  <c:v>1.145320892062724</c:v>
                </c:pt>
                <c:pt idx="715">
                  <c:v>1.147767280493565</c:v>
                </c:pt>
                <c:pt idx="716">
                  <c:v>1.1508538394259671</c:v>
                </c:pt>
                <c:pt idx="717">
                  <c:v>1.145976144142129</c:v>
                </c:pt>
                <c:pt idx="718">
                  <c:v>1.1429334176846291</c:v>
                </c:pt>
                <c:pt idx="719">
                  <c:v>1.1412536333725349</c:v>
                </c:pt>
                <c:pt idx="720">
                  <c:v>1.1392520687853289</c:v>
                </c:pt>
                <c:pt idx="721">
                  <c:v>1.1367994376756001</c:v>
                </c:pt>
                <c:pt idx="722">
                  <c:v>1.1378175523797129</c:v>
                </c:pt>
                <c:pt idx="723">
                  <c:v>1.1324745097566871</c:v>
                </c:pt>
                <c:pt idx="724">
                  <c:v>1.13300237238085</c:v>
                </c:pt>
                <c:pt idx="725">
                  <c:v>1.140950963837033</c:v>
                </c:pt>
                <c:pt idx="726">
                  <c:v>1.1420379353336161</c:v>
                </c:pt>
                <c:pt idx="727">
                  <c:v>1.1461957189908041</c:v>
                </c:pt>
                <c:pt idx="728">
                  <c:v>1.1279719284750249</c:v>
                </c:pt>
                <c:pt idx="729">
                  <c:v>1.13098517497017</c:v>
                </c:pt>
                <c:pt idx="730">
                  <c:v>1.1314632364721879</c:v>
                </c:pt>
                <c:pt idx="731">
                  <c:v>1.1324345313203581</c:v>
                </c:pt>
                <c:pt idx="732">
                  <c:v>1.1285697199400171</c:v>
                </c:pt>
                <c:pt idx="733">
                  <c:v>1.128299734795396</c:v>
                </c:pt>
                <c:pt idx="734">
                  <c:v>1.130397850698925</c:v>
                </c:pt>
                <c:pt idx="735">
                  <c:v>1.1264515225843139</c:v>
                </c:pt>
                <c:pt idx="736">
                  <c:v>1.1273810328249381</c:v>
                </c:pt>
                <c:pt idx="737">
                  <c:v>1.126563649274688</c:v>
                </c:pt>
                <c:pt idx="738">
                  <c:v>1.1214651160715681</c:v>
                </c:pt>
                <c:pt idx="739">
                  <c:v>1.122820624451105</c:v>
                </c:pt>
                <c:pt idx="740">
                  <c:v>1.126426042156335</c:v>
                </c:pt>
                <c:pt idx="741">
                  <c:v>1.124917310536792</c:v>
                </c:pt>
                <c:pt idx="742">
                  <c:v>1.127596787268202</c:v>
                </c:pt>
                <c:pt idx="743">
                  <c:v>1.1303323999512651</c:v>
                </c:pt>
                <c:pt idx="744">
                  <c:v>1.126617418622373</c:v>
                </c:pt>
                <c:pt idx="745">
                  <c:v>1.1227843811663569</c:v>
                </c:pt>
                <c:pt idx="746">
                  <c:v>1.122351261739517</c:v>
                </c:pt>
                <c:pt idx="747">
                  <c:v>1.120839062348624</c:v>
                </c:pt>
                <c:pt idx="748">
                  <c:v>1.118841105982725</c:v>
                </c:pt>
                <c:pt idx="749">
                  <c:v>1.1237632035199909</c:v>
                </c:pt>
                <c:pt idx="750">
                  <c:v>1.1240992017691589</c:v>
                </c:pt>
                <c:pt idx="751">
                  <c:v>1.124500560119494</c:v>
                </c:pt>
                <c:pt idx="752">
                  <c:v>1.1277438374737041</c:v>
                </c:pt>
                <c:pt idx="753">
                  <c:v>1.1282552489303901</c:v>
                </c:pt>
                <c:pt idx="754">
                  <c:v>1.1305032615985511</c:v>
                </c:pt>
                <c:pt idx="755">
                  <c:v>1.1342470885583249</c:v>
                </c:pt>
                <c:pt idx="756">
                  <c:v>1.134855357830193</c:v>
                </c:pt>
                <c:pt idx="757">
                  <c:v>1.130958649591626</c:v>
                </c:pt>
                <c:pt idx="758">
                  <c:v>1.132631498252727</c:v>
                </c:pt>
                <c:pt idx="759">
                  <c:v>1.126433888179539</c:v>
                </c:pt>
                <c:pt idx="760">
                  <c:v>1.1267001223779769</c:v>
                </c:pt>
                <c:pt idx="761">
                  <c:v>1.127439078593937</c:v>
                </c:pt>
                <c:pt idx="762">
                  <c:v>1.1255194591458531</c:v>
                </c:pt>
                <c:pt idx="763">
                  <c:v>1.1244651606773159</c:v>
                </c:pt>
                <c:pt idx="764">
                  <c:v>1.123335984718433</c:v>
                </c:pt>
                <c:pt idx="765">
                  <c:v>1.123756223228048</c:v>
                </c:pt>
                <c:pt idx="766">
                  <c:v>1.1227695900384891</c:v>
                </c:pt>
                <c:pt idx="767">
                  <c:v>1.1237681695389401</c:v>
                </c:pt>
                <c:pt idx="768">
                  <c:v>1.123976152307409</c:v>
                </c:pt>
                <c:pt idx="769">
                  <c:v>1.122867198181899</c:v>
                </c:pt>
                <c:pt idx="770">
                  <c:v>1.1197422213649471</c:v>
                </c:pt>
                <c:pt idx="771">
                  <c:v>1.1236820280723701</c:v>
                </c:pt>
                <c:pt idx="772">
                  <c:v>1.1237342362348659</c:v>
                </c:pt>
                <c:pt idx="773">
                  <c:v>1.1246063098098851</c:v>
                </c:pt>
                <c:pt idx="774">
                  <c:v>1.128906258214893</c:v>
                </c:pt>
                <c:pt idx="775">
                  <c:v>1.1278665328782611</c:v>
                </c:pt>
                <c:pt idx="776">
                  <c:v>1.1306934973426179</c:v>
                </c:pt>
                <c:pt idx="777">
                  <c:v>1.128048864278604</c:v>
                </c:pt>
                <c:pt idx="778">
                  <c:v>1.126035190333383</c:v>
                </c:pt>
                <c:pt idx="779">
                  <c:v>1.1292180233558089</c:v>
                </c:pt>
                <c:pt idx="780">
                  <c:v>1.130442564038961</c:v>
                </c:pt>
                <c:pt idx="781">
                  <c:v>1.130043029786318</c:v>
                </c:pt>
                <c:pt idx="782">
                  <c:v>1.130892332615153</c:v>
                </c:pt>
                <c:pt idx="783">
                  <c:v>1.134680449245633</c:v>
                </c:pt>
                <c:pt idx="784">
                  <c:v>1.134179730861522</c:v>
                </c:pt>
                <c:pt idx="785">
                  <c:v>1.139502333569774</c:v>
                </c:pt>
                <c:pt idx="786">
                  <c:v>1.14003887317472</c:v>
                </c:pt>
                <c:pt idx="787">
                  <c:v>1.132998834094634</c:v>
                </c:pt>
                <c:pt idx="788">
                  <c:v>1.1320779700053409</c:v>
                </c:pt>
                <c:pt idx="789">
                  <c:v>1.1293322501353029</c:v>
                </c:pt>
                <c:pt idx="790">
                  <c:v>1.126198274922966</c:v>
                </c:pt>
                <c:pt idx="791">
                  <c:v>1.126453062877292</c:v>
                </c:pt>
                <c:pt idx="792">
                  <c:v>1.12146665821152</c:v>
                </c:pt>
                <c:pt idx="793">
                  <c:v>1.130844488000418</c:v>
                </c:pt>
                <c:pt idx="794">
                  <c:v>1.142190518221617</c:v>
                </c:pt>
                <c:pt idx="795">
                  <c:v>1.1473965768876699</c:v>
                </c:pt>
                <c:pt idx="796">
                  <c:v>1.15106842184081</c:v>
                </c:pt>
                <c:pt idx="797">
                  <c:v>1.159775253095358</c:v>
                </c:pt>
                <c:pt idx="798">
                  <c:v>1.1547278759575259</c:v>
                </c:pt>
                <c:pt idx="799">
                  <c:v>1.1608919268604769</c:v>
                </c:pt>
                <c:pt idx="800">
                  <c:v>1.161987405315315</c:v>
                </c:pt>
                <c:pt idx="801">
                  <c:v>1.1658465915998339</c:v>
                </c:pt>
                <c:pt idx="802">
                  <c:v>1.166690072370876</c:v>
                </c:pt>
                <c:pt idx="803">
                  <c:v>1.170339971342107</c:v>
                </c:pt>
                <c:pt idx="804">
                  <c:v>1.174436828890743</c:v>
                </c:pt>
                <c:pt idx="805">
                  <c:v>1.171374502182138</c:v>
                </c:pt>
                <c:pt idx="806">
                  <c:v>1.176822299348059</c:v>
                </c:pt>
                <c:pt idx="807">
                  <c:v>1.1752788336575759</c:v>
                </c:pt>
                <c:pt idx="808">
                  <c:v>1.1660458147617061</c:v>
                </c:pt>
                <c:pt idx="809">
                  <c:v>1.164801044548051</c:v>
                </c:pt>
                <c:pt idx="810">
                  <c:v>1.1620766996858101</c:v>
                </c:pt>
                <c:pt idx="811">
                  <c:v>1.164921591512583</c:v>
                </c:pt>
                <c:pt idx="812">
                  <c:v>1.166244782499462</c:v>
                </c:pt>
                <c:pt idx="813">
                  <c:v>1.1690585299501079</c:v>
                </c:pt>
                <c:pt idx="814">
                  <c:v>1.168559139820103</c:v>
                </c:pt>
                <c:pt idx="815">
                  <c:v>1.1706502452386309</c:v>
                </c:pt>
                <c:pt idx="816">
                  <c:v>1.1678589588662009</c:v>
                </c:pt>
                <c:pt idx="817">
                  <c:v>1.1798535255832301</c:v>
                </c:pt>
                <c:pt idx="818">
                  <c:v>1.177439023754187</c:v>
                </c:pt>
                <c:pt idx="819">
                  <c:v>1.178969236882814</c:v>
                </c:pt>
                <c:pt idx="820">
                  <c:v>1.178233186469869</c:v>
                </c:pt>
                <c:pt idx="821">
                  <c:v>1.181362314478869</c:v>
                </c:pt>
                <c:pt idx="822">
                  <c:v>1.181872455945306</c:v>
                </c:pt>
                <c:pt idx="823">
                  <c:v>1.176907242915227</c:v>
                </c:pt>
                <c:pt idx="824">
                  <c:v>1.181140274765794</c:v>
                </c:pt>
                <c:pt idx="825">
                  <c:v>1.1801395082222681</c:v>
                </c:pt>
                <c:pt idx="826">
                  <c:v>1.179792731401957</c:v>
                </c:pt>
                <c:pt idx="827">
                  <c:v>1.1728236471209379</c:v>
                </c:pt>
                <c:pt idx="828">
                  <c:v>1.1782948082329829</c:v>
                </c:pt>
                <c:pt idx="829">
                  <c:v>1.17454469275755</c:v>
                </c:pt>
                <c:pt idx="830">
                  <c:v>1.174243914712745</c:v>
                </c:pt>
                <c:pt idx="831">
                  <c:v>1.1778533688517181</c:v>
                </c:pt>
                <c:pt idx="832">
                  <c:v>1.172155352402819</c:v>
                </c:pt>
                <c:pt idx="833">
                  <c:v>1.172031342047835</c:v>
                </c:pt>
                <c:pt idx="834">
                  <c:v>1.177753614289101</c:v>
                </c:pt>
                <c:pt idx="835">
                  <c:v>1.1776857275996331</c:v>
                </c:pt>
                <c:pt idx="836">
                  <c:v>1.1809508954362431</c:v>
                </c:pt>
                <c:pt idx="837">
                  <c:v>1.184945896231933</c:v>
                </c:pt>
                <c:pt idx="838">
                  <c:v>1.195964943195847</c:v>
                </c:pt>
                <c:pt idx="839">
                  <c:v>1.1983599333145289</c:v>
                </c:pt>
                <c:pt idx="840">
                  <c:v>1.193213326701317</c:v>
                </c:pt>
                <c:pt idx="841">
                  <c:v>1.190431291865917</c:v>
                </c:pt>
                <c:pt idx="842">
                  <c:v>1.191284515156076</c:v>
                </c:pt>
                <c:pt idx="843">
                  <c:v>1.19501662371518</c:v>
                </c:pt>
                <c:pt idx="844">
                  <c:v>1.1986514038605121</c:v>
                </c:pt>
                <c:pt idx="845">
                  <c:v>1.2045621850808701</c:v>
                </c:pt>
                <c:pt idx="846">
                  <c:v>1.2084119810809979</c:v>
                </c:pt>
                <c:pt idx="847">
                  <c:v>1.2124883636980091</c:v>
                </c:pt>
                <c:pt idx="848">
                  <c:v>1.212826619230206</c:v>
                </c:pt>
                <c:pt idx="849">
                  <c:v>1.205950385806736</c:v>
                </c:pt>
                <c:pt idx="850">
                  <c:v>1.2106201538583861</c:v>
                </c:pt>
                <c:pt idx="851">
                  <c:v>1.2127457117356999</c:v>
                </c:pt>
                <c:pt idx="852">
                  <c:v>1.21855349576909</c:v>
                </c:pt>
                <c:pt idx="853">
                  <c:v>1.22609527106996</c:v>
                </c:pt>
                <c:pt idx="854">
                  <c:v>1.2322510178129771</c:v>
                </c:pt>
                <c:pt idx="855">
                  <c:v>1.2342369712188861</c:v>
                </c:pt>
                <c:pt idx="856">
                  <c:v>1.241279897845506</c:v>
                </c:pt>
                <c:pt idx="857">
                  <c:v>1.245273391626549</c:v>
                </c:pt>
                <c:pt idx="858">
                  <c:v>1.2478234619786499</c:v>
                </c:pt>
                <c:pt idx="859">
                  <c:v>1.2481625734743791</c:v>
                </c:pt>
                <c:pt idx="860">
                  <c:v>1.2511424769149091</c:v>
                </c:pt>
                <c:pt idx="861">
                  <c:v>1.2557574341552391</c:v>
                </c:pt>
                <c:pt idx="862">
                  <c:v>1.2559513896089309</c:v>
                </c:pt>
                <c:pt idx="863">
                  <c:v>1.258709049210736</c:v>
                </c:pt>
                <c:pt idx="864">
                  <c:v>1.260109164798968</c:v>
                </c:pt>
                <c:pt idx="865">
                  <c:v>1.259559044267877</c:v>
                </c:pt>
                <c:pt idx="866">
                  <c:v>1.257948269317172</c:v>
                </c:pt>
                <c:pt idx="867">
                  <c:v>1.2590927126392559</c:v>
                </c:pt>
                <c:pt idx="868">
                  <c:v>1.263262945871892</c:v>
                </c:pt>
                <c:pt idx="869">
                  <c:v>1.259747489832034</c:v>
                </c:pt>
                <c:pt idx="870">
                  <c:v>1.2583783294952919</c:v>
                </c:pt>
                <c:pt idx="871">
                  <c:v>1.2654047369053301</c:v>
                </c:pt>
                <c:pt idx="872">
                  <c:v>1.270844746596695</c:v>
                </c:pt>
                <c:pt idx="873">
                  <c:v>1.2680650317746069</c:v>
                </c:pt>
                <c:pt idx="874">
                  <c:v>1.2737600283508279</c:v>
                </c:pt>
                <c:pt idx="875">
                  <c:v>1.280922265174993</c:v>
                </c:pt>
                <c:pt idx="876">
                  <c:v>1.2822382377781061</c:v>
                </c:pt>
                <c:pt idx="877">
                  <c:v>1.280673872389861</c:v>
                </c:pt>
                <c:pt idx="878">
                  <c:v>1.2830823055652489</c:v>
                </c:pt>
                <c:pt idx="879">
                  <c:v>1.2893500681979451</c:v>
                </c:pt>
                <c:pt idx="880">
                  <c:v>1.2930464972498501</c:v>
                </c:pt>
                <c:pt idx="881">
                  <c:v>1.301809345084634</c:v>
                </c:pt>
                <c:pt idx="882">
                  <c:v>1.303224196537023</c:v>
                </c:pt>
                <c:pt idx="883">
                  <c:v>1.3066860312598361</c:v>
                </c:pt>
                <c:pt idx="884">
                  <c:v>1.296487442315333</c:v>
                </c:pt>
                <c:pt idx="885">
                  <c:v>1.300364066441273</c:v>
                </c:pt>
                <c:pt idx="886">
                  <c:v>1.290656633268642</c:v>
                </c:pt>
                <c:pt idx="887">
                  <c:v>1.287743168808722</c:v>
                </c:pt>
                <c:pt idx="888">
                  <c:v>1.2883554231547161</c:v>
                </c:pt>
                <c:pt idx="889">
                  <c:v>1.283191991212483</c:v>
                </c:pt>
                <c:pt idx="890">
                  <c:v>1.2866822495071959</c:v>
                </c:pt>
                <c:pt idx="891">
                  <c:v>1.2894804307355729</c:v>
                </c:pt>
                <c:pt idx="892">
                  <c:v>1.262833489941168</c:v>
                </c:pt>
                <c:pt idx="893">
                  <c:v>1.2646530015460511</c:v>
                </c:pt>
                <c:pt idx="894">
                  <c:v>1.267859132141272</c:v>
                </c:pt>
                <c:pt idx="895">
                  <c:v>1.2670206871322029</c:v>
                </c:pt>
                <c:pt idx="896">
                  <c:v>1.2656735277291431</c:v>
                </c:pt>
                <c:pt idx="897">
                  <c:v>1.2693036867052381</c:v>
                </c:pt>
                <c:pt idx="898">
                  <c:v>1.2737521492160191</c:v>
                </c:pt>
                <c:pt idx="899">
                  <c:v>1.2711982601805469</c:v>
                </c:pt>
                <c:pt idx="900">
                  <c:v>1.2708991398334051</c:v>
                </c:pt>
                <c:pt idx="901">
                  <c:v>1.269298856287673</c:v>
                </c:pt>
                <c:pt idx="902">
                  <c:v>1.2671982079786031</c:v>
                </c:pt>
                <c:pt idx="903">
                  <c:v>1.27325442406297</c:v>
                </c:pt>
                <c:pt idx="904">
                  <c:v>1.273209411796959</c:v>
                </c:pt>
                <c:pt idx="905">
                  <c:v>1.239122513231623</c:v>
                </c:pt>
                <c:pt idx="906">
                  <c:v>1.2418526610477489</c:v>
                </c:pt>
                <c:pt idx="907">
                  <c:v>1.24175248734461</c:v>
                </c:pt>
                <c:pt idx="908">
                  <c:v>1.242112869279439</c:v>
                </c:pt>
                <c:pt idx="909">
                  <c:v>1.243794655464227</c:v>
                </c:pt>
                <c:pt idx="910">
                  <c:v>1.2458041276284799</c:v>
                </c:pt>
                <c:pt idx="911">
                  <c:v>1.2488472004477851</c:v>
                </c:pt>
                <c:pt idx="912">
                  <c:v>1.25525625234933</c:v>
                </c:pt>
                <c:pt idx="913">
                  <c:v>1.256571329850946</c:v>
                </c:pt>
                <c:pt idx="914">
                  <c:v>1.2608373590520221</c:v>
                </c:pt>
                <c:pt idx="915">
                  <c:v>1.262797791622178</c:v>
                </c:pt>
                <c:pt idx="916">
                  <c:v>1.2624592315800449</c:v>
                </c:pt>
                <c:pt idx="917">
                  <c:v>1.2622385993165259</c:v>
                </c:pt>
                <c:pt idx="918">
                  <c:v>1.258547225035894</c:v>
                </c:pt>
                <c:pt idx="919">
                  <c:v>1.259672846331733</c:v>
                </c:pt>
                <c:pt idx="920">
                  <c:v>1.2593100123700129</c:v>
                </c:pt>
                <c:pt idx="921">
                  <c:v>1.253242395976182</c:v>
                </c:pt>
                <c:pt idx="922">
                  <c:v>1.2487823389035371</c:v>
                </c:pt>
                <c:pt idx="923">
                  <c:v>1.2460795289164981</c:v>
                </c:pt>
                <c:pt idx="924">
                  <c:v>1.2467971929843</c:v>
                </c:pt>
                <c:pt idx="925">
                  <c:v>1.248969290489041</c:v>
                </c:pt>
                <c:pt idx="926">
                  <c:v>1.2480631857348981</c:v>
                </c:pt>
                <c:pt idx="927">
                  <c:v>1.2448807061610161</c:v>
                </c:pt>
                <c:pt idx="928">
                  <c:v>1.2418416223772031</c:v>
                </c:pt>
                <c:pt idx="929">
                  <c:v>1.2430362355012829</c:v>
                </c:pt>
                <c:pt idx="930">
                  <c:v>1.224417386182854</c:v>
                </c:pt>
                <c:pt idx="931">
                  <c:v>1.2252714079826501</c:v>
                </c:pt>
                <c:pt idx="932">
                  <c:v>1.224788709583994</c:v>
                </c:pt>
                <c:pt idx="933">
                  <c:v>1.225895729721773</c:v>
                </c:pt>
                <c:pt idx="934">
                  <c:v>1.2272167922232871</c:v>
                </c:pt>
                <c:pt idx="935">
                  <c:v>1.230493458419408</c:v>
                </c:pt>
                <c:pt idx="936">
                  <c:v>1.230936613959599</c:v>
                </c:pt>
                <c:pt idx="937">
                  <c:v>1.229403905089252</c:v>
                </c:pt>
                <c:pt idx="938">
                  <c:v>1.2329502781607879</c:v>
                </c:pt>
                <c:pt idx="939">
                  <c:v>1.235181313841782</c:v>
                </c:pt>
                <c:pt idx="940">
                  <c:v>1.2374621329874129</c:v>
                </c:pt>
                <c:pt idx="941">
                  <c:v>1.237567875282241</c:v>
                </c:pt>
                <c:pt idx="942">
                  <c:v>1.240429238891182</c:v>
                </c:pt>
                <c:pt idx="943">
                  <c:v>1.238718802424466</c:v>
                </c:pt>
                <c:pt idx="944">
                  <c:v>1.2571350526472509</c:v>
                </c:pt>
                <c:pt idx="945">
                  <c:v>1.255844301981855</c:v>
                </c:pt>
                <c:pt idx="946">
                  <c:v>1.2577612710497961</c:v>
                </c:pt>
                <c:pt idx="947">
                  <c:v>1.253573339407321</c:v>
                </c:pt>
                <c:pt idx="948">
                  <c:v>1.253715590990059</c:v>
                </c:pt>
                <c:pt idx="949">
                  <c:v>1.2564980552982881</c:v>
                </c:pt>
                <c:pt idx="950">
                  <c:v>1.2590936277979481</c:v>
                </c:pt>
                <c:pt idx="951">
                  <c:v>1.258446586236557</c:v>
                </c:pt>
                <c:pt idx="952">
                  <c:v>1.250026893807946</c:v>
                </c:pt>
                <c:pt idx="953">
                  <c:v>1.244198418316893</c:v>
                </c:pt>
                <c:pt idx="954">
                  <c:v>1.2450265546034811</c:v>
                </c:pt>
                <c:pt idx="955">
                  <c:v>1.2324585473083329</c:v>
                </c:pt>
                <c:pt idx="956">
                  <c:v>1.230159509283081</c:v>
                </c:pt>
                <c:pt idx="957">
                  <c:v>1.232642344901882</c:v>
                </c:pt>
                <c:pt idx="958">
                  <c:v>1.230513550954311</c:v>
                </c:pt>
                <c:pt idx="959">
                  <c:v>1.226454199142698</c:v>
                </c:pt>
                <c:pt idx="960">
                  <c:v>1.225469374056757</c:v>
                </c:pt>
                <c:pt idx="961">
                  <c:v>1.227685595010876</c:v>
                </c:pt>
                <c:pt idx="962">
                  <c:v>1.2254258559758651</c:v>
                </c:pt>
                <c:pt idx="963">
                  <c:v>1.220199884750226</c:v>
                </c:pt>
                <c:pt idx="964">
                  <c:v>1.218994949035471</c:v>
                </c:pt>
                <c:pt idx="965">
                  <c:v>1.2172740764904619</c:v>
                </c:pt>
                <c:pt idx="966">
                  <c:v>1.2138973848246939</c:v>
                </c:pt>
                <c:pt idx="967">
                  <c:v>1.21373880606231</c:v>
                </c:pt>
                <c:pt idx="968">
                  <c:v>1.211357518512679</c:v>
                </c:pt>
                <c:pt idx="969">
                  <c:v>1.20176879963443</c:v>
                </c:pt>
                <c:pt idx="970">
                  <c:v>1.2025089620507301</c:v>
                </c:pt>
                <c:pt idx="971">
                  <c:v>1.20469330432896</c:v>
                </c:pt>
                <c:pt idx="972">
                  <c:v>1.2028899008300831</c:v>
                </c:pt>
                <c:pt idx="973">
                  <c:v>1.2092227972379941</c:v>
                </c:pt>
                <c:pt idx="974">
                  <c:v>1.2136216363957051</c:v>
                </c:pt>
                <c:pt idx="975">
                  <c:v>1.214295864301751</c:v>
                </c:pt>
                <c:pt idx="976">
                  <c:v>1.214580173140414</c:v>
                </c:pt>
                <c:pt idx="977">
                  <c:v>1.215190311678231</c:v>
                </c:pt>
                <c:pt idx="978">
                  <c:v>1.210777197910061</c:v>
                </c:pt>
                <c:pt idx="979">
                  <c:v>1.2083903125731099</c:v>
                </c:pt>
                <c:pt idx="980">
                  <c:v>1.212799992061699</c:v>
                </c:pt>
                <c:pt idx="981">
                  <c:v>1.210235322424684</c:v>
                </c:pt>
                <c:pt idx="982">
                  <c:v>1.207928019956326</c:v>
                </c:pt>
                <c:pt idx="983">
                  <c:v>1.206712666034957</c:v>
                </c:pt>
                <c:pt idx="984">
                  <c:v>1.2070111760764279</c:v>
                </c:pt>
                <c:pt idx="985">
                  <c:v>1.2051969111259671</c:v>
                </c:pt>
                <c:pt idx="986">
                  <c:v>1.2061166754464321</c:v>
                </c:pt>
                <c:pt idx="987">
                  <c:v>1.2112266096843911</c:v>
                </c:pt>
                <c:pt idx="988">
                  <c:v>1.213845233239554</c:v>
                </c:pt>
                <c:pt idx="989">
                  <c:v>1.211372552229365</c:v>
                </c:pt>
                <c:pt idx="990">
                  <c:v>1.21493858132166</c:v>
                </c:pt>
                <c:pt idx="991">
                  <c:v>1.213558006197466</c:v>
                </c:pt>
                <c:pt idx="992">
                  <c:v>1.2173356904562229</c:v>
                </c:pt>
                <c:pt idx="993">
                  <c:v>1.217841045365103</c:v>
                </c:pt>
                <c:pt idx="994">
                  <c:v>1.2176446464495461</c:v>
                </c:pt>
                <c:pt idx="995">
                  <c:v>1.2169554197545489</c:v>
                </c:pt>
                <c:pt idx="996">
                  <c:v>1.2219142948802679</c:v>
                </c:pt>
                <c:pt idx="997">
                  <c:v>1.2222898775662669</c:v>
                </c:pt>
                <c:pt idx="998">
                  <c:v>1.2293475242371461</c:v>
                </c:pt>
                <c:pt idx="999">
                  <c:v>1.246461209674073</c:v>
                </c:pt>
                <c:pt idx="1000">
                  <c:v>1.2451840012241671</c:v>
                </c:pt>
                <c:pt idx="1001">
                  <c:v>1.2509311907062111</c:v>
                </c:pt>
                <c:pt idx="1002">
                  <c:v>1.250278537452203</c:v>
                </c:pt>
                <c:pt idx="1003">
                  <c:v>1.2533086325263321</c:v>
                </c:pt>
                <c:pt idx="1004">
                  <c:v>1.2305836564733461</c:v>
                </c:pt>
                <c:pt idx="1005">
                  <c:v>1.233418048882102</c:v>
                </c:pt>
                <c:pt idx="1006">
                  <c:v>1.237019588508016</c:v>
                </c:pt>
                <c:pt idx="1007">
                  <c:v>1.229365033689936</c:v>
                </c:pt>
                <c:pt idx="1008">
                  <c:v>1.2326523652965311</c:v>
                </c:pt>
                <c:pt idx="1009">
                  <c:v>1.2368389715891721</c:v>
                </c:pt>
                <c:pt idx="1010">
                  <c:v>1.2396865744259851</c:v>
                </c:pt>
                <c:pt idx="1011">
                  <c:v>1.2425246202515441</c:v>
                </c:pt>
                <c:pt idx="1012">
                  <c:v>1.2382292807446491</c:v>
                </c:pt>
                <c:pt idx="1013">
                  <c:v>1.2506180621052809</c:v>
                </c:pt>
                <c:pt idx="1014">
                  <c:v>1.2367312830189561</c:v>
                </c:pt>
                <c:pt idx="1015">
                  <c:v>1.235558254093216</c:v>
                </c:pt>
                <c:pt idx="1016">
                  <c:v>1.2320940037019601</c:v>
                </c:pt>
                <c:pt idx="1017">
                  <c:v>1.2294546781733771</c:v>
                </c:pt>
                <c:pt idx="1018">
                  <c:v>1.232471223231979</c:v>
                </c:pt>
                <c:pt idx="1019">
                  <c:v>1.2378830449477629</c:v>
                </c:pt>
                <c:pt idx="1020">
                  <c:v>1.240821685066088</c:v>
                </c:pt>
                <c:pt idx="1021">
                  <c:v>1.242802449614957</c:v>
                </c:pt>
                <c:pt idx="1022">
                  <c:v>1.240765574445573</c:v>
                </c:pt>
                <c:pt idx="1023">
                  <c:v>1.239712291490999</c:v>
                </c:pt>
                <c:pt idx="1024">
                  <c:v>1.238605760102865</c:v>
                </c:pt>
                <c:pt idx="1025">
                  <c:v>1.2376335165660259</c:v>
                </c:pt>
                <c:pt idx="1026">
                  <c:v>1.236722705836389</c:v>
                </c:pt>
                <c:pt idx="1027">
                  <c:v>1.2390057836179971</c:v>
                </c:pt>
                <c:pt idx="1028">
                  <c:v>1.244601941436476</c:v>
                </c:pt>
                <c:pt idx="1029">
                  <c:v>1.2395035581360401</c:v>
                </c:pt>
                <c:pt idx="1030">
                  <c:v>1.2350394756881919</c:v>
                </c:pt>
                <c:pt idx="1031">
                  <c:v>1.2355891125217091</c:v>
                </c:pt>
                <c:pt idx="1032">
                  <c:v>1.2370205746375289</c:v>
                </c:pt>
                <c:pt idx="1033">
                  <c:v>1.2363382121717581</c:v>
                </c:pt>
                <c:pt idx="1034">
                  <c:v>1.239710039310955</c:v>
                </c:pt>
                <c:pt idx="1035">
                  <c:v>1.23692858291309</c:v>
                </c:pt>
                <c:pt idx="1036">
                  <c:v>1.2367382968498379</c:v>
                </c:pt>
                <c:pt idx="1037">
                  <c:v>1.23584409616934</c:v>
                </c:pt>
                <c:pt idx="1038">
                  <c:v>1.236619315961571</c:v>
                </c:pt>
                <c:pt idx="1039">
                  <c:v>1.2356818374462719</c:v>
                </c:pt>
                <c:pt idx="1040">
                  <c:v>1.234484119827747</c:v>
                </c:pt>
                <c:pt idx="1041">
                  <c:v>1.2379125924037411</c:v>
                </c:pt>
                <c:pt idx="1042">
                  <c:v>1.231790495480902</c:v>
                </c:pt>
                <c:pt idx="1043">
                  <c:v>1.2328480311466361</c:v>
                </c:pt>
                <c:pt idx="1044">
                  <c:v>1.236575637740895</c:v>
                </c:pt>
                <c:pt idx="1045">
                  <c:v>1.235411345900479</c:v>
                </c:pt>
                <c:pt idx="1046">
                  <c:v>1.235901111905765</c:v>
                </c:pt>
                <c:pt idx="1047">
                  <c:v>1.2375786562961599</c:v>
                </c:pt>
                <c:pt idx="1048">
                  <c:v>1.239043423552632</c:v>
                </c:pt>
                <c:pt idx="1049">
                  <c:v>1.2360241095240461</c:v>
                </c:pt>
                <c:pt idx="1050">
                  <c:v>1.2388354471094709</c:v>
                </c:pt>
                <c:pt idx="1051">
                  <c:v>1.2410268669278111</c:v>
                </c:pt>
                <c:pt idx="1052">
                  <c:v>1.2432799010047439</c:v>
                </c:pt>
                <c:pt idx="1053">
                  <c:v>1.2426855482238099</c:v>
                </c:pt>
                <c:pt idx="1054">
                  <c:v>1.240409276810903</c:v>
                </c:pt>
                <c:pt idx="1055">
                  <c:v>1.2684062340482329</c:v>
                </c:pt>
                <c:pt idx="1056">
                  <c:v>1.2664096416318009</c:v>
                </c:pt>
                <c:pt idx="1057">
                  <c:v>1.264364438326705</c:v>
                </c:pt>
                <c:pt idx="1058">
                  <c:v>1.265493611113907</c:v>
                </c:pt>
                <c:pt idx="1059">
                  <c:v>1.267361173468869</c:v>
                </c:pt>
                <c:pt idx="1060">
                  <c:v>1.2696409211091459</c:v>
                </c:pt>
                <c:pt idx="1061">
                  <c:v>1.2678345792850141</c:v>
                </c:pt>
                <c:pt idx="1062">
                  <c:v>1.27235455559836</c:v>
                </c:pt>
                <c:pt idx="1063">
                  <c:v>1.274666232049422</c:v>
                </c:pt>
                <c:pt idx="1064">
                  <c:v>1.275286893757775</c:v>
                </c:pt>
                <c:pt idx="1065">
                  <c:v>1.273219835574686</c:v>
                </c:pt>
                <c:pt idx="1066">
                  <c:v>1.273933366253563</c:v>
                </c:pt>
                <c:pt idx="1067">
                  <c:v>1.272439639409789</c:v>
                </c:pt>
                <c:pt idx="1068">
                  <c:v>1.2742405525350591</c:v>
                </c:pt>
                <c:pt idx="1069">
                  <c:v>1.2739911933226431</c:v>
                </c:pt>
                <c:pt idx="1070">
                  <c:v>1.2756641279942731</c:v>
                </c:pt>
                <c:pt idx="1071">
                  <c:v>1.2744853534299221</c:v>
                </c:pt>
                <c:pt idx="1072">
                  <c:v>1.2773372242543941</c:v>
                </c:pt>
                <c:pt idx="1073">
                  <c:v>1.2791649920609609</c:v>
                </c:pt>
                <c:pt idx="1074">
                  <c:v>1.276141829794603</c:v>
                </c:pt>
                <c:pt idx="1075">
                  <c:v>1.2507101745145339</c:v>
                </c:pt>
                <c:pt idx="1076">
                  <c:v>1.2508891752046361</c:v>
                </c:pt>
                <c:pt idx="1077">
                  <c:v>1.2537886941890219</c:v>
                </c:pt>
                <c:pt idx="1078">
                  <c:v>1.263095455283447</c:v>
                </c:pt>
                <c:pt idx="1079">
                  <c:v>1.2595883489965569</c:v>
                </c:pt>
                <c:pt idx="1080">
                  <c:v>1.25960082281191</c:v>
                </c:pt>
                <c:pt idx="1081">
                  <c:v>1.2587408909119919</c:v>
                </c:pt>
                <c:pt idx="1082">
                  <c:v>1.2563497697347381</c:v>
                </c:pt>
                <c:pt idx="1083">
                  <c:v>1.2551927421396281</c:v>
                </c:pt>
                <c:pt idx="1084">
                  <c:v>1.253252212331726</c:v>
                </c:pt>
                <c:pt idx="1085">
                  <c:v>1.253149390067605</c:v>
                </c:pt>
                <c:pt idx="1086">
                  <c:v>1.2574610550639069</c:v>
                </c:pt>
                <c:pt idx="1087">
                  <c:v>1.257982991596676</c:v>
                </c:pt>
                <c:pt idx="1088">
                  <c:v>1.258363318860404</c:v>
                </c:pt>
                <c:pt idx="1089">
                  <c:v>1.2586494025104651</c:v>
                </c:pt>
                <c:pt idx="1090">
                  <c:v>1.259016459414364</c:v>
                </c:pt>
                <c:pt idx="1091">
                  <c:v>1.262065773940221</c:v>
                </c:pt>
                <c:pt idx="1092">
                  <c:v>1.2624659256564901</c:v>
                </c:pt>
                <c:pt idx="1093">
                  <c:v>1.2681273369397561</c:v>
                </c:pt>
                <c:pt idx="1094">
                  <c:v>1.26880129356322</c:v>
                </c:pt>
                <c:pt idx="1095">
                  <c:v>1.268647014618139</c:v>
                </c:pt>
                <c:pt idx="1096">
                  <c:v>1.269428993323622</c:v>
                </c:pt>
                <c:pt idx="1097">
                  <c:v>1.269611791879669</c:v>
                </c:pt>
                <c:pt idx="1098">
                  <c:v>1.269453292668455</c:v>
                </c:pt>
                <c:pt idx="1099">
                  <c:v>1.2651503875218939</c:v>
                </c:pt>
                <c:pt idx="1100">
                  <c:v>1.2676123916545821</c:v>
                </c:pt>
                <c:pt idx="1101">
                  <c:v>1.2676692574463559</c:v>
                </c:pt>
                <c:pt idx="1102">
                  <c:v>1.2650194470319009</c:v>
                </c:pt>
                <c:pt idx="1103">
                  <c:v>1.264942291563008</c:v>
                </c:pt>
                <c:pt idx="1104">
                  <c:v>1.2660229479678351</c:v>
                </c:pt>
                <c:pt idx="1105">
                  <c:v>1.261988397816066</c:v>
                </c:pt>
                <c:pt idx="1106">
                  <c:v>1.2610357447921141</c:v>
                </c:pt>
                <c:pt idx="1107">
                  <c:v>1.261580010559443</c:v>
                </c:pt>
                <c:pt idx="1108">
                  <c:v>1.2572702969967651</c:v>
                </c:pt>
                <c:pt idx="1109">
                  <c:v>1.253941768663607</c:v>
                </c:pt>
                <c:pt idx="1110">
                  <c:v>1.2534497887516829</c:v>
                </c:pt>
                <c:pt idx="1111">
                  <c:v>1.2548529305216301</c:v>
                </c:pt>
                <c:pt idx="1112">
                  <c:v>1.2555942363740631</c:v>
                </c:pt>
                <c:pt idx="1113">
                  <c:v>1.259162772543523</c:v>
                </c:pt>
                <c:pt idx="1114">
                  <c:v>1.259371522365784</c:v>
                </c:pt>
                <c:pt idx="1115">
                  <c:v>1.258082283693003</c:v>
                </c:pt>
                <c:pt idx="1116">
                  <c:v>1.26132437315929</c:v>
                </c:pt>
                <c:pt idx="1117">
                  <c:v>1.2605878132414521</c:v>
                </c:pt>
                <c:pt idx="1118">
                  <c:v>1.261566852953367</c:v>
                </c:pt>
                <c:pt idx="1119">
                  <c:v>1.2813070269138529</c:v>
                </c:pt>
                <c:pt idx="1120">
                  <c:v>1.280136850544729</c:v>
                </c:pt>
                <c:pt idx="1121">
                  <c:v>1.2789891062201799</c:v>
                </c:pt>
                <c:pt idx="1122">
                  <c:v>1.2828745929925109</c:v>
                </c:pt>
                <c:pt idx="1123">
                  <c:v>1.284672728162505</c:v>
                </c:pt>
                <c:pt idx="1124">
                  <c:v>1.2860998591670061</c:v>
                </c:pt>
                <c:pt idx="1125">
                  <c:v>1.291844277393575</c:v>
                </c:pt>
                <c:pt idx="1126">
                  <c:v>1.2916725560094411</c:v>
                </c:pt>
                <c:pt idx="1127">
                  <c:v>1.2944488657496309</c:v>
                </c:pt>
                <c:pt idx="1128">
                  <c:v>1.2953805834296961</c:v>
                </c:pt>
                <c:pt idx="1129">
                  <c:v>1.291082595861927</c:v>
                </c:pt>
                <c:pt idx="1130">
                  <c:v>1.292856554556282</c:v>
                </c:pt>
                <c:pt idx="1131">
                  <c:v>1.291499390857598</c:v>
                </c:pt>
                <c:pt idx="1132">
                  <c:v>1.2903783499242121</c:v>
                </c:pt>
                <c:pt idx="1133">
                  <c:v>1.293641863100808</c:v>
                </c:pt>
                <c:pt idx="1134">
                  <c:v>1.297042157612879</c:v>
                </c:pt>
                <c:pt idx="1135">
                  <c:v>1.2751727639753929</c:v>
                </c:pt>
                <c:pt idx="1136">
                  <c:v>1.2789950650534849</c:v>
                </c:pt>
                <c:pt idx="1137">
                  <c:v>1.2781175261394471</c:v>
                </c:pt>
                <c:pt idx="1138">
                  <c:v>1.2780317108184429</c:v>
                </c:pt>
                <c:pt idx="1139">
                  <c:v>1.278961304449685</c:v>
                </c:pt>
                <c:pt idx="1140">
                  <c:v>1.279268151590166</c:v>
                </c:pt>
                <c:pt idx="1141">
                  <c:v>1.278406163305789</c:v>
                </c:pt>
                <c:pt idx="1142">
                  <c:v>1.269362051078025</c:v>
                </c:pt>
                <c:pt idx="1143">
                  <c:v>1.267937327934082</c:v>
                </c:pt>
                <c:pt idx="1144">
                  <c:v>1.2667135106026719</c:v>
                </c:pt>
                <c:pt idx="1145">
                  <c:v>1.265964731305119</c:v>
                </c:pt>
                <c:pt idx="1146">
                  <c:v>1.273600728182295</c:v>
                </c:pt>
                <c:pt idx="1147">
                  <c:v>1.279364159012397</c:v>
                </c:pt>
                <c:pt idx="1148">
                  <c:v>1.281754434609002</c:v>
                </c:pt>
                <c:pt idx="1149">
                  <c:v>1.27928905343737</c:v>
                </c:pt>
                <c:pt idx="1150">
                  <c:v>1.272459903032106</c:v>
                </c:pt>
                <c:pt idx="1151">
                  <c:v>1.274261517200139</c:v>
                </c:pt>
                <c:pt idx="1152">
                  <c:v>1.2677987454389359</c:v>
                </c:pt>
                <c:pt idx="1153">
                  <c:v>1.267260058385117</c:v>
                </c:pt>
                <c:pt idx="1154">
                  <c:v>1.2695467346035301</c:v>
                </c:pt>
                <c:pt idx="1155">
                  <c:v>1.2646990180753499</c:v>
                </c:pt>
                <c:pt idx="1156">
                  <c:v>1.265673325691415</c:v>
                </c:pt>
                <c:pt idx="1157">
                  <c:v>1.2623107974274961</c:v>
                </c:pt>
                <c:pt idx="1158">
                  <c:v>1.2609016802220241</c:v>
                </c:pt>
                <c:pt idx="1159">
                  <c:v>1.261889028568697</c:v>
                </c:pt>
                <c:pt idx="1160">
                  <c:v>1.261262810472614</c:v>
                </c:pt>
                <c:pt idx="1161">
                  <c:v>1.2652370002015529</c:v>
                </c:pt>
                <c:pt idx="1162">
                  <c:v>1.2656072425846849</c:v>
                </c:pt>
                <c:pt idx="1163">
                  <c:v>1.271398064057317</c:v>
                </c:pt>
                <c:pt idx="1164">
                  <c:v>1.270171494922768</c:v>
                </c:pt>
                <c:pt idx="1165">
                  <c:v>1.276639720301691</c:v>
                </c:pt>
                <c:pt idx="1166">
                  <c:v>1.274315212060221</c:v>
                </c:pt>
                <c:pt idx="1167">
                  <c:v>1.2648344614405309</c:v>
                </c:pt>
                <c:pt idx="1168">
                  <c:v>1.2675921606320339</c:v>
                </c:pt>
                <c:pt idx="1169">
                  <c:v>1.260119265524551</c:v>
                </c:pt>
                <c:pt idx="1170">
                  <c:v>1.2631655810025819</c:v>
                </c:pt>
                <c:pt idx="1171">
                  <c:v>1.2628574463054081</c:v>
                </c:pt>
                <c:pt idx="1172">
                  <c:v>1.256095542564168</c:v>
                </c:pt>
                <c:pt idx="1173">
                  <c:v>1.26018546947787</c:v>
                </c:pt>
                <c:pt idx="1174">
                  <c:v>1.258990398694483</c:v>
                </c:pt>
                <c:pt idx="1175">
                  <c:v>1.266523044353391</c:v>
                </c:pt>
                <c:pt idx="1176">
                  <c:v>1.267535101367729</c:v>
                </c:pt>
                <c:pt idx="1177">
                  <c:v>1.262573353160181</c:v>
                </c:pt>
                <c:pt idx="1178">
                  <c:v>1.2714529302797311</c:v>
                </c:pt>
                <c:pt idx="1179">
                  <c:v>1.2657119300668469</c:v>
                </c:pt>
                <c:pt idx="1180">
                  <c:v>1.2585048442056661</c:v>
                </c:pt>
                <c:pt idx="1181">
                  <c:v>1.259681050858847</c:v>
                </c:pt>
                <c:pt idx="1182">
                  <c:v>1.264506628960034</c:v>
                </c:pt>
                <c:pt idx="1183">
                  <c:v>1.2639472402978711</c:v>
                </c:pt>
                <c:pt idx="1184">
                  <c:v>1.2698717535375279</c:v>
                </c:pt>
                <c:pt idx="1185">
                  <c:v>1.269981266991058</c:v>
                </c:pt>
                <c:pt idx="1186">
                  <c:v>1.2745372944329521</c:v>
                </c:pt>
                <c:pt idx="1187">
                  <c:v>1.27415211645562</c:v>
                </c:pt>
                <c:pt idx="1188">
                  <c:v>1.2635224501485169</c:v>
                </c:pt>
                <c:pt idx="1189">
                  <c:v>1.260167090048008</c:v>
                </c:pt>
                <c:pt idx="1190">
                  <c:v>1.2608648442427779</c:v>
                </c:pt>
                <c:pt idx="1191">
                  <c:v>1.259551642717113</c:v>
                </c:pt>
                <c:pt idx="1192">
                  <c:v>1.261318762358556</c:v>
                </c:pt>
                <c:pt idx="1193">
                  <c:v>1.257645944856429</c:v>
                </c:pt>
                <c:pt idx="1194">
                  <c:v>1.2596736807109701</c:v>
                </c:pt>
                <c:pt idx="1195">
                  <c:v>1.261092190193321</c:v>
                </c:pt>
                <c:pt idx="1196">
                  <c:v>1.264151627007537</c:v>
                </c:pt>
                <c:pt idx="1197">
                  <c:v>1.259812641220724</c:v>
                </c:pt>
                <c:pt idx="1198">
                  <c:v>1.2555932396917</c:v>
                </c:pt>
                <c:pt idx="1199">
                  <c:v>1.259169477218677</c:v>
                </c:pt>
                <c:pt idx="1200">
                  <c:v>1.2646879132593289</c:v>
                </c:pt>
                <c:pt idx="1201">
                  <c:v>1.2633926229108341</c:v>
                </c:pt>
                <c:pt idx="1202">
                  <c:v>1.2644429861876461</c:v>
                </c:pt>
                <c:pt idx="1203">
                  <c:v>1.2638486849589441</c:v>
                </c:pt>
                <c:pt idx="1204">
                  <c:v>1.25703425417824</c:v>
                </c:pt>
                <c:pt idx="1205">
                  <c:v>1.2511826199458831</c:v>
                </c:pt>
                <c:pt idx="1206">
                  <c:v>1.257369220208616</c:v>
                </c:pt>
                <c:pt idx="1207">
                  <c:v>1.260085376909474</c:v>
                </c:pt>
                <c:pt idx="1208">
                  <c:v>1.2498507619226831</c:v>
                </c:pt>
                <c:pt idx="1209">
                  <c:v>1.2567500294303771</c:v>
                </c:pt>
                <c:pt idx="1210">
                  <c:v>1.2611568277350891</c:v>
                </c:pt>
                <c:pt idx="1211">
                  <c:v>1.2613558888718091</c:v>
                </c:pt>
                <c:pt idx="1212">
                  <c:v>1.267734021525079</c:v>
                </c:pt>
                <c:pt idx="1213">
                  <c:v>1.2712297153365379</c:v>
                </c:pt>
                <c:pt idx="1214">
                  <c:v>1.268863542336965</c:v>
                </c:pt>
                <c:pt idx="1215">
                  <c:v>1.268625944851022</c:v>
                </c:pt>
                <c:pt idx="1216">
                  <c:v>1.2713234279177761</c:v>
                </c:pt>
                <c:pt idx="1217">
                  <c:v>1.2706691569529729</c:v>
                </c:pt>
                <c:pt idx="1218">
                  <c:v>1.268766656235117</c:v>
                </c:pt>
                <c:pt idx="1219">
                  <c:v>1.2713860445844349</c:v>
                </c:pt>
                <c:pt idx="1220">
                  <c:v>1.271475934233913</c:v>
                </c:pt>
                <c:pt idx="1221">
                  <c:v>1.2644941960204401</c:v>
                </c:pt>
                <c:pt idx="1222">
                  <c:v>1.2623839969032551</c:v>
                </c:pt>
                <c:pt idx="1223">
                  <c:v>1.2747915834905481</c:v>
                </c:pt>
                <c:pt idx="1224">
                  <c:v>1.2719132581506469</c:v>
                </c:pt>
                <c:pt idx="1225">
                  <c:v>1.271649294341102</c:v>
                </c:pt>
                <c:pt idx="1226">
                  <c:v>1.2672964465080609</c:v>
                </c:pt>
                <c:pt idx="1227">
                  <c:v>1.271025152148862</c:v>
                </c:pt>
                <c:pt idx="1228">
                  <c:v>1.2726290359119301</c:v>
                </c:pt>
                <c:pt idx="1229">
                  <c:v>1.272039600389973</c:v>
                </c:pt>
                <c:pt idx="1230">
                  <c:v>1.273193948761153</c:v>
                </c:pt>
                <c:pt idx="1231">
                  <c:v>1.2642791743609461</c:v>
                </c:pt>
                <c:pt idx="1232">
                  <c:v>1.2649507986051789</c:v>
                </c:pt>
                <c:pt idx="1233">
                  <c:v>1.2684618558810059</c:v>
                </c:pt>
                <c:pt idx="1234">
                  <c:v>1.2641543206405761</c:v>
                </c:pt>
                <c:pt idx="1235">
                  <c:v>1.2581424063964719</c:v>
                </c:pt>
                <c:pt idx="1236">
                  <c:v>1.2588713229270101</c:v>
                </c:pt>
                <c:pt idx="1237">
                  <c:v>1.260439956739593</c:v>
                </c:pt>
                <c:pt idx="1238">
                  <c:v>1.2663294772970251</c:v>
                </c:pt>
                <c:pt idx="1239">
                  <c:v>1.2683059224990521</c:v>
                </c:pt>
                <c:pt idx="1240">
                  <c:v>1.2614376250752639</c:v>
                </c:pt>
                <c:pt idx="1241">
                  <c:v>1.260072072439832</c:v>
                </c:pt>
                <c:pt idx="1242">
                  <c:v>1.261714010568378</c:v>
                </c:pt>
                <c:pt idx="1243">
                  <c:v>1.265506971934411</c:v>
                </c:pt>
                <c:pt idx="1244">
                  <c:v>1.2718546035465279</c:v>
                </c:pt>
                <c:pt idx="1245">
                  <c:v>1.279543937032448</c:v>
                </c:pt>
                <c:pt idx="1246">
                  <c:v>1.287090742439517</c:v>
                </c:pt>
                <c:pt idx="1247">
                  <c:v>1.286412550557767</c:v>
                </c:pt>
                <c:pt idx="1248">
                  <c:v>1.28531152182409</c:v>
                </c:pt>
                <c:pt idx="1249">
                  <c:v>1.2828704334483489</c:v>
                </c:pt>
                <c:pt idx="1250">
                  <c:v>1.28865453847492</c:v>
                </c:pt>
                <c:pt idx="1251">
                  <c:v>1.288523090260224</c:v>
                </c:pt>
                <c:pt idx="1252">
                  <c:v>1.286317273661574</c:v>
                </c:pt>
                <c:pt idx="1253">
                  <c:v>1.29385231745503</c:v>
                </c:pt>
                <c:pt idx="1254">
                  <c:v>1.2978203982541869</c:v>
                </c:pt>
                <c:pt idx="1255">
                  <c:v>1.29384277735091</c:v>
                </c:pt>
                <c:pt idx="1256">
                  <c:v>1.2906332106385461</c:v>
                </c:pt>
                <c:pt idx="1257">
                  <c:v>1.2900871520532911</c:v>
                </c:pt>
                <c:pt idx="1258">
                  <c:v>1.288904842079722</c:v>
                </c:pt>
                <c:pt idx="1259">
                  <c:v>1.2895603192988909</c:v>
                </c:pt>
                <c:pt idx="1260">
                  <c:v>1.2902994942749979</c:v>
                </c:pt>
                <c:pt idx="1261">
                  <c:v>1.2997123661731489</c:v>
                </c:pt>
                <c:pt idx="1262">
                  <c:v>1.2978367503532591</c:v>
                </c:pt>
                <c:pt idx="1263">
                  <c:v>1.3010109964304499</c:v>
                </c:pt>
                <c:pt idx="1264">
                  <c:v>1.3009398081917021</c:v>
                </c:pt>
                <c:pt idx="1265">
                  <c:v>1.295578414254503</c:v>
                </c:pt>
                <c:pt idx="1266">
                  <c:v>1.2971808481340781</c:v>
                </c:pt>
                <c:pt idx="1267">
                  <c:v>1.296596776178808</c:v>
                </c:pt>
                <c:pt idx="1268">
                  <c:v>1.2989101967876939</c:v>
                </c:pt>
                <c:pt idx="1269">
                  <c:v>1.296115062740391</c:v>
                </c:pt>
                <c:pt idx="1270">
                  <c:v>1.2957764289935829</c:v>
                </c:pt>
                <c:pt idx="1271">
                  <c:v>1.293641372304811</c:v>
                </c:pt>
                <c:pt idx="1272">
                  <c:v>1.292141795945861</c:v>
                </c:pt>
                <c:pt idx="1273">
                  <c:v>1.2801140108480979</c:v>
                </c:pt>
                <c:pt idx="1274">
                  <c:v>1.275737118875174</c:v>
                </c:pt>
                <c:pt idx="1275">
                  <c:v>1.271527172882297</c:v>
                </c:pt>
                <c:pt idx="1276">
                  <c:v>1.271588608749739</c:v>
                </c:pt>
                <c:pt idx="1277">
                  <c:v>1.2714502305343991</c:v>
                </c:pt>
                <c:pt idx="1278">
                  <c:v>1.2685164131863249</c:v>
                </c:pt>
                <c:pt idx="1279">
                  <c:v>1.269156640393527</c:v>
                </c:pt>
                <c:pt idx="1280">
                  <c:v>1.269332002695756</c:v>
                </c:pt>
                <c:pt idx="1281">
                  <c:v>1.277808468523141</c:v>
                </c:pt>
                <c:pt idx="1282">
                  <c:v>1.27771025614417</c:v>
                </c:pt>
                <c:pt idx="1283">
                  <c:v>1.283627093015989</c:v>
                </c:pt>
                <c:pt idx="1284">
                  <c:v>1.288476597108005</c:v>
                </c:pt>
                <c:pt idx="1285">
                  <c:v>1.28365157558723</c:v>
                </c:pt>
                <c:pt idx="1286">
                  <c:v>1.2786973245133411</c:v>
                </c:pt>
                <c:pt idx="1287">
                  <c:v>1.2824070886760559</c:v>
                </c:pt>
                <c:pt idx="1288">
                  <c:v>1.2871736431741521</c:v>
                </c:pt>
                <c:pt idx="1289">
                  <c:v>1.290474160634131</c:v>
                </c:pt>
                <c:pt idx="1290">
                  <c:v>1.29225145958259</c:v>
                </c:pt>
                <c:pt idx="1291">
                  <c:v>1.2895184697688149</c:v>
                </c:pt>
                <c:pt idx="1292">
                  <c:v>1.29499828319659</c:v>
                </c:pt>
                <c:pt idx="1293">
                  <c:v>1.2938720055723301</c:v>
                </c:pt>
                <c:pt idx="1294">
                  <c:v>1.2916708329869679</c:v>
                </c:pt>
                <c:pt idx="1295">
                  <c:v>1.29129107413905</c:v>
                </c:pt>
                <c:pt idx="1296">
                  <c:v>1.290795858087862</c:v>
                </c:pt>
                <c:pt idx="1297">
                  <c:v>1.288574500330524</c:v>
                </c:pt>
                <c:pt idx="1298">
                  <c:v>1.2890234928978901</c:v>
                </c:pt>
                <c:pt idx="1299">
                  <c:v>1.2932032982676049</c:v>
                </c:pt>
                <c:pt idx="1300">
                  <c:v>1.2901949338861789</c:v>
                </c:pt>
                <c:pt idx="1301">
                  <c:v>1.303349745225961</c:v>
                </c:pt>
                <c:pt idx="1302">
                  <c:v>1.2991506323849029</c:v>
                </c:pt>
                <c:pt idx="1303">
                  <c:v>1.2978804816046801</c:v>
                </c:pt>
                <c:pt idx="1304">
                  <c:v>1.2960714190022109</c:v>
                </c:pt>
                <c:pt idx="1305">
                  <c:v>1.297397264949514</c:v>
                </c:pt>
                <c:pt idx="1306">
                  <c:v>1.3031759825341589</c:v>
                </c:pt>
                <c:pt idx="1307">
                  <c:v>1.3019736451946979</c:v>
                </c:pt>
                <c:pt idx="1308">
                  <c:v>1.29723490413555</c:v>
                </c:pt>
                <c:pt idx="1309">
                  <c:v>1.2931315030062711</c:v>
                </c:pt>
                <c:pt idx="1310">
                  <c:v>1.2935746641742829</c:v>
                </c:pt>
                <c:pt idx="1311">
                  <c:v>1.2860439209142791</c:v>
                </c:pt>
                <c:pt idx="1312">
                  <c:v>1.2874423742416341</c:v>
                </c:pt>
                <c:pt idx="1313">
                  <c:v>1.289454237230196</c:v>
                </c:pt>
                <c:pt idx="1314">
                  <c:v>1.2885075060853111</c:v>
                </c:pt>
                <c:pt idx="1315">
                  <c:v>1.290295543761157</c:v>
                </c:pt>
                <c:pt idx="1316">
                  <c:v>1.294362603821255</c:v>
                </c:pt>
                <c:pt idx="1317">
                  <c:v>1.293448911912277</c:v>
                </c:pt>
                <c:pt idx="1318">
                  <c:v>1.3001264195179141</c:v>
                </c:pt>
                <c:pt idx="1319">
                  <c:v>1.296203450859863</c:v>
                </c:pt>
                <c:pt idx="1320">
                  <c:v>1.292730942481181</c:v>
                </c:pt>
                <c:pt idx="1321">
                  <c:v>1.290602618823288</c:v>
                </c:pt>
                <c:pt idx="1322">
                  <c:v>1.285055802685849</c:v>
                </c:pt>
                <c:pt idx="1323">
                  <c:v>1.286197070721812</c:v>
                </c:pt>
                <c:pt idx="1324">
                  <c:v>1.2825454825005309</c:v>
                </c:pt>
                <c:pt idx="1325">
                  <c:v>1.283634571948467</c:v>
                </c:pt>
                <c:pt idx="1326">
                  <c:v>1.2879710606056469</c:v>
                </c:pt>
                <c:pt idx="1327">
                  <c:v>1.290017745980649</c:v>
                </c:pt>
                <c:pt idx="1328">
                  <c:v>1.2922180981122331</c:v>
                </c:pt>
                <c:pt idx="1329">
                  <c:v>1.3038955805139221</c:v>
                </c:pt>
                <c:pt idx="1330">
                  <c:v>1.303131657222443</c:v>
                </c:pt>
                <c:pt idx="1331">
                  <c:v>1.3013322842323101</c:v>
                </c:pt>
                <c:pt idx="1332">
                  <c:v>1.3016417618278051</c:v>
                </c:pt>
                <c:pt idx="1333">
                  <c:v>1.3088099151473851</c:v>
                </c:pt>
                <c:pt idx="1334">
                  <c:v>1.306763215147833</c:v>
                </c:pt>
                <c:pt idx="1335">
                  <c:v>1.3213016830596389</c:v>
                </c:pt>
                <c:pt idx="1336">
                  <c:v>1.309979355428978</c:v>
                </c:pt>
                <c:pt idx="1337">
                  <c:v>1.3110168348396349</c:v>
                </c:pt>
                <c:pt idx="1338">
                  <c:v>1.309862974067415</c:v>
                </c:pt>
                <c:pt idx="1339">
                  <c:v>1.3125069867750041</c:v>
                </c:pt>
                <c:pt idx="1340">
                  <c:v>1.311113423859519</c:v>
                </c:pt>
                <c:pt idx="1341">
                  <c:v>1.3078671639221859</c:v>
                </c:pt>
                <c:pt idx="1342">
                  <c:v>1.3071442407247891</c:v>
                </c:pt>
                <c:pt idx="1343">
                  <c:v>1.310182021070182</c:v>
                </c:pt>
                <c:pt idx="1344">
                  <c:v>1.316348844960086</c:v>
                </c:pt>
                <c:pt idx="1345">
                  <c:v>1.311798508731872</c:v>
                </c:pt>
                <c:pt idx="1346">
                  <c:v>1.313438337193604</c:v>
                </c:pt>
                <c:pt idx="1347">
                  <c:v>1.3447498561857349</c:v>
                </c:pt>
                <c:pt idx="1348">
                  <c:v>1.344941744753696</c:v>
                </c:pt>
                <c:pt idx="1349">
                  <c:v>1.335143319945634</c:v>
                </c:pt>
                <c:pt idx="1350">
                  <c:v>1.334438214413614</c:v>
                </c:pt>
                <c:pt idx="1351">
                  <c:v>1.3367305238105149</c:v>
                </c:pt>
                <c:pt idx="1352">
                  <c:v>1.3369010142779929</c:v>
                </c:pt>
                <c:pt idx="1353">
                  <c:v>1.327793391561217</c:v>
                </c:pt>
                <c:pt idx="1354">
                  <c:v>1.330460557713536</c:v>
                </c:pt>
                <c:pt idx="1355">
                  <c:v>1.3334199943812921</c:v>
                </c:pt>
                <c:pt idx="1356">
                  <c:v>1.3285422726772</c:v>
                </c:pt>
                <c:pt idx="1357">
                  <c:v>1.3356038181496099</c:v>
                </c:pt>
                <c:pt idx="1358">
                  <c:v>1.335099028233256</c:v>
                </c:pt>
                <c:pt idx="1359">
                  <c:v>1.3385166182599499</c:v>
                </c:pt>
                <c:pt idx="1360">
                  <c:v>1.343540895494574</c:v>
                </c:pt>
                <c:pt idx="1361">
                  <c:v>1.3123364354512259</c:v>
                </c:pt>
                <c:pt idx="1362">
                  <c:v>1.3139900971085119</c:v>
                </c:pt>
                <c:pt idx="1363">
                  <c:v>1.3125566926952681</c:v>
                </c:pt>
                <c:pt idx="1364">
                  <c:v>1.308067943475693</c:v>
                </c:pt>
                <c:pt idx="1365">
                  <c:v>1.306359511966434</c:v>
                </c:pt>
                <c:pt idx="1366">
                  <c:v>1.3079474370025641</c:v>
                </c:pt>
                <c:pt idx="1367">
                  <c:v>1.3060313184023931</c:v>
                </c:pt>
                <c:pt idx="1368">
                  <c:v>1.3132316700735109</c:v>
                </c:pt>
                <c:pt idx="1369">
                  <c:v>1.3190910227539581</c:v>
                </c:pt>
                <c:pt idx="1370">
                  <c:v>1.327985859446567</c:v>
                </c:pt>
                <c:pt idx="1371">
                  <c:v>1.329829660488645</c:v>
                </c:pt>
                <c:pt idx="1372">
                  <c:v>1.327073262870202</c:v>
                </c:pt>
                <c:pt idx="1373">
                  <c:v>1.324701523827353</c:v>
                </c:pt>
                <c:pt idx="1374">
                  <c:v>1.326840411817459</c:v>
                </c:pt>
                <c:pt idx="1375">
                  <c:v>1.3310053609888901</c:v>
                </c:pt>
                <c:pt idx="1376">
                  <c:v>1.3357332011971721</c:v>
                </c:pt>
                <c:pt idx="1377">
                  <c:v>1.3425896530767789</c:v>
                </c:pt>
                <c:pt idx="1378">
                  <c:v>1.3389095852165569</c:v>
                </c:pt>
                <c:pt idx="1379">
                  <c:v>1.341893036187132</c:v>
                </c:pt>
                <c:pt idx="1380">
                  <c:v>1.3407082883786681</c:v>
                </c:pt>
                <c:pt idx="1381">
                  <c:v>1.338191714153715</c:v>
                </c:pt>
                <c:pt idx="1382">
                  <c:v>1.3363306361559131</c:v>
                </c:pt>
                <c:pt idx="1383">
                  <c:v>1.3343929591019441</c:v>
                </c:pt>
                <c:pt idx="1384">
                  <c:v>1.3316153764197729</c:v>
                </c:pt>
                <c:pt idx="1385">
                  <c:v>1.3106118768161401</c:v>
                </c:pt>
                <c:pt idx="1386">
                  <c:v>1.3097267535561661</c:v>
                </c:pt>
                <c:pt idx="1387">
                  <c:v>1.309245733958073</c:v>
                </c:pt>
                <c:pt idx="1388">
                  <c:v>1.3110311827463059</c:v>
                </c:pt>
                <c:pt idx="1389">
                  <c:v>1.3092947679831111</c:v>
                </c:pt>
                <c:pt idx="1390">
                  <c:v>1.3077629670800739</c:v>
                </c:pt>
                <c:pt idx="1391">
                  <c:v>1.304621431642806</c:v>
                </c:pt>
                <c:pt idx="1392">
                  <c:v>1.293896356640561</c:v>
                </c:pt>
                <c:pt idx="1393">
                  <c:v>1.2958743635499561</c:v>
                </c:pt>
                <c:pt idx="1394">
                  <c:v>1.3006931221480531</c:v>
                </c:pt>
                <c:pt idx="1395">
                  <c:v>1.3121713654141669</c:v>
                </c:pt>
                <c:pt idx="1396">
                  <c:v>1.315539240526209</c:v>
                </c:pt>
                <c:pt idx="1397">
                  <c:v>1.3146805264801771</c:v>
                </c:pt>
                <c:pt idx="1398">
                  <c:v>1.3175477240930911</c:v>
                </c:pt>
                <c:pt idx="1399">
                  <c:v>1.318156648042617</c:v>
                </c:pt>
                <c:pt idx="1400">
                  <c:v>1.318853927326195</c:v>
                </c:pt>
                <c:pt idx="1401">
                  <c:v>1.320477058173058</c:v>
                </c:pt>
                <c:pt idx="1402">
                  <c:v>1.321476609494711</c:v>
                </c:pt>
                <c:pt idx="1403">
                  <c:v>1.325304018113896</c:v>
                </c:pt>
                <c:pt idx="1404">
                  <c:v>1.3293780500303261</c:v>
                </c:pt>
                <c:pt idx="1405">
                  <c:v>1.3282045294432161</c:v>
                </c:pt>
                <c:pt idx="1406">
                  <c:v>1.3364886448916251</c:v>
                </c:pt>
                <c:pt idx="1407">
                  <c:v>1.335263066851579</c:v>
                </c:pt>
                <c:pt idx="1408">
                  <c:v>1.3324439520579301</c:v>
                </c:pt>
                <c:pt idx="1409">
                  <c:v>1.334077077866288</c:v>
                </c:pt>
                <c:pt idx="1410">
                  <c:v>1.331522877751008</c:v>
                </c:pt>
                <c:pt idx="1411">
                  <c:v>1.330419938782067</c:v>
                </c:pt>
                <c:pt idx="1412">
                  <c:v>1.3306724954848399</c:v>
                </c:pt>
                <c:pt idx="1413">
                  <c:v>1.33464906468583</c:v>
                </c:pt>
                <c:pt idx="1414">
                  <c:v>1.333023028525214</c:v>
                </c:pt>
                <c:pt idx="1415">
                  <c:v>1.3330531199576781</c:v>
                </c:pt>
                <c:pt idx="1416">
                  <c:v>1.335354788145346</c:v>
                </c:pt>
                <c:pt idx="1417">
                  <c:v>1.3316844929635401</c:v>
                </c:pt>
                <c:pt idx="1418">
                  <c:v>1.3302811064309039</c:v>
                </c:pt>
                <c:pt idx="1419">
                  <c:v>1.3313335746776001</c:v>
                </c:pt>
                <c:pt idx="1420">
                  <c:v>1.329236436578302</c:v>
                </c:pt>
                <c:pt idx="1421">
                  <c:v>1.337538317218177</c:v>
                </c:pt>
                <c:pt idx="1422">
                  <c:v>1.3412749818423799</c:v>
                </c:pt>
                <c:pt idx="1423">
                  <c:v>1.3447324814832711</c:v>
                </c:pt>
                <c:pt idx="1424">
                  <c:v>1.33612220982647</c:v>
                </c:pt>
                <c:pt idx="1425">
                  <c:v>1.3359869604195691</c:v>
                </c:pt>
                <c:pt idx="1426">
                  <c:v>1.3326243272501339</c:v>
                </c:pt>
                <c:pt idx="1427">
                  <c:v>1.3404740804023689</c:v>
                </c:pt>
                <c:pt idx="1428">
                  <c:v>1.338380807090086</c:v>
                </c:pt>
                <c:pt idx="1429">
                  <c:v>1.346023682755995</c:v>
                </c:pt>
                <c:pt idx="1430">
                  <c:v>1.349874120391638</c:v>
                </c:pt>
                <c:pt idx="1431">
                  <c:v>1.3426553999289861</c:v>
                </c:pt>
                <c:pt idx="1432">
                  <c:v>1.352502932809925</c:v>
                </c:pt>
                <c:pt idx="1433">
                  <c:v>1.3566761442662081</c:v>
                </c:pt>
                <c:pt idx="1434">
                  <c:v>1.3603540429867671</c:v>
                </c:pt>
                <c:pt idx="1435">
                  <c:v>1.357854048577122</c:v>
                </c:pt>
                <c:pt idx="1436">
                  <c:v>1.3645074515409219</c:v>
                </c:pt>
                <c:pt idx="1437">
                  <c:v>1.349508105766237</c:v>
                </c:pt>
                <c:pt idx="1438">
                  <c:v>1.346683970391753</c:v>
                </c:pt>
                <c:pt idx="1439">
                  <c:v>1.338820004159101</c:v>
                </c:pt>
                <c:pt idx="1440">
                  <c:v>1.3527933565925709</c:v>
                </c:pt>
                <c:pt idx="1441">
                  <c:v>1.35639469448228</c:v>
                </c:pt>
                <c:pt idx="1442">
                  <c:v>1.3567027804407239</c:v>
                </c:pt>
                <c:pt idx="1443">
                  <c:v>1.35552339911912</c:v>
                </c:pt>
                <c:pt idx="1444">
                  <c:v>1.3547218349721151</c:v>
                </c:pt>
                <c:pt idx="1445">
                  <c:v>1.358424887944633</c:v>
                </c:pt>
                <c:pt idx="1446">
                  <c:v>1.3802923029850569</c:v>
                </c:pt>
                <c:pt idx="1447">
                  <c:v>1.376679723563573</c:v>
                </c:pt>
                <c:pt idx="1448">
                  <c:v>1.3758842557204409</c:v>
                </c:pt>
                <c:pt idx="1449">
                  <c:v>1.375679845841778</c:v>
                </c:pt>
                <c:pt idx="1450">
                  <c:v>1.377094319780354</c:v>
                </c:pt>
                <c:pt idx="1451">
                  <c:v>1.3778110970242921</c:v>
                </c:pt>
                <c:pt idx="1452">
                  <c:v>1.369765949523206</c:v>
                </c:pt>
                <c:pt idx="1453">
                  <c:v>1.3708964417067619</c:v>
                </c:pt>
                <c:pt idx="1454">
                  <c:v>1.3693277455828801</c:v>
                </c:pt>
                <c:pt idx="1455">
                  <c:v>1.369874144283497</c:v>
                </c:pt>
                <c:pt idx="1456">
                  <c:v>1.3731505963476971</c:v>
                </c:pt>
                <c:pt idx="1457">
                  <c:v>1.3763001308624769</c:v>
                </c:pt>
                <c:pt idx="1458">
                  <c:v>1.377142361065915</c:v>
                </c:pt>
                <c:pt idx="1459">
                  <c:v>1.3804825910806999</c:v>
                </c:pt>
                <c:pt idx="1460">
                  <c:v>1.3864292052283529</c:v>
                </c:pt>
                <c:pt idx="1461">
                  <c:v>1.3794596942648101</c:v>
                </c:pt>
                <c:pt idx="1462">
                  <c:v>1.3709120189656649</c:v>
                </c:pt>
                <c:pt idx="1463">
                  <c:v>1.3712352108080059</c:v>
                </c:pt>
                <c:pt idx="1464">
                  <c:v>1.368055113666538</c:v>
                </c:pt>
                <c:pt idx="1465">
                  <c:v>1.386630812447337</c:v>
                </c:pt>
                <c:pt idx="1466">
                  <c:v>1.3878327514264841</c:v>
                </c:pt>
                <c:pt idx="1467">
                  <c:v>1.3902825599621871</c:v>
                </c:pt>
                <c:pt idx="1468">
                  <c:v>1.394468012923247</c:v>
                </c:pt>
                <c:pt idx="1469">
                  <c:v>1.3961144452989149</c:v>
                </c:pt>
                <c:pt idx="1470">
                  <c:v>1.4002238219264489</c:v>
                </c:pt>
                <c:pt idx="1471">
                  <c:v>1.406605073748715</c:v>
                </c:pt>
                <c:pt idx="1472">
                  <c:v>1.410751134147894</c:v>
                </c:pt>
                <c:pt idx="1473">
                  <c:v>1.408784924092811</c:v>
                </c:pt>
                <c:pt idx="1474">
                  <c:v>1.412353655270379</c:v>
                </c:pt>
                <c:pt idx="1475">
                  <c:v>1.41001247152526</c:v>
                </c:pt>
                <c:pt idx="1476">
                  <c:v>1.41142034286452</c:v>
                </c:pt>
                <c:pt idx="1477">
                  <c:v>1.4113312855139799</c:v>
                </c:pt>
                <c:pt idx="1478">
                  <c:v>1.4056532978943359</c:v>
                </c:pt>
                <c:pt idx="1479">
                  <c:v>1.4054813023380539</c:v>
                </c:pt>
                <c:pt idx="1480">
                  <c:v>1.3984380821426221</c:v>
                </c:pt>
                <c:pt idx="1481">
                  <c:v>1.37389550818266</c:v>
                </c:pt>
                <c:pt idx="1482">
                  <c:v>1.3678964330550649</c:v>
                </c:pt>
                <c:pt idx="1483">
                  <c:v>1.3701246280464969</c:v>
                </c:pt>
                <c:pt idx="1484">
                  <c:v>1.3769936350709771</c:v>
                </c:pt>
                <c:pt idx="1485">
                  <c:v>1.378675912314747</c:v>
                </c:pt>
                <c:pt idx="1486">
                  <c:v>1.377759342152475</c:v>
                </c:pt>
                <c:pt idx="1487">
                  <c:v>1.383580221959813</c:v>
                </c:pt>
                <c:pt idx="1488">
                  <c:v>1.3834254891385129</c:v>
                </c:pt>
                <c:pt idx="1489">
                  <c:v>1.3844387780285921</c:v>
                </c:pt>
                <c:pt idx="1490">
                  <c:v>1.3880203526978721</c:v>
                </c:pt>
                <c:pt idx="1491">
                  <c:v>1.3852331906222899</c:v>
                </c:pt>
                <c:pt idx="1492">
                  <c:v>1.3790848735233729</c:v>
                </c:pt>
                <c:pt idx="1493">
                  <c:v>1.376128046338754</c:v>
                </c:pt>
                <c:pt idx="1494">
                  <c:v>1.3646463834186751</c:v>
                </c:pt>
                <c:pt idx="1495">
                  <c:v>1.375323076064936</c:v>
                </c:pt>
                <c:pt idx="1496">
                  <c:v>1.371873164183939</c:v>
                </c:pt>
                <c:pt idx="1497">
                  <c:v>1.373750533913572</c:v>
                </c:pt>
                <c:pt idx="1498">
                  <c:v>1.3748951372810789</c:v>
                </c:pt>
                <c:pt idx="1499">
                  <c:v>1.379994562670674</c:v>
                </c:pt>
                <c:pt idx="1500">
                  <c:v>1.383944717201965</c:v>
                </c:pt>
                <c:pt idx="1501">
                  <c:v>1.3784033601429331</c:v>
                </c:pt>
                <c:pt idx="1502">
                  <c:v>1.3822112435011229</c:v>
                </c:pt>
                <c:pt idx="1503">
                  <c:v>1.3848588216297799</c:v>
                </c:pt>
                <c:pt idx="1504">
                  <c:v>1.3897316569082561</c:v>
                </c:pt>
                <c:pt idx="1505">
                  <c:v>1.3875563662767909</c:v>
                </c:pt>
                <c:pt idx="1506">
                  <c:v>1.3876710713867491</c:v>
                </c:pt>
                <c:pt idx="1507">
                  <c:v>1.3831945185403829</c:v>
                </c:pt>
                <c:pt idx="1508">
                  <c:v>1.3795476650903791</c:v>
                </c:pt>
                <c:pt idx="1509">
                  <c:v>1.373706319311284</c:v>
                </c:pt>
                <c:pt idx="1510">
                  <c:v>1.37316120186937</c:v>
                </c:pt>
                <c:pt idx="1511">
                  <c:v>1.3689015913154621</c:v>
                </c:pt>
                <c:pt idx="1512">
                  <c:v>1.366683444629331</c:v>
                </c:pt>
                <c:pt idx="1513">
                  <c:v>1.3706385292040111</c:v>
                </c:pt>
                <c:pt idx="1514">
                  <c:v>1.3731191750310401</c:v>
                </c:pt>
                <c:pt idx="1515">
                  <c:v>1.3697309643886719</c:v>
                </c:pt>
                <c:pt idx="1516">
                  <c:v>1.3678593390150049</c:v>
                </c:pt>
                <c:pt idx="1517">
                  <c:v>1.3669393195721771</c:v>
                </c:pt>
                <c:pt idx="1518">
                  <c:v>1.368950236696594</c:v>
                </c:pt>
                <c:pt idx="1519">
                  <c:v>1.378197595945545</c:v>
                </c:pt>
                <c:pt idx="1520">
                  <c:v>1.3837018102294429</c:v>
                </c:pt>
                <c:pt idx="1521">
                  <c:v>1.3886853476702541</c:v>
                </c:pt>
                <c:pt idx="1522">
                  <c:v>1.39119035642512</c:v>
                </c:pt>
                <c:pt idx="1523">
                  <c:v>1.409028624622221</c:v>
                </c:pt>
                <c:pt idx="1524">
                  <c:v>1.4121246451255289</c:v>
                </c:pt>
                <c:pt idx="1525">
                  <c:v>1.4078920011350899</c:v>
                </c:pt>
                <c:pt idx="1526">
                  <c:v>1.4044884734750931</c:v>
                </c:pt>
                <c:pt idx="1527">
                  <c:v>1.3966013336745009</c:v>
                </c:pt>
                <c:pt idx="1528">
                  <c:v>1.38059522290619</c:v>
                </c:pt>
                <c:pt idx="1529">
                  <c:v>1.374345776642141</c:v>
                </c:pt>
                <c:pt idx="1530">
                  <c:v>1.380910798664839</c:v>
                </c:pt>
                <c:pt idx="1531">
                  <c:v>1.3919349885193399</c:v>
                </c:pt>
                <c:pt idx="1532">
                  <c:v>1.3871727512893171</c:v>
                </c:pt>
                <c:pt idx="1533">
                  <c:v>1.3831850161636801</c:v>
                </c:pt>
                <c:pt idx="1534">
                  <c:v>1.382309991391911</c:v>
                </c:pt>
                <c:pt idx="1535">
                  <c:v>1.3788487023002161</c:v>
                </c:pt>
                <c:pt idx="1536">
                  <c:v>1.384637927995741</c:v>
                </c:pt>
                <c:pt idx="1537">
                  <c:v>1.374584534568875</c:v>
                </c:pt>
                <c:pt idx="1538">
                  <c:v>1.3817700413395511</c:v>
                </c:pt>
                <c:pt idx="1539">
                  <c:v>1.3824820301178531</c:v>
                </c:pt>
                <c:pt idx="1540">
                  <c:v>1.3796463239024661</c:v>
                </c:pt>
                <c:pt idx="1541">
                  <c:v>1.379441354196995</c:v>
                </c:pt>
                <c:pt idx="1542">
                  <c:v>1.386241684883345</c:v>
                </c:pt>
                <c:pt idx="1543">
                  <c:v>1.3923422702642441</c:v>
                </c:pt>
                <c:pt idx="1544">
                  <c:v>1.3916367199434201</c:v>
                </c:pt>
                <c:pt idx="1545">
                  <c:v>1.383541881324498</c:v>
                </c:pt>
                <c:pt idx="1546">
                  <c:v>1.3874716860283181</c:v>
                </c:pt>
                <c:pt idx="1547">
                  <c:v>1.388037204446863</c:v>
                </c:pt>
                <c:pt idx="1548">
                  <c:v>1.345189340753254</c:v>
                </c:pt>
                <c:pt idx="1549">
                  <c:v>1.339062389642542</c:v>
                </c:pt>
                <c:pt idx="1550">
                  <c:v>1.333816218520818</c:v>
                </c:pt>
                <c:pt idx="1551">
                  <c:v>1.338110663566598</c:v>
                </c:pt>
                <c:pt idx="1552">
                  <c:v>1.3433520025166481</c:v>
                </c:pt>
                <c:pt idx="1553">
                  <c:v>1.3479345304173209</c:v>
                </c:pt>
                <c:pt idx="1554">
                  <c:v>1.3450184480136449</c:v>
                </c:pt>
                <c:pt idx="1555">
                  <c:v>1.341269268784385</c:v>
                </c:pt>
                <c:pt idx="1556">
                  <c:v>1.345886696772675</c:v>
                </c:pt>
                <c:pt idx="1557">
                  <c:v>1.3464462593459039</c:v>
                </c:pt>
                <c:pt idx="1558">
                  <c:v>1.3477044708926</c:v>
                </c:pt>
                <c:pt idx="1559">
                  <c:v>1.3532997768264881</c:v>
                </c:pt>
                <c:pt idx="1560">
                  <c:v>1.3575647877785859</c:v>
                </c:pt>
                <c:pt idx="1561">
                  <c:v>1.36044228268358</c:v>
                </c:pt>
                <c:pt idx="1562">
                  <c:v>1.35708914614488</c:v>
                </c:pt>
                <c:pt idx="1563">
                  <c:v>1.3573939825765851</c:v>
                </c:pt>
                <c:pt idx="1564">
                  <c:v>1.3573548806150151</c:v>
                </c:pt>
                <c:pt idx="1565">
                  <c:v>1.3470633220158941</c:v>
                </c:pt>
                <c:pt idx="1566">
                  <c:v>1.3525017573977689</c:v>
                </c:pt>
                <c:pt idx="1567">
                  <c:v>1.3538966470984599</c:v>
                </c:pt>
                <c:pt idx="1568">
                  <c:v>1.3549465818839099</c:v>
                </c:pt>
                <c:pt idx="1569">
                  <c:v>1.354292507839292</c:v>
                </c:pt>
                <c:pt idx="1570">
                  <c:v>1.356816607004373</c:v>
                </c:pt>
                <c:pt idx="1571">
                  <c:v>1.3557753708148339</c:v>
                </c:pt>
                <c:pt idx="1572">
                  <c:v>1.363158168875394</c:v>
                </c:pt>
                <c:pt idx="1573">
                  <c:v>1.370068596819326</c:v>
                </c:pt>
                <c:pt idx="1574">
                  <c:v>1.377088674403165</c:v>
                </c:pt>
                <c:pt idx="1575">
                  <c:v>1.375152678879678</c:v>
                </c:pt>
                <c:pt idx="1576">
                  <c:v>1.3605243712993731</c:v>
                </c:pt>
                <c:pt idx="1577">
                  <c:v>1.3482411134986561</c:v>
                </c:pt>
                <c:pt idx="1578">
                  <c:v>1.3574353789175999</c:v>
                </c:pt>
                <c:pt idx="1579">
                  <c:v>1.3503890349793699</c:v>
                </c:pt>
                <c:pt idx="1580">
                  <c:v>1.356521478450077</c:v>
                </c:pt>
                <c:pt idx="1581">
                  <c:v>1.3577599149029389</c:v>
                </c:pt>
                <c:pt idx="1582">
                  <c:v>1.3576159486748529</c:v>
                </c:pt>
                <c:pt idx="1583">
                  <c:v>1.352690069672762</c:v>
                </c:pt>
                <c:pt idx="1584">
                  <c:v>1.352222676353162</c:v>
                </c:pt>
                <c:pt idx="1585">
                  <c:v>1.3554162763062949</c:v>
                </c:pt>
                <c:pt idx="1586">
                  <c:v>1.3525350129039231</c:v>
                </c:pt>
                <c:pt idx="1587">
                  <c:v>1.3578973062725661</c:v>
                </c:pt>
                <c:pt idx="1588">
                  <c:v>1.355715356554358</c:v>
                </c:pt>
                <c:pt idx="1589">
                  <c:v>1.354711432692951</c:v>
                </c:pt>
                <c:pt idx="1590">
                  <c:v>1.353156241417673</c:v>
                </c:pt>
                <c:pt idx="1591">
                  <c:v>1.3575378256448269</c:v>
                </c:pt>
                <c:pt idx="1592">
                  <c:v>1.359385794237624</c:v>
                </c:pt>
                <c:pt idx="1593">
                  <c:v>1.359606808496765</c:v>
                </c:pt>
                <c:pt idx="1594">
                  <c:v>1.361930632989848</c:v>
                </c:pt>
                <c:pt idx="1595">
                  <c:v>1.3685075004120411</c:v>
                </c:pt>
                <c:pt idx="1596">
                  <c:v>1.3653021678304069</c:v>
                </c:pt>
                <c:pt idx="1597">
                  <c:v>1.3640446174120271</c:v>
                </c:pt>
                <c:pt idx="1598">
                  <c:v>1.368699437562706</c:v>
                </c:pt>
                <c:pt idx="1599">
                  <c:v>1.3712595714735989</c:v>
                </c:pt>
                <c:pt idx="1600">
                  <c:v>1.3766691772349211</c:v>
                </c:pt>
                <c:pt idx="1601">
                  <c:v>1.3733496596517381</c:v>
                </c:pt>
                <c:pt idx="1602">
                  <c:v>1.3717541082842111</c:v>
                </c:pt>
                <c:pt idx="1603">
                  <c:v>1.3723465876764509</c:v>
                </c:pt>
                <c:pt idx="1604">
                  <c:v>1.372815696746716</c:v>
                </c:pt>
                <c:pt idx="1605">
                  <c:v>1.3755316771024859</c:v>
                </c:pt>
                <c:pt idx="1606">
                  <c:v>1.3819002524606889</c:v>
                </c:pt>
                <c:pt idx="1607">
                  <c:v>1.380988197517514</c:v>
                </c:pt>
                <c:pt idx="1608">
                  <c:v>1.378044601478795</c:v>
                </c:pt>
                <c:pt idx="1609">
                  <c:v>1.377028160063261</c:v>
                </c:pt>
                <c:pt idx="1610">
                  <c:v>1.373778315246116</c:v>
                </c:pt>
                <c:pt idx="1611">
                  <c:v>1.364633971511749</c:v>
                </c:pt>
                <c:pt idx="1612">
                  <c:v>1.3629778871016729</c:v>
                </c:pt>
                <c:pt idx="1613">
                  <c:v>1.358061463033454</c:v>
                </c:pt>
                <c:pt idx="1614">
                  <c:v>1.3625804559201069</c:v>
                </c:pt>
                <c:pt idx="1615">
                  <c:v>1.364543264302631</c:v>
                </c:pt>
                <c:pt idx="1616">
                  <c:v>1.357252279892587</c:v>
                </c:pt>
                <c:pt idx="1617">
                  <c:v>1.3590956974976289</c:v>
                </c:pt>
                <c:pt idx="1618">
                  <c:v>1.3577461130959221</c:v>
                </c:pt>
                <c:pt idx="1619">
                  <c:v>1.366235740875507</c:v>
                </c:pt>
                <c:pt idx="1620">
                  <c:v>1.3638832209361289</c:v>
                </c:pt>
                <c:pt idx="1621">
                  <c:v>1.371981633653742</c:v>
                </c:pt>
                <c:pt idx="1622">
                  <c:v>1.3672699720483841</c:v>
                </c:pt>
                <c:pt idx="1623">
                  <c:v>1.363005534622753</c:v>
                </c:pt>
                <c:pt idx="1624">
                  <c:v>1.3624052927482919</c:v>
                </c:pt>
                <c:pt idx="1625">
                  <c:v>1.358974073251815</c:v>
                </c:pt>
                <c:pt idx="1626">
                  <c:v>1.3476488545086911</c:v>
                </c:pt>
                <c:pt idx="1627">
                  <c:v>1.350073186586275</c:v>
                </c:pt>
                <c:pt idx="1628">
                  <c:v>1.3479253572141261</c:v>
                </c:pt>
                <c:pt idx="1629">
                  <c:v>1.355297817101216</c:v>
                </c:pt>
                <c:pt idx="1630">
                  <c:v>1.3598509338835449</c:v>
                </c:pt>
                <c:pt idx="1631">
                  <c:v>1.3619852444970659</c:v>
                </c:pt>
                <c:pt idx="1632">
                  <c:v>1.3588493146060241</c:v>
                </c:pt>
                <c:pt idx="1633">
                  <c:v>1.3610672393529919</c:v>
                </c:pt>
                <c:pt idx="1634">
                  <c:v>1.360916345070031</c:v>
                </c:pt>
                <c:pt idx="1635">
                  <c:v>1.3624873479402719</c:v>
                </c:pt>
                <c:pt idx="1636">
                  <c:v>1.3564956860307951</c:v>
                </c:pt>
                <c:pt idx="1637">
                  <c:v>1.357375607399665</c:v>
                </c:pt>
                <c:pt idx="1638">
                  <c:v>1.3610882219540761</c:v>
                </c:pt>
                <c:pt idx="1639">
                  <c:v>1.3554391641948871</c:v>
                </c:pt>
                <c:pt idx="1640">
                  <c:v>1.3612467984182091</c:v>
                </c:pt>
                <c:pt idx="1641">
                  <c:v>1.363879802103974</c:v>
                </c:pt>
                <c:pt idx="1642">
                  <c:v>1.362187291608085</c:v>
                </c:pt>
                <c:pt idx="1643">
                  <c:v>1.361211322742607</c:v>
                </c:pt>
                <c:pt idx="1644">
                  <c:v>1.3639175353501169</c:v>
                </c:pt>
                <c:pt idx="1645">
                  <c:v>1.367781066056809</c:v>
                </c:pt>
                <c:pt idx="1646">
                  <c:v>1.3719152034899471</c:v>
                </c:pt>
                <c:pt idx="1647">
                  <c:v>1.371530918505419</c:v>
                </c:pt>
                <c:pt idx="1648">
                  <c:v>1.3705578236887479</c:v>
                </c:pt>
                <c:pt idx="1649">
                  <c:v>1.37288523049345</c:v>
                </c:pt>
                <c:pt idx="1650">
                  <c:v>1.3709428748039001</c:v>
                </c:pt>
                <c:pt idx="1651">
                  <c:v>1.3711046164527549</c:v>
                </c:pt>
                <c:pt idx="1652">
                  <c:v>1.3749025398195109</c:v>
                </c:pt>
                <c:pt idx="1653">
                  <c:v>1.3742164851048471</c:v>
                </c:pt>
                <c:pt idx="1654">
                  <c:v>1.375084958219408</c:v>
                </c:pt>
                <c:pt idx="1655">
                  <c:v>1.380828201945091</c:v>
                </c:pt>
                <c:pt idx="1656">
                  <c:v>1.3809394225168421</c:v>
                </c:pt>
                <c:pt idx="1657">
                  <c:v>1.381114357019853</c:v>
                </c:pt>
                <c:pt idx="1658">
                  <c:v>1.3831048548068221</c:v>
                </c:pt>
                <c:pt idx="1659">
                  <c:v>1.3750155933637089</c:v>
                </c:pt>
                <c:pt idx="1660">
                  <c:v>1.36075969729338</c:v>
                </c:pt>
                <c:pt idx="1661">
                  <c:v>1.355230575319893</c:v>
                </c:pt>
                <c:pt idx="1662">
                  <c:v>1.344001594828101</c:v>
                </c:pt>
                <c:pt idx="1663">
                  <c:v>1.348060861076448</c:v>
                </c:pt>
                <c:pt idx="1664">
                  <c:v>1.3627894672589711</c:v>
                </c:pt>
                <c:pt idx="1665">
                  <c:v>1.366547966988354</c:v>
                </c:pt>
                <c:pt idx="1666">
                  <c:v>1.356480456808264</c:v>
                </c:pt>
                <c:pt idx="1667">
                  <c:v>1.3578368953460001</c:v>
                </c:pt>
                <c:pt idx="1668">
                  <c:v>1.3553712073470561</c:v>
                </c:pt>
                <c:pt idx="1669">
                  <c:v>1.349317553804368</c:v>
                </c:pt>
                <c:pt idx="1670">
                  <c:v>1.3685347538905539</c:v>
                </c:pt>
                <c:pt idx="1671">
                  <c:v>1.3771080594569931</c:v>
                </c:pt>
                <c:pt idx="1672">
                  <c:v>1.3718670292656281</c:v>
                </c:pt>
                <c:pt idx="1673">
                  <c:v>1.375279993585214</c:v>
                </c:pt>
                <c:pt idx="1674">
                  <c:v>1.361755360204757</c:v>
                </c:pt>
                <c:pt idx="1675">
                  <c:v>1.351517733761332</c:v>
                </c:pt>
                <c:pt idx="1676">
                  <c:v>1.338888140221135</c:v>
                </c:pt>
                <c:pt idx="1677">
                  <c:v>1.335436757960607</c:v>
                </c:pt>
                <c:pt idx="1678">
                  <c:v>1.3331317978102639</c:v>
                </c:pt>
                <c:pt idx="1679">
                  <c:v>1.3448809508206101</c:v>
                </c:pt>
                <c:pt idx="1680">
                  <c:v>1.3475609767207291</c:v>
                </c:pt>
                <c:pt idx="1681">
                  <c:v>1.353809006543818</c:v>
                </c:pt>
                <c:pt idx="1682">
                  <c:v>1.355214449685143</c:v>
                </c:pt>
                <c:pt idx="1683">
                  <c:v>1.357762263360375</c:v>
                </c:pt>
                <c:pt idx="1684">
                  <c:v>1.3618294214700639</c:v>
                </c:pt>
                <c:pt idx="1685">
                  <c:v>1.361257472213677</c:v>
                </c:pt>
                <c:pt idx="1686">
                  <c:v>1.360051250158776</c:v>
                </c:pt>
                <c:pt idx="1687">
                  <c:v>1.3599663324725459</c:v>
                </c:pt>
                <c:pt idx="1688">
                  <c:v>1.363303378726245</c:v>
                </c:pt>
                <c:pt idx="1689">
                  <c:v>1.3514836222520259</c:v>
                </c:pt>
                <c:pt idx="1690">
                  <c:v>1.354153359201528</c:v>
                </c:pt>
                <c:pt idx="1691">
                  <c:v>1.3502642109288561</c:v>
                </c:pt>
                <c:pt idx="1692">
                  <c:v>1.352840889245283</c:v>
                </c:pt>
                <c:pt idx="1693">
                  <c:v>1.353312006184022</c:v>
                </c:pt>
                <c:pt idx="1694">
                  <c:v>1.3649997527487781</c:v>
                </c:pt>
                <c:pt idx="1695">
                  <c:v>1.3656486842833071</c:v>
                </c:pt>
                <c:pt idx="1696">
                  <c:v>1.3671190497663559</c:v>
                </c:pt>
                <c:pt idx="1697">
                  <c:v>1.3586382252848579</c:v>
                </c:pt>
                <c:pt idx="1698">
                  <c:v>1.357584561985866</c:v>
                </c:pt>
                <c:pt idx="1699">
                  <c:v>1.36588941416085</c:v>
                </c:pt>
                <c:pt idx="1700">
                  <c:v>1.371201021597253</c:v>
                </c:pt>
                <c:pt idx="1701">
                  <c:v>1.366091348961638</c:v>
                </c:pt>
                <c:pt idx="1702">
                  <c:v>1.362969427334866</c:v>
                </c:pt>
                <c:pt idx="1703">
                  <c:v>1.376702348400787</c:v>
                </c:pt>
                <c:pt idx="1704">
                  <c:v>1.3753155497957841</c:v>
                </c:pt>
                <c:pt idx="1705">
                  <c:v>1.3788414396837501</c:v>
                </c:pt>
                <c:pt idx="1706">
                  <c:v>1.3859655480586011</c:v>
                </c:pt>
                <c:pt idx="1707">
                  <c:v>1.3930042206792581</c:v>
                </c:pt>
                <c:pt idx="1708">
                  <c:v>1.399841701358066</c:v>
                </c:pt>
                <c:pt idx="1709">
                  <c:v>1.3921098093651549</c:v>
                </c:pt>
                <c:pt idx="1710">
                  <c:v>1.3911881297006929</c:v>
                </c:pt>
                <c:pt idx="1711">
                  <c:v>1.3886157763093769</c:v>
                </c:pt>
                <c:pt idx="1712">
                  <c:v>1.373391390644878</c:v>
                </c:pt>
                <c:pt idx="1713">
                  <c:v>1.371258951023977</c:v>
                </c:pt>
                <c:pt idx="1714">
                  <c:v>1.3672377859927201</c:v>
                </c:pt>
                <c:pt idx="1715">
                  <c:v>1.3605536041818811</c:v>
                </c:pt>
                <c:pt idx="1716">
                  <c:v>1.372627555373783</c:v>
                </c:pt>
                <c:pt idx="1717">
                  <c:v>1.345414676616852</c:v>
                </c:pt>
                <c:pt idx="1718">
                  <c:v>1.348224000231812</c:v>
                </c:pt>
                <c:pt idx="1719">
                  <c:v>1.35311884063707</c:v>
                </c:pt>
                <c:pt idx="1720">
                  <c:v>1.3626097324623641</c:v>
                </c:pt>
                <c:pt idx="1721">
                  <c:v>1.3601582536827761</c:v>
                </c:pt>
                <c:pt idx="1722">
                  <c:v>1.3628479406360181</c:v>
                </c:pt>
                <c:pt idx="1723">
                  <c:v>1.3724603345209849</c:v>
                </c:pt>
                <c:pt idx="1724">
                  <c:v>1.3713675610038421</c:v>
                </c:pt>
                <c:pt idx="1725">
                  <c:v>1.3667973963829929</c:v>
                </c:pt>
                <c:pt idx="1726">
                  <c:v>1.3607446651712909</c:v>
                </c:pt>
                <c:pt idx="1727">
                  <c:v>1.3600736337097781</c:v>
                </c:pt>
                <c:pt idx="1728">
                  <c:v>1.3559988905507661</c:v>
                </c:pt>
                <c:pt idx="1729">
                  <c:v>1.3573945669902681</c:v>
                </c:pt>
                <c:pt idx="1730">
                  <c:v>1.35584293496534</c:v>
                </c:pt>
                <c:pt idx="1731">
                  <c:v>1.343421485734378</c:v>
                </c:pt>
                <c:pt idx="1732">
                  <c:v>1.3434841728362381</c:v>
                </c:pt>
                <c:pt idx="1733">
                  <c:v>1.349320105255837</c:v>
                </c:pt>
                <c:pt idx="1734">
                  <c:v>1.3455553249107679</c:v>
                </c:pt>
                <c:pt idx="1735">
                  <c:v>1.350436221480366</c:v>
                </c:pt>
                <c:pt idx="1736">
                  <c:v>1.3497324319901181</c:v>
                </c:pt>
                <c:pt idx="1737">
                  <c:v>1.348740623265295</c:v>
                </c:pt>
                <c:pt idx="1738">
                  <c:v>1.3488033046276029</c:v>
                </c:pt>
                <c:pt idx="1739">
                  <c:v>1.347523740352327</c:v>
                </c:pt>
                <c:pt idx="1740">
                  <c:v>1.357901240214229</c:v>
                </c:pt>
                <c:pt idx="1741">
                  <c:v>1.355091438493621</c:v>
                </c:pt>
                <c:pt idx="1742">
                  <c:v>1.3599317733051119</c:v>
                </c:pt>
                <c:pt idx="1743">
                  <c:v>1.3749734596708509</c:v>
                </c:pt>
                <c:pt idx="1744">
                  <c:v>1.3799360816555859</c:v>
                </c:pt>
                <c:pt idx="1745">
                  <c:v>1.379255320699506</c:v>
                </c:pt>
                <c:pt idx="1746">
                  <c:v>1.3756205595960951</c:v>
                </c:pt>
                <c:pt idx="1747">
                  <c:v>1.376561865800711</c:v>
                </c:pt>
                <c:pt idx="1748">
                  <c:v>1.3809012149254789</c:v>
                </c:pt>
                <c:pt idx="1749">
                  <c:v>1.3789239455797671</c:v>
                </c:pt>
                <c:pt idx="1750">
                  <c:v>1.391172685898636</c:v>
                </c:pt>
                <c:pt idx="1751">
                  <c:v>1.3876934037509241</c:v>
                </c:pt>
                <c:pt idx="1752">
                  <c:v>1.3873529600968919</c:v>
                </c:pt>
                <c:pt idx="1753">
                  <c:v>1.3745488982721621</c:v>
                </c:pt>
                <c:pt idx="1754">
                  <c:v>1.3821666928264249</c:v>
                </c:pt>
                <c:pt idx="1755">
                  <c:v>1.379556257959712</c:v>
                </c:pt>
                <c:pt idx="1756">
                  <c:v>1.378582628436136</c:v>
                </c:pt>
                <c:pt idx="1757">
                  <c:v>1.37633790136156</c:v>
                </c:pt>
                <c:pt idx="1758">
                  <c:v>1.3635473852239279</c:v>
                </c:pt>
                <c:pt idx="1759">
                  <c:v>1.3606361153268809</c:v>
                </c:pt>
                <c:pt idx="1760">
                  <c:v>1.349848472464988</c:v>
                </c:pt>
                <c:pt idx="1761">
                  <c:v>1.3514788895309819</c:v>
                </c:pt>
                <c:pt idx="1762">
                  <c:v>1.3593726450493611</c:v>
                </c:pt>
                <c:pt idx="1763">
                  <c:v>1.354356206227197</c:v>
                </c:pt>
                <c:pt idx="1764">
                  <c:v>1.3589989691580739</c:v>
                </c:pt>
                <c:pt idx="1765">
                  <c:v>1.3609055857568439</c:v>
                </c:pt>
                <c:pt idx="1766">
                  <c:v>1.360544277831687</c:v>
                </c:pt>
                <c:pt idx="1767">
                  <c:v>1.354226915313484</c:v>
                </c:pt>
                <c:pt idx="1768">
                  <c:v>1.354932584377285</c:v>
                </c:pt>
                <c:pt idx="1769">
                  <c:v>1.3577498220480519</c:v>
                </c:pt>
                <c:pt idx="1770">
                  <c:v>1.3575056992402961</c:v>
                </c:pt>
                <c:pt idx="1771">
                  <c:v>1.3542821542377519</c:v>
                </c:pt>
                <c:pt idx="1772">
                  <c:v>1.3498477626779639</c:v>
                </c:pt>
                <c:pt idx="1773">
                  <c:v>1.3537386259153861</c:v>
                </c:pt>
                <c:pt idx="1774">
                  <c:v>1.35701925323309</c:v>
                </c:pt>
                <c:pt idx="1775">
                  <c:v>1.3613375709122719</c:v>
                </c:pt>
                <c:pt idx="1776">
                  <c:v>1.366589224741265</c:v>
                </c:pt>
                <c:pt idx="1777">
                  <c:v>1.3636607965255081</c:v>
                </c:pt>
                <c:pt idx="1778">
                  <c:v>1.3608944244229619</c:v>
                </c:pt>
                <c:pt idx="1779">
                  <c:v>1.365630270288376</c:v>
                </c:pt>
                <c:pt idx="1780">
                  <c:v>1.370643807903777</c:v>
                </c:pt>
                <c:pt idx="1781">
                  <c:v>1.3689535839479301</c:v>
                </c:pt>
                <c:pt idx="1782">
                  <c:v>1.3658717495649351</c:v>
                </c:pt>
                <c:pt idx="1783">
                  <c:v>1.3711649906703229</c:v>
                </c:pt>
                <c:pt idx="1784">
                  <c:v>1.3695028034073831</c:v>
                </c:pt>
                <c:pt idx="1785">
                  <c:v>1.375155588232652</c:v>
                </c:pt>
                <c:pt idx="1786">
                  <c:v>1.37701141307886</c:v>
                </c:pt>
                <c:pt idx="1787">
                  <c:v>1.3798312330117579</c:v>
                </c:pt>
                <c:pt idx="1788">
                  <c:v>1.383444916295659</c:v>
                </c:pt>
                <c:pt idx="1789">
                  <c:v>1.3845038776488701</c:v>
                </c:pt>
                <c:pt idx="1790">
                  <c:v>1.3846781707702069</c:v>
                </c:pt>
                <c:pt idx="1791">
                  <c:v>1.3799263372933239</c:v>
                </c:pt>
                <c:pt idx="1792">
                  <c:v>1.375875605662719</c:v>
                </c:pt>
                <c:pt idx="1793">
                  <c:v>1.376478114003179</c:v>
                </c:pt>
                <c:pt idx="1794">
                  <c:v>1.3755437016237571</c:v>
                </c:pt>
                <c:pt idx="1795">
                  <c:v>1.3599942997643171</c:v>
                </c:pt>
                <c:pt idx="1796">
                  <c:v>1.36014327785445</c:v>
                </c:pt>
                <c:pt idx="1797">
                  <c:v>1.3585209711019159</c:v>
                </c:pt>
                <c:pt idx="1798">
                  <c:v>1.361524061888107</c:v>
                </c:pt>
                <c:pt idx="1799">
                  <c:v>1.359723369865169</c:v>
                </c:pt>
                <c:pt idx="1800">
                  <c:v>1.358669012484724</c:v>
                </c:pt>
                <c:pt idx="1801">
                  <c:v>1.3617222268513369</c:v>
                </c:pt>
                <c:pt idx="1802">
                  <c:v>1.3625534080071831</c:v>
                </c:pt>
                <c:pt idx="1803">
                  <c:v>1.3638715739280509</c:v>
                </c:pt>
                <c:pt idx="1804">
                  <c:v>1.354041565821011</c:v>
                </c:pt>
                <c:pt idx="1805">
                  <c:v>1.348414584132116</c:v>
                </c:pt>
                <c:pt idx="1806">
                  <c:v>1.345479212301864</c:v>
                </c:pt>
                <c:pt idx="1807">
                  <c:v>1.3421104519938041</c:v>
                </c:pt>
                <c:pt idx="1808">
                  <c:v>1.3400424168242839</c:v>
                </c:pt>
                <c:pt idx="1809">
                  <c:v>1.34028874623493</c:v>
                </c:pt>
                <c:pt idx="1810">
                  <c:v>1.337867911713253</c:v>
                </c:pt>
                <c:pt idx="1811">
                  <c:v>1.334416478496719</c:v>
                </c:pt>
                <c:pt idx="1812">
                  <c:v>1.338028188037764</c:v>
                </c:pt>
                <c:pt idx="1813">
                  <c:v>1.333913259345842</c:v>
                </c:pt>
                <c:pt idx="1814">
                  <c:v>1.3338855828832381</c:v>
                </c:pt>
                <c:pt idx="1815">
                  <c:v>1.331866709882473</c:v>
                </c:pt>
                <c:pt idx="1816">
                  <c:v>1.3317775814005499</c:v>
                </c:pt>
                <c:pt idx="1817">
                  <c:v>1.3284541664692131</c:v>
                </c:pt>
                <c:pt idx="1818">
                  <c:v>1.3342803846943689</c:v>
                </c:pt>
                <c:pt idx="1819">
                  <c:v>1.3238412679200351</c:v>
                </c:pt>
                <c:pt idx="1820">
                  <c:v>1.3237341940751799</c:v>
                </c:pt>
                <c:pt idx="1821">
                  <c:v>1.3199138347490911</c:v>
                </c:pt>
                <c:pt idx="1822">
                  <c:v>1.321700593404282</c:v>
                </c:pt>
                <c:pt idx="1823">
                  <c:v>1.3189058543353831</c:v>
                </c:pt>
                <c:pt idx="1824">
                  <c:v>1.322122663751216</c:v>
                </c:pt>
                <c:pt idx="1825">
                  <c:v>1.3226619611894339</c:v>
                </c:pt>
                <c:pt idx="1826">
                  <c:v>1.3196463452847911</c:v>
                </c:pt>
                <c:pt idx="1827">
                  <c:v>1.3137657857903291</c:v>
                </c:pt>
                <c:pt idx="1828">
                  <c:v>1.32180038314917</c:v>
                </c:pt>
                <c:pt idx="1829">
                  <c:v>1.3202501472249391</c:v>
                </c:pt>
                <c:pt idx="1830">
                  <c:v>1.310781114846812</c:v>
                </c:pt>
                <c:pt idx="1831">
                  <c:v>1.304834126670942</c:v>
                </c:pt>
                <c:pt idx="1832">
                  <c:v>1.3074541452949779</c:v>
                </c:pt>
                <c:pt idx="1833">
                  <c:v>1.3062027045116069</c:v>
                </c:pt>
                <c:pt idx="1834">
                  <c:v>1.3105569083850359</c:v>
                </c:pt>
                <c:pt idx="1835">
                  <c:v>1.3125403040990551</c:v>
                </c:pt>
                <c:pt idx="1836">
                  <c:v>1.3159692200010831</c:v>
                </c:pt>
                <c:pt idx="1837">
                  <c:v>1.326448720995075</c:v>
                </c:pt>
                <c:pt idx="1838">
                  <c:v>1.3272522649540059</c:v>
                </c:pt>
                <c:pt idx="1839">
                  <c:v>1.32957237257026</c:v>
                </c:pt>
                <c:pt idx="1840">
                  <c:v>1.331961269487701</c:v>
                </c:pt>
                <c:pt idx="1841">
                  <c:v>1.329317567459678</c:v>
                </c:pt>
                <c:pt idx="1842">
                  <c:v>1.336651131337381</c:v>
                </c:pt>
                <c:pt idx="1843">
                  <c:v>1.339552720576044</c:v>
                </c:pt>
                <c:pt idx="1844">
                  <c:v>1.3408741132654871</c:v>
                </c:pt>
                <c:pt idx="1845">
                  <c:v>1.3450593889818849</c:v>
                </c:pt>
                <c:pt idx="1846">
                  <c:v>1.347216958571382</c:v>
                </c:pt>
                <c:pt idx="1847">
                  <c:v>1.3473205267964989</c:v>
                </c:pt>
                <c:pt idx="1848">
                  <c:v>1.3495422280357869</c:v>
                </c:pt>
                <c:pt idx="1849">
                  <c:v>1.348291483461989</c:v>
                </c:pt>
                <c:pt idx="1850">
                  <c:v>1.3499087049166549</c:v>
                </c:pt>
                <c:pt idx="1851">
                  <c:v>1.355731775308193</c:v>
                </c:pt>
                <c:pt idx="1852">
                  <c:v>1.3590182582739541</c:v>
                </c:pt>
                <c:pt idx="1853">
                  <c:v>1.3600326395011519</c:v>
                </c:pt>
                <c:pt idx="1854">
                  <c:v>1.3662713788209511</c:v>
                </c:pt>
                <c:pt idx="1855">
                  <c:v>1.3682153126387859</c:v>
                </c:pt>
                <c:pt idx="1856">
                  <c:v>1.3739165016520889</c:v>
                </c:pt>
                <c:pt idx="1857">
                  <c:v>1.3796156838314131</c:v>
                </c:pt>
                <c:pt idx="1858">
                  <c:v>1.3818789389582009</c:v>
                </c:pt>
                <c:pt idx="1859">
                  <c:v>1.3845737593416561</c:v>
                </c:pt>
                <c:pt idx="1860">
                  <c:v>1.3824165060909379</c:v>
                </c:pt>
                <c:pt idx="1861">
                  <c:v>1.3835667054708589</c:v>
                </c:pt>
                <c:pt idx="1862">
                  <c:v>1.386408470081792</c:v>
                </c:pt>
                <c:pt idx="1863">
                  <c:v>1.3841862938799769</c:v>
                </c:pt>
                <c:pt idx="1864">
                  <c:v>1.3879085031065821</c:v>
                </c:pt>
                <c:pt idx="1865">
                  <c:v>1.3861569786169761</c:v>
                </c:pt>
                <c:pt idx="1866">
                  <c:v>1.383423038371193</c:v>
                </c:pt>
                <c:pt idx="1867">
                  <c:v>1.3755604105006041</c:v>
                </c:pt>
                <c:pt idx="1868">
                  <c:v>1.376169616953941</c:v>
                </c:pt>
                <c:pt idx="1869">
                  <c:v>1.3742986679992739</c:v>
                </c:pt>
                <c:pt idx="1870">
                  <c:v>1.36404579432969</c:v>
                </c:pt>
                <c:pt idx="1871">
                  <c:v>1.363360906276174</c:v>
                </c:pt>
                <c:pt idx="1872">
                  <c:v>1.3644572978520759</c:v>
                </c:pt>
                <c:pt idx="1873">
                  <c:v>1.368348305461855</c:v>
                </c:pt>
                <c:pt idx="1874">
                  <c:v>1.3715224059773661</c:v>
                </c:pt>
                <c:pt idx="1875">
                  <c:v>1.3707022646070439</c:v>
                </c:pt>
                <c:pt idx="1876">
                  <c:v>1.367200639720761</c:v>
                </c:pt>
                <c:pt idx="1877">
                  <c:v>1.365260010169036</c:v>
                </c:pt>
                <c:pt idx="1878">
                  <c:v>1.3680077238900621</c:v>
                </c:pt>
                <c:pt idx="1879">
                  <c:v>1.3684554813889971</c:v>
                </c:pt>
                <c:pt idx="1880">
                  <c:v>1.3717512883367611</c:v>
                </c:pt>
                <c:pt idx="1881">
                  <c:v>1.3869290943520509</c:v>
                </c:pt>
                <c:pt idx="1882">
                  <c:v>1.3902590461331219</c:v>
                </c:pt>
                <c:pt idx="1883">
                  <c:v>1.3983930859491289</c:v>
                </c:pt>
                <c:pt idx="1884">
                  <c:v>1.4058161709160899</c:v>
                </c:pt>
                <c:pt idx="1885">
                  <c:v>1.404619976056555</c:v>
                </c:pt>
                <c:pt idx="1886">
                  <c:v>1.40328136891016</c:v>
                </c:pt>
                <c:pt idx="1887">
                  <c:v>1.4075729858687791</c:v>
                </c:pt>
                <c:pt idx="1888">
                  <c:v>1.4063396792029139</c:v>
                </c:pt>
                <c:pt idx="1889">
                  <c:v>1.40072872154073</c:v>
                </c:pt>
                <c:pt idx="1890">
                  <c:v>1.400827898471386</c:v>
                </c:pt>
                <c:pt idx="1891">
                  <c:v>1.4043030467661961</c:v>
                </c:pt>
                <c:pt idx="1892">
                  <c:v>1.4192122788163311</c:v>
                </c:pt>
                <c:pt idx="1893">
                  <c:v>1.4175154487358941</c:v>
                </c:pt>
                <c:pt idx="1894">
                  <c:v>1.414914218805692</c:v>
                </c:pt>
                <c:pt idx="1895">
                  <c:v>1.4124285272067221</c:v>
                </c:pt>
                <c:pt idx="1896">
                  <c:v>1.41050335324391</c:v>
                </c:pt>
                <c:pt idx="1897">
                  <c:v>1.408550447700865</c:v>
                </c:pt>
                <c:pt idx="1898">
                  <c:v>1.4096592159376451</c:v>
                </c:pt>
                <c:pt idx="1899">
                  <c:v>1.408821345248112</c:v>
                </c:pt>
                <c:pt idx="1900">
                  <c:v>1.4034370935503091</c:v>
                </c:pt>
                <c:pt idx="1901">
                  <c:v>1.4005128962866029</c:v>
                </c:pt>
                <c:pt idx="1902">
                  <c:v>1.402111452681289</c:v>
                </c:pt>
                <c:pt idx="1903">
                  <c:v>1.396125678502409</c:v>
                </c:pt>
                <c:pt idx="1904">
                  <c:v>1.3986916039515129</c:v>
                </c:pt>
                <c:pt idx="1905">
                  <c:v>1.4022309362548191</c:v>
                </c:pt>
                <c:pt idx="1906">
                  <c:v>1.4044226551565</c:v>
                </c:pt>
                <c:pt idx="1907">
                  <c:v>1.4056236729207541</c:v>
                </c:pt>
                <c:pt idx="1908">
                  <c:v>1.410531141618824</c:v>
                </c:pt>
                <c:pt idx="1909">
                  <c:v>1.4077471590289441</c:v>
                </c:pt>
                <c:pt idx="1910">
                  <c:v>1.419523617067016</c:v>
                </c:pt>
                <c:pt idx="1911">
                  <c:v>1.4198560128814961</c:v>
                </c:pt>
                <c:pt idx="1912">
                  <c:v>1.4225776559315479</c:v>
                </c:pt>
                <c:pt idx="1913">
                  <c:v>1.4244597451344561</c:v>
                </c:pt>
                <c:pt idx="1914">
                  <c:v>1.421465807195367</c:v>
                </c:pt>
                <c:pt idx="1915">
                  <c:v>1.4215868362881821</c:v>
                </c:pt>
                <c:pt idx="1916">
                  <c:v>1.413715353161255</c:v>
                </c:pt>
                <c:pt idx="1917">
                  <c:v>1.4125052003761509</c:v>
                </c:pt>
                <c:pt idx="1918">
                  <c:v>1.414416123072783</c:v>
                </c:pt>
                <c:pt idx="1919">
                  <c:v>1.4141521063780409</c:v>
                </c:pt>
                <c:pt idx="1920">
                  <c:v>1.4101817546176461</c:v>
                </c:pt>
                <c:pt idx="1921">
                  <c:v>1.4083898391738749</c:v>
                </c:pt>
                <c:pt idx="1922">
                  <c:v>1.4174229950178989</c:v>
                </c:pt>
                <c:pt idx="1923">
                  <c:v>1.422011924094686</c:v>
                </c:pt>
                <c:pt idx="1924">
                  <c:v>1.4158968645020411</c:v>
                </c:pt>
                <c:pt idx="1925">
                  <c:v>1.4146341919970269</c:v>
                </c:pt>
                <c:pt idx="1926">
                  <c:v>1.408097742521665</c:v>
                </c:pt>
                <c:pt idx="1927">
                  <c:v>1.413135836620435</c:v>
                </c:pt>
                <c:pt idx="1928">
                  <c:v>1.4114119807861469</c:v>
                </c:pt>
                <c:pt idx="1929">
                  <c:v>1.411457985559899</c:v>
                </c:pt>
                <c:pt idx="1930">
                  <c:v>1.408464943059611</c:v>
                </c:pt>
                <c:pt idx="1931">
                  <c:v>1.4141600221305071</c:v>
                </c:pt>
                <c:pt idx="1932">
                  <c:v>1.4176999818899549</c:v>
                </c:pt>
                <c:pt idx="1933">
                  <c:v>1.417022065199395</c:v>
                </c:pt>
                <c:pt idx="1934">
                  <c:v>1.415197432533789</c:v>
                </c:pt>
                <c:pt idx="1935">
                  <c:v>1.41482055527155</c:v>
                </c:pt>
                <c:pt idx="1936">
                  <c:v>1.4118002523843489</c:v>
                </c:pt>
                <c:pt idx="1937">
                  <c:v>1.4119450160226279</c:v>
                </c:pt>
                <c:pt idx="1938">
                  <c:v>1.410445067516944</c:v>
                </c:pt>
                <c:pt idx="1939">
                  <c:v>1.4134322864240101</c:v>
                </c:pt>
                <c:pt idx="1940">
                  <c:v>1.4117292926980489</c:v>
                </c:pt>
                <c:pt idx="1941">
                  <c:v>1.409743754305095</c:v>
                </c:pt>
                <c:pt idx="1942">
                  <c:v>1.4078442940605029</c:v>
                </c:pt>
                <c:pt idx="1943">
                  <c:v>1.406458339454508</c:v>
                </c:pt>
                <c:pt idx="1944">
                  <c:v>1.4056754041942949</c:v>
                </c:pt>
                <c:pt idx="1945">
                  <c:v>1.403664021296086</c:v>
                </c:pt>
                <c:pt idx="1946">
                  <c:v>1.4017198057087921</c:v>
                </c:pt>
                <c:pt idx="1947">
                  <c:v>1.404780737934842</c:v>
                </c:pt>
                <c:pt idx="1948">
                  <c:v>1.4031795874168389</c:v>
                </c:pt>
                <c:pt idx="1949">
                  <c:v>1.4031870245172831</c:v>
                </c:pt>
                <c:pt idx="1950">
                  <c:v>1.4020195167984879</c:v>
                </c:pt>
                <c:pt idx="1951">
                  <c:v>1.4041470709462049</c:v>
                </c:pt>
                <c:pt idx="1952">
                  <c:v>1.4089747662543319</c:v>
                </c:pt>
                <c:pt idx="1953">
                  <c:v>1.4082568582491961</c:v>
                </c:pt>
                <c:pt idx="1954">
                  <c:v>1.4098954841619411</c:v>
                </c:pt>
                <c:pt idx="1955">
                  <c:v>1.4131578633011641</c:v>
                </c:pt>
                <c:pt idx="1956">
                  <c:v>1.412147306983488</c:v>
                </c:pt>
                <c:pt idx="1957">
                  <c:v>1.4126383769930611</c:v>
                </c:pt>
                <c:pt idx="1958">
                  <c:v>1.4113140292259789</c:v>
                </c:pt>
                <c:pt idx="1959">
                  <c:v>1.4106708115218061</c:v>
                </c:pt>
                <c:pt idx="1960">
                  <c:v>1.417436411794879</c:v>
                </c:pt>
                <c:pt idx="1961">
                  <c:v>1.418466363405936</c:v>
                </c:pt>
                <c:pt idx="1962">
                  <c:v>1.416906309784336</c:v>
                </c:pt>
                <c:pt idx="1963">
                  <c:v>1.4183845144469851</c:v>
                </c:pt>
                <c:pt idx="1964">
                  <c:v>1.414411689382612</c:v>
                </c:pt>
                <c:pt idx="1965">
                  <c:v>1.4204262488207431</c:v>
                </c:pt>
                <c:pt idx="1966">
                  <c:v>1.4186131486332529</c:v>
                </c:pt>
                <c:pt idx="1967">
                  <c:v>1.416683630023841</c:v>
                </c:pt>
                <c:pt idx="1968">
                  <c:v>1.4238491822043939</c:v>
                </c:pt>
                <c:pt idx="1969">
                  <c:v>1.424364658683863</c:v>
                </c:pt>
                <c:pt idx="1970">
                  <c:v>1.4254994474905081</c:v>
                </c:pt>
                <c:pt idx="1971">
                  <c:v>1.421357671916639</c:v>
                </c:pt>
                <c:pt idx="1972">
                  <c:v>1.421690520157741</c:v>
                </c:pt>
                <c:pt idx="1973">
                  <c:v>1.4228565815569161</c:v>
                </c:pt>
                <c:pt idx="1974">
                  <c:v>1.4221127829951079</c:v>
                </c:pt>
                <c:pt idx="1975">
                  <c:v>1.4216795918308911</c:v>
                </c:pt>
                <c:pt idx="1976">
                  <c:v>1.4346323242169789</c:v>
                </c:pt>
                <c:pt idx="1977">
                  <c:v>1.43438056451847</c:v>
                </c:pt>
                <c:pt idx="1978">
                  <c:v>1.436612605901521</c:v>
                </c:pt>
                <c:pt idx="1979">
                  <c:v>1.4330899304879361</c:v>
                </c:pt>
                <c:pt idx="1980">
                  <c:v>1.436285691518818</c:v>
                </c:pt>
                <c:pt idx="1981">
                  <c:v>1.4417330945580991</c:v>
                </c:pt>
                <c:pt idx="1982">
                  <c:v>1.440816465448278</c:v>
                </c:pt>
              </c:numCache>
            </c:numRef>
          </c:val>
          <c:smooth val="0"/>
        </c:ser>
        <c:ser>
          <c:idx val="11"/>
          <c:order val="11"/>
          <c:tx>
            <c:strRef>
              <c:f>Sheet1!$N$1</c:f>
              <c:strCache>
                <c:ptCount val="1"/>
                <c:pt idx="0">
                  <c:v>持仓因子10</c:v>
                </c:pt>
              </c:strCache>
            </c:strRef>
          </c:tx>
          <c:spPr>
            <a:ln w="28575" cap="rnd">
              <a:solidFill>
                <a:schemeClr val="accent6">
                  <a:lumMod val="60000"/>
                </a:schemeClr>
              </a:solidFill>
              <a:round/>
            </a:ln>
            <a:effectLst/>
          </c:spPr>
          <c:marker>
            <c:symbol val="none"/>
          </c:marker>
          <c:cat>
            <c:numRef>
              <c:f>Sheet1!$A$2:$A$1984</c:f>
              <c:numCache>
                <c:formatCode>yyyy\-mm\-dd</c:formatCode>
                <c:ptCount val="1983"/>
                <c:pt idx="0">
                  <c:v>40183</c:v>
                </c:pt>
                <c:pt idx="1">
                  <c:v>40184</c:v>
                </c:pt>
                <c:pt idx="2">
                  <c:v>40185</c:v>
                </c:pt>
                <c:pt idx="3">
                  <c:v>40186</c:v>
                </c:pt>
                <c:pt idx="4">
                  <c:v>40189</c:v>
                </c:pt>
                <c:pt idx="5">
                  <c:v>40190</c:v>
                </c:pt>
                <c:pt idx="6">
                  <c:v>40191</c:v>
                </c:pt>
                <c:pt idx="7">
                  <c:v>40192</c:v>
                </c:pt>
                <c:pt idx="8">
                  <c:v>40193</c:v>
                </c:pt>
                <c:pt idx="9">
                  <c:v>40196</c:v>
                </c:pt>
                <c:pt idx="10">
                  <c:v>40197</c:v>
                </c:pt>
                <c:pt idx="11">
                  <c:v>40198</c:v>
                </c:pt>
                <c:pt idx="12">
                  <c:v>40199</c:v>
                </c:pt>
                <c:pt idx="13">
                  <c:v>40200</c:v>
                </c:pt>
                <c:pt idx="14">
                  <c:v>40203</c:v>
                </c:pt>
                <c:pt idx="15">
                  <c:v>40204</c:v>
                </c:pt>
                <c:pt idx="16">
                  <c:v>40205</c:v>
                </c:pt>
                <c:pt idx="17">
                  <c:v>40206</c:v>
                </c:pt>
                <c:pt idx="18">
                  <c:v>40207</c:v>
                </c:pt>
                <c:pt idx="19">
                  <c:v>40210</c:v>
                </c:pt>
                <c:pt idx="20">
                  <c:v>40211</c:v>
                </c:pt>
                <c:pt idx="21">
                  <c:v>40212</c:v>
                </c:pt>
                <c:pt idx="22">
                  <c:v>40213</c:v>
                </c:pt>
                <c:pt idx="23">
                  <c:v>40214</c:v>
                </c:pt>
                <c:pt idx="24">
                  <c:v>40217</c:v>
                </c:pt>
                <c:pt idx="25">
                  <c:v>40218</c:v>
                </c:pt>
                <c:pt idx="26">
                  <c:v>40219</c:v>
                </c:pt>
                <c:pt idx="27">
                  <c:v>40220</c:v>
                </c:pt>
                <c:pt idx="28">
                  <c:v>40221</c:v>
                </c:pt>
                <c:pt idx="29">
                  <c:v>40231</c:v>
                </c:pt>
                <c:pt idx="30">
                  <c:v>40232</c:v>
                </c:pt>
                <c:pt idx="31">
                  <c:v>40233</c:v>
                </c:pt>
                <c:pt idx="32">
                  <c:v>40234</c:v>
                </c:pt>
                <c:pt idx="33">
                  <c:v>40235</c:v>
                </c:pt>
                <c:pt idx="34">
                  <c:v>40238</c:v>
                </c:pt>
                <c:pt idx="35">
                  <c:v>40239</c:v>
                </c:pt>
                <c:pt idx="36">
                  <c:v>40240</c:v>
                </c:pt>
                <c:pt idx="37">
                  <c:v>40241</c:v>
                </c:pt>
                <c:pt idx="38">
                  <c:v>40242</c:v>
                </c:pt>
                <c:pt idx="39">
                  <c:v>40245</c:v>
                </c:pt>
                <c:pt idx="40">
                  <c:v>40246</c:v>
                </c:pt>
                <c:pt idx="41">
                  <c:v>40247</c:v>
                </c:pt>
                <c:pt idx="42">
                  <c:v>40248</c:v>
                </c:pt>
                <c:pt idx="43">
                  <c:v>40249</c:v>
                </c:pt>
                <c:pt idx="44">
                  <c:v>40252</c:v>
                </c:pt>
                <c:pt idx="45">
                  <c:v>40253</c:v>
                </c:pt>
                <c:pt idx="46">
                  <c:v>40254</c:v>
                </c:pt>
                <c:pt idx="47">
                  <c:v>40255</c:v>
                </c:pt>
                <c:pt idx="48">
                  <c:v>40256</c:v>
                </c:pt>
                <c:pt idx="49">
                  <c:v>40259</c:v>
                </c:pt>
                <c:pt idx="50">
                  <c:v>40260</c:v>
                </c:pt>
                <c:pt idx="51">
                  <c:v>40261</c:v>
                </c:pt>
                <c:pt idx="52">
                  <c:v>40262</c:v>
                </c:pt>
                <c:pt idx="53">
                  <c:v>40263</c:v>
                </c:pt>
                <c:pt idx="54">
                  <c:v>40266</c:v>
                </c:pt>
                <c:pt idx="55">
                  <c:v>40267</c:v>
                </c:pt>
                <c:pt idx="56">
                  <c:v>40268</c:v>
                </c:pt>
                <c:pt idx="57">
                  <c:v>40269</c:v>
                </c:pt>
                <c:pt idx="58">
                  <c:v>40270</c:v>
                </c:pt>
                <c:pt idx="59">
                  <c:v>40274</c:v>
                </c:pt>
                <c:pt idx="60">
                  <c:v>40275</c:v>
                </c:pt>
                <c:pt idx="61">
                  <c:v>40276</c:v>
                </c:pt>
                <c:pt idx="62">
                  <c:v>40277</c:v>
                </c:pt>
                <c:pt idx="63">
                  <c:v>40280</c:v>
                </c:pt>
                <c:pt idx="64">
                  <c:v>40281</c:v>
                </c:pt>
                <c:pt idx="65">
                  <c:v>40282</c:v>
                </c:pt>
                <c:pt idx="66">
                  <c:v>40283</c:v>
                </c:pt>
                <c:pt idx="67">
                  <c:v>40284</c:v>
                </c:pt>
                <c:pt idx="68">
                  <c:v>40287</c:v>
                </c:pt>
                <c:pt idx="69">
                  <c:v>40288</c:v>
                </c:pt>
                <c:pt idx="70">
                  <c:v>40289</c:v>
                </c:pt>
                <c:pt idx="71">
                  <c:v>40290</c:v>
                </c:pt>
                <c:pt idx="72">
                  <c:v>40291</c:v>
                </c:pt>
                <c:pt idx="73">
                  <c:v>40294</c:v>
                </c:pt>
                <c:pt idx="74">
                  <c:v>40295</c:v>
                </c:pt>
                <c:pt idx="75">
                  <c:v>40296</c:v>
                </c:pt>
                <c:pt idx="76">
                  <c:v>40297</c:v>
                </c:pt>
                <c:pt idx="77">
                  <c:v>40298</c:v>
                </c:pt>
                <c:pt idx="78">
                  <c:v>40302</c:v>
                </c:pt>
                <c:pt idx="79">
                  <c:v>40303</c:v>
                </c:pt>
                <c:pt idx="80">
                  <c:v>40304</c:v>
                </c:pt>
                <c:pt idx="81">
                  <c:v>40305</c:v>
                </c:pt>
                <c:pt idx="82">
                  <c:v>40308</c:v>
                </c:pt>
                <c:pt idx="83">
                  <c:v>40309</c:v>
                </c:pt>
                <c:pt idx="84">
                  <c:v>40310</c:v>
                </c:pt>
                <c:pt idx="85">
                  <c:v>40311</c:v>
                </c:pt>
                <c:pt idx="86">
                  <c:v>40312</c:v>
                </c:pt>
                <c:pt idx="87">
                  <c:v>40315</c:v>
                </c:pt>
                <c:pt idx="88">
                  <c:v>40316</c:v>
                </c:pt>
                <c:pt idx="89">
                  <c:v>40317</c:v>
                </c:pt>
                <c:pt idx="90">
                  <c:v>40318</c:v>
                </c:pt>
                <c:pt idx="91">
                  <c:v>40319</c:v>
                </c:pt>
                <c:pt idx="92">
                  <c:v>40322</c:v>
                </c:pt>
                <c:pt idx="93">
                  <c:v>40323</c:v>
                </c:pt>
                <c:pt idx="94">
                  <c:v>40324</c:v>
                </c:pt>
                <c:pt idx="95">
                  <c:v>40325</c:v>
                </c:pt>
                <c:pt idx="96">
                  <c:v>40326</c:v>
                </c:pt>
                <c:pt idx="97">
                  <c:v>40329</c:v>
                </c:pt>
                <c:pt idx="98">
                  <c:v>40330</c:v>
                </c:pt>
                <c:pt idx="99">
                  <c:v>40331</c:v>
                </c:pt>
                <c:pt idx="100">
                  <c:v>40332</c:v>
                </c:pt>
                <c:pt idx="101">
                  <c:v>40333</c:v>
                </c:pt>
                <c:pt idx="102">
                  <c:v>40336</c:v>
                </c:pt>
                <c:pt idx="103">
                  <c:v>40337</c:v>
                </c:pt>
                <c:pt idx="104">
                  <c:v>40338</c:v>
                </c:pt>
                <c:pt idx="105">
                  <c:v>40339</c:v>
                </c:pt>
                <c:pt idx="106">
                  <c:v>40340</c:v>
                </c:pt>
                <c:pt idx="107">
                  <c:v>40346</c:v>
                </c:pt>
                <c:pt idx="108">
                  <c:v>40347</c:v>
                </c:pt>
                <c:pt idx="109">
                  <c:v>40350</c:v>
                </c:pt>
                <c:pt idx="110">
                  <c:v>40351</c:v>
                </c:pt>
                <c:pt idx="111">
                  <c:v>40352</c:v>
                </c:pt>
                <c:pt idx="112">
                  <c:v>40353</c:v>
                </c:pt>
                <c:pt idx="113">
                  <c:v>40354</c:v>
                </c:pt>
                <c:pt idx="114">
                  <c:v>40357</c:v>
                </c:pt>
                <c:pt idx="115">
                  <c:v>40358</c:v>
                </c:pt>
                <c:pt idx="116">
                  <c:v>40359</c:v>
                </c:pt>
                <c:pt idx="117">
                  <c:v>40360</c:v>
                </c:pt>
                <c:pt idx="118">
                  <c:v>40361</c:v>
                </c:pt>
                <c:pt idx="119">
                  <c:v>40364</c:v>
                </c:pt>
                <c:pt idx="120">
                  <c:v>40365</c:v>
                </c:pt>
                <c:pt idx="121">
                  <c:v>40366</c:v>
                </c:pt>
                <c:pt idx="122">
                  <c:v>40367</c:v>
                </c:pt>
                <c:pt idx="123">
                  <c:v>40368</c:v>
                </c:pt>
                <c:pt idx="124">
                  <c:v>40371</c:v>
                </c:pt>
                <c:pt idx="125">
                  <c:v>40372</c:v>
                </c:pt>
                <c:pt idx="126">
                  <c:v>40373</c:v>
                </c:pt>
                <c:pt idx="127">
                  <c:v>40374</c:v>
                </c:pt>
                <c:pt idx="128">
                  <c:v>40375</c:v>
                </c:pt>
                <c:pt idx="129">
                  <c:v>40378</c:v>
                </c:pt>
                <c:pt idx="130">
                  <c:v>40379</c:v>
                </c:pt>
                <c:pt idx="131">
                  <c:v>40380</c:v>
                </c:pt>
                <c:pt idx="132">
                  <c:v>40381</c:v>
                </c:pt>
                <c:pt idx="133">
                  <c:v>40382</c:v>
                </c:pt>
                <c:pt idx="134">
                  <c:v>40385</c:v>
                </c:pt>
                <c:pt idx="135">
                  <c:v>40386</c:v>
                </c:pt>
                <c:pt idx="136">
                  <c:v>40387</c:v>
                </c:pt>
                <c:pt idx="137">
                  <c:v>40388</c:v>
                </c:pt>
                <c:pt idx="138">
                  <c:v>40389</c:v>
                </c:pt>
                <c:pt idx="139">
                  <c:v>40392</c:v>
                </c:pt>
                <c:pt idx="140">
                  <c:v>40393</c:v>
                </c:pt>
                <c:pt idx="141">
                  <c:v>40394</c:v>
                </c:pt>
                <c:pt idx="142">
                  <c:v>40395</c:v>
                </c:pt>
                <c:pt idx="143">
                  <c:v>40396</c:v>
                </c:pt>
                <c:pt idx="144">
                  <c:v>40399</c:v>
                </c:pt>
                <c:pt idx="145">
                  <c:v>40400</c:v>
                </c:pt>
                <c:pt idx="146">
                  <c:v>40401</c:v>
                </c:pt>
                <c:pt idx="147">
                  <c:v>40402</c:v>
                </c:pt>
                <c:pt idx="148">
                  <c:v>40403</c:v>
                </c:pt>
                <c:pt idx="149">
                  <c:v>40406</c:v>
                </c:pt>
                <c:pt idx="150">
                  <c:v>40407</c:v>
                </c:pt>
                <c:pt idx="151">
                  <c:v>40408</c:v>
                </c:pt>
                <c:pt idx="152">
                  <c:v>40409</c:v>
                </c:pt>
                <c:pt idx="153">
                  <c:v>40410</c:v>
                </c:pt>
                <c:pt idx="154">
                  <c:v>40413</c:v>
                </c:pt>
                <c:pt idx="155">
                  <c:v>40414</c:v>
                </c:pt>
                <c:pt idx="156">
                  <c:v>40415</c:v>
                </c:pt>
                <c:pt idx="157">
                  <c:v>40416</c:v>
                </c:pt>
                <c:pt idx="158">
                  <c:v>40417</c:v>
                </c:pt>
                <c:pt idx="159">
                  <c:v>40420</c:v>
                </c:pt>
                <c:pt idx="160">
                  <c:v>40421</c:v>
                </c:pt>
                <c:pt idx="161">
                  <c:v>40422</c:v>
                </c:pt>
                <c:pt idx="162">
                  <c:v>40423</c:v>
                </c:pt>
                <c:pt idx="163">
                  <c:v>40424</c:v>
                </c:pt>
                <c:pt idx="164">
                  <c:v>40427</c:v>
                </c:pt>
                <c:pt idx="165">
                  <c:v>40428</c:v>
                </c:pt>
                <c:pt idx="166">
                  <c:v>40429</c:v>
                </c:pt>
                <c:pt idx="167">
                  <c:v>40430</c:v>
                </c:pt>
                <c:pt idx="168">
                  <c:v>40431</c:v>
                </c:pt>
                <c:pt idx="169">
                  <c:v>40434</c:v>
                </c:pt>
                <c:pt idx="170">
                  <c:v>40435</c:v>
                </c:pt>
                <c:pt idx="171">
                  <c:v>40436</c:v>
                </c:pt>
                <c:pt idx="172">
                  <c:v>40437</c:v>
                </c:pt>
                <c:pt idx="173">
                  <c:v>40438</c:v>
                </c:pt>
                <c:pt idx="174">
                  <c:v>40441</c:v>
                </c:pt>
                <c:pt idx="175">
                  <c:v>40442</c:v>
                </c:pt>
                <c:pt idx="176">
                  <c:v>40448</c:v>
                </c:pt>
                <c:pt idx="177">
                  <c:v>40449</c:v>
                </c:pt>
                <c:pt idx="178">
                  <c:v>40450</c:v>
                </c:pt>
                <c:pt idx="179">
                  <c:v>40451</c:v>
                </c:pt>
                <c:pt idx="180">
                  <c:v>40459</c:v>
                </c:pt>
                <c:pt idx="181">
                  <c:v>40462</c:v>
                </c:pt>
                <c:pt idx="182">
                  <c:v>40463</c:v>
                </c:pt>
                <c:pt idx="183">
                  <c:v>40464</c:v>
                </c:pt>
                <c:pt idx="184">
                  <c:v>40465</c:v>
                </c:pt>
                <c:pt idx="185">
                  <c:v>40466</c:v>
                </c:pt>
                <c:pt idx="186">
                  <c:v>40469</c:v>
                </c:pt>
                <c:pt idx="187">
                  <c:v>40470</c:v>
                </c:pt>
                <c:pt idx="188">
                  <c:v>40471</c:v>
                </c:pt>
                <c:pt idx="189">
                  <c:v>40472</c:v>
                </c:pt>
                <c:pt idx="190">
                  <c:v>40473</c:v>
                </c:pt>
                <c:pt idx="191">
                  <c:v>40476</c:v>
                </c:pt>
                <c:pt idx="192">
                  <c:v>40477</c:v>
                </c:pt>
                <c:pt idx="193">
                  <c:v>40478</c:v>
                </c:pt>
                <c:pt idx="194">
                  <c:v>40479</c:v>
                </c:pt>
                <c:pt idx="195">
                  <c:v>40480</c:v>
                </c:pt>
                <c:pt idx="196">
                  <c:v>40483</c:v>
                </c:pt>
                <c:pt idx="197">
                  <c:v>40484</c:v>
                </c:pt>
                <c:pt idx="198">
                  <c:v>40485</c:v>
                </c:pt>
                <c:pt idx="199">
                  <c:v>40486</c:v>
                </c:pt>
                <c:pt idx="200">
                  <c:v>40487</c:v>
                </c:pt>
                <c:pt idx="201">
                  <c:v>40490</c:v>
                </c:pt>
                <c:pt idx="202">
                  <c:v>40491</c:v>
                </c:pt>
                <c:pt idx="203">
                  <c:v>40492</c:v>
                </c:pt>
                <c:pt idx="204">
                  <c:v>40493</c:v>
                </c:pt>
                <c:pt idx="205">
                  <c:v>40494</c:v>
                </c:pt>
                <c:pt idx="206">
                  <c:v>40497</c:v>
                </c:pt>
                <c:pt idx="207">
                  <c:v>40498</c:v>
                </c:pt>
                <c:pt idx="208">
                  <c:v>40499</c:v>
                </c:pt>
                <c:pt idx="209">
                  <c:v>40500</c:v>
                </c:pt>
                <c:pt idx="210">
                  <c:v>40501</c:v>
                </c:pt>
                <c:pt idx="211">
                  <c:v>40504</c:v>
                </c:pt>
                <c:pt idx="212">
                  <c:v>40505</c:v>
                </c:pt>
                <c:pt idx="213">
                  <c:v>40506</c:v>
                </c:pt>
                <c:pt idx="214">
                  <c:v>40507</c:v>
                </c:pt>
                <c:pt idx="215">
                  <c:v>40508</c:v>
                </c:pt>
                <c:pt idx="216">
                  <c:v>40511</c:v>
                </c:pt>
                <c:pt idx="217">
                  <c:v>40512</c:v>
                </c:pt>
                <c:pt idx="218">
                  <c:v>40513</c:v>
                </c:pt>
                <c:pt idx="219">
                  <c:v>40514</c:v>
                </c:pt>
                <c:pt idx="220">
                  <c:v>40515</c:v>
                </c:pt>
                <c:pt idx="221">
                  <c:v>40518</c:v>
                </c:pt>
                <c:pt idx="222">
                  <c:v>40519</c:v>
                </c:pt>
                <c:pt idx="223">
                  <c:v>40520</c:v>
                </c:pt>
                <c:pt idx="224">
                  <c:v>40521</c:v>
                </c:pt>
                <c:pt idx="225">
                  <c:v>40522</c:v>
                </c:pt>
                <c:pt idx="226">
                  <c:v>40525</c:v>
                </c:pt>
                <c:pt idx="227">
                  <c:v>40526</c:v>
                </c:pt>
                <c:pt idx="228">
                  <c:v>40527</c:v>
                </c:pt>
                <c:pt idx="229">
                  <c:v>40528</c:v>
                </c:pt>
                <c:pt idx="230">
                  <c:v>40529</c:v>
                </c:pt>
                <c:pt idx="231">
                  <c:v>40532</c:v>
                </c:pt>
                <c:pt idx="232">
                  <c:v>40533</c:v>
                </c:pt>
                <c:pt idx="233">
                  <c:v>40534</c:v>
                </c:pt>
                <c:pt idx="234">
                  <c:v>40535</c:v>
                </c:pt>
                <c:pt idx="235">
                  <c:v>40536</c:v>
                </c:pt>
                <c:pt idx="236">
                  <c:v>40539</c:v>
                </c:pt>
                <c:pt idx="237">
                  <c:v>40540</c:v>
                </c:pt>
                <c:pt idx="238">
                  <c:v>40541</c:v>
                </c:pt>
                <c:pt idx="239">
                  <c:v>40542</c:v>
                </c:pt>
                <c:pt idx="240">
                  <c:v>40543</c:v>
                </c:pt>
                <c:pt idx="241">
                  <c:v>40547</c:v>
                </c:pt>
                <c:pt idx="242">
                  <c:v>40548</c:v>
                </c:pt>
                <c:pt idx="243">
                  <c:v>40549</c:v>
                </c:pt>
                <c:pt idx="244">
                  <c:v>40550</c:v>
                </c:pt>
                <c:pt idx="245">
                  <c:v>40553</c:v>
                </c:pt>
                <c:pt idx="246">
                  <c:v>40554</c:v>
                </c:pt>
                <c:pt idx="247">
                  <c:v>40555</c:v>
                </c:pt>
                <c:pt idx="248">
                  <c:v>40556</c:v>
                </c:pt>
                <c:pt idx="249">
                  <c:v>40557</c:v>
                </c:pt>
                <c:pt idx="250">
                  <c:v>40560</c:v>
                </c:pt>
                <c:pt idx="251">
                  <c:v>40561</c:v>
                </c:pt>
                <c:pt idx="252">
                  <c:v>40562</c:v>
                </c:pt>
                <c:pt idx="253">
                  <c:v>40563</c:v>
                </c:pt>
                <c:pt idx="254">
                  <c:v>40564</c:v>
                </c:pt>
                <c:pt idx="255">
                  <c:v>40567</c:v>
                </c:pt>
                <c:pt idx="256">
                  <c:v>40568</c:v>
                </c:pt>
                <c:pt idx="257">
                  <c:v>40569</c:v>
                </c:pt>
                <c:pt idx="258">
                  <c:v>40570</c:v>
                </c:pt>
                <c:pt idx="259">
                  <c:v>40571</c:v>
                </c:pt>
                <c:pt idx="260">
                  <c:v>40574</c:v>
                </c:pt>
                <c:pt idx="261">
                  <c:v>40575</c:v>
                </c:pt>
                <c:pt idx="262">
                  <c:v>40583</c:v>
                </c:pt>
                <c:pt idx="263">
                  <c:v>40584</c:v>
                </c:pt>
                <c:pt idx="264">
                  <c:v>40585</c:v>
                </c:pt>
                <c:pt idx="265">
                  <c:v>40588</c:v>
                </c:pt>
                <c:pt idx="266">
                  <c:v>40589</c:v>
                </c:pt>
                <c:pt idx="267">
                  <c:v>40590</c:v>
                </c:pt>
                <c:pt idx="268">
                  <c:v>40591</c:v>
                </c:pt>
                <c:pt idx="269">
                  <c:v>40592</c:v>
                </c:pt>
                <c:pt idx="270">
                  <c:v>40595</c:v>
                </c:pt>
                <c:pt idx="271">
                  <c:v>40596</c:v>
                </c:pt>
                <c:pt idx="272">
                  <c:v>40597</c:v>
                </c:pt>
                <c:pt idx="273">
                  <c:v>40598</c:v>
                </c:pt>
                <c:pt idx="274">
                  <c:v>40599</c:v>
                </c:pt>
                <c:pt idx="275">
                  <c:v>40602</c:v>
                </c:pt>
                <c:pt idx="276">
                  <c:v>40603</c:v>
                </c:pt>
                <c:pt idx="277">
                  <c:v>40604</c:v>
                </c:pt>
                <c:pt idx="278">
                  <c:v>40605</c:v>
                </c:pt>
                <c:pt idx="279">
                  <c:v>40606</c:v>
                </c:pt>
                <c:pt idx="280">
                  <c:v>40609</c:v>
                </c:pt>
                <c:pt idx="281">
                  <c:v>40610</c:v>
                </c:pt>
                <c:pt idx="282">
                  <c:v>40611</c:v>
                </c:pt>
                <c:pt idx="283">
                  <c:v>40612</c:v>
                </c:pt>
                <c:pt idx="284">
                  <c:v>40613</c:v>
                </c:pt>
                <c:pt idx="285">
                  <c:v>40616</c:v>
                </c:pt>
                <c:pt idx="286">
                  <c:v>40617</c:v>
                </c:pt>
                <c:pt idx="287">
                  <c:v>40618</c:v>
                </c:pt>
                <c:pt idx="288">
                  <c:v>40619</c:v>
                </c:pt>
                <c:pt idx="289">
                  <c:v>40620</c:v>
                </c:pt>
                <c:pt idx="290">
                  <c:v>40623</c:v>
                </c:pt>
                <c:pt idx="291">
                  <c:v>40624</c:v>
                </c:pt>
                <c:pt idx="292">
                  <c:v>40625</c:v>
                </c:pt>
                <c:pt idx="293">
                  <c:v>40626</c:v>
                </c:pt>
                <c:pt idx="294">
                  <c:v>40627</c:v>
                </c:pt>
                <c:pt idx="295">
                  <c:v>40630</c:v>
                </c:pt>
                <c:pt idx="296">
                  <c:v>40631</c:v>
                </c:pt>
                <c:pt idx="297">
                  <c:v>40632</c:v>
                </c:pt>
                <c:pt idx="298">
                  <c:v>40633</c:v>
                </c:pt>
                <c:pt idx="299">
                  <c:v>40634</c:v>
                </c:pt>
                <c:pt idx="300">
                  <c:v>40639</c:v>
                </c:pt>
                <c:pt idx="301">
                  <c:v>40640</c:v>
                </c:pt>
                <c:pt idx="302">
                  <c:v>40641</c:v>
                </c:pt>
                <c:pt idx="303">
                  <c:v>40644</c:v>
                </c:pt>
                <c:pt idx="304">
                  <c:v>40645</c:v>
                </c:pt>
                <c:pt idx="305">
                  <c:v>40646</c:v>
                </c:pt>
                <c:pt idx="306">
                  <c:v>40647</c:v>
                </c:pt>
                <c:pt idx="307">
                  <c:v>40648</c:v>
                </c:pt>
                <c:pt idx="308">
                  <c:v>40651</c:v>
                </c:pt>
                <c:pt idx="309">
                  <c:v>40652</c:v>
                </c:pt>
                <c:pt idx="310">
                  <c:v>40653</c:v>
                </c:pt>
                <c:pt idx="311">
                  <c:v>40654</c:v>
                </c:pt>
                <c:pt idx="312">
                  <c:v>40655</c:v>
                </c:pt>
                <c:pt idx="313">
                  <c:v>40658</c:v>
                </c:pt>
                <c:pt idx="314">
                  <c:v>40659</c:v>
                </c:pt>
                <c:pt idx="315">
                  <c:v>40660</c:v>
                </c:pt>
                <c:pt idx="316">
                  <c:v>40661</c:v>
                </c:pt>
                <c:pt idx="317">
                  <c:v>40662</c:v>
                </c:pt>
                <c:pt idx="318">
                  <c:v>40666</c:v>
                </c:pt>
                <c:pt idx="319">
                  <c:v>40667</c:v>
                </c:pt>
                <c:pt idx="320">
                  <c:v>40668</c:v>
                </c:pt>
                <c:pt idx="321">
                  <c:v>40669</c:v>
                </c:pt>
                <c:pt idx="322">
                  <c:v>40672</c:v>
                </c:pt>
                <c:pt idx="323">
                  <c:v>40673</c:v>
                </c:pt>
                <c:pt idx="324">
                  <c:v>40674</c:v>
                </c:pt>
                <c:pt idx="325">
                  <c:v>40675</c:v>
                </c:pt>
                <c:pt idx="326">
                  <c:v>40676</c:v>
                </c:pt>
                <c:pt idx="327">
                  <c:v>40679</c:v>
                </c:pt>
                <c:pt idx="328">
                  <c:v>40680</c:v>
                </c:pt>
                <c:pt idx="329">
                  <c:v>40681</c:v>
                </c:pt>
                <c:pt idx="330">
                  <c:v>40682</c:v>
                </c:pt>
                <c:pt idx="331">
                  <c:v>40683</c:v>
                </c:pt>
                <c:pt idx="332">
                  <c:v>40686</c:v>
                </c:pt>
                <c:pt idx="333">
                  <c:v>40687</c:v>
                </c:pt>
                <c:pt idx="334">
                  <c:v>40688</c:v>
                </c:pt>
                <c:pt idx="335">
                  <c:v>40689</c:v>
                </c:pt>
                <c:pt idx="336">
                  <c:v>40690</c:v>
                </c:pt>
                <c:pt idx="337">
                  <c:v>40693</c:v>
                </c:pt>
                <c:pt idx="338">
                  <c:v>40694</c:v>
                </c:pt>
                <c:pt idx="339">
                  <c:v>40695</c:v>
                </c:pt>
                <c:pt idx="340">
                  <c:v>40696</c:v>
                </c:pt>
                <c:pt idx="341">
                  <c:v>40697</c:v>
                </c:pt>
                <c:pt idx="342">
                  <c:v>40701</c:v>
                </c:pt>
                <c:pt idx="343">
                  <c:v>40702</c:v>
                </c:pt>
                <c:pt idx="344">
                  <c:v>40703</c:v>
                </c:pt>
                <c:pt idx="345">
                  <c:v>40704</c:v>
                </c:pt>
                <c:pt idx="346">
                  <c:v>40707</c:v>
                </c:pt>
                <c:pt idx="347">
                  <c:v>40708</c:v>
                </c:pt>
                <c:pt idx="348">
                  <c:v>40709</c:v>
                </c:pt>
                <c:pt idx="349">
                  <c:v>40710</c:v>
                </c:pt>
                <c:pt idx="350">
                  <c:v>40711</c:v>
                </c:pt>
                <c:pt idx="351">
                  <c:v>40714</c:v>
                </c:pt>
                <c:pt idx="352">
                  <c:v>40715</c:v>
                </c:pt>
                <c:pt idx="353">
                  <c:v>40716</c:v>
                </c:pt>
                <c:pt idx="354">
                  <c:v>40717</c:v>
                </c:pt>
                <c:pt idx="355">
                  <c:v>40718</c:v>
                </c:pt>
                <c:pt idx="356">
                  <c:v>40721</c:v>
                </c:pt>
                <c:pt idx="357">
                  <c:v>40722</c:v>
                </c:pt>
                <c:pt idx="358">
                  <c:v>40723</c:v>
                </c:pt>
                <c:pt idx="359">
                  <c:v>40724</c:v>
                </c:pt>
                <c:pt idx="360">
                  <c:v>40725</c:v>
                </c:pt>
                <c:pt idx="361">
                  <c:v>40728</c:v>
                </c:pt>
                <c:pt idx="362">
                  <c:v>40729</c:v>
                </c:pt>
                <c:pt idx="363">
                  <c:v>40730</c:v>
                </c:pt>
                <c:pt idx="364">
                  <c:v>40731</c:v>
                </c:pt>
                <c:pt idx="365">
                  <c:v>40732</c:v>
                </c:pt>
                <c:pt idx="366">
                  <c:v>40735</c:v>
                </c:pt>
                <c:pt idx="367">
                  <c:v>40736</c:v>
                </c:pt>
                <c:pt idx="368">
                  <c:v>40737</c:v>
                </c:pt>
                <c:pt idx="369">
                  <c:v>40738</c:v>
                </c:pt>
                <c:pt idx="370">
                  <c:v>40739</c:v>
                </c:pt>
                <c:pt idx="371">
                  <c:v>40742</c:v>
                </c:pt>
                <c:pt idx="372">
                  <c:v>40743</c:v>
                </c:pt>
                <c:pt idx="373">
                  <c:v>40744</c:v>
                </c:pt>
                <c:pt idx="374">
                  <c:v>40745</c:v>
                </c:pt>
                <c:pt idx="375">
                  <c:v>40746</c:v>
                </c:pt>
                <c:pt idx="376">
                  <c:v>40749</c:v>
                </c:pt>
                <c:pt idx="377">
                  <c:v>40750</c:v>
                </c:pt>
                <c:pt idx="378">
                  <c:v>40751</c:v>
                </c:pt>
                <c:pt idx="379">
                  <c:v>40752</c:v>
                </c:pt>
                <c:pt idx="380">
                  <c:v>40753</c:v>
                </c:pt>
                <c:pt idx="381">
                  <c:v>40756</c:v>
                </c:pt>
                <c:pt idx="382">
                  <c:v>40757</c:v>
                </c:pt>
                <c:pt idx="383">
                  <c:v>40758</c:v>
                </c:pt>
                <c:pt idx="384">
                  <c:v>40759</c:v>
                </c:pt>
                <c:pt idx="385">
                  <c:v>40760</c:v>
                </c:pt>
                <c:pt idx="386">
                  <c:v>40763</c:v>
                </c:pt>
                <c:pt idx="387">
                  <c:v>40764</c:v>
                </c:pt>
                <c:pt idx="388">
                  <c:v>40765</c:v>
                </c:pt>
                <c:pt idx="389">
                  <c:v>40766</c:v>
                </c:pt>
                <c:pt idx="390">
                  <c:v>40767</c:v>
                </c:pt>
                <c:pt idx="391">
                  <c:v>40770</c:v>
                </c:pt>
                <c:pt idx="392">
                  <c:v>40771</c:v>
                </c:pt>
                <c:pt idx="393">
                  <c:v>40772</c:v>
                </c:pt>
                <c:pt idx="394">
                  <c:v>40773</c:v>
                </c:pt>
                <c:pt idx="395">
                  <c:v>40774</c:v>
                </c:pt>
                <c:pt idx="396">
                  <c:v>40777</c:v>
                </c:pt>
                <c:pt idx="397">
                  <c:v>40778</c:v>
                </c:pt>
                <c:pt idx="398">
                  <c:v>40779</c:v>
                </c:pt>
                <c:pt idx="399">
                  <c:v>40780</c:v>
                </c:pt>
                <c:pt idx="400">
                  <c:v>40781</c:v>
                </c:pt>
                <c:pt idx="401">
                  <c:v>40784</c:v>
                </c:pt>
                <c:pt idx="402">
                  <c:v>40785</c:v>
                </c:pt>
                <c:pt idx="403">
                  <c:v>40786</c:v>
                </c:pt>
                <c:pt idx="404">
                  <c:v>40787</c:v>
                </c:pt>
                <c:pt idx="405">
                  <c:v>40788</c:v>
                </c:pt>
                <c:pt idx="406">
                  <c:v>40791</c:v>
                </c:pt>
                <c:pt idx="407">
                  <c:v>40792</c:v>
                </c:pt>
                <c:pt idx="408">
                  <c:v>40793</c:v>
                </c:pt>
                <c:pt idx="409">
                  <c:v>40794</c:v>
                </c:pt>
                <c:pt idx="410">
                  <c:v>40795</c:v>
                </c:pt>
                <c:pt idx="411">
                  <c:v>40799</c:v>
                </c:pt>
                <c:pt idx="412">
                  <c:v>40800</c:v>
                </c:pt>
                <c:pt idx="413">
                  <c:v>40801</c:v>
                </c:pt>
                <c:pt idx="414">
                  <c:v>40802</c:v>
                </c:pt>
                <c:pt idx="415">
                  <c:v>40805</c:v>
                </c:pt>
                <c:pt idx="416">
                  <c:v>40806</c:v>
                </c:pt>
                <c:pt idx="417">
                  <c:v>40807</c:v>
                </c:pt>
                <c:pt idx="418">
                  <c:v>40808</c:v>
                </c:pt>
                <c:pt idx="419">
                  <c:v>40809</c:v>
                </c:pt>
                <c:pt idx="420">
                  <c:v>40812</c:v>
                </c:pt>
                <c:pt idx="421">
                  <c:v>40813</c:v>
                </c:pt>
                <c:pt idx="422">
                  <c:v>40814</c:v>
                </c:pt>
                <c:pt idx="423">
                  <c:v>40815</c:v>
                </c:pt>
                <c:pt idx="424">
                  <c:v>40816</c:v>
                </c:pt>
                <c:pt idx="425">
                  <c:v>40826</c:v>
                </c:pt>
                <c:pt idx="426">
                  <c:v>40827</c:v>
                </c:pt>
                <c:pt idx="427">
                  <c:v>40828</c:v>
                </c:pt>
                <c:pt idx="428">
                  <c:v>40829</c:v>
                </c:pt>
                <c:pt idx="429">
                  <c:v>40830</c:v>
                </c:pt>
                <c:pt idx="430">
                  <c:v>40833</c:v>
                </c:pt>
                <c:pt idx="431">
                  <c:v>40834</c:v>
                </c:pt>
                <c:pt idx="432">
                  <c:v>40835</c:v>
                </c:pt>
                <c:pt idx="433">
                  <c:v>40836</c:v>
                </c:pt>
                <c:pt idx="434">
                  <c:v>40837</c:v>
                </c:pt>
                <c:pt idx="435">
                  <c:v>40840</c:v>
                </c:pt>
                <c:pt idx="436">
                  <c:v>40841</c:v>
                </c:pt>
                <c:pt idx="437">
                  <c:v>40842</c:v>
                </c:pt>
                <c:pt idx="438">
                  <c:v>40843</c:v>
                </c:pt>
                <c:pt idx="439">
                  <c:v>40844</c:v>
                </c:pt>
                <c:pt idx="440">
                  <c:v>40847</c:v>
                </c:pt>
                <c:pt idx="441">
                  <c:v>40848</c:v>
                </c:pt>
                <c:pt idx="442">
                  <c:v>40849</c:v>
                </c:pt>
                <c:pt idx="443">
                  <c:v>40850</c:v>
                </c:pt>
                <c:pt idx="444">
                  <c:v>40851</c:v>
                </c:pt>
                <c:pt idx="445">
                  <c:v>40854</c:v>
                </c:pt>
                <c:pt idx="446">
                  <c:v>40855</c:v>
                </c:pt>
                <c:pt idx="447">
                  <c:v>40856</c:v>
                </c:pt>
                <c:pt idx="448">
                  <c:v>40857</c:v>
                </c:pt>
                <c:pt idx="449">
                  <c:v>40858</c:v>
                </c:pt>
                <c:pt idx="450">
                  <c:v>40861</c:v>
                </c:pt>
                <c:pt idx="451">
                  <c:v>40862</c:v>
                </c:pt>
                <c:pt idx="452">
                  <c:v>40863</c:v>
                </c:pt>
                <c:pt idx="453">
                  <c:v>40864</c:v>
                </c:pt>
                <c:pt idx="454">
                  <c:v>40865</c:v>
                </c:pt>
                <c:pt idx="455">
                  <c:v>40868</c:v>
                </c:pt>
                <c:pt idx="456">
                  <c:v>40869</c:v>
                </c:pt>
                <c:pt idx="457">
                  <c:v>40870</c:v>
                </c:pt>
                <c:pt idx="458">
                  <c:v>40871</c:v>
                </c:pt>
                <c:pt idx="459">
                  <c:v>40872</c:v>
                </c:pt>
                <c:pt idx="460">
                  <c:v>40875</c:v>
                </c:pt>
                <c:pt idx="461">
                  <c:v>40876</c:v>
                </c:pt>
                <c:pt idx="462">
                  <c:v>40877</c:v>
                </c:pt>
                <c:pt idx="463">
                  <c:v>40878</c:v>
                </c:pt>
                <c:pt idx="464">
                  <c:v>40879</c:v>
                </c:pt>
                <c:pt idx="465">
                  <c:v>40882</c:v>
                </c:pt>
                <c:pt idx="466">
                  <c:v>40883</c:v>
                </c:pt>
                <c:pt idx="467">
                  <c:v>40884</c:v>
                </c:pt>
                <c:pt idx="468">
                  <c:v>40885</c:v>
                </c:pt>
                <c:pt idx="469">
                  <c:v>40886</c:v>
                </c:pt>
                <c:pt idx="470">
                  <c:v>40889</c:v>
                </c:pt>
                <c:pt idx="471">
                  <c:v>40890</c:v>
                </c:pt>
                <c:pt idx="472">
                  <c:v>40891</c:v>
                </c:pt>
                <c:pt idx="473">
                  <c:v>40892</c:v>
                </c:pt>
                <c:pt idx="474">
                  <c:v>40893</c:v>
                </c:pt>
                <c:pt idx="475">
                  <c:v>40896</c:v>
                </c:pt>
                <c:pt idx="476">
                  <c:v>40897</c:v>
                </c:pt>
                <c:pt idx="477">
                  <c:v>40898</c:v>
                </c:pt>
                <c:pt idx="478">
                  <c:v>40899</c:v>
                </c:pt>
                <c:pt idx="479">
                  <c:v>40900</c:v>
                </c:pt>
                <c:pt idx="480">
                  <c:v>40903</c:v>
                </c:pt>
                <c:pt idx="481">
                  <c:v>40904</c:v>
                </c:pt>
                <c:pt idx="482">
                  <c:v>40905</c:v>
                </c:pt>
                <c:pt idx="483">
                  <c:v>40906</c:v>
                </c:pt>
                <c:pt idx="484">
                  <c:v>40907</c:v>
                </c:pt>
                <c:pt idx="485">
                  <c:v>40912</c:v>
                </c:pt>
                <c:pt idx="486">
                  <c:v>40913</c:v>
                </c:pt>
                <c:pt idx="487">
                  <c:v>40914</c:v>
                </c:pt>
                <c:pt idx="488">
                  <c:v>40917</c:v>
                </c:pt>
                <c:pt idx="489">
                  <c:v>40918</c:v>
                </c:pt>
                <c:pt idx="490">
                  <c:v>40919</c:v>
                </c:pt>
                <c:pt idx="491">
                  <c:v>40920</c:v>
                </c:pt>
                <c:pt idx="492">
                  <c:v>40921</c:v>
                </c:pt>
                <c:pt idx="493">
                  <c:v>40924</c:v>
                </c:pt>
                <c:pt idx="494">
                  <c:v>40925</c:v>
                </c:pt>
                <c:pt idx="495">
                  <c:v>40926</c:v>
                </c:pt>
                <c:pt idx="496">
                  <c:v>40927</c:v>
                </c:pt>
                <c:pt idx="497">
                  <c:v>40928</c:v>
                </c:pt>
                <c:pt idx="498">
                  <c:v>40938</c:v>
                </c:pt>
                <c:pt idx="499">
                  <c:v>40939</c:v>
                </c:pt>
                <c:pt idx="500">
                  <c:v>40940</c:v>
                </c:pt>
                <c:pt idx="501">
                  <c:v>40941</c:v>
                </c:pt>
                <c:pt idx="502">
                  <c:v>40942</c:v>
                </c:pt>
                <c:pt idx="503">
                  <c:v>40945</c:v>
                </c:pt>
                <c:pt idx="504">
                  <c:v>40946</c:v>
                </c:pt>
                <c:pt idx="505">
                  <c:v>40947</c:v>
                </c:pt>
                <c:pt idx="506">
                  <c:v>40948</c:v>
                </c:pt>
                <c:pt idx="507">
                  <c:v>40949</c:v>
                </c:pt>
                <c:pt idx="508">
                  <c:v>40952</c:v>
                </c:pt>
                <c:pt idx="509">
                  <c:v>40953</c:v>
                </c:pt>
                <c:pt idx="510">
                  <c:v>40954</c:v>
                </c:pt>
                <c:pt idx="511">
                  <c:v>40955</c:v>
                </c:pt>
                <c:pt idx="512">
                  <c:v>40956</c:v>
                </c:pt>
                <c:pt idx="513">
                  <c:v>40959</c:v>
                </c:pt>
                <c:pt idx="514">
                  <c:v>40960</c:v>
                </c:pt>
                <c:pt idx="515">
                  <c:v>40961</c:v>
                </c:pt>
                <c:pt idx="516">
                  <c:v>40962</c:v>
                </c:pt>
                <c:pt idx="517">
                  <c:v>40963</c:v>
                </c:pt>
                <c:pt idx="518">
                  <c:v>40966</c:v>
                </c:pt>
                <c:pt idx="519">
                  <c:v>40967</c:v>
                </c:pt>
                <c:pt idx="520">
                  <c:v>40968</c:v>
                </c:pt>
                <c:pt idx="521">
                  <c:v>40969</c:v>
                </c:pt>
                <c:pt idx="522">
                  <c:v>40970</c:v>
                </c:pt>
                <c:pt idx="523">
                  <c:v>40973</c:v>
                </c:pt>
                <c:pt idx="524">
                  <c:v>40974</c:v>
                </c:pt>
                <c:pt idx="525">
                  <c:v>40975</c:v>
                </c:pt>
                <c:pt idx="526">
                  <c:v>40976</c:v>
                </c:pt>
                <c:pt idx="527">
                  <c:v>40977</c:v>
                </c:pt>
                <c:pt idx="528">
                  <c:v>40980</c:v>
                </c:pt>
                <c:pt idx="529">
                  <c:v>40981</c:v>
                </c:pt>
                <c:pt idx="530">
                  <c:v>40982</c:v>
                </c:pt>
                <c:pt idx="531">
                  <c:v>40983</c:v>
                </c:pt>
                <c:pt idx="532">
                  <c:v>40984</c:v>
                </c:pt>
                <c:pt idx="533">
                  <c:v>40987</c:v>
                </c:pt>
                <c:pt idx="534">
                  <c:v>40988</c:v>
                </c:pt>
                <c:pt idx="535">
                  <c:v>40989</c:v>
                </c:pt>
                <c:pt idx="536">
                  <c:v>40990</c:v>
                </c:pt>
                <c:pt idx="537">
                  <c:v>40991</c:v>
                </c:pt>
                <c:pt idx="538">
                  <c:v>40994</c:v>
                </c:pt>
                <c:pt idx="539">
                  <c:v>40995</c:v>
                </c:pt>
                <c:pt idx="540">
                  <c:v>40996</c:v>
                </c:pt>
                <c:pt idx="541">
                  <c:v>40997</c:v>
                </c:pt>
                <c:pt idx="542">
                  <c:v>40998</c:v>
                </c:pt>
                <c:pt idx="543">
                  <c:v>41004</c:v>
                </c:pt>
                <c:pt idx="544">
                  <c:v>41005</c:v>
                </c:pt>
                <c:pt idx="545">
                  <c:v>41008</c:v>
                </c:pt>
                <c:pt idx="546">
                  <c:v>41009</c:v>
                </c:pt>
                <c:pt idx="547">
                  <c:v>41010</c:v>
                </c:pt>
                <c:pt idx="548">
                  <c:v>41011</c:v>
                </c:pt>
                <c:pt idx="549">
                  <c:v>41012</c:v>
                </c:pt>
                <c:pt idx="550">
                  <c:v>41015</c:v>
                </c:pt>
                <c:pt idx="551">
                  <c:v>41016</c:v>
                </c:pt>
                <c:pt idx="552">
                  <c:v>41017</c:v>
                </c:pt>
                <c:pt idx="553">
                  <c:v>41018</c:v>
                </c:pt>
                <c:pt idx="554">
                  <c:v>41019</c:v>
                </c:pt>
                <c:pt idx="555">
                  <c:v>41022</c:v>
                </c:pt>
                <c:pt idx="556">
                  <c:v>41023</c:v>
                </c:pt>
                <c:pt idx="557">
                  <c:v>41024</c:v>
                </c:pt>
                <c:pt idx="558">
                  <c:v>41025</c:v>
                </c:pt>
                <c:pt idx="559">
                  <c:v>41026</c:v>
                </c:pt>
                <c:pt idx="560">
                  <c:v>41031</c:v>
                </c:pt>
                <c:pt idx="561">
                  <c:v>41032</c:v>
                </c:pt>
                <c:pt idx="562">
                  <c:v>41033</c:v>
                </c:pt>
                <c:pt idx="563">
                  <c:v>41036</c:v>
                </c:pt>
                <c:pt idx="564">
                  <c:v>41037</c:v>
                </c:pt>
                <c:pt idx="565">
                  <c:v>41038</c:v>
                </c:pt>
                <c:pt idx="566">
                  <c:v>41039</c:v>
                </c:pt>
                <c:pt idx="567">
                  <c:v>41040</c:v>
                </c:pt>
                <c:pt idx="568">
                  <c:v>41043</c:v>
                </c:pt>
                <c:pt idx="569">
                  <c:v>41044</c:v>
                </c:pt>
                <c:pt idx="570">
                  <c:v>41045</c:v>
                </c:pt>
                <c:pt idx="571">
                  <c:v>41046</c:v>
                </c:pt>
                <c:pt idx="572">
                  <c:v>41047</c:v>
                </c:pt>
                <c:pt idx="573">
                  <c:v>41050</c:v>
                </c:pt>
                <c:pt idx="574">
                  <c:v>41051</c:v>
                </c:pt>
                <c:pt idx="575">
                  <c:v>41052</c:v>
                </c:pt>
                <c:pt idx="576">
                  <c:v>41053</c:v>
                </c:pt>
                <c:pt idx="577">
                  <c:v>41054</c:v>
                </c:pt>
                <c:pt idx="578">
                  <c:v>41057</c:v>
                </c:pt>
                <c:pt idx="579">
                  <c:v>41058</c:v>
                </c:pt>
                <c:pt idx="580">
                  <c:v>41059</c:v>
                </c:pt>
                <c:pt idx="581">
                  <c:v>41060</c:v>
                </c:pt>
                <c:pt idx="582">
                  <c:v>41061</c:v>
                </c:pt>
                <c:pt idx="583">
                  <c:v>41064</c:v>
                </c:pt>
                <c:pt idx="584">
                  <c:v>41065</c:v>
                </c:pt>
                <c:pt idx="585">
                  <c:v>41066</c:v>
                </c:pt>
                <c:pt idx="586">
                  <c:v>41067</c:v>
                </c:pt>
                <c:pt idx="587">
                  <c:v>41068</c:v>
                </c:pt>
                <c:pt idx="588">
                  <c:v>41071</c:v>
                </c:pt>
                <c:pt idx="589">
                  <c:v>41072</c:v>
                </c:pt>
                <c:pt idx="590">
                  <c:v>41073</c:v>
                </c:pt>
                <c:pt idx="591">
                  <c:v>41074</c:v>
                </c:pt>
                <c:pt idx="592">
                  <c:v>41075</c:v>
                </c:pt>
                <c:pt idx="593">
                  <c:v>41078</c:v>
                </c:pt>
                <c:pt idx="594">
                  <c:v>41079</c:v>
                </c:pt>
                <c:pt idx="595">
                  <c:v>41080</c:v>
                </c:pt>
                <c:pt idx="596">
                  <c:v>41081</c:v>
                </c:pt>
                <c:pt idx="597">
                  <c:v>41085</c:v>
                </c:pt>
                <c:pt idx="598">
                  <c:v>41086</c:v>
                </c:pt>
                <c:pt idx="599">
                  <c:v>41087</c:v>
                </c:pt>
                <c:pt idx="600">
                  <c:v>41088</c:v>
                </c:pt>
                <c:pt idx="601">
                  <c:v>41089</c:v>
                </c:pt>
                <c:pt idx="602">
                  <c:v>41092</c:v>
                </c:pt>
                <c:pt idx="603">
                  <c:v>41093</c:v>
                </c:pt>
                <c:pt idx="604">
                  <c:v>41094</c:v>
                </c:pt>
                <c:pt idx="605">
                  <c:v>41095</c:v>
                </c:pt>
                <c:pt idx="606">
                  <c:v>41096</c:v>
                </c:pt>
                <c:pt idx="607">
                  <c:v>41099</c:v>
                </c:pt>
                <c:pt idx="608">
                  <c:v>41100</c:v>
                </c:pt>
                <c:pt idx="609">
                  <c:v>41101</c:v>
                </c:pt>
                <c:pt idx="610">
                  <c:v>41102</c:v>
                </c:pt>
                <c:pt idx="611">
                  <c:v>41103</c:v>
                </c:pt>
                <c:pt idx="612">
                  <c:v>41106</c:v>
                </c:pt>
                <c:pt idx="613">
                  <c:v>41107</c:v>
                </c:pt>
                <c:pt idx="614">
                  <c:v>41108</c:v>
                </c:pt>
                <c:pt idx="615">
                  <c:v>41109</c:v>
                </c:pt>
                <c:pt idx="616">
                  <c:v>41110</c:v>
                </c:pt>
                <c:pt idx="617">
                  <c:v>41113</c:v>
                </c:pt>
                <c:pt idx="618">
                  <c:v>41114</c:v>
                </c:pt>
                <c:pt idx="619">
                  <c:v>41115</c:v>
                </c:pt>
                <c:pt idx="620">
                  <c:v>41116</c:v>
                </c:pt>
                <c:pt idx="621">
                  <c:v>41117</c:v>
                </c:pt>
                <c:pt idx="622">
                  <c:v>41120</c:v>
                </c:pt>
                <c:pt idx="623">
                  <c:v>41121</c:v>
                </c:pt>
                <c:pt idx="624">
                  <c:v>41122</c:v>
                </c:pt>
                <c:pt idx="625">
                  <c:v>41123</c:v>
                </c:pt>
                <c:pt idx="626">
                  <c:v>41124</c:v>
                </c:pt>
                <c:pt idx="627">
                  <c:v>41127</c:v>
                </c:pt>
                <c:pt idx="628">
                  <c:v>41128</c:v>
                </c:pt>
                <c:pt idx="629">
                  <c:v>41129</c:v>
                </c:pt>
                <c:pt idx="630">
                  <c:v>41130</c:v>
                </c:pt>
                <c:pt idx="631">
                  <c:v>41131</c:v>
                </c:pt>
                <c:pt idx="632">
                  <c:v>41134</c:v>
                </c:pt>
                <c:pt idx="633">
                  <c:v>41135</c:v>
                </c:pt>
                <c:pt idx="634">
                  <c:v>41136</c:v>
                </c:pt>
                <c:pt idx="635">
                  <c:v>41137</c:v>
                </c:pt>
                <c:pt idx="636">
                  <c:v>41138</c:v>
                </c:pt>
                <c:pt idx="637">
                  <c:v>41141</c:v>
                </c:pt>
                <c:pt idx="638">
                  <c:v>41142</c:v>
                </c:pt>
                <c:pt idx="639">
                  <c:v>41143</c:v>
                </c:pt>
                <c:pt idx="640">
                  <c:v>41144</c:v>
                </c:pt>
                <c:pt idx="641">
                  <c:v>41145</c:v>
                </c:pt>
                <c:pt idx="642">
                  <c:v>41148</c:v>
                </c:pt>
                <c:pt idx="643">
                  <c:v>41149</c:v>
                </c:pt>
                <c:pt idx="644">
                  <c:v>41150</c:v>
                </c:pt>
                <c:pt idx="645">
                  <c:v>41151</c:v>
                </c:pt>
                <c:pt idx="646">
                  <c:v>41152</c:v>
                </c:pt>
                <c:pt idx="647">
                  <c:v>41155</c:v>
                </c:pt>
                <c:pt idx="648">
                  <c:v>41156</c:v>
                </c:pt>
                <c:pt idx="649">
                  <c:v>41157</c:v>
                </c:pt>
                <c:pt idx="650">
                  <c:v>41158</c:v>
                </c:pt>
                <c:pt idx="651">
                  <c:v>41159</c:v>
                </c:pt>
                <c:pt idx="652">
                  <c:v>41162</c:v>
                </c:pt>
                <c:pt idx="653">
                  <c:v>41163</c:v>
                </c:pt>
                <c:pt idx="654">
                  <c:v>41164</c:v>
                </c:pt>
                <c:pt idx="655">
                  <c:v>41165</c:v>
                </c:pt>
                <c:pt idx="656">
                  <c:v>41166</c:v>
                </c:pt>
                <c:pt idx="657">
                  <c:v>41169</c:v>
                </c:pt>
                <c:pt idx="658">
                  <c:v>41170</c:v>
                </c:pt>
                <c:pt idx="659">
                  <c:v>41171</c:v>
                </c:pt>
                <c:pt idx="660">
                  <c:v>41172</c:v>
                </c:pt>
                <c:pt idx="661">
                  <c:v>41173</c:v>
                </c:pt>
                <c:pt idx="662">
                  <c:v>41176</c:v>
                </c:pt>
                <c:pt idx="663">
                  <c:v>41177</c:v>
                </c:pt>
                <c:pt idx="664">
                  <c:v>41178</c:v>
                </c:pt>
                <c:pt idx="665">
                  <c:v>41179</c:v>
                </c:pt>
                <c:pt idx="666">
                  <c:v>41180</c:v>
                </c:pt>
                <c:pt idx="667">
                  <c:v>41190</c:v>
                </c:pt>
                <c:pt idx="668">
                  <c:v>41191</c:v>
                </c:pt>
                <c:pt idx="669">
                  <c:v>41192</c:v>
                </c:pt>
                <c:pt idx="670">
                  <c:v>41193</c:v>
                </c:pt>
                <c:pt idx="671">
                  <c:v>41194</c:v>
                </c:pt>
                <c:pt idx="672">
                  <c:v>41197</c:v>
                </c:pt>
                <c:pt idx="673">
                  <c:v>41198</c:v>
                </c:pt>
                <c:pt idx="674">
                  <c:v>41199</c:v>
                </c:pt>
                <c:pt idx="675">
                  <c:v>41200</c:v>
                </c:pt>
                <c:pt idx="676">
                  <c:v>41201</c:v>
                </c:pt>
                <c:pt idx="677">
                  <c:v>41204</c:v>
                </c:pt>
                <c:pt idx="678">
                  <c:v>41205</c:v>
                </c:pt>
                <c:pt idx="679">
                  <c:v>41206</c:v>
                </c:pt>
                <c:pt idx="680">
                  <c:v>41207</c:v>
                </c:pt>
                <c:pt idx="681">
                  <c:v>41208</c:v>
                </c:pt>
                <c:pt idx="682">
                  <c:v>41211</c:v>
                </c:pt>
                <c:pt idx="683">
                  <c:v>41212</c:v>
                </c:pt>
                <c:pt idx="684">
                  <c:v>41213</c:v>
                </c:pt>
                <c:pt idx="685">
                  <c:v>41214</c:v>
                </c:pt>
                <c:pt idx="686">
                  <c:v>41215</c:v>
                </c:pt>
                <c:pt idx="687">
                  <c:v>41218</c:v>
                </c:pt>
                <c:pt idx="688">
                  <c:v>41219</c:v>
                </c:pt>
                <c:pt idx="689">
                  <c:v>41220</c:v>
                </c:pt>
                <c:pt idx="690">
                  <c:v>41221</c:v>
                </c:pt>
                <c:pt idx="691">
                  <c:v>41222</c:v>
                </c:pt>
                <c:pt idx="692">
                  <c:v>41225</c:v>
                </c:pt>
                <c:pt idx="693">
                  <c:v>41226</c:v>
                </c:pt>
                <c:pt idx="694">
                  <c:v>41227</c:v>
                </c:pt>
                <c:pt idx="695">
                  <c:v>41228</c:v>
                </c:pt>
                <c:pt idx="696">
                  <c:v>41229</c:v>
                </c:pt>
                <c:pt idx="697">
                  <c:v>41232</c:v>
                </c:pt>
                <c:pt idx="698">
                  <c:v>41233</c:v>
                </c:pt>
                <c:pt idx="699">
                  <c:v>41234</c:v>
                </c:pt>
                <c:pt idx="700">
                  <c:v>41235</c:v>
                </c:pt>
                <c:pt idx="701">
                  <c:v>41236</c:v>
                </c:pt>
                <c:pt idx="702">
                  <c:v>41239</c:v>
                </c:pt>
                <c:pt idx="703">
                  <c:v>41240</c:v>
                </c:pt>
                <c:pt idx="704">
                  <c:v>41241</c:v>
                </c:pt>
                <c:pt idx="705">
                  <c:v>41242</c:v>
                </c:pt>
                <c:pt idx="706">
                  <c:v>41243</c:v>
                </c:pt>
                <c:pt idx="707">
                  <c:v>41246</c:v>
                </c:pt>
                <c:pt idx="708">
                  <c:v>41247</c:v>
                </c:pt>
                <c:pt idx="709">
                  <c:v>41248</c:v>
                </c:pt>
                <c:pt idx="710">
                  <c:v>41249</c:v>
                </c:pt>
                <c:pt idx="711">
                  <c:v>41250</c:v>
                </c:pt>
                <c:pt idx="712">
                  <c:v>41253</c:v>
                </c:pt>
                <c:pt idx="713">
                  <c:v>41254</c:v>
                </c:pt>
                <c:pt idx="714">
                  <c:v>41255</c:v>
                </c:pt>
                <c:pt idx="715">
                  <c:v>41256</c:v>
                </c:pt>
                <c:pt idx="716">
                  <c:v>41257</c:v>
                </c:pt>
                <c:pt idx="717">
                  <c:v>41260</c:v>
                </c:pt>
                <c:pt idx="718">
                  <c:v>41261</c:v>
                </c:pt>
                <c:pt idx="719">
                  <c:v>41262</c:v>
                </c:pt>
                <c:pt idx="720">
                  <c:v>41263</c:v>
                </c:pt>
                <c:pt idx="721">
                  <c:v>41264</c:v>
                </c:pt>
                <c:pt idx="722">
                  <c:v>41267</c:v>
                </c:pt>
                <c:pt idx="723">
                  <c:v>41268</c:v>
                </c:pt>
                <c:pt idx="724">
                  <c:v>41269</c:v>
                </c:pt>
                <c:pt idx="725">
                  <c:v>41270</c:v>
                </c:pt>
                <c:pt idx="726">
                  <c:v>41271</c:v>
                </c:pt>
                <c:pt idx="727">
                  <c:v>41274</c:v>
                </c:pt>
                <c:pt idx="728">
                  <c:v>41278</c:v>
                </c:pt>
                <c:pt idx="729">
                  <c:v>41281</c:v>
                </c:pt>
                <c:pt idx="730">
                  <c:v>41282</c:v>
                </c:pt>
                <c:pt idx="731">
                  <c:v>41283</c:v>
                </c:pt>
                <c:pt idx="732">
                  <c:v>41284</c:v>
                </c:pt>
                <c:pt idx="733">
                  <c:v>41285</c:v>
                </c:pt>
                <c:pt idx="734">
                  <c:v>41288</c:v>
                </c:pt>
                <c:pt idx="735">
                  <c:v>41289</c:v>
                </c:pt>
                <c:pt idx="736">
                  <c:v>41290</c:v>
                </c:pt>
                <c:pt idx="737">
                  <c:v>41291</c:v>
                </c:pt>
                <c:pt idx="738">
                  <c:v>41292</c:v>
                </c:pt>
                <c:pt idx="739">
                  <c:v>41295</c:v>
                </c:pt>
                <c:pt idx="740">
                  <c:v>41296</c:v>
                </c:pt>
                <c:pt idx="741">
                  <c:v>41297</c:v>
                </c:pt>
                <c:pt idx="742">
                  <c:v>41298</c:v>
                </c:pt>
                <c:pt idx="743">
                  <c:v>41299</c:v>
                </c:pt>
                <c:pt idx="744">
                  <c:v>41302</c:v>
                </c:pt>
                <c:pt idx="745">
                  <c:v>41303</c:v>
                </c:pt>
                <c:pt idx="746">
                  <c:v>41304</c:v>
                </c:pt>
                <c:pt idx="747">
                  <c:v>41305</c:v>
                </c:pt>
                <c:pt idx="748">
                  <c:v>41306</c:v>
                </c:pt>
                <c:pt idx="749">
                  <c:v>41309</c:v>
                </c:pt>
                <c:pt idx="750">
                  <c:v>41310</c:v>
                </c:pt>
                <c:pt idx="751">
                  <c:v>41311</c:v>
                </c:pt>
                <c:pt idx="752">
                  <c:v>41312</c:v>
                </c:pt>
                <c:pt idx="753">
                  <c:v>41313</c:v>
                </c:pt>
                <c:pt idx="754">
                  <c:v>41323</c:v>
                </c:pt>
                <c:pt idx="755">
                  <c:v>41324</c:v>
                </c:pt>
                <c:pt idx="756">
                  <c:v>41325</c:v>
                </c:pt>
                <c:pt idx="757">
                  <c:v>41326</c:v>
                </c:pt>
                <c:pt idx="758">
                  <c:v>41327</c:v>
                </c:pt>
                <c:pt idx="759">
                  <c:v>41330</c:v>
                </c:pt>
                <c:pt idx="760">
                  <c:v>41331</c:v>
                </c:pt>
                <c:pt idx="761">
                  <c:v>41332</c:v>
                </c:pt>
                <c:pt idx="762">
                  <c:v>41333</c:v>
                </c:pt>
                <c:pt idx="763">
                  <c:v>41334</c:v>
                </c:pt>
                <c:pt idx="764">
                  <c:v>41337</c:v>
                </c:pt>
                <c:pt idx="765">
                  <c:v>41338</c:v>
                </c:pt>
                <c:pt idx="766">
                  <c:v>41339</c:v>
                </c:pt>
                <c:pt idx="767">
                  <c:v>41340</c:v>
                </c:pt>
                <c:pt idx="768">
                  <c:v>41341</c:v>
                </c:pt>
                <c:pt idx="769">
                  <c:v>41344</c:v>
                </c:pt>
                <c:pt idx="770">
                  <c:v>41345</c:v>
                </c:pt>
                <c:pt idx="771">
                  <c:v>41346</c:v>
                </c:pt>
                <c:pt idx="772">
                  <c:v>41347</c:v>
                </c:pt>
                <c:pt idx="773">
                  <c:v>41348</c:v>
                </c:pt>
                <c:pt idx="774">
                  <c:v>41351</c:v>
                </c:pt>
                <c:pt idx="775">
                  <c:v>41352</c:v>
                </c:pt>
                <c:pt idx="776">
                  <c:v>41353</c:v>
                </c:pt>
                <c:pt idx="777">
                  <c:v>41354</c:v>
                </c:pt>
                <c:pt idx="778">
                  <c:v>41355</c:v>
                </c:pt>
                <c:pt idx="779">
                  <c:v>41358</c:v>
                </c:pt>
                <c:pt idx="780">
                  <c:v>41359</c:v>
                </c:pt>
                <c:pt idx="781">
                  <c:v>41360</c:v>
                </c:pt>
                <c:pt idx="782">
                  <c:v>41361</c:v>
                </c:pt>
                <c:pt idx="783">
                  <c:v>41362</c:v>
                </c:pt>
                <c:pt idx="784">
                  <c:v>41365</c:v>
                </c:pt>
                <c:pt idx="785">
                  <c:v>41366</c:v>
                </c:pt>
                <c:pt idx="786">
                  <c:v>41367</c:v>
                </c:pt>
                <c:pt idx="787">
                  <c:v>41372</c:v>
                </c:pt>
                <c:pt idx="788">
                  <c:v>41373</c:v>
                </c:pt>
                <c:pt idx="789">
                  <c:v>41374</c:v>
                </c:pt>
                <c:pt idx="790">
                  <c:v>41375</c:v>
                </c:pt>
                <c:pt idx="791">
                  <c:v>41376</c:v>
                </c:pt>
                <c:pt idx="792">
                  <c:v>41379</c:v>
                </c:pt>
                <c:pt idx="793">
                  <c:v>41380</c:v>
                </c:pt>
                <c:pt idx="794">
                  <c:v>41381</c:v>
                </c:pt>
                <c:pt idx="795">
                  <c:v>41382</c:v>
                </c:pt>
                <c:pt idx="796">
                  <c:v>41383</c:v>
                </c:pt>
                <c:pt idx="797">
                  <c:v>41386</c:v>
                </c:pt>
                <c:pt idx="798">
                  <c:v>41387</c:v>
                </c:pt>
                <c:pt idx="799">
                  <c:v>41388</c:v>
                </c:pt>
                <c:pt idx="800">
                  <c:v>41389</c:v>
                </c:pt>
                <c:pt idx="801">
                  <c:v>41390</c:v>
                </c:pt>
                <c:pt idx="802">
                  <c:v>41396</c:v>
                </c:pt>
                <c:pt idx="803">
                  <c:v>41397</c:v>
                </c:pt>
                <c:pt idx="804">
                  <c:v>41400</c:v>
                </c:pt>
                <c:pt idx="805">
                  <c:v>41401</c:v>
                </c:pt>
                <c:pt idx="806">
                  <c:v>41402</c:v>
                </c:pt>
                <c:pt idx="807">
                  <c:v>41403</c:v>
                </c:pt>
                <c:pt idx="808">
                  <c:v>41404</c:v>
                </c:pt>
                <c:pt idx="809">
                  <c:v>41407</c:v>
                </c:pt>
                <c:pt idx="810">
                  <c:v>41408</c:v>
                </c:pt>
                <c:pt idx="811">
                  <c:v>41409</c:v>
                </c:pt>
                <c:pt idx="812">
                  <c:v>41410</c:v>
                </c:pt>
                <c:pt idx="813">
                  <c:v>41411</c:v>
                </c:pt>
                <c:pt idx="814">
                  <c:v>41414</c:v>
                </c:pt>
                <c:pt idx="815">
                  <c:v>41415</c:v>
                </c:pt>
                <c:pt idx="816">
                  <c:v>41416</c:v>
                </c:pt>
                <c:pt idx="817">
                  <c:v>41417</c:v>
                </c:pt>
                <c:pt idx="818">
                  <c:v>41418</c:v>
                </c:pt>
                <c:pt idx="819">
                  <c:v>41421</c:v>
                </c:pt>
                <c:pt idx="820">
                  <c:v>41422</c:v>
                </c:pt>
                <c:pt idx="821">
                  <c:v>41423</c:v>
                </c:pt>
                <c:pt idx="822">
                  <c:v>41424</c:v>
                </c:pt>
                <c:pt idx="823">
                  <c:v>41425</c:v>
                </c:pt>
                <c:pt idx="824">
                  <c:v>41428</c:v>
                </c:pt>
                <c:pt idx="825">
                  <c:v>41429</c:v>
                </c:pt>
                <c:pt idx="826">
                  <c:v>41430</c:v>
                </c:pt>
                <c:pt idx="827">
                  <c:v>41431</c:v>
                </c:pt>
                <c:pt idx="828">
                  <c:v>41432</c:v>
                </c:pt>
                <c:pt idx="829">
                  <c:v>41438</c:v>
                </c:pt>
                <c:pt idx="830">
                  <c:v>41439</c:v>
                </c:pt>
                <c:pt idx="831">
                  <c:v>41442</c:v>
                </c:pt>
                <c:pt idx="832">
                  <c:v>41443</c:v>
                </c:pt>
                <c:pt idx="833">
                  <c:v>41444</c:v>
                </c:pt>
                <c:pt idx="834">
                  <c:v>41445</c:v>
                </c:pt>
                <c:pt idx="835">
                  <c:v>41446</c:v>
                </c:pt>
                <c:pt idx="836">
                  <c:v>41449</c:v>
                </c:pt>
                <c:pt idx="837">
                  <c:v>41450</c:v>
                </c:pt>
                <c:pt idx="838">
                  <c:v>41451</c:v>
                </c:pt>
                <c:pt idx="839">
                  <c:v>41452</c:v>
                </c:pt>
                <c:pt idx="840">
                  <c:v>41453</c:v>
                </c:pt>
                <c:pt idx="841">
                  <c:v>41456</c:v>
                </c:pt>
                <c:pt idx="842">
                  <c:v>41457</c:v>
                </c:pt>
                <c:pt idx="843">
                  <c:v>41458</c:v>
                </c:pt>
                <c:pt idx="844">
                  <c:v>41459</c:v>
                </c:pt>
                <c:pt idx="845">
                  <c:v>41460</c:v>
                </c:pt>
                <c:pt idx="846">
                  <c:v>41463</c:v>
                </c:pt>
                <c:pt idx="847">
                  <c:v>41464</c:v>
                </c:pt>
                <c:pt idx="848">
                  <c:v>41465</c:v>
                </c:pt>
                <c:pt idx="849">
                  <c:v>41466</c:v>
                </c:pt>
                <c:pt idx="850">
                  <c:v>41467</c:v>
                </c:pt>
                <c:pt idx="851">
                  <c:v>41470</c:v>
                </c:pt>
                <c:pt idx="852">
                  <c:v>41471</c:v>
                </c:pt>
                <c:pt idx="853">
                  <c:v>41472</c:v>
                </c:pt>
                <c:pt idx="854">
                  <c:v>41473</c:v>
                </c:pt>
                <c:pt idx="855">
                  <c:v>41474</c:v>
                </c:pt>
                <c:pt idx="856">
                  <c:v>41477</c:v>
                </c:pt>
                <c:pt idx="857">
                  <c:v>41478</c:v>
                </c:pt>
                <c:pt idx="858">
                  <c:v>41479</c:v>
                </c:pt>
                <c:pt idx="859">
                  <c:v>41480</c:v>
                </c:pt>
                <c:pt idx="860">
                  <c:v>41481</c:v>
                </c:pt>
                <c:pt idx="861">
                  <c:v>41484</c:v>
                </c:pt>
                <c:pt idx="862">
                  <c:v>41485</c:v>
                </c:pt>
                <c:pt idx="863">
                  <c:v>41486</c:v>
                </c:pt>
                <c:pt idx="864">
                  <c:v>41487</c:v>
                </c:pt>
                <c:pt idx="865">
                  <c:v>41488</c:v>
                </c:pt>
                <c:pt idx="866">
                  <c:v>41491</c:v>
                </c:pt>
                <c:pt idx="867">
                  <c:v>41492</c:v>
                </c:pt>
                <c:pt idx="868">
                  <c:v>41493</c:v>
                </c:pt>
                <c:pt idx="869">
                  <c:v>41494</c:v>
                </c:pt>
                <c:pt idx="870">
                  <c:v>41495</c:v>
                </c:pt>
                <c:pt idx="871">
                  <c:v>41498</c:v>
                </c:pt>
                <c:pt idx="872">
                  <c:v>41499</c:v>
                </c:pt>
                <c:pt idx="873">
                  <c:v>41500</c:v>
                </c:pt>
                <c:pt idx="874">
                  <c:v>41501</c:v>
                </c:pt>
                <c:pt idx="875">
                  <c:v>41502</c:v>
                </c:pt>
                <c:pt idx="876">
                  <c:v>41505</c:v>
                </c:pt>
                <c:pt idx="877">
                  <c:v>41506</c:v>
                </c:pt>
                <c:pt idx="878">
                  <c:v>41507</c:v>
                </c:pt>
                <c:pt idx="879">
                  <c:v>41508</c:v>
                </c:pt>
                <c:pt idx="880">
                  <c:v>41509</c:v>
                </c:pt>
                <c:pt idx="881">
                  <c:v>41512</c:v>
                </c:pt>
                <c:pt idx="882">
                  <c:v>41513</c:v>
                </c:pt>
                <c:pt idx="883">
                  <c:v>41514</c:v>
                </c:pt>
                <c:pt idx="884">
                  <c:v>41515</c:v>
                </c:pt>
                <c:pt idx="885">
                  <c:v>41516</c:v>
                </c:pt>
                <c:pt idx="886">
                  <c:v>41519</c:v>
                </c:pt>
                <c:pt idx="887">
                  <c:v>41520</c:v>
                </c:pt>
                <c:pt idx="888">
                  <c:v>41521</c:v>
                </c:pt>
                <c:pt idx="889">
                  <c:v>41522</c:v>
                </c:pt>
                <c:pt idx="890">
                  <c:v>41523</c:v>
                </c:pt>
                <c:pt idx="891">
                  <c:v>41526</c:v>
                </c:pt>
                <c:pt idx="892">
                  <c:v>41527</c:v>
                </c:pt>
                <c:pt idx="893">
                  <c:v>41528</c:v>
                </c:pt>
                <c:pt idx="894">
                  <c:v>41529</c:v>
                </c:pt>
                <c:pt idx="895">
                  <c:v>41530</c:v>
                </c:pt>
                <c:pt idx="896">
                  <c:v>41533</c:v>
                </c:pt>
                <c:pt idx="897">
                  <c:v>41534</c:v>
                </c:pt>
                <c:pt idx="898">
                  <c:v>41535</c:v>
                </c:pt>
                <c:pt idx="899">
                  <c:v>41540</c:v>
                </c:pt>
                <c:pt idx="900">
                  <c:v>41541</c:v>
                </c:pt>
                <c:pt idx="901">
                  <c:v>41542</c:v>
                </c:pt>
                <c:pt idx="902">
                  <c:v>41543</c:v>
                </c:pt>
                <c:pt idx="903">
                  <c:v>41544</c:v>
                </c:pt>
                <c:pt idx="904">
                  <c:v>41547</c:v>
                </c:pt>
                <c:pt idx="905">
                  <c:v>41555</c:v>
                </c:pt>
                <c:pt idx="906">
                  <c:v>41556</c:v>
                </c:pt>
                <c:pt idx="907">
                  <c:v>41557</c:v>
                </c:pt>
                <c:pt idx="908">
                  <c:v>41558</c:v>
                </c:pt>
                <c:pt idx="909">
                  <c:v>41561</c:v>
                </c:pt>
                <c:pt idx="910">
                  <c:v>41562</c:v>
                </c:pt>
                <c:pt idx="911">
                  <c:v>41563</c:v>
                </c:pt>
                <c:pt idx="912">
                  <c:v>41564</c:v>
                </c:pt>
                <c:pt idx="913">
                  <c:v>41565</c:v>
                </c:pt>
                <c:pt idx="914">
                  <c:v>41568</c:v>
                </c:pt>
                <c:pt idx="915">
                  <c:v>41569</c:v>
                </c:pt>
                <c:pt idx="916">
                  <c:v>41570</c:v>
                </c:pt>
                <c:pt idx="917">
                  <c:v>41571</c:v>
                </c:pt>
                <c:pt idx="918">
                  <c:v>41572</c:v>
                </c:pt>
                <c:pt idx="919">
                  <c:v>41575</c:v>
                </c:pt>
                <c:pt idx="920">
                  <c:v>41576</c:v>
                </c:pt>
                <c:pt idx="921">
                  <c:v>41577</c:v>
                </c:pt>
                <c:pt idx="922">
                  <c:v>41578</c:v>
                </c:pt>
                <c:pt idx="923">
                  <c:v>41579</c:v>
                </c:pt>
                <c:pt idx="924">
                  <c:v>41582</c:v>
                </c:pt>
                <c:pt idx="925">
                  <c:v>41583</c:v>
                </c:pt>
                <c:pt idx="926">
                  <c:v>41584</c:v>
                </c:pt>
                <c:pt idx="927">
                  <c:v>41585</c:v>
                </c:pt>
                <c:pt idx="928">
                  <c:v>41586</c:v>
                </c:pt>
                <c:pt idx="929">
                  <c:v>41589</c:v>
                </c:pt>
                <c:pt idx="930">
                  <c:v>41590</c:v>
                </c:pt>
                <c:pt idx="931">
                  <c:v>41591</c:v>
                </c:pt>
                <c:pt idx="932">
                  <c:v>41592</c:v>
                </c:pt>
                <c:pt idx="933">
                  <c:v>41593</c:v>
                </c:pt>
                <c:pt idx="934">
                  <c:v>41596</c:v>
                </c:pt>
                <c:pt idx="935">
                  <c:v>41597</c:v>
                </c:pt>
                <c:pt idx="936">
                  <c:v>41598</c:v>
                </c:pt>
                <c:pt idx="937">
                  <c:v>41599</c:v>
                </c:pt>
                <c:pt idx="938">
                  <c:v>41600</c:v>
                </c:pt>
                <c:pt idx="939">
                  <c:v>41603</c:v>
                </c:pt>
                <c:pt idx="940">
                  <c:v>41604</c:v>
                </c:pt>
                <c:pt idx="941">
                  <c:v>41605</c:v>
                </c:pt>
                <c:pt idx="942">
                  <c:v>41606</c:v>
                </c:pt>
                <c:pt idx="943">
                  <c:v>41607</c:v>
                </c:pt>
                <c:pt idx="944">
                  <c:v>41610</c:v>
                </c:pt>
                <c:pt idx="945">
                  <c:v>41611</c:v>
                </c:pt>
                <c:pt idx="946">
                  <c:v>41612</c:v>
                </c:pt>
                <c:pt idx="947">
                  <c:v>41613</c:v>
                </c:pt>
                <c:pt idx="948">
                  <c:v>41614</c:v>
                </c:pt>
                <c:pt idx="949">
                  <c:v>41617</c:v>
                </c:pt>
                <c:pt idx="950">
                  <c:v>41618</c:v>
                </c:pt>
                <c:pt idx="951">
                  <c:v>41619</c:v>
                </c:pt>
                <c:pt idx="952">
                  <c:v>41620</c:v>
                </c:pt>
                <c:pt idx="953">
                  <c:v>41621</c:v>
                </c:pt>
                <c:pt idx="954">
                  <c:v>41624</c:v>
                </c:pt>
                <c:pt idx="955">
                  <c:v>41625</c:v>
                </c:pt>
                <c:pt idx="956">
                  <c:v>41626</c:v>
                </c:pt>
                <c:pt idx="957">
                  <c:v>41627</c:v>
                </c:pt>
                <c:pt idx="958">
                  <c:v>41628</c:v>
                </c:pt>
                <c:pt idx="959">
                  <c:v>41631</c:v>
                </c:pt>
                <c:pt idx="960">
                  <c:v>41632</c:v>
                </c:pt>
                <c:pt idx="961">
                  <c:v>41633</c:v>
                </c:pt>
                <c:pt idx="962">
                  <c:v>41634</c:v>
                </c:pt>
                <c:pt idx="963">
                  <c:v>41635</c:v>
                </c:pt>
                <c:pt idx="964">
                  <c:v>41638</c:v>
                </c:pt>
                <c:pt idx="965">
                  <c:v>41639</c:v>
                </c:pt>
                <c:pt idx="966">
                  <c:v>41641</c:v>
                </c:pt>
                <c:pt idx="967">
                  <c:v>41642</c:v>
                </c:pt>
                <c:pt idx="968">
                  <c:v>41645</c:v>
                </c:pt>
                <c:pt idx="969">
                  <c:v>41646</c:v>
                </c:pt>
                <c:pt idx="970">
                  <c:v>41647</c:v>
                </c:pt>
                <c:pt idx="971">
                  <c:v>41648</c:v>
                </c:pt>
                <c:pt idx="972">
                  <c:v>41649</c:v>
                </c:pt>
                <c:pt idx="973">
                  <c:v>41652</c:v>
                </c:pt>
                <c:pt idx="974">
                  <c:v>41653</c:v>
                </c:pt>
                <c:pt idx="975">
                  <c:v>41654</c:v>
                </c:pt>
                <c:pt idx="976">
                  <c:v>41655</c:v>
                </c:pt>
                <c:pt idx="977">
                  <c:v>41656</c:v>
                </c:pt>
                <c:pt idx="978">
                  <c:v>41659</c:v>
                </c:pt>
                <c:pt idx="979">
                  <c:v>41660</c:v>
                </c:pt>
                <c:pt idx="980">
                  <c:v>41661</c:v>
                </c:pt>
                <c:pt idx="981">
                  <c:v>41662</c:v>
                </c:pt>
                <c:pt idx="982">
                  <c:v>41663</c:v>
                </c:pt>
                <c:pt idx="983">
                  <c:v>41666</c:v>
                </c:pt>
                <c:pt idx="984">
                  <c:v>41667</c:v>
                </c:pt>
                <c:pt idx="985">
                  <c:v>41668</c:v>
                </c:pt>
                <c:pt idx="986">
                  <c:v>41669</c:v>
                </c:pt>
                <c:pt idx="987">
                  <c:v>41677</c:v>
                </c:pt>
                <c:pt idx="988">
                  <c:v>41680</c:v>
                </c:pt>
                <c:pt idx="989">
                  <c:v>41681</c:v>
                </c:pt>
                <c:pt idx="990">
                  <c:v>41682</c:v>
                </c:pt>
                <c:pt idx="991">
                  <c:v>41683</c:v>
                </c:pt>
                <c:pt idx="992">
                  <c:v>41684</c:v>
                </c:pt>
                <c:pt idx="993">
                  <c:v>41687</c:v>
                </c:pt>
                <c:pt idx="994">
                  <c:v>41688</c:v>
                </c:pt>
                <c:pt idx="995">
                  <c:v>41689</c:v>
                </c:pt>
                <c:pt idx="996">
                  <c:v>41690</c:v>
                </c:pt>
                <c:pt idx="997">
                  <c:v>41691</c:v>
                </c:pt>
                <c:pt idx="998">
                  <c:v>41694</c:v>
                </c:pt>
                <c:pt idx="999">
                  <c:v>41695</c:v>
                </c:pt>
                <c:pt idx="1000">
                  <c:v>41696</c:v>
                </c:pt>
                <c:pt idx="1001">
                  <c:v>41697</c:v>
                </c:pt>
                <c:pt idx="1002">
                  <c:v>41698</c:v>
                </c:pt>
                <c:pt idx="1003">
                  <c:v>41701</c:v>
                </c:pt>
                <c:pt idx="1004">
                  <c:v>41702</c:v>
                </c:pt>
                <c:pt idx="1005">
                  <c:v>41703</c:v>
                </c:pt>
                <c:pt idx="1006">
                  <c:v>41704</c:v>
                </c:pt>
                <c:pt idx="1007">
                  <c:v>41705</c:v>
                </c:pt>
                <c:pt idx="1008">
                  <c:v>41708</c:v>
                </c:pt>
                <c:pt idx="1009">
                  <c:v>41709</c:v>
                </c:pt>
                <c:pt idx="1010">
                  <c:v>41710</c:v>
                </c:pt>
                <c:pt idx="1011">
                  <c:v>41711</c:v>
                </c:pt>
                <c:pt idx="1012">
                  <c:v>41712</c:v>
                </c:pt>
                <c:pt idx="1013">
                  <c:v>41715</c:v>
                </c:pt>
                <c:pt idx="1014">
                  <c:v>41716</c:v>
                </c:pt>
                <c:pt idx="1015">
                  <c:v>41717</c:v>
                </c:pt>
                <c:pt idx="1016">
                  <c:v>41718</c:v>
                </c:pt>
                <c:pt idx="1017">
                  <c:v>41719</c:v>
                </c:pt>
                <c:pt idx="1018">
                  <c:v>41722</c:v>
                </c:pt>
                <c:pt idx="1019">
                  <c:v>41723</c:v>
                </c:pt>
                <c:pt idx="1020">
                  <c:v>41724</c:v>
                </c:pt>
                <c:pt idx="1021">
                  <c:v>41725</c:v>
                </c:pt>
                <c:pt idx="1022">
                  <c:v>41726</c:v>
                </c:pt>
                <c:pt idx="1023">
                  <c:v>41729</c:v>
                </c:pt>
                <c:pt idx="1024">
                  <c:v>41730</c:v>
                </c:pt>
                <c:pt idx="1025">
                  <c:v>41731</c:v>
                </c:pt>
                <c:pt idx="1026">
                  <c:v>41732</c:v>
                </c:pt>
                <c:pt idx="1027">
                  <c:v>41733</c:v>
                </c:pt>
                <c:pt idx="1028">
                  <c:v>41737</c:v>
                </c:pt>
                <c:pt idx="1029">
                  <c:v>41738</c:v>
                </c:pt>
                <c:pt idx="1030">
                  <c:v>41739</c:v>
                </c:pt>
                <c:pt idx="1031">
                  <c:v>41740</c:v>
                </c:pt>
                <c:pt idx="1032">
                  <c:v>41743</c:v>
                </c:pt>
                <c:pt idx="1033">
                  <c:v>41744</c:v>
                </c:pt>
                <c:pt idx="1034">
                  <c:v>41745</c:v>
                </c:pt>
                <c:pt idx="1035">
                  <c:v>41746</c:v>
                </c:pt>
                <c:pt idx="1036">
                  <c:v>41747</c:v>
                </c:pt>
                <c:pt idx="1037">
                  <c:v>41750</c:v>
                </c:pt>
                <c:pt idx="1038">
                  <c:v>41751</c:v>
                </c:pt>
                <c:pt idx="1039">
                  <c:v>41752</c:v>
                </c:pt>
                <c:pt idx="1040">
                  <c:v>41753</c:v>
                </c:pt>
                <c:pt idx="1041">
                  <c:v>41754</c:v>
                </c:pt>
                <c:pt idx="1042">
                  <c:v>41757</c:v>
                </c:pt>
                <c:pt idx="1043">
                  <c:v>41758</c:v>
                </c:pt>
                <c:pt idx="1044">
                  <c:v>41759</c:v>
                </c:pt>
                <c:pt idx="1045">
                  <c:v>41764</c:v>
                </c:pt>
                <c:pt idx="1046">
                  <c:v>41765</c:v>
                </c:pt>
                <c:pt idx="1047">
                  <c:v>41766</c:v>
                </c:pt>
                <c:pt idx="1048">
                  <c:v>41767</c:v>
                </c:pt>
                <c:pt idx="1049">
                  <c:v>41768</c:v>
                </c:pt>
                <c:pt idx="1050">
                  <c:v>41771</c:v>
                </c:pt>
                <c:pt idx="1051">
                  <c:v>41772</c:v>
                </c:pt>
                <c:pt idx="1052">
                  <c:v>41773</c:v>
                </c:pt>
                <c:pt idx="1053">
                  <c:v>41774</c:v>
                </c:pt>
                <c:pt idx="1054">
                  <c:v>41775</c:v>
                </c:pt>
                <c:pt idx="1055">
                  <c:v>41778</c:v>
                </c:pt>
                <c:pt idx="1056">
                  <c:v>41779</c:v>
                </c:pt>
                <c:pt idx="1057">
                  <c:v>41780</c:v>
                </c:pt>
                <c:pt idx="1058">
                  <c:v>41781</c:v>
                </c:pt>
                <c:pt idx="1059">
                  <c:v>41782</c:v>
                </c:pt>
                <c:pt idx="1060">
                  <c:v>41785</c:v>
                </c:pt>
                <c:pt idx="1061">
                  <c:v>41786</c:v>
                </c:pt>
                <c:pt idx="1062">
                  <c:v>41787</c:v>
                </c:pt>
                <c:pt idx="1063">
                  <c:v>41788</c:v>
                </c:pt>
                <c:pt idx="1064">
                  <c:v>41789</c:v>
                </c:pt>
                <c:pt idx="1065">
                  <c:v>41793</c:v>
                </c:pt>
                <c:pt idx="1066">
                  <c:v>41794</c:v>
                </c:pt>
                <c:pt idx="1067">
                  <c:v>41795</c:v>
                </c:pt>
                <c:pt idx="1068">
                  <c:v>41796</c:v>
                </c:pt>
                <c:pt idx="1069">
                  <c:v>41799</c:v>
                </c:pt>
                <c:pt idx="1070">
                  <c:v>41800</c:v>
                </c:pt>
                <c:pt idx="1071">
                  <c:v>41801</c:v>
                </c:pt>
                <c:pt idx="1072">
                  <c:v>41802</c:v>
                </c:pt>
                <c:pt idx="1073">
                  <c:v>41803</c:v>
                </c:pt>
                <c:pt idx="1074">
                  <c:v>41806</c:v>
                </c:pt>
                <c:pt idx="1075">
                  <c:v>41807</c:v>
                </c:pt>
                <c:pt idx="1076">
                  <c:v>41808</c:v>
                </c:pt>
                <c:pt idx="1077">
                  <c:v>41809</c:v>
                </c:pt>
                <c:pt idx="1078">
                  <c:v>41810</c:v>
                </c:pt>
                <c:pt idx="1079">
                  <c:v>41813</c:v>
                </c:pt>
                <c:pt idx="1080">
                  <c:v>41814</c:v>
                </c:pt>
                <c:pt idx="1081">
                  <c:v>41815</c:v>
                </c:pt>
                <c:pt idx="1082">
                  <c:v>41816</c:v>
                </c:pt>
                <c:pt idx="1083">
                  <c:v>41817</c:v>
                </c:pt>
                <c:pt idx="1084">
                  <c:v>41820</c:v>
                </c:pt>
                <c:pt idx="1085">
                  <c:v>41821</c:v>
                </c:pt>
                <c:pt idx="1086">
                  <c:v>41822</c:v>
                </c:pt>
                <c:pt idx="1087">
                  <c:v>41823</c:v>
                </c:pt>
                <c:pt idx="1088">
                  <c:v>41824</c:v>
                </c:pt>
                <c:pt idx="1089">
                  <c:v>41827</c:v>
                </c:pt>
                <c:pt idx="1090">
                  <c:v>41828</c:v>
                </c:pt>
                <c:pt idx="1091">
                  <c:v>41829</c:v>
                </c:pt>
                <c:pt idx="1092">
                  <c:v>41830</c:v>
                </c:pt>
                <c:pt idx="1093">
                  <c:v>41831</c:v>
                </c:pt>
                <c:pt idx="1094">
                  <c:v>41834</c:v>
                </c:pt>
                <c:pt idx="1095">
                  <c:v>41835</c:v>
                </c:pt>
                <c:pt idx="1096">
                  <c:v>41836</c:v>
                </c:pt>
                <c:pt idx="1097">
                  <c:v>41837</c:v>
                </c:pt>
                <c:pt idx="1098">
                  <c:v>41838</c:v>
                </c:pt>
                <c:pt idx="1099">
                  <c:v>41841</c:v>
                </c:pt>
                <c:pt idx="1100">
                  <c:v>41842</c:v>
                </c:pt>
                <c:pt idx="1101">
                  <c:v>41843</c:v>
                </c:pt>
                <c:pt idx="1102">
                  <c:v>41844</c:v>
                </c:pt>
                <c:pt idx="1103">
                  <c:v>41845</c:v>
                </c:pt>
                <c:pt idx="1104">
                  <c:v>41848</c:v>
                </c:pt>
                <c:pt idx="1105">
                  <c:v>41849</c:v>
                </c:pt>
                <c:pt idx="1106">
                  <c:v>41850</c:v>
                </c:pt>
                <c:pt idx="1107">
                  <c:v>41851</c:v>
                </c:pt>
                <c:pt idx="1108">
                  <c:v>41852</c:v>
                </c:pt>
                <c:pt idx="1109">
                  <c:v>41855</c:v>
                </c:pt>
                <c:pt idx="1110">
                  <c:v>41856</c:v>
                </c:pt>
                <c:pt idx="1111">
                  <c:v>41857</c:v>
                </c:pt>
                <c:pt idx="1112">
                  <c:v>41858</c:v>
                </c:pt>
                <c:pt idx="1113">
                  <c:v>41859</c:v>
                </c:pt>
                <c:pt idx="1114">
                  <c:v>41862</c:v>
                </c:pt>
                <c:pt idx="1115">
                  <c:v>41863</c:v>
                </c:pt>
                <c:pt idx="1116">
                  <c:v>41864</c:v>
                </c:pt>
                <c:pt idx="1117">
                  <c:v>41865</c:v>
                </c:pt>
                <c:pt idx="1118">
                  <c:v>41866</c:v>
                </c:pt>
                <c:pt idx="1119">
                  <c:v>41869</c:v>
                </c:pt>
                <c:pt idx="1120">
                  <c:v>41870</c:v>
                </c:pt>
                <c:pt idx="1121">
                  <c:v>41871</c:v>
                </c:pt>
                <c:pt idx="1122">
                  <c:v>41872</c:v>
                </c:pt>
                <c:pt idx="1123">
                  <c:v>41873</c:v>
                </c:pt>
                <c:pt idx="1124">
                  <c:v>41876</c:v>
                </c:pt>
                <c:pt idx="1125">
                  <c:v>41877</c:v>
                </c:pt>
                <c:pt idx="1126">
                  <c:v>41878</c:v>
                </c:pt>
                <c:pt idx="1127">
                  <c:v>41879</c:v>
                </c:pt>
                <c:pt idx="1128">
                  <c:v>41880</c:v>
                </c:pt>
                <c:pt idx="1129">
                  <c:v>41883</c:v>
                </c:pt>
                <c:pt idx="1130">
                  <c:v>41884</c:v>
                </c:pt>
                <c:pt idx="1131">
                  <c:v>41885</c:v>
                </c:pt>
                <c:pt idx="1132">
                  <c:v>41886</c:v>
                </c:pt>
                <c:pt idx="1133">
                  <c:v>41887</c:v>
                </c:pt>
                <c:pt idx="1134">
                  <c:v>41891</c:v>
                </c:pt>
                <c:pt idx="1135">
                  <c:v>41892</c:v>
                </c:pt>
                <c:pt idx="1136">
                  <c:v>41893</c:v>
                </c:pt>
                <c:pt idx="1137">
                  <c:v>41894</c:v>
                </c:pt>
                <c:pt idx="1138">
                  <c:v>41897</c:v>
                </c:pt>
                <c:pt idx="1139">
                  <c:v>41898</c:v>
                </c:pt>
                <c:pt idx="1140">
                  <c:v>41899</c:v>
                </c:pt>
                <c:pt idx="1141">
                  <c:v>41900</c:v>
                </c:pt>
                <c:pt idx="1142">
                  <c:v>41901</c:v>
                </c:pt>
                <c:pt idx="1143">
                  <c:v>41904</c:v>
                </c:pt>
                <c:pt idx="1144">
                  <c:v>41905</c:v>
                </c:pt>
                <c:pt idx="1145">
                  <c:v>41906</c:v>
                </c:pt>
                <c:pt idx="1146">
                  <c:v>41907</c:v>
                </c:pt>
                <c:pt idx="1147">
                  <c:v>41908</c:v>
                </c:pt>
                <c:pt idx="1148">
                  <c:v>41911</c:v>
                </c:pt>
                <c:pt idx="1149">
                  <c:v>41912</c:v>
                </c:pt>
                <c:pt idx="1150">
                  <c:v>41920</c:v>
                </c:pt>
                <c:pt idx="1151">
                  <c:v>41921</c:v>
                </c:pt>
                <c:pt idx="1152">
                  <c:v>41922</c:v>
                </c:pt>
                <c:pt idx="1153">
                  <c:v>41925</c:v>
                </c:pt>
                <c:pt idx="1154">
                  <c:v>41926</c:v>
                </c:pt>
                <c:pt idx="1155">
                  <c:v>41927</c:v>
                </c:pt>
                <c:pt idx="1156">
                  <c:v>41928</c:v>
                </c:pt>
                <c:pt idx="1157">
                  <c:v>41929</c:v>
                </c:pt>
                <c:pt idx="1158">
                  <c:v>41932</c:v>
                </c:pt>
                <c:pt idx="1159">
                  <c:v>41933</c:v>
                </c:pt>
                <c:pt idx="1160">
                  <c:v>41934</c:v>
                </c:pt>
                <c:pt idx="1161">
                  <c:v>41935</c:v>
                </c:pt>
                <c:pt idx="1162">
                  <c:v>41936</c:v>
                </c:pt>
                <c:pt idx="1163">
                  <c:v>41939</c:v>
                </c:pt>
                <c:pt idx="1164">
                  <c:v>41940</c:v>
                </c:pt>
                <c:pt idx="1165">
                  <c:v>41941</c:v>
                </c:pt>
                <c:pt idx="1166">
                  <c:v>41942</c:v>
                </c:pt>
                <c:pt idx="1167">
                  <c:v>41943</c:v>
                </c:pt>
                <c:pt idx="1168">
                  <c:v>41946</c:v>
                </c:pt>
                <c:pt idx="1169">
                  <c:v>41947</c:v>
                </c:pt>
                <c:pt idx="1170">
                  <c:v>41948</c:v>
                </c:pt>
                <c:pt idx="1171">
                  <c:v>41949</c:v>
                </c:pt>
                <c:pt idx="1172">
                  <c:v>41950</c:v>
                </c:pt>
                <c:pt idx="1173">
                  <c:v>41953</c:v>
                </c:pt>
                <c:pt idx="1174">
                  <c:v>41954</c:v>
                </c:pt>
                <c:pt idx="1175">
                  <c:v>41955</c:v>
                </c:pt>
                <c:pt idx="1176">
                  <c:v>41956</c:v>
                </c:pt>
                <c:pt idx="1177">
                  <c:v>41957</c:v>
                </c:pt>
                <c:pt idx="1178">
                  <c:v>41960</c:v>
                </c:pt>
                <c:pt idx="1179">
                  <c:v>41961</c:v>
                </c:pt>
                <c:pt idx="1180">
                  <c:v>41962</c:v>
                </c:pt>
                <c:pt idx="1181">
                  <c:v>41963</c:v>
                </c:pt>
                <c:pt idx="1182">
                  <c:v>41964</c:v>
                </c:pt>
                <c:pt idx="1183">
                  <c:v>41967</c:v>
                </c:pt>
                <c:pt idx="1184">
                  <c:v>41968</c:v>
                </c:pt>
                <c:pt idx="1185">
                  <c:v>41969</c:v>
                </c:pt>
                <c:pt idx="1186">
                  <c:v>41970</c:v>
                </c:pt>
                <c:pt idx="1187">
                  <c:v>41971</c:v>
                </c:pt>
                <c:pt idx="1188">
                  <c:v>41974</c:v>
                </c:pt>
                <c:pt idx="1189">
                  <c:v>41975</c:v>
                </c:pt>
                <c:pt idx="1190">
                  <c:v>41976</c:v>
                </c:pt>
                <c:pt idx="1191">
                  <c:v>41977</c:v>
                </c:pt>
                <c:pt idx="1192">
                  <c:v>41978</c:v>
                </c:pt>
                <c:pt idx="1193">
                  <c:v>41981</c:v>
                </c:pt>
                <c:pt idx="1194">
                  <c:v>41982</c:v>
                </c:pt>
                <c:pt idx="1195">
                  <c:v>41983</c:v>
                </c:pt>
                <c:pt idx="1196">
                  <c:v>41984</c:v>
                </c:pt>
                <c:pt idx="1197">
                  <c:v>41985</c:v>
                </c:pt>
                <c:pt idx="1198">
                  <c:v>41988</c:v>
                </c:pt>
                <c:pt idx="1199">
                  <c:v>41989</c:v>
                </c:pt>
                <c:pt idx="1200">
                  <c:v>41990</c:v>
                </c:pt>
                <c:pt idx="1201">
                  <c:v>41991</c:v>
                </c:pt>
                <c:pt idx="1202">
                  <c:v>41992</c:v>
                </c:pt>
                <c:pt idx="1203">
                  <c:v>41995</c:v>
                </c:pt>
                <c:pt idx="1204">
                  <c:v>41996</c:v>
                </c:pt>
                <c:pt idx="1205">
                  <c:v>41997</c:v>
                </c:pt>
                <c:pt idx="1206">
                  <c:v>41998</c:v>
                </c:pt>
                <c:pt idx="1207">
                  <c:v>41999</c:v>
                </c:pt>
                <c:pt idx="1208">
                  <c:v>42002</c:v>
                </c:pt>
                <c:pt idx="1209">
                  <c:v>42003</c:v>
                </c:pt>
                <c:pt idx="1210">
                  <c:v>42004</c:v>
                </c:pt>
                <c:pt idx="1211">
                  <c:v>42009</c:v>
                </c:pt>
                <c:pt idx="1212">
                  <c:v>42010</c:v>
                </c:pt>
                <c:pt idx="1213">
                  <c:v>42011</c:v>
                </c:pt>
                <c:pt idx="1214">
                  <c:v>42012</c:v>
                </c:pt>
                <c:pt idx="1215">
                  <c:v>42013</c:v>
                </c:pt>
                <c:pt idx="1216">
                  <c:v>42016</c:v>
                </c:pt>
                <c:pt idx="1217">
                  <c:v>42017</c:v>
                </c:pt>
                <c:pt idx="1218">
                  <c:v>42018</c:v>
                </c:pt>
                <c:pt idx="1219">
                  <c:v>42019</c:v>
                </c:pt>
                <c:pt idx="1220">
                  <c:v>42020</c:v>
                </c:pt>
                <c:pt idx="1221">
                  <c:v>42023</c:v>
                </c:pt>
                <c:pt idx="1222">
                  <c:v>42024</c:v>
                </c:pt>
                <c:pt idx="1223">
                  <c:v>42025</c:v>
                </c:pt>
                <c:pt idx="1224">
                  <c:v>42026</c:v>
                </c:pt>
                <c:pt idx="1225">
                  <c:v>42027</c:v>
                </c:pt>
                <c:pt idx="1226">
                  <c:v>42030</c:v>
                </c:pt>
                <c:pt idx="1227">
                  <c:v>42031</c:v>
                </c:pt>
                <c:pt idx="1228">
                  <c:v>42032</c:v>
                </c:pt>
                <c:pt idx="1229">
                  <c:v>42033</c:v>
                </c:pt>
                <c:pt idx="1230">
                  <c:v>42034</c:v>
                </c:pt>
                <c:pt idx="1231">
                  <c:v>42037</c:v>
                </c:pt>
                <c:pt idx="1232">
                  <c:v>42038</c:v>
                </c:pt>
                <c:pt idx="1233">
                  <c:v>42039</c:v>
                </c:pt>
                <c:pt idx="1234">
                  <c:v>42040</c:v>
                </c:pt>
                <c:pt idx="1235">
                  <c:v>42041</c:v>
                </c:pt>
                <c:pt idx="1236">
                  <c:v>42044</c:v>
                </c:pt>
                <c:pt idx="1237">
                  <c:v>42045</c:v>
                </c:pt>
                <c:pt idx="1238">
                  <c:v>42046</c:v>
                </c:pt>
                <c:pt idx="1239">
                  <c:v>42047</c:v>
                </c:pt>
                <c:pt idx="1240">
                  <c:v>42048</c:v>
                </c:pt>
                <c:pt idx="1241">
                  <c:v>42051</c:v>
                </c:pt>
                <c:pt idx="1242">
                  <c:v>42052</c:v>
                </c:pt>
                <c:pt idx="1243">
                  <c:v>42060</c:v>
                </c:pt>
                <c:pt idx="1244">
                  <c:v>42061</c:v>
                </c:pt>
                <c:pt idx="1245">
                  <c:v>42062</c:v>
                </c:pt>
                <c:pt idx="1246">
                  <c:v>42065</c:v>
                </c:pt>
                <c:pt idx="1247">
                  <c:v>42066</c:v>
                </c:pt>
                <c:pt idx="1248">
                  <c:v>42067</c:v>
                </c:pt>
                <c:pt idx="1249">
                  <c:v>42068</c:v>
                </c:pt>
                <c:pt idx="1250">
                  <c:v>42069</c:v>
                </c:pt>
                <c:pt idx="1251">
                  <c:v>42072</c:v>
                </c:pt>
                <c:pt idx="1252">
                  <c:v>42073</c:v>
                </c:pt>
                <c:pt idx="1253">
                  <c:v>42074</c:v>
                </c:pt>
                <c:pt idx="1254">
                  <c:v>42075</c:v>
                </c:pt>
                <c:pt idx="1255">
                  <c:v>42076</c:v>
                </c:pt>
                <c:pt idx="1256">
                  <c:v>42079</c:v>
                </c:pt>
                <c:pt idx="1257">
                  <c:v>42080</c:v>
                </c:pt>
                <c:pt idx="1258">
                  <c:v>42081</c:v>
                </c:pt>
                <c:pt idx="1259">
                  <c:v>42082</c:v>
                </c:pt>
                <c:pt idx="1260">
                  <c:v>42083</c:v>
                </c:pt>
                <c:pt idx="1261">
                  <c:v>42086</c:v>
                </c:pt>
                <c:pt idx="1262">
                  <c:v>42087</c:v>
                </c:pt>
                <c:pt idx="1263">
                  <c:v>42088</c:v>
                </c:pt>
                <c:pt idx="1264">
                  <c:v>42089</c:v>
                </c:pt>
                <c:pt idx="1265">
                  <c:v>42090</c:v>
                </c:pt>
                <c:pt idx="1266">
                  <c:v>42093</c:v>
                </c:pt>
                <c:pt idx="1267">
                  <c:v>42094</c:v>
                </c:pt>
                <c:pt idx="1268">
                  <c:v>42095</c:v>
                </c:pt>
                <c:pt idx="1269">
                  <c:v>42096</c:v>
                </c:pt>
                <c:pt idx="1270">
                  <c:v>42097</c:v>
                </c:pt>
                <c:pt idx="1271">
                  <c:v>42101</c:v>
                </c:pt>
                <c:pt idx="1272">
                  <c:v>42102</c:v>
                </c:pt>
                <c:pt idx="1273">
                  <c:v>42103</c:v>
                </c:pt>
                <c:pt idx="1274">
                  <c:v>42104</c:v>
                </c:pt>
                <c:pt idx="1275">
                  <c:v>42107</c:v>
                </c:pt>
                <c:pt idx="1276">
                  <c:v>42108</c:v>
                </c:pt>
                <c:pt idx="1277">
                  <c:v>42109</c:v>
                </c:pt>
                <c:pt idx="1278">
                  <c:v>42110</c:v>
                </c:pt>
                <c:pt idx="1279">
                  <c:v>42111</c:v>
                </c:pt>
                <c:pt idx="1280">
                  <c:v>42114</c:v>
                </c:pt>
                <c:pt idx="1281">
                  <c:v>42115</c:v>
                </c:pt>
                <c:pt idx="1282">
                  <c:v>42116</c:v>
                </c:pt>
                <c:pt idx="1283">
                  <c:v>42117</c:v>
                </c:pt>
                <c:pt idx="1284">
                  <c:v>42118</c:v>
                </c:pt>
                <c:pt idx="1285">
                  <c:v>42121</c:v>
                </c:pt>
                <c:pt idx="1286">
                  <c:v>42122</c:v>
                </c:pt>
                <c:pt idx="1287">
                  <c:v>42123</c:v>
                </c:pt>
                <c:pt idx="1288">
                  <c:v>42124</c:v>
                </c:pt>
                <c:pt idx="1289">
                  <c:v>42128</c:v>
                </c:pt>
                <c:pt idx="1290">
                  <c:v>42129</c:v>
                </c:pt>
                <c:pt idx="1291">
                  <c:v>42130</c:v>
                </c:pt>
                <c:pt idx="1292">
                  <c:v>42131</c:v>
                </c:pt>
                <c:pt idx="1293">
                  <c:v>42132</c:v>
                </c:pt>
                <c:pt idx="1294">
                  <c:v>42135</c:v>
                </c:pt>
                <c:pt idx="1295">
                  <c:v>42136</c:v>
                </c:pt>
                <c:pt idx="1296">
                  <c:v>42137</c:v>
                </c:pt>
                <c:pt idx="1297">
                  <c:v>42138</c:v>
                </c:pt>
                <c:pt idx="1298">
                  <c:v>42139</c:v>
                </c:pt>
                <c:pt idx="1299">
                  <c:v>42142</c:v>
                </c:pt>
                <c:pt idx="1300">
                  <c:v>42143</c:v>
                </c:pt>
                <c:pt idx="1301">
                  <c:v>42144</c:v>
                </c:pt>
                <c:pt idx="1302">
                  <c:v>42145</c:v>
                </c:pt>
                <c:pt idx="1303">
                  <c:v>42146</c:v>
                </c:pt>
                <c:pt idx="1304">
                  <c:v>42149</c:v>
                </c:pt>
                <c:pt idx="1305">
                  <c:v>42150</c:v>
                </c:pt>
                <c:pt idx="1306">
                  <c:v>42151</c:v>
                </c:pt>
                <c:pt idx="1307">
                  <c:v>42152</c:v>
                </c:pt>
                <c:pt idx="1308">
                  <c:v>42153</c:v>
                </c:pt>
                <c:pt idx="1309">
                  <c:v>42156</c:v>
                </c:pt>
                <c:pt idx="1310">
                  <c:v>42157</c:v>
                </c:pt>
                <c:pt idx="1311">
                  <c:v>42158</c:v>
                </c:pt>
                <c:pt idx="1312">
                  <c:v>42159</c:v>
                </c:pt>
                <c:pt idx="1313">
                  <c:v>42160</c:v>
                </c:pt>
                <c:pt idx="1314">
                  <c:v>42163</c:v>
                </c:pt>
                <c:pt idx="1315">
                  <c:v>42164</c:v>
                </c:pt>
                <c:pt idx="1316">
                  <c:v>42165</c:v>
                </c:pt>
                <c:pt idx="1317">
                  <c:v>42166</c:v>
                </c:pt>
                <c:pt idx="1318">
                  <c:v>42167</c:v>
                </c:pt>
                <c:pt idx="1319">
                  <c:v>42170</c:v>
                </c:pt>
                <c:pt idx="1320">
                  <c:v>42171</c:v>
                </c:pt>
                <c:pt idx="1321">
                  <c:v>42172</c:v>
                </c:pt>
                <c:pt idx="1322">
                  <c:v>42173</c:v>
                </c:pt>
                <c:pt idx="1323">
                  <c:v>42174</c:v>
                </c:pt>
                <c:pt idx="1324">
                  <c:v>42178</c:v>
                </c:pt>
                <c:pt idx="1325">
                  <c:v>42179</c:v>
                </c:pt>
                <c:pt idx="1326">
                  <c:v>42180</c:v>
                </c:pt>
                <c:pt idx="1327">
                  <c:v>42181</c:v>
                </c:pt>
                <c:pt idx="1328">
                  <c:v>42184</c:v>
                </c:pt>
                <c:pt idx="1329">
                  <c:v>42185</c:v>
                </c:pt>
                <c:pt idx="1330">
                  <c:v>42186</c:v>
                </c:pt>
                <c:pt idx="1331">
                  <c:v>42187</c:v>
                </c:pt>
                <c:pt idx="1332">
                  <c:v>42188</c:v>
                </c:pt>
                <c:pt idx="1333">
                  <c:v>42191</c:v>
                </c:pt>
                <c:pt idx="1334">
                  <c:v>42192</c:v>
                </c:pt>
                <c:pt idx="1335">
                  <c:v>42193</c:v>
                </c:pt>
                <c:pt idx="1336">
                  <c:v>42194</c:v>
                </c:pt>
                <c:pt idx="1337">
                  <c:v>42195</c:v>
                </c:pt>
                <c:pt idx="1338">
                  <c:v>42198</c:v>
                </c:pt>
                <c:pt idx="1339">
                  <c:v>42199</c:v>
                </c:pt>
                <c:pt idx="1340">
                  <c:v>42200</c:v>
                </c:pt>
                <c:pt idx="1341">
                  <c:v>42201</c:v>
                </c:pt>
                <c:pt idx="1342">
                  <c:v>42202</c:v>
                </c:pt>
                <c:pt idx="1343">
                  <c:v>42205</c:v>
                </c:pt>
                <c:pt idx="1344">
                  <c:v>42206</c:v>
                </c:pt>
                <c:pt idx="1345">
                  <c:v>42207</c:v>
                </c:pt>
                <c:pt idx="1346">
                  <c:v>42208</c:v>
                </c:pt>
                <c:pt idx="1347">
                  <c:v>42209</c:v>
                </c:pt>
                <c:pt idx="1348">
                  <c:v>42212</c:v>
                </c:pt>
                <c:pt idx="1349">
                  <c:v>42213</c:v>
                </c:pt>
                <c:pt idx="1350">
                  <c:v>42214</c:v>
                </c:pt>
                <c:pt idx="1351">
                  <c:v>42215</c:v>
                </c:pt>
                <c:pt idx="1352">
                  <c:v>42216</c:v>
                </c:pt>
                <c:pt idx="1353">
                  <c:v>42219</c:v>
                </c:pt>
                <c:pt idx="1354">
                  <c:v>42220</c:v>
                </c:pt>
                <c:pt idx="1355">
                  <c:v>42221</c:v>
                </c:pt>
                <c:pt idx="1356">
                  <c:v>42222</c:v>
                </c:pt>
                <c:pt idx="1357">
                  <c:v>42223</c:v>
                </c:pt>
                <c:pt idx="1358">
                  <c:v>42226</c:v>
                </c:pt>
                <c:pt idx="1359">
                  <c:v>42227</c:v>
                </c:pt>
                <c:pt idx="1360">
                  <c:v>42228</c:v>
                </c:pt>
                <c:pt idx="1361">
                  <c:v>42229</c:v>
                </c:pt>
                <c:pt idx="1362">
                  <c:v>42230</c:v>
                </c:pt>
                <c:pt idx="1363">
                  <c:v>42233</c:v>
                </c:pt>
                <c:pt idx="1364">
                  <c:v>42234</c:v>
                </c:pt>
                <c:pt idx="1365">
                  <c:v>42235</c:v>
                </c:pt>
                <c:pt idx="1366">
                  <c:v>42236</c:v>
                </c:pt>
                <c:pt idx="1367">
                  <c:v>42237</c:v>
                </c:pt>
                <c:pt idx="1368">
                  <c:v>42240</c:v>
                </c:pt>
                <c:pt idx="1369">
                  <c:v>42241</c:v>
                </c:pt>
                <c:pt idx="1370">
                  <c:v>42242</c:v>
                </c:pt>
                <c:pt idx="1371">
                  <c:v>42243</c:v>
                </c:pt>
                <c:pt idx="1372">
                  <c:v>42244</c:v>
                </c:pt>
                <c:pt idx="1373">
                  <c:v>42247</c:v>
                </c:pt>
                <c:pt idx="1374">
                  <c:v>42248</c:v>
                </c:pt>
                <c:pt idx="1375">
                  <c:v>42249</c:v>
                </c:pt>
                <c:pt idx="1376">
                  <c:v>42254</c:v>
                </c:pt>
                <c:pt idx="1377">
                  <c:v>42255</c:v>
                </c:pt>
                <c:pt idx="1378">
                  <c:v>42256</c:v>
                </c:pt>
                <c:pt idx="1379">
                  <c:v>42257</c:v>
                </c:pt>
                <c:pt idx="1380">
                  <c:v>42258</c:v>
                </c:pt>
                <c:pt idx="1381">
                  <c:v>42261</c:v>
                </c:pt>
                <c:pt idx="1382">
                  <c:v>42262</c:v>
                </c:pt>
                <c:pt idx="1383">
                  <c:v>42263</c:v>
                </c:pt>
                <c:pt idx="1384">
                  <c:v>42264</c:v>
                </c:pt>
                <c:pt idx="1385">
                  <c:v>42265</c:v>
                </c:pt>
                <c:pt idx="1386">
                  <c:v>42268</c:v>
                </c:pt>
                <c:pt idx="1387">
                  <c:v>42269</c:v>
                </c:pt>
                <c:pt idx="1388">
                  <c:v>42270</c:v>
                </c:pt>
                <c:pt idx="1389">
                  <c:v>42271</c:v>
                </c:pt>
                <c:pt idx="1390">
                  <c:v>42272</c:v>
                </c:pt>
                <c:pt idx="1391">
                  <c:v>42275</c:v>
                </c:pt>
                <c:pt idx="1392">
                  <c:v>42276</c:v>
                </c:pt>
                <c:pt idx="1393">
                  <c:v>42277</c:v>
                </c:pt>
                <c:pt idx="1394">
                  <c:v>42285</c:v>
                </c:pt>
                <c:pt idx="1395">
                  <c:v>42286</c:v>
                </c:pt>
                <c:pt idx="1396">
                  <c:v>42289</c:v>
                </c:pt>
                <c:pt idx="1397">
                  <c:v>42290</c:v>
                </c:pt>
                <c:pt idx="1398">
                  <c:v>42291</c:v>
                </c:pt>
                <c:pt idx="1399">
                  <c:v>42292</c:v>
                </c:pt>
                <c:pt idx="1400">
                  <c:v>42293</c:v>
                </c:pt>
                <c:pt idx="1401">
                  <c:v>42296</c:v>
                </c:pt>
                <c:pt idx="1402">
                  <c:v>42297</c:v>
                </c:pt>
                <c:pt idx="1403">
                  <c:v>42298</c:v>
                </c:pt>
                <c:pt idx="1404">
                  <c:v>42299</c:v>
                </c:pt>
                <c:pt idx="1405">
                  <c:v>42300</c:v>
                </c:pt>
                <c:pt idx="1406">
                  <c:v>42303</c:v>
                </c:pt>
                <c:pt idx="1407">
                  <c:v>42304</c:v>
                </c:pt>
                <c:pt idx="1408">
                  <c:v>42305</c:v>
                </c:pt>
                <c:pt idx="1409">
                  <c:v>42306</c:v>
                </c:pt>
                <c:pt idx="1410">
                  <c:v>42307</c:v>
                </c:pt>
                <c:pt idx="1411">
                  <c:v>42310</c:v>
                </c:pt>
                <c:pt idx="1412">
                  <c:v>42311</c:v>
                </c:pt>
                <c:pt idx="1413">
                  <c:v>42312</c:v>
                </c:pt>
                <c:pt idx="1414">
                  <c:v>42313</c:v>
                </c:pt>
                <c:pt idx="1415">
                  <c:v>42314</c:v>
                </c:pt>
                <c:pt idx="1416">
                  <c:v>42317</c:v>
                </c:pt>
                <c:pt idx="1417">
                  <c:v>42318</c:v>
                </c:pt>
                <c:pt idx="1418">
                  <c:v>42319</c:v>
                </c:pt>
                <c:pt idx="1419">
                  <c:v>42320</c:v>
                </c:pt>
                <c:pt idx="1420">
                  <c:v>42321</c:v>
                </c:pt>
                <c:pt idx="1421">
                  <c:v>42324</c:v>
                </c:pt>
                <c:pt idx="1422">
                  <c:v>42325</c:v>
                </c:pt>
                <c:pt idx="1423">
                  <c:v>42326</c:v>
                </c:pt>
                <c:pt idx="1424">
                  <c:v>42327</c:v>
                </c:pt>
                <c:pt idx="1425">
                  <c:v>42328</c:v>
                </c:pt>
                <c:pt idx="1426">
                  <c:v>42331</c:v>
                </c:pt>
                <c:pt idx="1427">
                  <c:v>42332</c:v>
                </c:pt>
                <c:pt idx="1428">
                  <c:v>42333</c:v>
                </c:pt>
                <c:pt idx="1429">
                  <c:v>42334</c:v>
                </c:pt>
                <c:pt idx="1430">
                  <c:v>42335</c:v>
                </c:pt>
                <c:pt idx="1431">
                  <c:v>42338</c:v>
                </c:pt>
                <c:pt idx="1432">
                  <c:v>42339</c:v>
                </c:pt>
                <c:pt idx="1433">
                  <c:v>42340</c:v>
                </c:pt>
                <c:pt idx="1434">
                  <c:v>42341</c:v>
                </c:pt>
                <c:pt idx="1435">
                  <c:v>42342</c:v>
                </c:pt>
                <c:pt idx="1436">
                  <c:v>42345</c:v>
                </c:pt>
                <c:pt idx="1437">
                  <c:v>42346</c:v>
                </c:pt>
                <c:pt idx="1438">
                  <c:v>42347</c:v>
                </c:pt>
                <c:pt idx="1439">
                  <c:v>42348</c:v>
                </c:pt>
                <c:pt idx="1440">
                  <c:v>42349</c:v>
                </c:pt>
                <c:pt idx="1441">
                  <c:v>42352</c:v>
                </c:pt>
                <c:pt idx="1442">
                  <c:v>42353</c:v>
                </c:pt>
                <c:pt idx="1443">
                  <c:v>42354</c:v>
                </c:pt>
                <c:pt idx="1444">
                  <c:v>42355</c:v>
                </c:pt>
                <c:pt idx="1445">
                  <c:v>42356</c:v>
                </c:pt>
                <c:pt idx="1446">
                  <c:v>42359</c:v>
                </c:pt>
                <c:pt idx="1447">
                  <c:v>42360</c:v>
                </c:pt>
                <c:pt idx="1448">
                  <c:v>42361</c:v>
                </c:pt>
                <c:pt idx="1449">
                  <c:v>42362</c:v>
                </c:pt>
                <c:pt idx="1450">
                  <c:v>42363</c:v>
                </c:pt>
                <c:pt idx="1451">
                  <c:v>42366</c:v>
                </c:pt>
                <c:pt idx="1452">
                  <c:v>42367</c:v>
                </c:pt>
                <c:pt idx="1453">
                  <c:v>42368</c:v>
                </c:pt>
                <c:pt idx="1454">
                  <c:v>42369</c:v>
                </c:pt>
                <c:pt idx="1455">
                  <c:v>42373</c:v>
                </c:pt>
                <c:pt idx="1456">
                  <c:v>42374</c:v>
                </c:pt>
                <c:pt idx="1457">
                  <c:v>42375</c:v>
                </c:pt>
                <c:pt idx="1458">
                  <c:v>42376</c:v>
                </c:pt>
                <c:pt idx="1459">
                  <c:v>42377</c:v>
                </c:pt>
                <c:pt idx="1460">
                  <c:v>42380</c:v>
                </c:pt>
                <c:pt idx="1461">
                  <c:v>42381</c:v>
                </c:pt>
                <c:pt idx="1462">
                  <c:v>42382</c:v>
                </c:pt>
                <c:pt idx="1463">
                  <c:v>42383</c:v>
                </c:pt>
                <c:pt idx="1464">
                  <c:v>42384</c:v>
                </c:pt>
                <c:pt idx="1465">
                  <c:v>42387</c:v>
                </c:pt>
                <c:pt idx="1466">
                  <c:v>42388</c:v>
                </c:pt>
                <c:pt idx="1467">
                  <c:v>42389</c:v>
                </c:pt>
                <c:pt idx="1468">
                  <c:v>42390</c:v>
                </c:pt>
                <c:pt idx="1469">
                  <c:v>42391</c:v>
                </c:pt>
                <c:pt idx="1470">
                  <c:v>42394</c:v>
                </c:pt>
                <c:pt idx="1471">
                  <c:v>42395</c:v>
                </c:pt>
                <c:pt idx="1472">
                  <c:v>42396</c:v>
                </c:pt>
                <c:pt idx="1473">
                  <c:v>42397</c:v>
                </c:pt>
                <c:pt idx="1474">
                  <c:v>42398</c:v>
                </c:pt>
                <c:pt idx="1475">
                  <c:v>42401</c:v>
                </c:pt>
                <c:pt idx="1476">
                  <c:v>42402</c:v>
                </c:pt>
                <c:pt idx="1477">
                  <c:v>42403</c:v>
                </c:pt>
                <c:pt idx="1478">
                  <c:v>42404</c:v>
                </c:pt>
                <c:pt idx="1479">
                  <c:v>42405</c:v>
                </c:pt>
                <c:pt idx="1480">
                  <c:v>42415</c:v>
                </c:pt>
                <c:pt idx="1481">
                  <c:v>42416</c:v>
                </c:pt>
                <c:pt idx="1482">
                  <c:v>42417</c:v>
                </c:pt>
                <c:pt idx="1483">
                  <c:v>42418</c:v>
                </c:pt>
                <c:pt idx="1484">
                  <c:v>42419</c:v>
                </c:pt>
                <c:pt idx="1485">
                  <c:v>42422</c:v>
                </c:pt>
                <c:pt idx="1486">
                  <c:v>42423</c:v>
                </c:pt>
                <c:pt idx="1487">
                  <c:v>42424</c:v>
                </c:pt>
                <c:pt idx="1488">
                  <c:v>42425</c:v>
                </c:pt>
                <c:pt idx="1489">
                  <c:v>42426</c:v>
                </c:pt>
                <c:pt idx="1490">
                  <c:v>42429</c:v>
                </c:pt>
                <c:pt idx="1491">
                  <c:v>42430</c:v>
                </c:pt>
                <c:pt idx="1492">
                  <c:v>42431</c:v>
                </c:pt>
                <c:pt idx="1493">
                  <c:v>42432</c:v>
                </c:pt>
                <c:pt idx="1494">
                  <c:v>42433</c:v>
                </c:pt>
                <c:pt idx="1495">
                  <c:v>42436</c:v>
                </c:pt>
                <c:pt idx="1496">
                  <c:v>42437</c:v>
                </c:pt>
                <c:pt idx="1497">
                  <c:v>42438</c:v>
                </c:pt>
                <c:pt idx="1498">
                  <c:v>42439</c:v>
                </c:pt>
                <c:pt idx="1499">
                  <c:v>42440</c:v>
                </c:pt>
                <c:pt idx="1500">
                  <c:v>42443</c:v>
                </c:pt>
                <c:pt idx="1501">
                  <c:v>42444</c:v>
                </c:pt>
                <c:pt idx="1502">
                  <c:v>42445</c:v>
                </c:pt>
                <c:pt idx="1503">
                  <c:v>42446</c:v>
                </c:pt>
                <c:pt idx="1504">
                  <c:v>42447</c:v>
                </c:pt>
                <c:pt idx="1505">
                  <c:v>42450</c:v>
                </c:pt>
                <c:pt idx="1506">
                  <c:v>42451</c:v>
                </c:pt>
                <c:pt idx="1507">
                  <c:v>42452</c:v>
                </c:pt>
                <c:pt idx="1508">
                  <c:v>42453</c:v>
                </c:pt>
                <c:pt idx="1509">
                  <c:v>42454</c:v>
                </c:pt>
                <c:pt idx="1510">
                  <c:v>42457</c:v>
                </c:pt>
                <c:pt idx="1511">
                  <c:v>42458</c:v>
                </c:pt>
                <c:pt idx="1512">
                  <c:v>42459</c:v>
                </c:pt>
                <c:pt idx="1513">
                  <c:v>42460</c:v>
                </c:pt>
                <c:pt idx="1514">
                  <c:v>42461</c:v>
                </c:pt>
                <c:pt idx="1515">
                  <c:v>42465</c:v>
                </c:pt>
                <c:pt idx="1516">
                  <c:v>42466</c:v>
                </c:pt>
                <c:pt idx="1517">
                  <c:v>42467</c:v>
                </c:pt>
                <c:pt idx="1518">
                  <c:v>42468</c:v>
                </c:pt>
                <c:pt idx="1519">
                  <c:v>42471</c:v>
                </c:pt>
                <c:pt idx="1520">
                  <c:v>42472</c:v>
                </c:pt>
                <c:pt idx="1521">
                  <c:v>42473</c:v>
                </c:pt>
                <c:pt idx="1522">
                  <c:v>42474</c:v>
                </c:pt>
                <c:pt idx="1523">
                  <c:v>42475</c:v>
                </c:pt>
                <c:pt idx="1524">
                  <c:v>42478</c:v>
                </c:pt>
                <c:pt idx="1525">
                  <c:v>42479</c:v>
                </c:pt>
                <c:pt idx="1526">
                  <c:v>42480</c:v>
                </c:pt>
                <c:pt idx="1527">
                  <c:v>42481</c:v>
                </c:pt>
                <c:pt idx="1528">
                  <c:v>42482</c:v>
                </c:pt>
                <c:pt idx="1529">
                  <c:v>42485</c:v>
                </c:pt>
                <c:pt idx="1530">
                  <c:v>42486</c:v>
                </c:pt>
                <c:pt idx="1531">
                  <c:v>42487</c:v>
                </c:pt>
                <c:pt idx="1532">
                  <c:v>42488</c:v>
                </c:pt>
                <c:pt idx="1533">
                  <c:v>42489</c:v>
                </c:pt>
                <c:pt idx="1534">
                  <c:v>42493</c:v>
                </c:pt>
                <c:pt idx="1535">
                  <c:v>42494</c:v>
                </c:pt>
                <c:pt idx="1536">
                  <c:v>42495</c:v>
                </c:pt>
                <c:pt idx="1537">
                  <c:v>42496</c:v>
                </c:pt>
                <c:pt idx="1538">
                  <c:v>42499</c:v>
                </c:pt>
                <c:pt idx="1539">
                  <c:v>42500</c:v>
                </c:pt>
                <c:pt idx="1540">
                  <c:v>42501</c:v>
                </c:pt>
                <c:pt idx="1541">
                  <c:v>42502</c:v>
                </c:pt>
                <c:pt idx="1542">
                  <c:v>42503</c:v>
                </c:pt>
                <c:pt idx="1543">
                  <c:v>42506</c:v>
                </c:pt>
                <c:pt idx="1544">
                  <c:v>42507</c:v>
                </c:pt>
                <c:pt idx="1545">
                  <c:v>42508</c:v>
                </c:pt>
                <c:pt idx="1546">
                  <c:v>42509</c:v>
                </c:pt>
                <c:pt idx="1547">
                  <c:v>42510</c:v>
                </c:pt>
                <c:pt idx="1548">
                  <c:v>42513</c:v>
                </c:pt>
                <c:pt idx="1549">
                  <c:v>42514</c:v>
                </c:pt>
                <c:pt idx="1550">
                  <c:v>42515</c:v>
                </c:pt>
                <c:pt idx="1551">
                  <c:v>42516</c:v>
                </c:pt>
                <c:pt idx="1552">
                  <c:v>42517</c:v>
                </c:pt>
                <c:pt idx="1553">
                  <c:v>42520</c:v>
                </c:pt>
                <c:pt idx="1554">
                  <c:v>42521</c:v>
                </c:pt>
                <c:pt idx="1555">
                  <c:v>42522</c:v>
                </c:pt>
                <c:pt idx="1556">
                  <c:v>42523</c:v>
                </c:pt>
                <c:pt idx="1557">
                  <c:v>42524</c:v>
                </c:pt>
                <c:pt idx="1558">
                  <c:v>42527</c:v>
                </c:pt>
                <c:pt idx="1559">
                  <c:v>42528</c:v>
                </c:pt>
                <c:pt idx="1560">
                  <c:v>42529</c:v>
                </c:pt>
                <c:pt idx="1561">
                  <c:v>42534</c:v>
                </c:pt>
                <c:pt idx="1562">
                  <c:v>42535</c:v>
                </c:pt>
                <c:pt idx="1563">
                  <c:v>42536</c:v>
                </c:pt>
                <c:pt idx="1564">
                  <c:v>42537</c:v>
                </c:pt>
                <c:pt idx="1565">
                  <c:v>42538</c:v>
                </c:pt>
                <c:pt idx="1566">
                  <c:v>42541</c:v>
                </c:pt>
                <c:pt idx="1567">
                  <c:v>42542</c:v>
                </c:pt>
                <c:pt idx="1568">
                  <c:v>42543</c:v>
                </c:pt>
                <c:pt idx="1569">
                  <c:v>42544</c:v>
                </c:pt>
                <c:pt idx="1570">
                  <c:v>42545</c:v>
                </c:pt>
                <c:pt idx="1571">
                  <c:v>42548</c:v>
                </c:pt>
                <c:pt idx="1572">
                  <c:v>42549</c:v>
                </c:pt>
                <c:pt idx="1573">
                  <c:v>42550</c:v>
                </c:pt>
                <c:pt idx="1574">
                  <c:v>42551</c:v>
                </c:pt>
                <c:pt idx="1575">
                  <c:v>42552</c:v>
                </c:pt>
                <c:pt idx="1576">
                  <c:v>42555</c:v>
                </c:pt>
                <c:pt idx="1577">
                  <c:v>42556</c:v>
                </c:pt>
                <c:pt idx="1578">
                  <c:v>42557</c:v>
                </c:pt>
                <c:pt idx="1579">
                  <c:v>42558</c:v>
                </c:pt>
                <c:pt idx="1580">
                  <c:v>42559</c:v>
                </c:pt>
                <c:pt idx="1581">
                  <c:v>42562</c:v>
                </c:pt>
                <c:pt idx="1582">
                  <c:v>42563</c:v>
                </c:pt>
                <c:pt idx="1583">
                  <c:v>42564</c:v>
                </c:pt>
                <c:pt idx="1584">
                  <c:v>42565</c:v>
                </c:pt>
                <c:pt idx="1585">
                  <c:v>42566</c:v>
                </c:pt>
                <c:pt idx="1586">
                  <c:v>42569</c:v>
                </c:pt>
                <c:pt idx="1587">
                  <c:v>42570</c:v>
                </c:pt>
                <c:pt idx="1588">
                  <c:v>42571</c:v>
                </c:pt>
                <c:pt idx="1589">
                  <c:v>42572</c:v>
                </c:pt>
                <c:pt idx="1590">
                  <c:v>42573</c:v>
                </c:pt>
                <c:pt idx="1591">
                  <c:v>42576</c:v>
                </c:pt>
                <c:pt idx="1592">
                  <c:v>42577</c:v>
                </c:pt>
                <c:pt idx="1593">
                  <c:v>42578</c:v>
                </c:pt>
                <c:pt idx="1594">
                  <c:v>42579</c:v>
                </c:pt>
                <c:pt idx="1595">
                  <c:v>42580</c:v>
                </c:pt>
                <c:pt idx="1596">
                  <c:v>42583</c:v>
                </c:pt>
                <c:pt idx="1597">
                  <c:v>42584</c:v>
                </c:pt>
                <c:pt idx="1598">
                  <c:v>42585</c:v>
                </c:pt>
                <c:pt idx="1599">
                  <c:v>42586</c:v>
                </c:pt>
                <c:pt idx="1600">
                  <c:v>42587</c:v>
                </c:pt>
                <c:pt idx="1601">
                  <c:v>42590</c:v>
                </c:pt>
                <c:pt idx="1602">
                  <c:v>42591</c:v>
                </c:pt>
                <c:pt idx="1603">
                  <c:v>42592</c:v>
                </c:pt>
                <c:pt idx="1604">
                  <c:v>42593</c:v>
                </c:pt>
                <c:pt idx="1605">
                  <c:v>42594</c:v>
                </c:pt>
                <c:pt idx="1606">
                  <c:v>42597</c:v>
                </c:pt>
                <c:pt idx="1607">
                  <c:v>42598</c:v>
                </c:pt>
                <c:pt idx="1608">
                  <c:v>42599</c:v>
                </c:pt>
                <c:pt idx="1609">
                  <c:v>42600</c:v>
                </c:pt>
                <c:pt idx="1610">
                  <c:v>42601</c:v>
                </c:pt>
                <c:pt idx="1611">
                  <c:v>42604</c:v>
                </c:pt>
                <c:pt idx="1612">
                  <c:v>42605</c:v>
                </c:pt>
                <c:pt idx="1613">
                  <c:v>42606</c:v>
                </c:pt>
                <c:pt idx="1614">
                  <c:v>42607</c:v>
                </c:pt>
                <c:pt idx="1615">
                  <c:v>42608</c:v>
                </c:pt>
                <c:pt idx="1616">
                  <c:v>42611</c:v>
                </c:pt>
                <c:pt idx="1617">
                  <c:v>42612</c:v>
                </c:pt>
                <c:pt idx="1618">
                  <c:v>42613</c:v>
                </c:pt>
                <c:pt idx="1619">
                  <c:v>42614</c:v>
                </c:pt>
                <c:pt idx="1620">
                  <c:v>42615</c:v>
                </c:pt>
                <c:pt idx="1621">
                  <c:v>42618</c:v>
                </c:pt>
                <c:pt idx="1622">
                  <c:v>42619</c:v>
                </c:pt>
                <c:pt idx="1623">
                  <c:v>42620</c:v>
                </c:pt>
                <c:pt idx="1624">
                  <c:v>42621</c:v>
                </c:pt>
                <c:pt idx="1625">
                  <c:v>42622</c:v>
                </c:pt>
                <c:pt idx="1626">
                  <c:v>42625</c:v>
                </c:pt>
                <c:pt idx="1627">
                  <c:v>42626</c:v>
                </c:pt>
                <c:pt idx="1628">
                  <c:v>42627</c:v>
                </c:pt>
                <c:pt idx="1629">
                  <c:v>42632</c:v>
                </c:pt>
                <c:pt idx="1630">
                  <c:v>42633</c:v>
                </c:pt>
                <c:pt idx="1631">
                  <c:v>42634</c:v>
                </c:pt>
                <c:pt idx="1632">
                  <c:v>42635</c:v>
                </c:pt>
                <c:pt idx="1633">
                  <c:v>42636</c:v>
                </c:pt>
                <c:pt idx="1634">
                  <c:v>42639</c:v>
                </c:pt>
                <c:pt idx="1635">
                  <c:v>42640</c:v>
                </c:pt>
                <c:pt idx="1636">
                  <c:v>42641</c:v>
                </c:pt>
                <c:pt idx="1637">
                  <c:v>42642</c:v>
                </c:pt>
                <c:pt idx="1638">
                  <c:v>42643</c:v>
                </c:pt>
                <c:pt idx="1639">
                  <c:v>42653</c:v>
                </c:pt>
                <c:pt idx="1640">
                  <c:v>42654</c:v>
                </c:pt>
                <c:pt idx="1641">
                  <c:v>42655</c:v>
                </c:pt>
                <c:pt idx="1642">
                  <c:v>42656</c:v>
                </c:pt>
                <c:pt idx="1643">
                  <c:v>42657</c:v>
                </c:pt>
                <c:pt idx="1644">
                  <c:v>42660</c:v>
                </c:pt>
                <c:pt idx="1645">
                  <c:v>42661</c:v>
                </c:pt>
                <c:pt idx="1646">
                  <c:v>42662</c:v>
                </c:pt>
                <c:pt idx="1647">
                  <c:v>42663</c:v>
                </c:pt>
                <c:pt idx="1648">
                  <c:v>42664</c:v>
                </c:pt>
                <c:pt idx="1649">
                  <c:v>42667</c:v>
                </c:pt>
                <c:pt idx="1650">
                  <c:v>42668</c:v>
                </c:pt>
                <c:pt idx="1651">
                  <c:v>42669</c:v>
                </c:pt>
                <c:pt idx="1652">
                  <c:v>42670</c:v>
                </c:pt>
                <c:pt idx="1653">
                  <c:v>42671</c:v>
                </c:pt>
                <c:pt idx="1654">
                  <c:v>42674</c:v>
                </c:pt>
                <c:pt idx="1655">
                  <c:v>42675</c:v>
                </c:pt>
                <c:pt idx="1656">
                  <c:v>42676</c:v>
                </c:pt>
                <c:pt idx="1657">
                  <c:v>42677</c:v>
                </c:pt>
                <c:pt idx="1658">
                  <c:v>42678</c:v>
                </c:pt>
                <c:pt idx="1659">
                  <c:v>42681</c:v>
                </c:pt>
                <c:pt idx="1660">
                  <c:v>42682</c:v>
                </c:pt>
                <c:pt idx="1661">
                  <c:v>42683</c:v>
                </c:pt>
                <c:pt idx="1662">
                  <c:v>42684</c:v>
                </c:pt>
                <c:pt idx="1663">
                  <c:v>42685</c:v>
                </c:pt>
                <c:pt idx="1664">
                  <c:v>42688</c:v>
                </c:pt>
                <c:pt idx="1665">
                  <c:v>42689</c:v>
                </c:pt>
                <c:pt idx="1666">
                  <c:v>42690</c:v>
                </c:pt>
                <c:pt idx="1667">
                  <c:v>42691</c:v>
                </c:pt>
                <c:pt idx="1668">
                  <c:v>42692</c:v>
                </c:pt>
                <c:pt idx="1669">
                  <c:v>42695</c:v>
                </c:pt>
                <c:pt idx="1670">
                  <c:v>42696</c:v>
                </c:pt>
                <c:pt idx="1671">
                  <c:v>42697</c:v>
                </c:pt>
                <c:pt idx="1672">
                  <c:v>42698</c:v>
                </c:pt>
                <c:pt idx="1673">
                  <c:v>42699</c:v>
                </c:pt>
                <c:pt idx="1674">
                  <c:v>42702</c:v>
                </c:pt>
                <c:pt idx="1675">
                  <c:v>42703</c:v>
                </c:pt>
                <c:pt idx="1676">
                  <c:v>42704</c:v>
                </c:pt>
                <c:pt idx="1677">
                  <c:v>42705</c:v>
                </c:pt>
                <c:pt idx="1678">
                  <c:v>42706</c:v>
                </c:pt>
                <c:pt idx="1679">
                  <c:v>42709</c:v>
                </c:pt>
                <c:pt idx="1680">
                  <c:v>42710</c:v>
                </c:pt>
                <c:pt idx="1681">
                  <c:v>42711</c:v>
                </c:pt>
                <c:pt idx="1682">
                  <c:v>42712</c:v>
                </c:pt>
                <c:pt idx="1683">
                  <c:v>42713</c:v>
                </c:pt>
                <c:pt idx="1684">
                  <c:v>42716</c:v>
                </c:pt>
                <c:pt idx="1685">
                  <c:v>42717</c:v>
                </c:pt>
                <c:pt idx="1686">
                  <c:v>42718</c:v>
                </c:pt>
                <c:pt idx="1687">
                  <c:v>42719</c:v>
                </c:pt>
                <c:pt idx="1688">
                  <c:v>42720</c:v>
                </c:pt>
                <c:pt idx="1689">
                  <c:v>42723</c:v>
                </c:pt>
                <c:pt idx="1690">
                  <c:v>42724</c:v>
                </c:pt>
                <c:pt idx="1691">
                  <c:v>42725</c:v>
                </c:pt>
                <c:pt idx="1692">
                  <c:v>42726</c:v>
                </c:pt>
                <c:pt idx="1693">
                  <c:v>42727</c:v>
                </c:pt>
                <c:pt idx="1694">
                  <c:v>42730</c:v>
                </c:pt>
                <c:pt idx="1695">
                  <c:v>42731</c:v>
                </c:pt>
                <c:pt idx="1696">
                  <c:v>42732</c:v>
                </c:pt>
                <c:pt idx="1697">
                  <c:v>42733</c:v>
                </c:pt>
                <c:pt idx="1698">
                  <c:v>42734</c:v>
                </c:pt>
                <c:pt idx="1699">
                  <c:v>42738</c:v>
                </c:pt>
                <c:pt idx="1700">
                  <c:v>42739</c:v>
                </c:pt>
                <c:pt idx="1701">
                  <c:v>42740</c:v>
                </c:pt>
                <c:pt idx="1702">
                  <c:v>42741</c:v>
                </c:pt>
                <c:pt idx="1703">
                  <c:v>42744</c:v>
                </c:pt>
                <c:pt idx="1704">
                  <c:v>42745</c:v>
                </c:pt>
                <c:pt idx="1705">
                  <c:v>42746</c:v>
                </c:pt>
                <c:pt idx="1706">
                  <c:v>42747</c:v>
                </c:pt>
                <c:pt idx="1707">
                  <c:v>42748</c:v>
                </c:pt>
                <c:pt idx="1708">
                  <c:v>42751</c:v>
                </c:pt>
                <c:pt idx="1709">
                  <c:v>42752</c:v>
                </c:pt>
                <c:pt idx="1710">
                  <c:v>42753</c:v>
                </c:pt>
                <c:pt idx="1711">
                  <c:v>42754</c:v>
                </c:pt>
                <c:pt idx="1712">
                  <c:v>42755</c:v>
                </c:pt>
                <c:pt idx="1713">
                  <c:v>42758</c:v>
                </c:pt>
                <c:pt idx="1714">
                  <c:v>42759</c:v>
                </c:pt>
                <c:pt idx="1715">
                  <c:v>42760</c:v>
                </c:pt>
                <c:pt idx="1716">
                  <c:v>42761</c:v>
                </c:pt>
                <c:pt idx="1717">
                  <c:v>42769</c:v>
                </c:pt>
                <c:pt idx="1718">
                  <c:v>42772</c:v>
                </c:pt>
                <c:pt idx="1719">
                  <c:v>42773</c:v>
                </c:pt>
                <c:pt idx="1720">
                  <c:v>42774</c:v>
                </c:pt>
                <c:pt idx="1721">
                  <c:v>42775</c:v>
                </c:pt>
                <c:pt idx="1722">
                  <c:v>42776</c:v>
                </c:pt>
                <c:pt idx="1723">
                  <c:v>42779</c:v>
                </c:pt>
                <c:pt idx="1724">
                  <c:v>42780</c:v>
                </c:pt>
                <c:pt idx="1725">
                  <c:v>42781</c:v>
                </c:pt>
                <c:pt idx="1726">
                  <c:v>42782</c:v>
                </c:pt>
                <c:pt idx="1727">
                  <c:v>42783</c:v>
                </c:pt>
                <c:pt idx="1728">
                  <c:v>42786</c:v>
                </c:pt>
                <c:pt idx="1729">
                  <c:v>42787</c:v>
                </c:pt>
                <c:pt idx="1730">
                  <c:v>42788</c:v>
                </c:pt>
                <c:pt idx="1731">
                  <c:v>42789</c:v>
                </c:pt>
                <c:pt idx="1732">
                  <c:v>42790</c:v>
                </c:pt>
                <c:pt idx="1733">
                  <c:v>42793</c:v>
                </c:pt>
                <c:pt idx="1734">
                  <c:v>42794</c:v>
                </c:pt>
                <c:pt idx="1735">
                  <c:v>42795</c:v>
                </c:pt>
                <c:pt idx="1736">
                  <c:v>42796</c:v>
                </c:pt>
                <c:pt idx="1737">
                  <c:v>42797</c:v>
                </c:pt>
                <c:pt idx="1738">
                  <c:v>42800</c:v>
                </c:pt>
                <c:pt idx="1739">
                  <c:v>42801</c:v>
                </c:pt>
                <c:pt idx="1740">
                  <c:v>42802</c:v>
                </c:pt>
                <c:pt idx="1741">
                  <c:v>42803</c:v>
                </c:pt>
                <c:pt idx="1742">
                  <c:v>42804</c:v>
                </c:pt>
                <c:pt idx="1743">
                  <c:v>42807</c:v>
                </c:pt>
                <c:pt idx="1744">
                  <c:v>42808</c:v>
                </c:pt>
                <c:pt idx="1745">
                  <c:v>42809</c:v>
                </c:pt>
                <c:pt idx="1746">
                  <c:v>42810</c:v>
                </c:pt>
                <c:pt idx="1747">
                  <c:v>42811</c:v>
                </c:pt>
                <c:pt idx="1748">
                  <c:v>42814</c:v>
                </c:pt>
                <c:pt idx="1749">
                  <c:v>42815</c:v>
                </c:pt>
                <c:pt idx="1750">
                  <c:v>42816</c:v>
                </c:pt>
                <c:pt idx="1751">
                  <c:v>42817</c:v>
                </c:pt>
                <c:pt idx="1752">
                  <c:v>42818</c:v>
                </c:pt>
                <c:pt idx="1753">
                  <c:v>42821</c:v>
                </c:pt>
                <c:pt idx="1754">
                  <c:v>42822</c:v>
                </c:pt>
                <c:pt idx="1755">
                  <c:v>42823</c:v>
                </c:pt>
                <c:pt idx="1756">
                  <c:v>42824</c:v>
                </c:pt>
                <c:pt idx="1757">
                  <c:v>42825</c:v>
                </c:pt>
                <c:pt idx="1758">
                  <c:v>42830</c:v>
                </c:pt>
                <c:pt idx="1759">
                  <c:v>42831</c:v>
                </c:pt>
                <c:pt idx="1760">
                  <c:v>42832</c:v>
                </c:pt>
                <c:pt idx="1761">
                  <c:v>42835</c:v>
                </c:pt>
                <c:pt idx="1762">
                  <c:v>42836</c:v>
                </c:pt>
                <c:pt idx="1763">
                  <c:v>42837</c:v>
                </c:pt>
                <c:pt idx="1764">
                  <c:v>42838</c:v>
                </c:pt>
                <c:pt idx="1765">
                  <c:v>42839</c:v>
                </c:pt>
                <c:pt idx="1766">
                  <c:v>42842</c:v>
                </c:pt>
                <c:pt idx="1767">
                  <c:v>42843</c:v>
                </c:pt>
                <c:pt idx="1768">
                  <c:v>42844</c:v>
                </c:pt>
                <c:pt idx="1769">
                  <c:v>42845</c:v>
                </c:pt>
                <c:pt idx="1770">
                  <c:v>42846</c:v>
                </c:pt>
                <c:pt idx="1771">
                  <c:v>42849</c:v>
                </c:pt>
                <c:pt idx="1772">
                  <c:v>42850</c:v>
                </c:pt>
                <c:pt idx="1773">
                  <c:v>42851</c:v>
                </c:pt>
                <c:pt idx="1774">
                  <c:v>42852</c:v>
                </c:pt>
                <c:pt idx="1775">
                  <c:v>42853</c:v>
                </c:pt>
                <c:pt idx="1776">
                  <c:v>42857</c:v>
                </c:pt>
                <c:pt idx="1777">
                  <c:v>42858</c:v>
                </c:pt>
                <c:pt idx="1778">
                  <c:v>42859</c:v>
                </c:pt>
                <c:pt idx="1779">
                  <c:v>42860</c:v>
                </c:pt>
                <c:pt idx="1780">
                  <c:v>42863</c:v>
                </c:pt>
                <c:pt idx="1781">
                  <c:v>42864</c:v>
                </c:pt>
                <c:pt idx="1782">
                  <c:v>42865</c:v>
                </c:pt>
                <c:pt idx="1783">
                  <c:v>42866</c:v>
                </c:pt>
                <c:pt idx="1784">
                  <c:v>42867</c:v>
                </c:pt>
                <c:pt idx="1785">
                  <c:v>42870</c:v>
                </c:pt>
                <c:pt idx="1786">
                  <c:v>42871</c:v>
                </c:pt>
                <c:pt idx="1787">
                  <c:v>42872</c:v>
                </c:pt>
                <c:pt idx="1788">
                  <c:v>42873</c:v>
                </c:pt>
                <c:pt idx="1789">
                  <c:v>42874</c:v>
                </c:pt>
                <c:pt idx="1790">
                  <c:v>42877</c:v>
                </c:pt>
                <c:pt idx="1791">
                  <c:v>42878</c:v>
                </c:pt>
                <c:pt idx="1792">
                  <c:v>42879</c:v>
                </c:pt>
                <c:pt idx="1793">
                  <c:v>42880</c:v>
                </c:pt>
                <c:pt idx="1794">
                  <c:v>42881</c:v>
                </c:pt>
                <c:pt idx="1795">
                  <c:v>42886</c:v>
                </c:pt>
                <c:pt idx="1796">
                  <c:v>42887</c:v>
                </c:pt>
                <c:pt idx="1797">
                  <c:v>42888</c:v>
                </c:pt>
                <c:pt idx="1798">
                  <c:v>42891</c:v>
                </c:pt>
                <c:pt idx="1799">
                  <c:v>42892</c:v>
                </c:pt>
                <c:pt idx="1800">
                  <c:v>42893</c:v>
                </c:pt>
                <c:pt idx="1801">
                  <c:v>42894</c:v>
                </c:pt>
                <c:pt idx="1802">
                  <c:v>42895</c:v>
                </c:pt>
                <c:pt idx="1803">
                  <c:v>42898</c:v>
                </c:pt>
                <c:pt idx="1804">
                  <c:v>42899</c:v>
                </c:pt>
                <c:pt idx="1805">
                  <c:v>42900</c:v>
                </c:pt>
                <c:pt idx="1806">
                  <c:v>42901</c:v>
                </c:pt>
                <c:pt idx="1807">
                  <c:v>42902</c:v>
                </c:pt>
                <c:pt idx="1808">
                  <c:v>42905</c:v>
                </c:pt>
                <c:pt idx="1809">
                  <c:v>42906</c:v>
                </c:pt>
                <c:pt idx="1810">
                  <c:v>42907</c:v>
                </c:pt>
                <c:pt idx="1811">
                  <c:v>42908</c:v>
                </c:pt>
                <c:pt idx="1812">
                  <c:v>42909</c:v>
                </c:pt>
                <c:pt idx="1813">
                  <c:v>42912</c:v>
                </c:pt>
                <c:pt idx="1814">
                  <c:v>42913</c:v>
                </c:pt>
                <c:pt idx="1815">
                  <c:v>42914</c:v>
                </c:pt>
                <c:pt idx="1816">
                  <c:v>42915</c:v>
                </c:pt>
                <c:pt idx="1817">
                  <c:v>42916</c:v>
                </c:pt>
                <c:pt idx="1818">
                  <c:v>42919</c:v>
                </c:pt>
                <c:pt idx="1819">
                  <c:v>42920</c:v>
                </c:pt>
                <c:pt idx="1820">
                  <c:v>42921</c:v>
                </c:pt>
                <c:pt idx="1821">
                  <c:v>42922</c:v>
                </c:pt>
                <c:pt idx="1822">
                  <c:v>42923</c:v>
                </c:pt>
                <c:pt idx="1823">
                  <c:v>42926</c:v>
                </c:pt>
                <c:pt idx="1824">
                  <c:v>42927</c:v>
                </c:pt>
                <c:pt idx="1825">
                  <c:v>42928</c:v>
                </c:pt>
                <c:pt idx="1826">
                  <c:v>42929</c:v>
                </c:pt>
                <c:pt idx="1827">
                  <c:v>42930</c:v>
                </c:pt>
                <c:pt idx="1828">
                  <c:v>42933</c:v>
                </c:pt>
                <c:pt idx="1829">
                  <c:v>42934</c:v>
                </c:pt>
                <c:pt idx="1830">
                  <c:v>42935</c:v>
                </c:pt>
                <c:pt idx="1831">
                  <c:v>42936</c:v>
                </c:pt>
                <c:pt idx="1832">
                  <c:v>42937</c:v>
                </c:pt>
                <c:pt idx="1833">
                  <c:v>42940</c:v>
                </c:pt>
                <c:pt idx="1834">
                  <c:v>42941</c:v>
                </c:pt>
                <c:pt idx="1835">
                  <c:v>42942</c:v>
                </c:pt>
                <c:pt idx="1836">
                  <c:v>42943</c:v>
                </c:pt>
                <c:pt idx="1837">
                  <c:v>42944</c:v>
                </c:pt>
                <c:pt idx="1838">
                  <c:v>42947</c:v>
                </c:pt>
                <c:pt idx="1839">
                  <c:v>42948</c:v>
                </c:pt>
                <c:pt idx="1840">
                  <c:v>42949</c:v>
                </c:pt>
                <c:pt idx="1841">
                  <c:v>42950</c:v>
                </c:pt>
                <c:pt idx="1842">
                  <c:v>42951</c:v>
                </c:pt>
                <c:pt idx="1843">
                  <c:v>42954</c:v>
                </c:pt>
                <c:pt idx="1844">
                  <c:v>42955</c:v>
                </c:pt>
                <c:pt idx="1845">
                  <c:v>42956</c:v>
                </c:pt>
                <c:pt idx="1846">
                  <c:v>42957</c:v>
                </c:pt>
                <c:pt idx="1847">
                  <c:v>42958</c:v>
                </c:pt>
                <c:pt idx="1848">
                  <c:v>42961</c:v>
                </c:pt>
                <c:pt idx="1849">
                  <c:v>42962</c:v>
                </c:pt>
                <c:pt idx="1850">
                  <c:v>42963</c:v>
                </c:pt>
                <c:pt idx="1851">
                  <c:v>42964</c:v>
                </c:pt>
                <c:pt idx="1852">
                  <c:v>42965</c:v>
                </c:pt>
                <c:pt idx="1853">
                  <c:v>42968</c:v>
                </c:pt>
                <c:pt idx="1854">
                  <c:v>42969</c:v>
                </c:pt>
                <c:pt idx="1855">
                  <c:v>42970</c:v>
                </c:pt>
                <c:pt idx="1856">
                  <c:v>42971</c:v>
                </c:pt>
                <c:pt idx="1857">
                  <c:v>42972</c:v>
                </c:pt>
                <c:pt idx="1858">
                  <c:v>42975</c:v>
                </c:pt>
                <c:pt idx="1859">
                  <c:v>42976</c:v>
                </c:pt>
                <c:pt idx="1860">
                  <c:v>42977</c:v>
                </c:pt>
                <c:pt idx="1861">
                  <c:v>42978</c:v>
                </c:pt>
                <c:pt idx="1862">
                  <c:v>42979</c:v>
                </c:pt>
                <c:pt idx="1863">
                  <c:v>42982</c:v>
                </c:pt>
                <c:pt idx="1864">
                  <c:v>42983</c:v>
                </c:pt>
                <c:pt idx="1865">
                  <c:v>42984</c:v>
                </c:pt>
                <c:pt idx="1866">
                  <c:v>42985</c:v>
                </c:pt>
                <c:pt idx="1867">
                  <c:v>42986</c:v>
                </c:pt>
                <c:pt idx="1868">
                  <c:v>42989</c:v>
                </c:pt>
                <c:pt idx="1869">
                  <c:v>42990</c:v>
                </c:pt>
                <c:pt idx="1870">
                  <c:v>42991</c:v>
                </c:pt>
                <c:pt idx="1871">
                  <c:v>42992</c:v>
                </c:pt>
                <c:pt idx="1872">
                  <c:v>42993</c:v>
                </c:pt>
                <c:pt idx="1873">
                  <c:v>42996</c:v>
                </c:pt>
                <c:pt idx="1874">
                  <c:v>42997</c:v>
                </c:pt>
                <c:pt idx="1875">
                  <c:v>42998</c:v>
                </c:pt>
                <c:pt idx="1876">
                  <c:v>42999</c:v>
                </c:pt>
                <c:pt idx="1877">
                  <c:v>43000</c:v>
                </c:pt>
                <c:pt idx="1878">
                  <c:v>43003</c:v>
                </c:pt>
                <c:pt idx="1879">
                  <c:v>43004</c:v>
                </c:pt>
                <c:pt idx="1880">
                  <c:v>43005</c:v>
                </c:pt>
                <c:pt idx="1881">
                  <c:v>43006</c:v>
                </c:pt>
                <c:pt idx="1882">
                  <c:v>43007</c:v>
                </c:pt>
                <c:pt idx="1883">
                  <c:v>43017</c:v>
                </c:pt>
                <c:pt idx="1884">
                  <c:v>43018</c:v>
                </c:pt>
                <c:pt idx="1885">
                  <c:v>43019</c:v>
                </c:pt>
                <c:pt idx="1886">
                  <c:v>43020</c:v>
                </c:pt>
                <c:pt idx="1887">
                  <c:v>43021</c:v>
                </c:pt>
                <c:pt idx="1888">
                  <c:v>43024</c:v>
                </c:pt>
                <c:pt idx="1889">
                  <c:v>43025</c:v>
                </c:pt>
                <c:pt idx="1890">
                  <c:v>43026</c:v>
                </c:pt>
                <c:pt idx="1891">
                  <c:v>43027</c:v>
                </c:pt>
                <c:pt idx="1892">
                  <c:v>43028</c:v>
                </c:pt>
                <c:pt idx="1893">
                  <c:v>43031</c:v>
                </c:pt>
                <c:pt idx="1894">
                  <c:v>43032</c:v>
                </c:pt>
                <c:pt idx="1895">
                  <c:v>43033</c:v>
                </c:pt>
                <c:pt idx="1896">
                  <c:v>43034</c:v>
                </c:pt>
                <c:pt idx="1897">
                  <c:v>43035</c:v>
                </c:pt>
                <c:pt idx="1898">
                  <c:v>43038</c:v>
                </c:pt>
                <c:pt idx="1899">
                  <c:v>43039</c:v>
                </c:pt>
                <c:pt idx="1900">
                  <c:v>43040</c:v>
                </c:pt>
                <c:pt idx="1901">
                  <c:v>43041</c:v>
                </c:pt>
                <c:pt idx="1902">
                  <c:v>43042</c:v>
                </c:pt>
                <c:pt idx="1903">
                  <c:v>43045</c:v>
                </c:pt>
                <c:pt idx="1904">
                  <c:v>43046</c:v>
                </c:pt>
                <c:pt idx="1905">
                  <c:v>43047</c:v>
                </c:pt>
                <c:pt idx="1906">
                  <c:v>43048</c:v>
                </c:pt>
                <c:pt idx="1907">
                  <c:v>43049</c:v>
                </c:pt>
                <c:pt idx="1908">
                  <c:v>43052</c:v>
                </c:pt>
                <c:pt idx="1909">
                  <c:v>43053</c:v>
                </c:pt>
                <c:pt idx="1910">
                  <c:v>43054</c:v>
                </c:pt>
                <c:pt idx="1911">
                  <c:v>43055</c:v>
                </c:pt>
                <c:pt idx="1912">
                  <c:v>43056</c:v>
                </c:pt>
                <c:pt idx="1913">
                  <c:v>43059</c:v>
                </c:pt>
                <c:pt idx="1914">
                  <c:v>43060</c:v>
                </c:pt>
                <c:pt idx="1915">
                  <c:v>43061</c:v>
                </c:pt>
                <c:pt idx="1916">
                  <c:v>43062</c:v>
                </c:pt>
                <c:pt idx="1917">
                  <c:v>43063</c:v>
                </c:pt>
                <c:pt idx="1918">
                  <c:v>43066</c:v>
                </c:pt>
                <c:pt idx="1919">
                  <c:v>43067</c:v>
                </c:pt>
                <c:pt idx="1920">
                  <c:v>43068</c:v>
                </c:pt>
                <c:pt idx="1921">
                  <c:v>43069</c:v>
                </c:pt>
                <c:pt idx="1922">
                  <c:v>43070</c:v>
                </c:pt>
                <c:pt idx="1923">
                  <c:v>43073</c:v>
                </c:pt>
                <c:pt idx="1924">
                  <c:v>43074</c:v>
                </c:pt>
                <c:pt idx="1925">
                  <c:v>43075</c:v>
                </c:pt>
                <c:pt idx="1926">
                  <c:v>43076</c:v>
                </c:pt>
                <c:pt idx="1927">
                  <c:v>43077</c:v>
                </c:pt>
                <c:pt idx="1928">
                  <c:v>43080</c:v>
                </c:pt>
                <c:pt idx="1929">
                  <c:v>43081</c:v>
                </c:pt>
                <c:pt idx="1930">
                  <c:v>43082</c:v>
                </c:pt>
                <c:pt idx="1931">
                  <c:v>43083</c:v>
                </c:pt>
                <c:pt idx="1932">
                  <c:v>43084</c:v>
                </c:pt>
                <c:pt idx="1933">
                  <c:v>43087</c:v>
                </c:pt>
                <c:pt idx="1934">
                  <c:v>43088</c:v>
                </c:pt>
                <c:pt idx="1935">
                  <c:v>43089</c:v>
                </c:pt>
                <c:pt idx="1936">
                  <c:v>43090</c:v>
                </c:pt>
                <c:pt idx="1937">
                  <c:v>43091</c:v>
                </c:pt>
                <c:pt idx="1938">
                  <c:v>43094</c:v>
                </c:pt>
                <c:pt idx="1939">
                  <c:v>43095</c:v>
                </c:pt>
                <c:pt idx="1940">
                  <c:v>43096</c:v>
                </c:pt>
                <c:pt idx="1941">
                  <c:v>43097</c:v>
                </c:pt>
                <c:pt idx="1942">
                  <c:v>43098</c:v>
                </c:pt>
                <c:pt idx="1943">
                  <c:v>43102</c:v>
                </c:pt>
                <c:pt idx="1944">
                  <c:v>43103</c:v>
                </c:pt>
                <c:pt idx="1945">
                  <c:v>43104</c:v>
                </c:pt>
                <c:pt idx="1946">
                  <c:v>43105</c:v>
                </c:pt>
                <c:pt idx="1947">
                  <c:v>43108</c:v>
                </c:pt>
                <c:pt idx="1948">
                  <c:v>43109</c:v>
                </c:pt>
                <c:pt idx="1949">
                  <c:v>43110</c:v>
                </c:pt>
                <c:pt idx="1950">
                  <c:v>43111</c:v>
                </c:pt>
                <c:pt idx="1951">
                  <c:v>43112</c:v>
                </c:pt>
                <c:pt idx="1952">
                  <c:v>43115</c:v>
                </c:pt>
                <c:pt idx="1953">
                  <c:v>43116</c:v>
                </c:pt>
                <c:pt idx="1954">
                  <c:v>43117</c:v>
                </c:pt>
                <c:pt idx="1955">
                  <c:v>43118</c:v>
                </c:pt>
                <c:pt idx="1956">
                  <c:v>43119</c:v>
                </c:pt>
                <c:pt idx="1957">
                  <c:v>43122</c:v>
                </c:pt>
                <c:pt idx="1958">
                  <c:v>43123</c:v>
                </c:pt>
                <c:pt idx="1959">
                  <c:v>43124</c:v>
                </c:pt>
                <c:pt idx="1960">
                  <c:v>43125</c:v>
                </c:pt>
                <c:pt idx="1961">
                  <c:v>43126</c:v>
                </c:pt>
                <c:pt idx="1962">
                  <c:v>43129</c:v>
                </c:pt>
                <c:pt idx="1963">
                  <c:v>43130</c:v>
                </c:pt>
                <c:pt idx="1964">
                  <c:v>43131</c:v>
                </c:pt>
                <c:pt idx="1965">
                  <c:v>43132</c:v>
                </c:pt>
                <c:pt idx="1966">
                  <c:v>43133</c:v>
                </c:pt>
                <c:pt idx="1967">
                  <c:v>43136</c:v>
                </c:pt>
                <c:pt idx="1968">
                  <c:v>43137</c:v>
                </c:pt>
                <c:pt idx="1969">
                  <c:v>43138</c:v>
                </c:pt>
                <c:pt idx="1970">
                  <c:v>43139</c:v>
                </c:pt>
                <c:pt idx="1971">
                  <c:v>43140</c:v>
                </c:pt>
                <c:pt idx="1972">
                  <c:v>43143</c:v>
                </c:pt>
                <c:pt idx="1973">
                  <c:v>43144</c:v>
                </c:pt>
                <c:pt idx="1974">
                  <c:v>43145</c:v>
                </c:pt>
                <c:pt idx="1975">
                  <c:v>43153</c:v>
                </c:pt>
                <c:pt idx="1976">
                  <c:v>43154</c:v>
                </c:pt>
                <c:pt idx="1977">
                  <c:v>43157</c:v>
                </c:pt>
                <c:pt idx="1978">
                  <c:v>43158</c:v>
                </c:pt>
                <c:pt idx="1979">
                  <c:v>43159</c:v>
                </c:pt>
                <c:pt idx="1980">
                  <c:v>43160</c:v>
                </c:pt>
                <c:pt idx="1981">
                  <c:v>43161</c:v>
                </c:pt>
                <c:pt idx="1982">
                  <c:v>43164</c:v>
                </c:pt>
              </c:numCache>
            </c:numRef>
          </c:cat>
          <c:val>
            <c:numRef>
              <c:f>Sheet1!$N$2:$N$1984</c:f>
              <c:numCache>
                <c:formatCode>General</c:formatCode>
                <c:ptCount val="1983"/>
                <c:pt idx="0">
                  <c:v>1.00396061374706</c:v>
                </c:pt>
                <c:pt idx="1">
                  <c:v>0.99936643220998644</c:v>
                </c:pt>
                <c:pt idx="2">
                  <c:v>1.004648205288539</c:v>
                </c:pt>
                <c:pt idx="3">
                  <c:v>0.99638458020749898</c:v>
                </c:pt>
                <c:pt idx="4">
                  <c:v>0.99870307732793706</c:v>
                </c:pt>
                <c:pt idx="5">
                  <c:v>0.99977467264615572</c:v>
                </c:pt>
                <c:pt idx="6">
                  <c:v>0.99833346482253527</c:v>
                </c:pt>
                <c:pt idx="7">
                  <c:v>0.99645520668955678</c:v>
                </c:pt>
                <c:pt idx="8">
                  <c:v>0.99856105224866565</c:v>
                </c:pt>
                <c:pt idx="9">
                  <c:v>1.006961079264687</c:v>
                </c:pt>
                <c:pt idx="10">
                  <c:v>1.0082753922651311</c:v>
                </c:pt>
                <c:pt idx="11">
                  <c:v>1.0041710172112419</c:v>
                </c:pt>
                <c:pt idx="12">
                  <c:v>1.0123466800778509</c:v>
                </c:pt>
                <c:pt idx="13">
                  <c:v>1.0129729714012401</c:v>
                </c:pt>
                <c:pt idx="14">
                  <c:v>1.013395827973365</c:v>
                </c:pt>
                <c:pt idx="15">
                  <c:v>1.0159297412769031</c:v>
                </c:pt>
                <c:pt idx="16">
                  <c:v>1.0179747739759979</c:v>
                </c:pt>
                <c:pt idx="17">
                  <c:v>1.0190940896483669</c:v>
                </c:pt>
                <c:pt idx="18">
                  <c:v>1.0177202222572559</c:v>
                </c:pt>
                <c:pt idx="19">
                  <c:v>1.0151648619326761</c:v>
                </c:pt>
                <c:pt idx="20">
                  <c:v>1.008967550127245</c:v>
                </c:pt>
                <c:pt idx="21">
                  <c:v>1.0149299316618681</c:v>
                </c:pt>
                <c:pt idx="22">
                  <c:v>1.0140548060502741</c:v>
                </c:pt>
                <c:pt idx="23">
                  <c:v>1.011586806803763</c:v>
                </c:pt>
                <c:pt idx="24">
                  <c:v>1.01285866631514</c:v>
                </c:pt>
                <c:pt idx="25">
                  <c:v>1.0102038844298979</c:v>
                </c:pt>
                <c:pt idx="26">
                  <c:v>1.0115229897333919</c:v>
                </c:pt>
                <c:pt idx="27">
                  <c:v>1.0136851239027731</c:v>
                </c:pt>
                <c:pt idx="28">
                  <c:v>1.0127262060229849</c:v>
                </c:pt>
                <c:pt idx="29">
                  <c:v>1.0030306964599429</c:v>
                </c:pt>
                <c:pt idx="30">
                  <c:v>1.004485897424108</c:v>
                </c:pt>
                <c:pt idx="31">
                  <c:v>1.004828611327758</c:v>
                </c:pt>
                <c:pt idx="32">
                  <c:v>1.0057074631638701</c:v>
                </c:pt>
                <c:pt idx="33">
                  <c:v>1.005084224589027</c:v>
                </c:pt>
                <c:pt idx="34">
                  <c:v>1.010774330725652</c:v>
                </c:pt>
                <c:pt idx="35">
                  <c:v>1.0107870346797549</c:v>
                </c:pt>
                <c:pt idx="36">
                  <c:v>1.0122053360106451</c:v>
                </c:pt>
                <c:pt idx="37">
                  <c:v>1.0172336289425219</c:v>
                </c:pt>
                <c:pt idx="38">
                  <c:v>1.021869822352957</c:v>
                </c:pt>
                <c:pt idx="39">
                  <c:v>1.0208694918360131</c:v>
                </c:pt>
                <c:pt idx="40">
                  <c:v>1.02032062445314</c:v>
                </c:pt>
                <c:pt idx="41">
                  <c:v>1.0186840737829459</c:v>
                </c:pt>
                <c:pt idx="42">
                  <c:v>1.022473640805857</c:v>
                </c:pt>
                <c:pt idx="43">
                  <c:v>1.022392324086179</c:v>
                </c:pt>
                <c:pt idx="44">
                  <c:v>1.0184774868192581</c:v>
                </c:pt>
                <c:pt idx="45">
                  <c:v>1.0198888950441061</c:v>
                </c:pt>
                <c:pt idx="46">
                  <c:v>1.0190351158030331</c:v>
                </c:pt>
                <c:pt idx="47">
                  <c:v>1.0186252982273021</c:v>
                </c:pt>
                <c:pt idx="48">
                  <c:v>1.022938322002888</c:v>
                </c:pt>
                <c:pt idx="49">
                  <c:v>1.0241859506240061</c:v>
                </c:pt>
                <c:pt idx="50">
                  <c:v>1.0203631918299441</c:v>
                </c:pt>
                <c:pt idx="51">
                  <c:v>1.018616534668092</c:v>
                </c:pt>
                <c:pt idx="52">
                  <c:v>1.0193982548089611</c:v>
                </c:pt>
                <c:pt idx="53">
                  <c:v>1.019439040736497</c:v>
                </c:pt>
                <c:pt idx="54">
                  <c:v>1.022044850188967</c:v>
                </c:pt>
                <c:pt idx="55">
                  <c:v>1.018645970099149</c:v>
                </c:pt>
                <c:pt idx="56">
                  <c:v>1.019083473076146</c:v>
                </c:pt>
                <c:pt idx="57">
                  <c:v>1.0182767651137761</c:v>
                </c:pt>
                <c:pt idx="58">
                  <c:v>1.020840277236079</c:v>
                </c:pt>
                <c:pt idx="59">
                  <c:v>1.020489784107893</c:v>
                </c:pt>
                <c:pt idx="60">
                  <c:v>1.019894152437584</c:v>
                </c:pt>
                <c:pt idx="61">
                  <c:v>1.019329551990477</c:v>
                </c:pt>
                <c:pt idx="62">
                  <c:v>1.020694786116755</c:v>
                </c:pt>
                <c:pt idx="63">
                  <c:v>1.021105893883183</c:v>
                </c:pt>
                <c:pt idx="64">
                  <c:v>1.0231079770529381</c:v>
                </c:pt>
                <c:pt idx="65">
                  <c:v>1.0224188502128659</c:v>
                </c:pt>
                <c:pt idx="66">
                  <c:v>1.0232179085742119</c:v>
                </c:pt>
                <c:pt idx="67">
                  <c:v>1.023272030041761</c:v>
                </c:pt>
                <c:pt idx="68">
                  <c:v>1.014799537089597</c:v>
                </c:pt>
                <c:pt idx="69">
                  <c:v>1.014483225761464</c:v>
                </c:pt>
                <c:pt idx="70">
                  <c:v>1.0139976655976159</c:v>
                </c:pt>
                <c:pt idx="71">
                  <c:v>1.013435459275446</c:v>
                </c:pt>
                <c:pt idx="72">
                  <c:v>1.0148415525495249</c:v>
                </c:pt>
                <c:pt idx="73">
                  <c:v>1.016423395676068</c:v>
                </c:pt>
                <c:pt idx="74">
                  <c:v>1.0210359498607819</c:v>
                </c:pt>
                <c:pt idx="75">
                  <c:v>1.0239567901784969</c:v>
                </c:pt>
                <c:pt idx="76">
                  <c:v>1.021266864930644</c:v>
                </c:pt>
                <c:pt idx="77">
                  <c:v>1.0205859145224481</c:v>
                </c:pt>
                <c:pt idx="78">
                  <c:v>1.0191938710065149</c:v>
                </c:pt>
                <c:pt idx="79">
                  <c:v>1.018885504418628</c:v>
                </c:pt>
                <c:pt idx="80">
                  <c:v>1.020243802775096</c:v>
                </c:pt>
                <c:pt idx="81">
                  <c:v>1.0251160332951179</c:v>
                </c:pt>
                <c:pt idx="82">
                  <c:v>1.0279494046724531</c:v>
                </c:pt>
                <c:pt idx="83">
                  <c:v>1.032082703736183</c:v>
                </c:pt>
                <c:pt idx="84">
                  <c:v>1.032958131359377</c:v>
                </c:pt>
                <c:pt idx="85">
                  <c:v>1.033439261805873</c:v>
                </c:pt>
                <c:pt idx="86">
                  <c:v>1.031621035473486</c:v>
                </c:pt>
                <c:pt idx="87">
                  <c:v>1.024923860187553</c:v>
                </c:pt>
                <c:pt idx="88">
                  <c:v>1.031544701815426</c:v>
                </c:pt>
                <c:pt idx="89">
                  <c:v>1.029018835024011</c:v>
                </c:pt>
                <c:pt idx="90">
                  <c:v>1.030948237404159</c:v>
                </c:pt>
                <c:pt idx="91">
                  <c:v>1.0265471833641879</c:v>
                </c:pt>
                <c:pt idx="92">
                  <c:v>1.029343148724974</c:v>
                </c:pt>
                <c:pt idx="93">
                  <c:v>1.0344310029449839</c:v>
                </c:pt>
                <c:pt idx="94">
                  <c:v>1.0336571330155271</c:v>
                </c:pt>
                <c:pt idx="95">
                  <c:v>1.038556378079921</c:v>
                </c:pt>
                <c:pt idx="96">
                  <c:v>1.0414481547428649</c:v>
                </c:pt>
                <c:pt idx="97">
                  <c:v>1.0411013868522121</c:v>
                </c:pt>
                <c:pt idx="98">
                  <c:v>1.0395912576796671</c:v>
                </c:pt>
                <c:pt idx="99">
                  <c:v>1.039542775992236</c:v>
                </c:pt>
                <c:pt idx="100">
                  <c:v>1.039845983697222</c:v>
                </c:pt>
                <c:pt idx="101">
                  <c:v>1.0439971724423021</c:v>
                </c:pt>
                <c:pt idx="102">
                  <c:v>1.044023316865921</c:v>
                </c:pt>
                <c:pt idx="103">
                  <c:v>1.0496340890241189</c:v>
                </c:pt>
                <c:pt idx="104">
                  <c:v>1.0542977954534749</c:v>
                </c:pt>
                <c:pt idx="105">
                  <c:v>1.054842889930143</c:v>
                </c:pt>
                <c:pt idx="106">
                  <c:v>1.053883880290968</c:v>
                </c:pt>
                <c:pt idx="107">
                  <c:v>1.050347760055697</c:v>
                </c:pt>
                <c:pt idx="108">
                  <c:v>1.0498463118273109</c:v>
                </c:pt>
                <c:pt idx="109">
                  <c:v>1.0546931077483099</c:v>
                </c:pt>
                <c:pt idx="110">
                  <c:v>1.0555091482844381</c:v>
                </c:pt>
                <c:pt idx="111">
                  <c:v>1.0534643806895581</c:v>
                </c:pt>
                <c:pt idx="112">
                  <c:v>1.053213211966751</c:v>
                </c:pt>
                <c:pt idx="113">
                  <c:v>1.0537923653406029</c:v>
                </c:pt>
                <c:pt idx="114">
                  <c:v>1.05469050255129</c:v>
                </c:pt>
                <c:pt idx="115">
                  <c:v>1.054630525902055</c:v>
                </c:pt>
                <c:pt idx="116">
                  <c:v>1.056164095651102</c:v>
                </c:pt>
                <c:pt idx="117">
                  <c:v>1.0557930056243929</c:v>
                </c:pt>
                <c:pt idx="118">
                  <c:v>1.0585351464490109</c:v>
                </c:pt>
                <c:pt idx="119">
                  <c:v>1.058733155636262</c:v>
                </c:pt>
                <c:pt idx="120">
                  <c:v>1.0582776281638511</c:v>
                </c:pt>
                <c:pt idx="121">
                  <c:v>1.060137441105631</c:v>
                </c:pt>
                <c:pt idx="122">
                  <c:v>1.0604717704463711</c:v>
                </c:pt>
                <c:pt idx="123">
                  <c:v>1.0643642532584969</c:v>
                </c:pt>
                <c:pt idx="124">
                  <c:v>1.0630064879070209</c:v>
                </c:pt>
                <c:pt idx="125">
                  <c:v>1.0585660730933351</c:v>
                </c:pt>
                <c:pt idx="126">
                  <c:v>1.0591531736775921</c:v>
                </c:pt>
                <c:pt idx="127">
                  <c:v>1.0560966586039111</c:v>
                </c:pt>
                <c:pt idx="128">
                  <c:v>1.0570832355205979</c:v>
                </c:pt>
                <c:pt idx="129">
                  <c:v>1.0567296566927731</c:v>
                </c:pt>
                <c:pt idx="130">
                  <c:v>1.059803137153039</c:v>
                </c:pt>
                <c:pt idx="131">
                  <c:v>1.0602470642353561</c:v>
                </c:pt>
                <c:pt idx="132">
                  <c:v>1.066474470828632</c:v>
                </c:pt>
                <c:pt idx="133">
                  <c:v>1.066911758051055</c:v>
                </c:pt>
                <c:pt idx="134">
                  <c:v>1.0684433455688389</c:v>
                </c:pt>
                <c:pt idx="135">
                  <c:v>1.0689831312182729</c:v>
                </c:pt>
                <c:pt idx="136">
                  <c:v>1.0781975966620381</c:v>
                </c:pt>
                <c:pt idx="137">
                  <c:v>1.0787535129030601</c:v>
                </c:pt>
                <c:pt idx="138">
                  <c:v>1.0804270530606841</c:v>
                </c:pt>
                <c:pt idx="139">
                  <c:v>1.081559057261295</c:v>
                </c:pt>
                <c:pt idx="140">
                  <c:v>1.0816432072885289</c:v>
                </c:pt>
                <c:pt idx="141">
                  <c:v>1.081302720646184</c:v>
                </c:pt>
                <c:pt idx="142">
                  <c:v>1.0855824919049559</c:v>
                </c:pt>
                <c:pt idx="143">
                  <c:v>1.0928349911831921</c:v>
                </c:pt>
                <c:pt idx="144">
                  <c:v>1.096774898732793</c:v>
                </c:pt>
                <c:pt idx="145">
                  <c:v>1.0964374631652449</c:v>
                </c:pt>
                <c:pt idx="146">
                  <c:v>1.097181688376446</c:v>
                </c:pt>
                <c:pt idx="147">
                  <c:v>1.100135268553478</c:v>
                </c:pt>
                <c:pt idx="148">
                  <c:v>1.106974825111622</c:v>
                </c:pt>
                <c:pt idx="149">
                  <c:v>1.1008227631724239</c:v>
                </c:pt>
                <c:pt idx="150">
                  <c:v>1.100887763566786</c:v>
                </c:pt>
                <c:pt idx="151">
                  <c:v>1.099777414184018</c:v>
                </c:pt>
                <c:pt idx="152">
                  <c:v>1.1008604084982301</c:v>
                </c:pt>
                <c:pt idx="153">
                  <c:v>1.1095504313607429</c:v>
                </c:pt>
                <c:pt idx="154">
                  <c:v>1.105974345730838</c:v>
                </c:pt>
                <c:pt idx="155">
                  <c:v>1.1060023238514309</c:v>
                </c:pt>
                <c:pt idx="156">
                  <c:v>1.105348286689585</c:v>
                </c:pt>
                <c:pt idx="157">
                  <c:v>1.1064899105384329</c:v>
                </c:pt>
                <c:pt idx="158">
                  <c:v>1.1046116074958821</c:v>
                </c:pt>
                <c:pt idx="159">
                  <c:v>1.1032330285646601</c:v>
                </c:pt>
                <c:pt idx="160">
                  <c:v>1.1044592103080271</c:v>
                </c:pt>
                <c:pt idx="161">
                  <c:v>1.1053641905027789</c:v>
                </c:pt>
                <c:pt idx="162">
                  <c:v>1.106714185553848</c:v>
                </c:pt>
                <c:pt idx="163">
                  <c:v>1.109834785799017</c:v>
                </c:pt>
                <c:pt idx="164">
                  <c:v>1.1095335117987319</c:v>
                </c:pt>
                <c:pt idx="165">
                  <c:v>1.108400836904915</c:v>
                </c:pt>
                <c:pt idx="166">
                  <c:v>1.108178466268523</c:v>
                </c:pt>
                <c:pt idx="167">
                  <c:v>1.108167919737757</c:v>
                </c:pt>
                <c:pt idx="168">
                  <c:v>1.1108962742036119</c:v>
                </c:pt>
                <c:pt idx="169">
                  <c:v>1.111903661679168</c:v>
                </c:pt>
                <c:pt idx="170">
                  <c:v>1.1143291933998369</c:v>
                </c:pt>
                <c:pt idx="171">
                  <c:v>1.113322790657244</c:v>
                </c:pt>
                <c:pt idx="172">
                  <c:v>1.1138168002088911</c:v>
                </c:pt>
                <c:pt idx="173">
                  <c:v>1.1161584368495989</c:v>
                </c:pt>
                <c:pt idx="174">
                  <c:v>1.117165157691081</c:v>
                </c:pt>
                <c:pt idx="175">
                  <c:v>1.1219491301657889</c:v>
                </c:pt>
                <c:pt idx="176">
                  <c:v>1.120392238324837</c:v>
                </c:pt>
                <c:pt idx="177">
                  <c:v>1.12079585470978</c:v>
                </c:pt>
                <c:pt idx="178">
                  <c:v>1.117947003940192</c:v>
                </c:pt>
                <c:pt idx="179">
                  <c:v>1.12739333736331</c:v>
                </c:pt>
                <c:pt idx="180">
                  <c:v>1.127929136576107</c:v>
                </c:pt>
                <c:pt idx="181">
                  <c:v>1.129578426044721</c:v>
                </c:pt>
                <c:pt idx="182">
                  <c:v>1.1329942314632311</c:v>
                </c:pt>
                <c:pt idx="183">
                  <c:v>1.133883484216569</c:v>
                </c:pt>
                <c:pt idx="184">
                  <c:v>1.136761105492738</c:v>
                </c:pt>
                <c:pt idx="185">
                  <c:v>1.140397213019714</c:v>
                </c:pt>
                <c:pt idx="186">
                  <c:v>1.1455485048856711</c:v>
                </c:pt>
                <c:pt idx="187">
                  <c:v>1.141245705573714</c:v>
                </c:pt>
                <c:pt idx="188">
                  <c:v>1.139872802612411</c:v>
                </c:pt>
                <c:pt idx="189">
                  <c:v>1.1396653679774109</c:v>
                </c:pt>
                <c:pt idx="190">
                  <c:v>1.137546100411611</c:v>
                </c:pt>
                <c:pt idx="191">
                  <c:v>1.138457900940482</c:v>
                </c:pt>
                <c:pt idx="192">
                  <c:v>1.1385943672204999</c:v>
                </c:pt>
                <c:pt idx="193">
                  <c:v>1.133990944352794</c:v>
                </c:pt>
                <c:pt idx="194">
                  <c:v>1.131243945229937</c:v>
                </c:pt>
                <c:pt idx="195">
                  <c:v>1.129460994318211</c:v>
                </c:pt>
                <c:pt idx="196">
                  <c:v>1.1390142337603839</c:v>
                </c:pt>
                <c:pt idx="197">
                  <c:v>1.142252806186429</c:v>
                </c:pt>
                <c:pt idx="198">
                  <c:v>1.136424862751412</c:v>
                </c:pt>
                <c:pt idx="199">
                  <c:v>1.13933009977672</c:v>
                </c:pt>
                <c:pt idx="200">
                  <c:v>1.139325337853349</c:v>
                </c:pt>
                <c:pt idx="201">
                  <c:v>1.1308937765397771</c:v>
                </c:pt>
                <c:pt idx="202">
                  <c:v>1.1445903592721931</c:v>
                </c:pt>
                <c:pt idx="203">
                  <c:v>1.1452287030114721</c:v>
                </c:pt>
                <c:pt idx="204">
                  <c:v>1.133973723301605</c:v>
                </c:pt>
                <c:pt idx="205">
                  <c:v>1.128428303844532</c:v>
                </c:pt>
                <c:pt idx="206">
                  <c:v>1.134394596616946</c:v>
                </c:pt>
                <c:pt idx="207">
                  <c:v>1.13338616101529</c:v>
                </c:pt>
                <c:pt idx="208">
                  <c:v>1.133082184283746</c:v>
                </c:pt>
                <c:pt idx="209">
                  <c:v>1.1367377574538919</c:v>
                </c:pt>
                <c:pt idx="210">
                  <c:v>1.1331952134237711</c:v>
                </c:pt>
                <c:pt idx="211">
                  <c:v>1.130987972550535</c:v>
                </c:pt>
                <c:pt idx="212">
                  <c:v>1.13183827487919</c:v>
                </c:pt>
                <c:pt idx="213">
                  <c:v>1.1434517466308389</c:v>
                </c:pt>
                <c:pt idx="214">
                  <c:v>1.13590640494567</c:v>
                </c:pt>
                <c:pt idx="215">
                  <c:v>1.133682729181039</c:v>
                </c:pt>
                <c:pt idx="216">
                  <c:v>1.1370667493187401</c:v>
                </c:pt>
                <c:pt idx="217">
                  <c:v>1.138577532520803</c:v>
                </c:pt>
                <c:pt idx="218">
                  <c:v>1.1371125734374481</c:v>
                </c:pt>
                <c:pt idx="219">
                  <c:v>1.136203675415578</c:v>
                </c:pt>
                <c:pt idx="220">
                  <c:v>1.136650100355564</c:v>
                </c:pt>
                <c:pt idx="221">
                  <c:v>1.137673426195662</c:v>
                </c:pt>
                <c:pt idx="222">
                  <c:v>1.1412070256357161</c:v>
                </c:pt>
                <c:pt idx="223">
                  <c:v>1.143707899095298</c:v>
                </c:pt>
                <c:pt idx="224">
                  <c:v>1.1415659195915231</c:v>
                </c:pt>
                <c:pt idx="225">
                  <c:v>1.142391377226244</c:v>
                </c:pt>
                <c:pt idx="226">
                  <c:v>1.1456013550640041</c:v>
                </c:pt>
                <c:pt idx="227">
                  <c:v>1.1453406145821261</c:v>
                </c:pt>
                <c:pt idx="228">
                  <c:v>1.1501504829837781</c:v>
                </c:pt>
                <c:pt idx="229">
                  <c:v>1.149563059286884</c:v>
                </c:pt>
                <c:pt idx="230">
                  <c:v>1.147429039167454</c:v>
                </c:pt>
                <c:pt idx="231">
                  <c:v>1.1509136701526319</c:v>
                </c:pt>
                <c:pt idx="232">
                  <c:v>1.1544779154416489</c:v>
                </c:pt>
                <c:pt idx="233">
                  <c:v>1.151769341822164</c:v>
                </c:pt>
                <c:pt idx="234">
                  <c:v>1.154534331513972</c:v>
                </c:pt>
                <c:pt idx="235">
                  <c:v>1.1534342335324981</c:v>
                </c:pt>
                <c:pt idx="236">
                  <c:v>1.1543916627490169</c:v>
                </c:pt>
                <c:pt idx="237">
                  <c:v>1.1545944497192719</c:v>
                </c:pt>
                <c:pt idx="238">
                  <c:v>1.1561507826621209</c:v>
                </c:pt>
                <c:pt idx="239">
                  <c:v>1.1641101697965439</c:v>
                </c:pt>
                <c:pt idx="240">
                  <c:v>1.169265873562378</c:v>
                </c:pt>
                <c:pt idx="241">
                  <c:v>1.169505315380422</c:v>
                </c:pt>
                <c:pt idx="242">
                  <c:v>1.1709515095740359</c:v>
                </c:pt>
                <c:pt idx="243">
                  <c:v>1.171880712808048</c:v>
                </c:pt>
                <c:pt idx="244">
                  <c:v>1.1819601511932041</c:v>
                </c:pt>
                <c:pt idx="245">
                  <c:v>1.1759708777555229</c:v>
                </c:pt>
                <c:pt idx="246">
                  <c:v>1.1751008704262791</c:v>
                </c:pt>
                <c:pt idx="247">
                  <c:v>1.176120106843271</c:v>
                </c:pt>
                <c:pt idx="248">
                  <c:v>1.174798250847624</c:v>
                </c:pt>
                <c:pt idx="249">
                  <c:v>1.1751496659553791</c:v>
                </c:pt>
                <c:pt idx="250">
                  <c:v>1.1783580938465441</c:v>
                </c:pt>
                <c:pt idx="251">
                  <c:v>1.177955710067786</c:v>
                </c:pt>
                <c:pt idx="252">
                  <c:v>1.185463655651104</c:v>
                </c:pt>
                <c:pt idx="253">
                  <c:v>1.185282144329934</c:v>
                </c:pt>
                <c:pt idx="254">
                  <c:v>1.189382258295979</c:v>
                </c:pt>
                <c:pt idx="255">
                  <c:v>1.189108297520524</c:v>
                </c:pt>
                <c:pt idx="256">
                  <c:v>1.191088560211605</c:v>
                </c:pt>
                <c:pt idx="257">
                  <c:v>1.1933164464940309</c:v>
                </c:pt>
                <c:pt idx="258">
                  <c:v>1.1898017635167539</c:v>
                </c:pt>
                <c:pt idx="259">
                  <c:v>1.1925965545908681</c:v>
                </c:pt>
                <c:pt idx="260">
                  <c:v>1.2009870933037969</c:v>
                </c:pt>
                <c:pt idx="261">
                  <c:v>1.202510481066654</c:v>
                </c:pt>
                <c:pt idx="262">
                  <c:v>1.2014398596617979</c:v>
                </c:pt>
                <c:pt idx="263">
                  <c:v>1.202911976290695</c:v>
                </c:pt>
                <c:pt idx="264">
                  <c:v>1.2062524139901021</c:v>
                </c:pt>
                <c:pt idx="265">
                  <c:v>1.2096782372900461</c:v>
                </c:pt>
                <c:pt idx="266">
                  <c:v>1.212294150284384</c:v>
                </c:pt>
                <c:pt idx="267">
                  <c:v>1.2130064776019149</c:v>
                </c:pt>
                <c:pt idx="268">
                  <c:v>1.2111733379529519</c:v>
                </c:pt>
                <c:pt idx="269">
                  <c:v>1.2214507483351931</c:v>
                </c:pt>
                <c:pt idx="270">
                  <c:v>1.219106359285572</c:v>
                </c:pt>
                <c:pt idx="271">
                  <c:v>1.2290990698576501</c:v>
                </c:pt>
                <c:pt idx="272">
                  <c:v>1.231805832838553</c:v>
                </c:pt>
                <c:pt idx="273">
                  <c:v>1.223842209789918</c:v>
                </c:pt>
                <c:pt idx="274">
                  <c:v>1.226178218921737</c:v>
                </c:pt>
                <c:pt idx="275">
                  <c:v>1.2343980276751521</c:v>
                </c:pt>
                <c:pt idx="276">
                  <c:v>1.2348345610272311</c:v>
                </c:pt>
                <c:pt idx="277">
                  <c:v>1.2313616816813451</c:v>
                </c:pt>
                <c:pt idx="278">
                  <c:v>1.236787332575443</c:v>
                </c:pt>
                <c:pt idx="279">
                  <c:v>1.2337723121855511</c:v>
                </c:pt>
                <c:pt idx="280">
                  <c:v>1.232262176840651</c:v>
                </c:pt>
                <c:pt idx="281">
                  <c:v>1.2246793491787329</c:v>
                </c:pt>
                <c:pt idx="282">
                  <c:v>1.2210885030365961</c:v>
                </c:pt>
                <c:pt idx="283">
                  <c:v>1.218826414112089</c:v>
                </c:pt>
                <c:pt idx="284">
                  <c:v>1.220048689521483</c:v>
                </c:pt>
                <c:pt idx="285">
                  <c:v>1.222748589857501</c:v>
                </c:pt>
                <c:pt idx="286">
                  <c:v>1.219659617553372</c:v>
                </c:pt>
                <c:pt idx="287">
                  <c:v>1.2187774856094089</c:v>
                </c:pt>
                <c:pt idx="288">
                  <c:v>1.2176198864536609</c:v>
                </c:pt>
                <c:pt idx="289">
                  <c:v>1.2176670612798679</c:v>
                </c:pt>
                <c:pt idx="290">
                  <c:v>1.2155828338341399</c:v>
                </c:pt>
                <c:pt idx="291">
                  <c:v>1.2133965539360549</c:v>
                </c:pt>
                <c:pt idx="292">
                  <c:v>1.2099134862213929</c:v>
                </c:pt>
                <c:pt idx="293">
                  <c:v>1.2109682444590071</c:v>
                </c:pt>
                <c:pt idx="294">
                  <c:v>1.215207613074144</c:v>
                </c:pt>
                <c:pt idx="295">
                  <c:v>1.2118946000930519</c:v>
                </c:pt>
                <c:pt idx="296">
                  <c:v>1.211761955295902</c:v>
                </c:pt>
                <c:pt idx="297">
                  <c:v>1.2116724783771571</c:v>
                </c:pt>
                <c:pt idx="298">
                  <c:v>1.2138914101266851</c:v>
                </c:pt>
                <c:pt idx="299">
                  <c:v>1.214084350912197</c:v>
                </c:pt>
                <c:pt idx="300">
                  <c:v>1.215008588993681</c:v>
                </c:pt>
                <c:pt idx="301">
                  <c:v>1.2140665361898699</c:v>
                </c:pt>
                <c:pt idx="302">
                  <c:v>1.2121890793790839</c:v>
                </c:pt>
                <c:pt idx="303">
                  <c:v>1.215299733665711</c:v>
                </c:pt>
                <c:pt idx="304">
                  <c:v>1.2156514991311089</c:v>
                </c:pt>
                <c:pt idx="305">
                  <c:v>1.2194282505250169</c:v>
                </c:pt>
                <c:pt idx="306">
                  <c:v>1.218793339420966</c:v>
                </c:pt>
                <c:pt idx="307">
                  <c:v>1.2120367633577931</c:v>
                </c:pt>
                <c:pt idx="308">
                  <c:v>1.213013768836837</c:v>
                </c:pt>
                <c:pt idx="309">
                  <c:v>1.203231189841649</c:v>
                </c:pt>
                <c:pt idx="310">
                  <c:v>1.206855431707988</c:v>
                </c:pt>
                <c:pt idx="311">
                  <c:v>1.2071609865557069</c:v>
                </c:pt>
                <c:pt idx="312">
                  <c:v>1.209159733929289</c:v>
                </c:pt>
                <c:pt idx="313">
                  <c:v>1.2078225851070581</c:v>
                </c:pt>
                <c:pt idx="314">
                  <c:v>1.2098796317179541</c:v>
                </c:pt>
                <c:pt idx="315">
                  <c:v>1.2035742526986419</c:v>
                </c:pt>
                <c:pt idx="316">
                  <c:v>1.2058050037589689</c:v>
                </c:pt>
                <c:pt idx="317">
                  <c:v>1.2066311970987711</c:v>
                </c:pt>
                <c:pt idx="318">
                  <c:v>1.2088506669560579</c:v>
                </c:pt>
                <c:pt idx="319">
                  <c:v>1.2082421846595219</c:v>
                </c:pt>
                <c:pt idx="320">
                  <c:v>1.2072149250736151</c:v>
                </c:pt>
                <c:pt idx="321">
                  <c:v>1.207970963767566</c:v>
                </c:pt>
                <c:pt idx="322">
                  <c:v>1.207260949834424</c:v>
                </c:pt>
                <c:pt idx="323">
                  <c:v>1.208519868082149</c:v>
                </c:pt>
                <c:pt idx="324">
                  <c:v>1.2110896650772649</c:v>
                </c:pt>
                <c:pt idx="325">
                  <c:v>1.212873726625421</c:v>
                </c:pt>
                <c:pt idx="326">
                  <c:v>1.214079950904301</c:v>
                </c:pt>
                <c:pt idx="327">
                  <c:v>1.214655959556858</c:v>
                </c:pt>
                <c:pt idx="328">
                  <c:v>1.2134976853083721</c:v>
                </c:pt>
                <c:pt idx="329">
                  <c:v>1.214157964886085</c:v>
                </c:pt>
                <c:pt idx="330">
                  <c:v>1.2108884706325851</c:v>
                </c:pt>
                <c:pt idx="331">
                  <c:v>1.213059877987938</c:v>
                </c:pt>
                <c:pt idx="332">
                  <c:v>1.215035304402833</c:v>
                </c:pt>
                <c:pt idx="333">
                  <c:v>1.214823334782027</c:v>
                </c:pt>
                <c:pt idx="334">
                  <c:v>1.2167545082733811</c:v>
                </c:pt>
                <c:pt idx="335">
                  <c:v>1.2200923604000671</c:v>
                </c:pt>
                <c:pt idx="336">
                  <c:v>1.223109545225481</c:v>
                </c:pt>
                <c:pt idx="337">
                  <c:v>1.225521909482469</c:v>
                </c:pt>
                <c:pt idx="338">
                  <c:v>1.229022074481491</c:v>
                </c:pt>
                <c:pt idx="339">
                  <c:v>1.227747157051537</c:v>
                </c:pt>
                <c:pt idx="340">
                  <c:v>1.227030960284504</c:v>
                </c:pt>
                <c:pt idx="341">
                  <c:v>1.2288108699016591</c:v>
                </c:pt>
                <c:pt idx="342">
                  <c:v>1.228927940441761</c:v>
                </c:pt>
                <c:pt idx="343">
                  <c:v>1.228355942087999</c:v>
                </c:pt>
                <c:pt idx="344">
                  <c:v>1.2219989451146069</c:v>
                </c:pt>
                <c:pt idx="345">
                  <c:v>1.221747208089951</c:v>
                </c:pt>
                <c:pt idx="346">
                  <c:v>1.2211763167093821</c:v>
                </c:pt>
                <c:pt idx="347">
                  <c:v>1.2202002722617991</c:v>
                </c:pt>
                <c:pt idx="348">
                  <c:v>1.2184450392792661</c:v>
                </c:pt>
                <c:pt idx="349">
                  <c:v>1.218154875852695</c:v>
                </c:pt>
                <c:pt idx="350">
                  <c:v>1.2154489903267309</c:v>
                </c:pt>
                <c:pt idx="351">
                  <c:v>1.214962097622962</c:v>
                </c:pt>
                <c:pt idx="352">
                  <c:v>1.2168036547590479</c:v>
                </c:pt>
                <c:pt idx="353">
                  <c:v>1.2176400414284481</c:v>
                </c:pt>
                <c:pt idx="354">
                  <c:v>1.220825136015725</c:v>
                </c:pt>
                <c:pt idx="355">
                  <c:v>1.225672068656475</c:v>
                </c:pt>
                <c:pt idx="356">
                  <c:v>1.2233658474918589</c:v>
                </c:pt>
                <c:pt idx="357">
                  <c:v>1.223073580959873</c:v>
                </c:pt>
                <c:pt idx="358">
                  <c:v>1.2263440787979869</c:v>
                </c:pt>
                <c:pt idx="359">
                  <c:v>1.228064043218263</c:v>
                </c:pt>
                <c:pt idx="360">
                  <c:v>1.227416445750575</c:v>
                </c:pt>
                <c:pt idx="361">
                  <c:v>1.2294990990167269</c:v>
                </c:pt>
                <c:pt idx="362">
                  <c:v>1.229725223124277</c:v>
                </c:pt>
                <c:pt idx="363">
                  <c:v>1.229557491690167</c:v>
                </c:pt>
                <c:pt idx="364">
                  <c:v>1.230707888468634</c:v>
                </c:pt>
                <c:pt idx="365">
                  <c:v>1.231273647382122</c:v>
                </c:pt>
                <c:pt idx="366">
                  <c:v>1.233308588622694</c:v>
                </c:pt>
                <c:pt idx="367">
                  <c:v>1.23070812927856</c:v>
                </c:pt>
                <c:pt idx="368">
                  <c:v>1.2421882561103259</c:v>
                </c:pt>
                <c:pt idx="369">
                  <c:v>1.2443408373969089</c:v>
                </c:pt>
                <c:pt idx="370">
                  <c:v>1.2423415954444359</c:v>
                </c:pt>
                <c:pt idx="371">
                  <c:v>1.2414491936207961</c:v>
                </c:pt>
                <c:pt idx="372">
                  <c:v>1.2418164181503479</c:v>
                </c:pt>
                <c:pt idx="373">
                  <c:v>1.2425304454863919</c:v>
                </c:pt>
                <c:pt idx="374">
                  <c:v>1.242101541598313</c:v>
                </c:pt>
                <c:pt idx="375">
                  <c:v>1.240374460094114</c:v>
                </c:pt>
                <c:pt idx="376">
                  <c:v>1.245522228965533</c:v>
                </c:pt>
                <c:pt idx="377">
                  <c:v>1.2464932781807121</c:v>
                </c:pt>
                <c:pt idx="378">
                  <c:v>1.243722491621079</c:v>
                </c:pt>
                <c:pt idx="379">
                  <c:v>1.2449734319515671</c:v>
                </c:pt>
                <c:pt idx="380">
                  <c:v>1.243072470644774</c:v>
                </c:pt>
                <c:pt idx="381">
                  <c:v>1.2455011470181869</c:v>
                </c:pt>
                <c:pt idx="382">
                  <c:v>1.247507681004874</c:v>
                </c:pt>
                <c:pt idx="383">
                  <c:v>1.248531360107916</c:v>
                </c:pt>
                <c:pt idx="384">
                  <c:v>1.249174974361541</c:v>
                </c:pt>
                <c:pt idx="385">
                  <c:v>1.236806809505806</c:v>
                </c:pt>
                <c:pt idx="386">
                  <c:v>1.2388109323706891</c:v>
                </c:pt>
                <c:pt idx="387">
                  <c:v>1.2407535935926119</c:v>
                </c:pt>
                <c:pt idx="388">
                  <c:v>1.239965444502495</c:v>
                </c:pt>
                <c:pt idx="389">
                  <c:v>1.244463332298694</c:v>
                </c:pt>
                <c:pt idx="390">
                  <c:v>1.2441668712655869</c:v>
                </c:pt>
                <c:pt idx="391">
                  <c:v>1.24426898826801</c:v>
                </c:pt>
                <c:pt idx="392">
                  <c:v>1.2465740974360531</c:v>
                </c:pt>
                <c:pt idx="393">
                  <c:v>1.246662109756665</c:v>
                </c:pt>
                <c:pt idx="394">
                  <c:v>1.249787025794254</c:v>
                </c:pt>
                <c:pt idx="395">
                  <c:v>1.2479007875723911</c:v>
                </c:pt>
                <c:pt idx="396">
                  <c:v>1.24975398134252</c:v>
                </c:pt>
                <c:pt idx="397">
                  <c:v>1.2481118950235499</c:v>
                </c:pt>
                <c:pt idx="398">
                  <c:v>1.246339383173154</c:v>
                </c:pt>
                <c:pt idx="399">
                  <c:v>1.2405995717877349</c:v>
                </c:pt>
                <c:pt idx="400">
                  <c:v>1.241783783233037</c:v>
                </c:pt>
                <c:pt idx="401">
                  <c:v>1.242042696674331</c:v>
                </c:pt>
                <c:pt idx="402">
                  <c:v>1.2390950135795611</c:v>
                </c:pt>
                <c:pt idx="403">
                  <c:v>1.2408138414582659</c:v>
                </c:pt>
                <c:pt idx="404">
                  <c:v>1.244278770094658</c:v>
                </c:pt>
                <c:pt idx="405">
                  <c:v>1.2428061927858991</c:v>
                </c:pt>
                <c:pt idx="406">
                  <c:v>1.242567623865338</c:v>
                </c:pt>
                <c:pt idx="407">
                  <c:v>1.244920153236845</c:v>
                </c:pt>
                <c:pt idx="408">
                  <c:v>1.2436478262285731</c:v>
                </c:pt>
                <c:pt idx="409">
                  <c:v>1.245080176481385</c:v>
                </c:pt>
                <c:pt idx="410">
                  <c:v>1.2447915940698211</c:v>
                </c:pt>
                <c:pt idx="411">
                  <c:v>1.245836286441264</c:v>
                </c:pt>
                <c:pt idx="412">
                  <c:v>1.2382897865999609</c:v>
                </c:pt>
                <c:pt idx="413">
                  <c:v>1.238271664513479</c:v>
                </c:pt>
                <c:pt idx="414">
                  <c:v>1.2368598240198641</c:v>
                </c:pt>
                <c:pt idx="415">
                  <c:v>1.2365176202895181</c:v>
                </c:pt>
                <c:pt idx="416">
                  <c:v>1.236783321956334</c:v>
                </c:pt>
                <c:pt idx="417">
                  <c:v>1.2373212902329629</c:v>
                </c:pt>
                <c:pt idx="418">
                  <c:v>1.236987935763104</c:v>
                </c:pt>
                <c:pt idx="419">
                  <c:v>1.2292492191376789</c:v>
                </c:pt>
                <c:pt idx="420">
                  <c:v>1.216326404131622</c:v>
                </c:pt>
                <c:pt idx="421">
                  <c:v>1.2178992339908461</c:v>
                </c:pt>
                <c:pt idx="422">
                  <c:v>1.2160371995058259</c:v>
                </c:pt>
                <c:pt idx="423">
                  <c:v>1.2289329796302271</c:v>
                </c:pt>
                <c:pt idx="424">
                  <c:v>1.246162413712576</c:v>
                </c:pt>
                <c:pt idx="425">
                  <c:v>1.2423518616774161</c:v>
                </c:pt>
                <c:pt idx="426">
                  <c:v>1.2483579461321459</c:v>
                </c:pt>
                <c:pt idx="427">
                  <c:v>1.24043543281115</c:v>
                </c:pt>
                <c:pt idx="428">
                  <c:v>1.2415037270039471</c:v>
                </c:pt>
                <c:pt idx="429">
                  <c:v>1.241537920191242</c:v>
                </c:pt>
                <c:pt idx="430">
                  <c:v>1.2408628649410429</c:v>
                </c:pt>
                <c:pt idx="431">
                  <c:v>1.2294864009558</c:v>
                </c:pt>
                <c:pt idx="432">
                  <c:v>1.2259129491119301</c:v>
                </c:pt>
                <c:pt idx="433">
                  <c:v>1.222577598093205</c:v>
                </c:pt>
                <c:pt idx="434">
                  <c:v>1.226368382314005</c:v>
                </c:pt>
                <c:pt idx="435">
                  <c:v>1.233634451611997</c:v>
                </c:pt>
                <c:pt idx="436">
                  <c:v>1.233716388888946</c:v>
                </c:pt>
                <c:pt idx="437">
                  <c:v>1.235931675825924</c:v>
                </c:pt>
                <c:pt idx="438">
                  <c:v>1.239086488708719</c:v>
                </c:pt>
                <c:pt idx="439">
                  <c:v>1.2381967530307449</c:v>
                </c:pt>
                <c:pt idx="440">
                  <c:v>1.2313857903727199</c:v>
                </c:pt>
                <c:pt idx="441">
                  <c:v>1.217112988404657</c:v>
                </c:pt>
                <c:pt idx="442">
                  <c:v>1.216320616427103</c:v>
                </c:pt>
                <c:pt idx="443">
                  <c:v>1.219929267159521</c:v>
                </c:pt>
                <c:pt idx="444">
                  <c:v>1.220857383145981</c:v>
                </c:pt>
                <c:pt idx="445">
                  <c:v>1.222156576111447</c:v>
                </c:pt>
                <c:pt idx="446">
                  <c:v>1.221418178410826</c:v>
                </c:pt>
                <c:pt idx="447">
                  <c:v>1.2247258933127849</c:v>
                </c:pt>
                <c:pt idx="448">
                  <c:v>1.2163645940876551</c:v>
                </c:pt>
                <c:pt idx="449">
                  <c:v>1.220626340929837</c:v>
                </c:pt>
                <c:pt idx="450">
                  <c:v>1.22415695781137</c:v>
                </c:pt>
                <c:pt idx="451">
                  <c:v>1.221930731659306</c:v>
                </c:pt>
                <c:pt idx="452">
                  <c:v>1.2234880538762689</c:v>
                </c:pt>
                <c:pt idx="453">
                  <c:v>1.222011206441608</c:v>
                </c:pt>
                <c:pt idx="454">
                  <c:v>1.223038046466927</c:v>
                </c:pt>
                <c:pt idx="455">
                  <c:v>1.222824054280961</c:v>
                </c:pt>
                <c:pt idx="456">
                  <c:v>1.2232381268852179</c:v>
                </c:pt>
                <c:pt idx="457">
                  <c:v>1.2210671448717929</c:v>
                </c:pt>
                <c:pt idx="458">
                  <c:v>1.2184535566180501</c:v>
                </c:pt>
                <c:pt idx="459">
                  <c:v>1.220524696310876</c:v>
                </c:pt>
                <c:pt idx="460">
                  <c:v>1.222373452449617</c:v>
                </c:pt>
                <c:pt idx="461">
                  <c:v>1.2232464578578031</c:v>
                </c:pt>
                <c:pt idx="462">
                  <c:v>1.2194178628018499</c:v>
                </c:pt>
                <c:pt idx="463">
                  <c:v>1.2228226223357881</c:v>
                </c:pt>
                <c:pt idx="464">
                  <c:v>1.221094239812456</c:v>
                </c:pt>
                <c:pt idx="465">
                  <c:v>1.220507708256499</c:v>
                </c:pt>
                <c:pt idx="466">
                  <c:v>1.2188308469127931</c:v>
                </c:pt>
                <c:pt idx="467">
                  <c:v>1.218464127675845</c:v>
                </c:pt>
                <c:pt idx="468">
                  <c:v>1.2193897771579649</c:v>
                </c:pt>
                <c:pt idx="469">
                  <c:v>1.2201486885213999</c:v>
                </c:pt>
                <c:pt idx="470">
                  <c:v>1.2173680593208089</c:v>
                </c:pt>
                <c:pt idx="471">
                  <c:v>1.2171533406614179</c:v>
                </c:pt>
                <c:pt idx="472">
                  <c:v>1.219394680007321</c:v>
                </c:pt>
                <c:pt idx="473">
                  <c:v>1.2180177970962189</c:v>
                </c:pt>
                <c:pt idx="474">
                  <c:v>1.2180758461134149</c:v>
                </c:pt>
                <c:pt idx="475">
                  <c:v>1.2183727375833531</c:v>
                </c:pt>
                <c:pt idx="476">
                  <c:v>1.218698380888374</c:v>
                </c:pt>
                <c:pt idx="477">
                  <c:v>1.2173686514905779</c:v>
                </c:pt>
                <c:pt idx="478">
                  <c:v>1.218474887523447</c:v>
                </c:pt>
                <c:pt idx="479">
                  <c:v>1.2193362117686339</c:v>
                </c:pt>
                <c:pt idx="480">
                  <c:v>1.220646934655643</c:v>
                </c:pt>
                <c:pt idx="481">
                  <c:v>1.218896951501325</c:v>
                </c:pt>
                <c:pt idx="482">
                  <c:v>1.2209328663956971</c:v>
                </c:pt>
                <c:pt idx="483">
                  <c:v>1.220182230612848</c:v>
                </c:pt>
                <c:pt idx="484">
                  <c:v>1.2243842659684729</c:v>
                </c:pt>
                <c:pt idx="485">
                  <c:v>1.2196129823008659</c:v>
                </c:pt>
                <c:pt idx="486">
                  <c:v>1.233360770196277</c:v>
                </c:pt>
                <c:pt idx="487">
                  <c:v>1.235501028674588</c:v>
                </c:pt>
                <c:pt idx="488">
                  <c:v>1.2303360002427011</c:v>
                </c:pt>
                <c:pt idx="489">
                  <c:v>1.2315933092065749</c:v>
                </c:pt>
                <c:pt idx="490">
                  <c:v>1.233587434528634</c:v>
                </c:pt>
                <c:pt idx="491">
                  <c:v>1.23543481308104</c:v>
                </c:pt>
                <c:pt idx="492">
                  <c:v>1.235217780836068</c:v>
                </c:pt>
                <c:pt idx="493">
                  <c:v>1.230555833114765</c:v>
                </c:pt>
                <c:pt idx="494">
                  <c:v>1.239010684222527</c:v>
                </c:pt>
                <c:pt idx="495">
                  <c:v>1.2376843970156199</c:v>
                </c:pt>
                <c:pt idx="496">
                  <c:v>1.2397451174265799</c:v>
                </c:pt>
                <c:pt idx="497">
                  <c:v>1.2440127549940301</c:v>
                </c:pt>
                <c:pt idx="498">
                  <c:v>1.2437830629514499</c:v>
                </c:pt>
                <c:pt idx="499">
                  <c:v>1.2428831144297849</c:v>
                </c:pt>
                <c:pt idx="500">
                  <c:v>1.2431783295793279</c:v>
                </c:pt>
                <c:pt idx="501">
                  <c:v>1.2425077237864921</c:v>
                </c:pt>
                <c:pt idx="502">
                  <c:v>1.242754101106601</c:v>
                </c:pt>
                <c:pt idx="503">
                  <c:v>1.2450739816572369</c:v>
                </c:pt>
                <c:pt idx="504">
                  <c:v>1.2435893927504951</c:v>
                </c:pt>
                <c:pt idx="505">
                  <c:v>1.2497561814209639</c:v>
                </c:pt>
                <c:pt idx="506">
                  <c:v>1.250743509307167</c:v>
                </c:pt>
                <c:pt idx="507">
                  <c:v>1.249147750855943</c:v>
                </c:pt>
                <c:pt idx="508">
                  <c:v>1.250381115124549</c:v>
                </c:pt>
                <c:pt idx="509">
                  <c:v>1.2511019784532349</c:v>
                </c:pt>
                <c:pt idx="510">
                  <c:v>1.254738075750967</c:v>
                </c:pt>
                <c:pt idx="511">
                  <c:v>1.259027051941652</c:v>
                </c:pt>
                <c:pt idx="512">
                  <c:v>1.2605387251073219</c:v>
                </c:pt>
                <c:pt idx="513">
                  <c:v>1.2588271079634099</c:v>
                </c:pt>
                <c:pt idx="514">
                  <c:v>1.2555496156625039</c:v>
                </c:pt>
                <c:pt idx="515">
                  <c:v>1.2576531769774311</c:v>
                </c:pt>
                <c:pt idx="516">
                  <c:v>1.2574106548405619</c:v>
                </c:pt>
                <c:pt idx="517">
                  <c:v>1.2572412885869411</c:v>
                </c:pt>
                <c:pt idx="518">
                  <c:v>1.256971347718941</c:v>
                </c:pt>
                <c:pt idx="519">
                  <c:v>1.257238358621543</c:v>
                </c:pt>
                <c:pt idx="520">
                  <c:v>1.2580454178036811</c:v>
                </c:pt>
                <c:pt idx="521">
                  <c:v>1.259933483690904</c:v>
                </c:pt>
                <c:pt idx="522">
                  <c:v>1.2620989461555621</c:v>
                </c:pt>
                <c:pt idx="523">
                  <c:v>1.260166323976962</c:v>
                </c:pt>
                <c:pt idx="524">
                  <c:v>1.2585132311043861</c:v>
                </c:pt>
                <c:pt idx="525">
                  <c:v>1.260070594589868</c:v>
                </c:pt>
                <c:pt idx="526">
                  <c:v>1.2612259674469251</c:v>
                </c:pt>
                <c:pt idx="527">
                  <c:v>1.2588661327432611</c:v>
                </c:pt>
                <c:pt idx="528">
                  <c:v>1.258337802903388</c:v>
                </c:pt>
                <c:pt idx="529">
                  <c:v>1.2598160845412749</c:v>
                </c:pt>
                <c:pt idx="530">
                  <c:v>1.2576117300311069</c:v>
                </c:pt>
                <c:pt idx="531">
                  <c:v>1.258123056745228</c:v>
                </c:pt>
                <c:pt idx="532">
                  <c:v>1.2547315089457249</c:v>
                </c:pt>
                <c:pt idx="533">
                  <c:v>1.254402822485629</c:v>
                </c:pt>
                <c:pt idx="534">
                  <c:v>1.251197133097216</c:v>
                </c:pt>
                <c:pt idx="535">
                  <c:v>1.2527632890834071</c:v>
                </c:pt>
                <c:pt idx="536">
                  <c:v>1.2530993788529889</c:v>
                </c:pt>
                <c:pt idx="537">
                  <c:v>1.2517443193959481</c:v>
                </c:pt>
                <c:pt idx="538">
                  <c:v>1.253246758344482</c:v>
                </c:pt>
                <c:pt idx="539">
                  <c:v>1.2533188047918931</c:v>
                </c:pt>
                <c:pt idx="540">
                  <c:v>1.2554298555852179</c:v>
                </c:pt>
                <c:pt idx="541">
                  <c:v>1.256469247920216</c:v>
                </c:pt>
                <c:pt idx="542">
                  <c:v>1.255916650699918</c:v>
                </c:pt>
                <c:pt idx="543">
                  <c:v>1.256940334514246</c:v>
                </c:pt>
                <c:pt idx="544">
                  <c:v>1.2605080134761391</c:v>
                </c:pt>
                <c:pt idx="545">
                  <c:v>1.2633281640617751</c:v>
                </c:pt>
                <c:pt idx="546">
                  <c:v>1.265313895403269</c:v>
                </c:pt>
                <c:pt idx="547">
                  <c:v>1.2685440642372781</c:v>
                </c:pt>
                <c:pt idx="548">
                  <c:v>1.270305515002464</c:v>
                </c:pt>
                <c:pt idx="549">
                  <c:v>1.2701393729932109</c:v>
                </c:pt>
                <c:pt idx="550">
                  <c:v>1.269838058028945</c:v>
                </c:pt>
                <c:pt idx="551">
                  <c:v>1.267235611994604</c:v>
                </c:pt>
                <c:pt idx="552">
                  <c:v>1.266161095025844</c:v>
                </c:pt>
                <c:pt idx="553">
                  <c:v>1.266775194090503</c:v>
                </c:pt>
                <c:pt idx="554">
                  <c:v>1.265592573972437</c:v>
                </c:pt>
                <c:pt idx="555">
                  <c:v>1.266335093620709</c:v>
                </c:pt>
                <c:pt idx="556">
                  <c:v>1.2680466356655109</c:v>
                </c:pt>
                <c:pt idx="557">
                  <c:v>1.268855155046781</c:v>
                </c:pt>
                <c:pt idx="558">
                  <c:v>1.26930882270471</c:v>
                </c:pt>
                <c:pt idx="559">
                  <c:v>1.2694767053361991</c:v>
                </c:pt>
                <c:pt idx="560">
                  <c:v>1.266682782249928</c:v>
                </c:pt>
                <c:pt idx="561">
                  <c:v>1.265105733932542</c:v>
                </c:pt>
                <c:pt idx="562">
                  <c:v>1.267482763923989</c:v>
                </c:pt>
                <c:pt idx="563">
                  <c:v>1.2521401621979891</c:v>
                </c:pt>
                <c:pt idx="564">
                  <c:v>1.2544485506667411</c:v>
                </c:pt>
                <c:pt idx="565">
                  <c:v>1.254735193544892</c:v>
                </c:pt>
                <c:pt idx="566">
                  <c:v>1.2572636642677339</c:v>
                </c:pt>
                <c:pt idx="567">
                  <c:v>1.259596267152705</c:v>
                </c:pt>
                <c:pt idx="568">
                  <c:v>1.2580057916560059</c:v>
                </c:pt>
                <c:pt idx="569">
                  <c:v>1.260190082248775</c:v>
                </c:pt>
                <c:pt idx="570">
                  <c:v>1.240670503803994</c:v>
                </c:pt>
                <c:pt idx="571">
                  <c:v>1.2419718393992869</c:v>
                </c:pt>
                <c:pt idx="572">
                  <c:v>1.2414171153925371</c:v>
                </c:pt>
                <c:pt idx="573">
                  <c:v>1.242286870766369</c:v>
                </c:pt>
                <c:pt idx="574">
                  <c:v>1.2432933586549879</c:v>
                </c:pt>
                <c:pt idx="575">
                  <c:v>1.245307047627759</c:v>
                </c:pt>
                <c:pt idx="576">
                  <c:v>1.2450807182800341</c:v>
                </c:pt>
                <c:pt idx="577">
                  <c:v>1.244221394653896</c:v>
                </c:pt>
                <c:pt idx="578">
                  <c:v>1.247268405847813</c:v>
                </c:pt>
                <c:pt idx="579">
                  <c:v>1.2508473588983151</c:v>
                </c:pt>
                <c:pt idx="580">
                  <c:v>1.2508268638539759</c:v>
                </c:pt>
                <c:pt idx="581">
                  <c:v>1.2528944967036459</c:v>
                </c:pt>
                <c:pt idx="582">
                  <c:v>1.253639764832803</c:v>
                </c:pt>
                <c:pt idx="583">
                  <c:v>1.2459679433606301</c:v>
                </c:pt>
                <c:pt idx="584">
                  <c:v>1.248042206687944</c:v>
                </c:pt>
                <c:pt idx="585">
                  <c:v>1.249761718423404</c:v>
                </c:pt>
                <c:pt idx="586">
                  <c:v>1.248357332785863</c:v>
                </c:pt>
                <c:pt idx="587">
                  <c:v>1.245348638237799</c:v>
                </c:pt>
                <c:pt idx="588">
                  <c:v>1.248011607944274</c:v>
                </c:pt>
                <c:pt idx="589">
                  <c:v>1.248912398964618</c:v>
                </c:pt>
                <c:pt idx="590">
                  <c:v>1.2542377871949171</c:v>
                </c:pt>
                <c:pt idx="591">
                  <c:v>1.2553147306103269</c:v>
                </c:pt>
                <c:pt idx="592">
                  <c:v>1.255586302440685</c:v>
                </c:pt>
                <c:pt idx="593">
                  <c:v>1.2565324587125311</c:v>
                </c:pt>
                <c:pt idx="594">
                  <c:v>1.2569517990536501</c:v>
                </c:pt>
                <c:pt idx="595">
                  <c:v>1.2548532661877529</c:v>
                </c:pt>
                <c:pt idx="596">
                  <c:v>1.2561924047551301</c:v>
                </c:pt>
                <c:pt idx="597">
                  <c:v>1.261122052319928</c:v>
                </c:pt>
                <c:pt idx="598">
                  <c:v>1.262019374933427</c:v>
                </c:pt>
                <c:pt idx="599">
                  <c:v>1.264678784093819</c:v>
                </c:pt>
                <c:pt idx="600">
                  <c:v>1.265167322302988</c:v>
                </c:pt>
                <c:pt idx="601">
                  <c:v>1.2676359359889811</c:v>
                </c:pt>
                <c:pt idx="602">
                  <c:v>1.269080735576718</c:v>
                </c:pt>
                <c:pt idx="603">
                  <c:v>1.2680251707661949</c:v>
                </c:pt>
                <c:pt idx="604">
                  <c:v>1.26673300061049</c:v>
                </c:pt>
                <c:pt idx="605">
                  <c:v>1.2715258355811729</c:v>
                </c:pt>
                <c:pt idx="606">
                  <c:v>1.270737159486615</c:v>
                </c:pt>
                <c:pt idx="607">
                  <c:v>1.2764565265004251</c:v>
                </c:pt>
                <c:pt idx="608">
                  <c:v>1.27746369841787</c:v>
                </c:pt>
                <c:pt idx="609">
                  <c:v>1.277012019166371</c:v>
                </c:pt>
                <c:pt idx="610">
                  <c:v>1.278171710179637</c:v>
                </c:pt>
                <c:pt idx="611">
                  <c:v>1.2783039993861509</c:v>
                </c:pt>
                <c:pt idx="612">
                  <c:v>1.2774836987893079</c:v>
                </c:pt>
                <c:pt idx="613">
                  <c:v>1.277814697433582</c:v>
                </c:pt>
                <c:pt idx="614">
                  <c:v>1.278065182684242</c:v>
                </c:pt>
                <c:pt idx="615">
                  <c:v>1.27777983894289</c:v>
                </c:pt>
                <c:pt idx="616">
                  <c:v>1.284846627282678</c:v>
                </c:pt>
                <c:pt idx="617">
                  <c:v>1.277585743702389</c:v>
                </c:pt>
                <c:pt idx="618">
                  <c:v>1.278618987468497</c:v>
                </c:pt>
                <c:pt idx="619">
                  <c:v>1.2818956440129241</c:v>
                </c:pt>
                <c:pt idx="620">
                  <c:v>1.281638344278879</c:v>
                </c:pt>
                <c:pt idx="621">
                  <c:v>1.2871859294328041</c:v>
                </c:pt>
                <c:pt idx="622">
                  <c:v>1.287137274210441</c:v>
                </c:pt>
                <c:pt idx="623">
                  <c:v>1.2859733499431041</c:v>
                </c:pt>
                <c:pt idx="624">
                  <c:v>1.284167831166624</c:v>
                </c:pt>
                <c:pt idx="625">
                  <c:v>1.284853837499204</c:v>
                </c:pt>
                <c:pt idx="626">
                  <c:v>1.2868648879414211</c:v>
                </c:pt>
                <c:pt idx="627">
                  <c:v>1.286433840356447</c:v>
                </c:pt>
                <c:pt idx="628">
                  <c:v>1.2874092808576201</c:v>
                </c:pt>
                <c:pt idx="629">
                  <c:v>1.287286633491479</c:v>
                </c:pt>
                <c:pt idx="630">
                  <c:v>1.2877769759429749</c:v>
                </c:pt>
                <c:pt idx="631">
                  <c:v>1.291299400090403</c:v>
                </c:pt>
                <c:pt idx="632">
                  <c:v>1.2886868924595301</c:v>
                </c:pt>
                <c:pt idx="633">
                  <c:v>1.2913577950093571</c:v>
                </c:pt>
                <c:pt idx="634">
                  <c:v>1.287288669222959</c:v>
                </c:pt>
                <c:pt idx="635">
                  <c:v>1.286682975923221</c:v>
                </c:pt>
                <c:pt idx="636">
                  <c:v>1.28703921084738</c:v>
                </c:pt>
                <c:pt idx="637">
                  <c:v>1.2866428271800541</c:v>
                </c:pt>
                <c:pt idx="638">
                  <c:v>1.2833833700931321</c:v>
                </c:pt>
                <c:pt idx="639">
                  <c:v>1.283171466356918</c:v>
                </c:pt>
                <c:pt idx="640">
                  <c:v>1.2829621069020229</c:v>
                </c:pt>
                <c:pt idx="641">
                  <c:v>1.2827514539774161</c:v>
                </c:pt>
                <c:pt idx="642">
                  <c:v>1.2801857364198159</c:v>
                </c:pt>
                <c:pt idx="643">
                  <c:v>1.2843098868939851</c:v>
                </c:pt>
                <c:pt idx="644">
                  <c:v>1.285607394919241</c:v>
                </c:pt>
                <c:pt idx="645">
                  <c:v>1.286044816803386</c:v>
                </c:pt>
                <c:pt idx="646">
                  <c:v>1.2858892698954481</c:v>
                </c:pt>
                <c:pt idx="647">
                  <c:v>1.294688112737221</c:v>
                </c:pt>
                <c:pt idx="648">
                  <c:v>1.296801340949769</c:v>
                </c:pt>
                <c:pt idx="649">
                  <c:v>1.297106052358278</c:v>
                </c:pt>
                <c:pt idx="650">
                  <c:v>1.2965418202467289</c:v>
                </c:pt>
                <c:pt idx="651">
                  <c:v>1.303145504429805</c:v>
                </c:pt>
                <c:pt idx="652">
                  <c:v>1.3085813536135209</c:v>
                </c:pt>
                <c:pt idx="653">
                  <c:v>1.30782993944135</c:v>
                </c:pt>
                <c:pt idx="654">
                  <c:v>1.311731721973773</c:v>
                </c:pt>
                <c:pt idx="655">
                  <c:v>1.3131876411154451</c:v>
                </c:pt>
                <c:pt idx="656">
                  <c:v>1.315101416127247</c:v>
                </c:pt>
                <c:pt idx="657">
                  <c:v>1.3104407817037751</c:v>
                </c:pt>
                <c:pt idx="658">
                  <c:v>1.3128870231881571</c:v>
                </c:pt>
                <c:pt idx="659">
                  <c:v>1.3174188866577721</c:v>
                </c:pt>
                <c:pt idx="660">
                  <c:v>1.31970110986031</c:v>
                </c:pt>
                <c:pt idx="661">
                  <c:v>1.3185810948102401</c:v>
                </c:pt>
                <c:pt idx="662">
                  <c:v>1.31674046380715</c:v>
                </c:pt>
                <c:pt idx="663">
                  <c:v>1.3160639717603031</c:v>
                </c:pt>
                <c:pt idx="664">
                  <c:v>1.316014884321977</c:v>
                </c:pt>
                <c:pt idx="665">
                  <c:v>1.31925886871082</c:v>
                </c:pt>
                <c:pt idx="666">
                  <c:v>1.3169326879344989</c:v>
                </c:pt>
                <c:pt idx="667">
                  <c:v>1.3115714233135189</c:v>
                </c:pt>
                <c:pt idx="668">
                  <c:v>1.310091274523137</c:v>
                </c:pt>
                <c:pt idx="669">
                  <c:v>1.305257218379462</c:v>
                </c:pt>
                <c:pt idx="670">
                  <c:v>1.304664708250808</c:v>
                </c:pt>
                <c:pt idx="671">
                  <c:v>1.3020506079359691</c:v>
                </c:pt>
                <c:pt idx="672">
                  <c:v>1.303314749884749</c:v>
                </c:pt>
                <c:pt idx="673">
                  <c:v>1.3029993217762079</c:v>
                </c:pt>
                <c:pt idx="674">
                  <c:v>1.3048218235338001</c:v>
                </c:pt>
                <c:pt idx="675">
                  <c:v>1.3059680274901939</c:v>
                </c:pt>
                <c:pt idx="676">
                  <c:v>1.3044832269782669</c:v>
                </c:pt>
                <c:pt idx="677">
                  <c:v>1.3117036062652809</c:v>
                </c:pt>
                <c:pt idx="678">
                  <c:v>1.311397050995893</c:v>
                </c:pt>
                <c:pt idx="679">
                  <c:v>1.314665312128287</c:v>
                </c:pt>
                <c:pt idx="680">
                  <c:v>1.315045823905941</c:v>
                </c:pt>
                <c:pt idx="681">
                  <c:v>1.3171235393441409</c:v>
                </c:pt>
                <c:pt idx="682">
                  <c:v>1.314397786085945</c:v>
                </c:pt>
                <c:pt idx="683">
                  <c:v>1.3155488369472721</c:v>
                </c:pt>
                <c:pt idx="684">
                  <c:v>1.314848900163613</c:v>
                </c:pt>
                <c:pt idx="685">
                  <c:v>1.3220329118237371</c:v>
                </c:pt>
                <c:pt idx="686">
                  <c:v>1.321425946771549</c:v>
                </c:pt>
                <c:pt idx="687">
                  <c:v>1.320267594224906</c:v>
                </c:pt>
                <c:pt idx="688">
                  <c:v>1.3217593507657619</c:v>
                </c:pt>
                <c:pt idx="689">
                  <c:v>1.324519603505844</c:v>
                </c:pt>
                <c:pt idx="690">
                  <c:v>1.3263508211211079</c:v>
                </c:pt>
                <c:pt idx="691">
                  <c:v>1.3260417040226711</c:v>
                </c:pt>
                <c:pt idx="692">
                  <c:v>1.3280211917566269</c:v>
                </c:pt>
                <c:pt idx="693">
                  <c:v>1.324787947028671</c:v>
                </c:pt>
                <c:pt idx="694">
                  <c:v>1.323754333909529</c:v>
                </c:pt>
                <c:pt idx="695">
                  <c:v>1.323075516755303</c:v>
                </c:pt>
                <c:pt idx="696">
                  <c:v>1.323520904577804</c:v>
                </c:pt>
                <c:pt idx="697">
                  <c:v>1.319373794894571</c:v>
                </c:pt>
                <c:pt idx="698">
                  <c:v>1.320330703733462</c:v>
                </c:pt>
                <c:pt idx="699">
                  <c:v>1.321849393268524</c:v>
                </c:pt>
                <c:pt idx="700">
                  <c:v>1.321518860938778</c:v>
                </c:pt>
                <c:pt idx="701">
                  <c:v>1.3226004920093031</c:v>
                </c:pt>
                <c:pt idx="702">
                  <c:v>1.3208156582391091</c:v>
                </c:pt>
                <c:pt idx="703">
                  <c:v>1.321633097184878</c:v>
                </c:pt>
                <c:pt idx="704">
                  <c:v>1.319121943685079</c:v>
                </c:pt>
                <c:pt idx="705">
                  <c:v>1.321792294150637</c:v>
                </c:pt>
                <c:pt idx="706">
                  <c:v>1.323130303447948</c:v>
                </c:pt>
                <c:pt idx="707">
                  <c:v>1.3215729850286051</c:v>
                </c:pt>
                <c:pt idx="708">
                  <c:v>1.321171591289293</c:v>
                </c:pt>
                <c:pt idx="709">
                  <c:v>1.3271481027871099</c:v>
                </c:pt>
                <c:pt idx="710">
                  <c:v>1.328223540006142</c:v>
                </c:pt>
                <c:pt idx="711">
                  <c:v>1.3171935626363001</c:v>
                </c:pt>
                <c:pt idx="712">
                  <c:v>1.3162992329519749</c:v>
                </c:pt>
                <c:pt idx="713">
                  <c:v>1.318540737207077</c:v>
                </c:pt>
                <c:pt idx="714">
                  <c:v>1.3238257436449781</c:v>
                </c:pt>
                <c:pt idx="715">
                  <c:v>1.3226556833442971</c:v>
                </c:pt>
                <c:pt idx="716">
                  <c:v>1.33515171085599</c:v>
                </c:pt>
                <c:pt idx="717">
                  <c:v>1.337712977469417</c:v>
                </c:pt>
                <c:pt idx="718">
                  <c:v>1.339725698695909</c:v>
                </c:pt>
                <c:pt idx="719">
                  <c:v>1.338405677715758</c:v>
                </c:pt>
                <c:pt idx="720">
                  <c:v>1.3384489195359111</c:v>
                </c:pt>
                <c:pt idx="721">
                  <c:v>1.341457924846408</c:v>
                </c:pt>
                <c:pt idx="722">
                  <c:v>1.341802959426964</c:v>
                </c:pt>
                <c:pt idx="723">
                  <c:v>1.336686694811521</c:v>
                </c:pt>
                <c:pt idx="724">
                  <c:v>1.336485538386126</c:v>
                </c:pt>
                <c:pt idx="725">
                  <c:v>1.338497058705082</c:v>
                </c:pt>
                <c:pt idx="726">
                  <c:v>1.341134762532356</c:v>
                </c:pt>
                <c:pt idx="727">
                  <c:v>1.339877317620582</c:v>
                </c:pt>
                <c:pt idx="728">
                  <c:v>1.328430425287801</c:v>
                </c:pt>
                <c:pt idx="729">
                  <c:v>1.3330033095825431</c:v>
                </c:pt>
                <c:pt idx="730">
                  <c:v>1.3347334237959181</c:v>
                </c:pt>
                <c:pt idx="731">
                  <c:v>1.334062786484119</c:v>
                </c:pt>
                <c:pt idx="732">
                  <c:v>1.33795854399763</c:v>
                </c:pt>
                <c:pt idx="733">
                  <c:v>1.336778038802849</c:v>
                </c:pt>
                <c:pt idx="734">
                  <c:v>1.3356097201033059</c:v>
                </c:pt>
                <c:pt idx="735">
                  <c:v>1.337037284917558</c:v>
                </c:pt>
                <c:pt idx="736">
                  <c:v>1.338033018723036</c:v>
                </c:pt>
                <c:pt idx="737">
                  <c:v>1.3376361476166989</c:v>
                </c:pt>
                <c:pt idx="738">
                  <c:v>1.33788828235561</c:v>
                </c:pt>
                <c:pt idx="739">
                  <c:v>1.338562530985608</c:v>
                </c:pt>
                <c:pt idx="740">
                  <c:v>1.3418626782409291</c:v>
                </c:pt>
                <c:pt idx="741">
                  <c:v>1.3371696707753991</c:v>
                </c:pt>
                <c:pt idx="742">
                  <c:v>1.3394696964714361</c:v>
                </c:pt>
                <c:pt idx="743">
                  <c:v>1.3417980882157841</c:v>
                </c:pt>
                <c:pt idx="744">
                  <c:v>1.3424100626599871</c:v>
                </c:pt>
                <c:pt idx="745">
                  <c:v>1.345649466783146</c:v>
                </c:pt>
                <c:pt idx="746">
                  <c:v>1.3480253335045</c:v>
                </c:pt>
                <c:pt idx="747">
                  <c:v>1.347565281131764</c:v>
                </c:pt>
                <c:pt idx="748">
                  <c:v>1.3518139391415469</c:v>
                </c:pt>
                <c:pt idx="749">
                  <c:v>1.3519865998113529</c:v>
                </c:pt>
                <c:pt idx="750">
                  <c:v>1.353167276836877</c:v>
                </c:pt>
                <c:pt idx="751">
                  <c:v>1.352718360527841</c:v>
                </c:pt>
                <c:pt idx="752">
                  <c:v>1.350865611346949</c:v>
                </c:pt>
                <c:pt idx="753">
                  <c:v>1.3509988118847021</c:v>
                </c:pt>
                <c:pt idx="754">
                  <c:v>1.354655004312727</c:v>
                </c:pt>
                <c:pt idx="755">
                  <c:v>1.3563791548157871</c:v>
                </c:pt>
                <c:pt idx="756">
                  <c:v>1.3598526796697341</c:v>
                </c:pt>
                <c:pt idx="757">
                  <c:v>1.359893265866261</c:v>
                </c:pt>
                <c:pt idx="758">
                  <c:v>1.361157791664092</c:v>
                </c:pt>
                <c:pt idx="759">
                  <c:v>1.364325738241402</c:v>
                </c:pt>
                <c:pt idx="760">
                  <c:v>1.3595787442634399</c:v>
                </c:pt>
                <c:pt idx="761">
                  <c:v>1.359031369630646</c:v>
                </c:pt>
                <c:pt idx="762">
                  <c:v>1.360630464123979</c:v>
                </c:pt>
                <c:pt idx="763">
                  <c:v>1.3630677463352301</c:v>
                </c:pt>
                <c:pt idx="764">
                  <c:v>1.3619193802593419</c:v>
                </c:pt>
                <c:pt idx="765">
                  <c:v>1.3600637691543349</c:v>
                </c:pt>
                <c:pt idx="766">
                  <c:v>1.3594329235493019</c:v>
                </c:pt>
                <c:pt idx="767">
                  <c:v>1.360395223460092</c:v>
                </c:pt>
                <c:pt idx="768">
                  <c:v>1.36020373317125</c:v>
                </c:pt>
                <c:pt idx="769">
                  <c:v>1.362824780713791</c:v>
                </c:pt>
                <c:pt idx="770">
                  <c:v>1.360158513155316</c:v>
                </c:pt>
                <c:pt idx="771">
                  <c:v>1.354970202166202</c:v>
                </c:pt>
                <c:pt idx="772">
                  <c:v>1.3568865594163571</c:v>
                </c:pt>
                <c:pt idx="773">
                  <c:v>1.3547440396541011</c:v>
                </c:pt>
                <c:pt idx="774">
                  <c:v>1.355849951302911</c:v>
                </c:pt>
                <c:pt idx="775">
                  <c:v>1.355974165051707</c:v>
                </c:pt>
                <c:pt idx="776">
                  <c:v>1.355361356525373</c:v>
                </c:pt>
                <c:pt idx="777">
                  <c:v>1.356657919026121</c:v>
                </c:pt>
                <c:pt idx="778">
                  <c:v>1.3583872699879229</c:v>
                </c:pt>
                <c:pt idx="779">
                  <c:v>1.3557696398599091</c:v>
                </c:pt>
                <c:pt idx="780">
                  <c:v>1.3422333381376801</c:v>
                </c:pt>
                <c:pt idx="781">
                  <c:v>1.3412583738609289</c:v>
                </c:pt>
                <c:pt idx="782">
                  <c:v>1.337755947603829</c:v>
                </c:pt>
                <c:pt idx="783">
                  <c:v>1.339056387261337</c:v>
                </c:pt>
                <c:pt idx="784">
                  <c:v>1.334988417309944</c:v>
                </c:pt>
                <c:pt idx="785">
                  <c:v>1.3287291446896159</c:v>
                </c:pt>
                <c:pt idx="786">
                  <c:v>1.332939207013017</c:v>
                </c:pt>
                <c:pt idx="787">
                  <c:v>1.3413517643354591</c:v>
                </c:pt>
                <c:pt idx="788">
                  <c:v>1.3435716189676969</c:v>
                </c:pt>
                <c:pt idx="789">
                  <c:v>1.3444040926993019</c:v>
                </c:pt>
                <c:pt idx="790">
                  <c:v>1.344955269391342</c:v>
                </c:pt>
                <c:pt idx="791">
                  <c:v>1.3424159076741879</c:v>
                </c:pt>
                <c:pt idx="792">
                  <c:v>1.343041874097531</c:v>
                </c:pt>
                <c:pt idx="793">
                  <c:v>1.34248055734836</c:v>
                </c:pt>
                <c:pt idx="794">
                  <c:v>1.3411385916043279</c:v>
                </c:pt>
                <c:pt idx="795">
                  <c:v>1.343190335896582</c:v>
                </c:pt>
                <c:pt idx="796">
                  <c:v>1.3465799424248299</c:v>
                </c:pt>
                <c:pt idx="797">
                  <c:v>1.3445531445911989</c:v>
                </c:pt>
                <c:pt idx="798">
                  <c:v>1.3453651983177199</c:v>
                </c:pt>
                <c:pt idx="799">
                  <c:v>1.342671780839261</c:v>
                </c:pt>
                <c:pt idx="800">
                  <c:v>1.345477240346111</c:v>
                </c:pt>
                <c:pt idx="801">
                  <c:v>1.339731496889015</c:v>
                </c:pt>
                <c:pt idx="802">
                  <c:v>1.343351532452856</c:v>
                </c:pt>
                <c:pt idx="803">
                  <c:v>1.3401533994367549</c:v>
                </c:pt>
                <c:pt idx="804">
                  <c:v>1.341193885823992</c:v>
                </c:pt>
                <c:pt idx="805">
                  <c:v>1.342919442611163</c:v>
                </c:pt>
                <c:pt idx="806">
                  <c:v>1.345980673917053</c:v>
                </c:pt>
                <c:pt idx="807">
                  <c:v>1.348291526013556</c:v>
                </c:pt>
                <c:pt idx="808">
                  <c:v>1.355491516641715</c:v>
                </c:pt>
                <c:pt idx="809">
                  <c:v>1.35267852859169</c:v>
                </c:pt>
                <c:pt idx="810">
                  <c:v>1.35467926086997</c:v>
                </c:pt>
                <c:pt idx="811">
                  <c:v>1.352998170979101</c:v>
                </c:pt>
                <c:pt idx="812">
                  <c:v>1.3529426156433879</c:v>
                </c:pt>
                <c:pt idx="813">
                  <c:v>1.350584095424076</c:v>
                </c:pt>
                <c:pt idx="814">
                  <c:v>1.350970335106132</c:v>
                </c:pt>
                <c:pt idx="815">
                  <c:v>1.3509601091186061</c:v>
                </c:pt>
                <c:pt idx="816">
                  <c:v>1.35192159235729</c:v>
                </c:pt>
                <c:pt idx="817">
                  <c:v>1.3525197724433951</c:v>
                </c:pt>
                <c:pt idx="818">
                  <c:v>1.354417761098017</c:v>
                </c:pt>
                <c:pt idx="819">
                  <c:v>1.3509459707269891</c:v>
                </c:pt>
                <c:pt idx="820">
                  <c:v>1.3532348545457411</c:v>
                </c:pt>
                <c:pt idx="821">
                  <c:v>1.3530642260302359</c:v>
                </c:pt>
                <c:pt idx="822">
                  <c:v>1.3520954522287041</c:v>
                </c:pt>
                <c:pt idx="823">
                  <c:v>1.353509765816955</c:v>
                </c:pt>
                <c:pt idx="824">
                  <c:v>1.357274464303369</c:v>
                </c:pt>
                <c:pt idx="825">
                  <c:v>1.3615773468599961</c:v>
                </c:pt>
                <c:pt idx="826">
                  <c:v>1.365509888522576</c:v>
                </c:pt>
                <c:pt idx="827">
                  <c:v>1.364740966274262</c:v>
                </c:pt>
                <c:pt idx="828">
                  <c:v>1.3711889669078521</c:v>
                </c:pt>
                <c:pt idx="829">
                  <c:v>1.3698164738414069</c:v>
                </c:pt>
                <c:pt idx="830">
                  <c:v>1.3722073303700739</c:v>
                </c:pt>
                <c:pt idx="831">
                  <c:v>1.370057859097499</c:v>
                </c:pt>
                <c:pt idx="832">
                  <c:v>1.369989561419203</c:v>
                </c:pt>
                <c:pt idx="833">
                  <c:v>1.3692936201719781</c:v>
                </c:pt>
                <c:pt idx="834">
                  <c:v>1.363511085086498</c:v>
                </c:pt>
                <c:pt idx="835">
                  <c:v>1.361906107782731</c:v>
                </c:pt>
                <c:pt idx="836">
                  <c:v>1.3591834008838819</c:v>
                </c:pt>
                <c:pt idx="837">
                  <c:v>1.360695626938162</c:v>
                </c:pt>
                <c:pt idx="838">
                  <c:v>1.363165322163256</c:v>
                </c:pt>
                <c:pt idx="839">
                  <c:v>1.3636122853019921</c:v>
                </c:pt>
                <c:pt idx="840">
                  <c:v>1.367186634475114</c:v>
                </c:pt>
                <c:pt idx="841">
                  <c:v>1.3640630095424671</c:v>
                </c:pt>
                <c:pt idx="842">
                  <c:v>1.3642904056864931</c:v>
                </c:pt>
                <c:pt idx="843">
                  <c:v>1.367320408559735</c:v>
                </c:pt>
                <c:pt idx="844">
                  <c:v>1.366354831200145</c:v>
                </c:pt>
                <c:pt idx="845">
                  <c:v>1.365669853300902</c:v>
                </c:pt>
                <c:pt idx="846">
                  <c:v>1.364770824619749</c:v>
                </c:pt>
                <c:pt idx="847">
                  <c:v>1.36425758281097</c:v>
                </c:pt>
                <c:pt idx="848">
                  <c:v>1.36414513943709</c:v>
                </c:pt>
                <c:pt idx="849">
                  <c:v>1.358689022862277</c:v>
                </c:pt>
                <c:pt idx="850">
                  <c:v>1.3593328876004951</c:v>
                </c:pt>
                <c:pt idx="851">
                  <c:v>1.3571455121445479</c:v>
                </c:pt>
                <c:pt idx="852">
                  <c:v>1.3573795283821839</c:v>
                </c:pt>
                <c:pt idx="853">
                  <c:v>1.3585478527857471</c:v>
                </c:pt>
                <c:pt idx="854">
                  <c:v>1.3536989144376139</c:v>
                </c:pt>
                <c:pt idx="855">
                  <c:v>1.3499070222162199</c:v>
                </c:pt>
                <c:pt idx="856">
                  <c:v>1.3513777672583549</c:v>
                </c:pt>
                <c:pt idx="857">
                  <c:v>1.356024434410896</c:v>
                </c:pt>
                <c:pt idx="858">
                  <c:v>1.357019272313718</c:v>
                </c:pt>
                <c:pt idx="859">
                  <c:v>1.3582342384571511</c:v>
                </c:pt>
                <c:pt idx="860">
                  <c:v>1.3557071186599581</c:v>
                </c:pt>
                <c:pt idx="861">
                  <c:v>1.354404462277077</c:v>
                </c:pt>
                <c:pt idx="862">
                  <c:v>1.3554738050661861</c:v>
                </c:pt>
                <c:pt idx="863">
                  <c:v>1.353583910729699</c:v>
                </c:pt>
                <c:pt idx="864">
                  <c:v>1.3576380874185321</c:v>
                </c:pt>
                <c:pt idx="865">
                  <c:v>1.359602653004151</c:v>
                </c:pt>
                <c:pt idx="866">
                  <c:v>1.3609308694880391</c:v>
                </c:pt>
                <c:pt idx="867">
                  <c:v>1.3611427419493189</c:v>
                </c:pt>
                <c:pt idx="868">
                  <c:v>1.3571682953074671</c:v>
                </c:pt>
                <c:pt idx="869">
                  <c:v>1.358664461998482</c:v>
                </c:pt>
                <c:pt idx="870">
                  <c:v>1.359121173980385</c:v>
                </c:pt>
                <c:pt idx="871">
                  <c:v>1.367631860476783</c:v>
                </c:pt>
                <c:pt idx="872">
                  <c:v>1.364594127413596</c:v>
                </c:pt>
                <c:pt idx="873">
                  <c:v>1.3671457208583</c:v>
                </c:pt>
                <c:pt idx="874">
                  <c:v>1.358298106361985</c:v>
                </c:pt>
                <c:pt idx="875">
                  <c:v>1.3630291875802489</c:v>
                </c:pt>
                <c:pt idx="876">
                  <c:v>1.3608465416803051</c:v>
                </c:pt>
                <c:pt idx="877">
                  <c:v>1.3584651588910239</c:v>
                </c:pt>
                <c:pt idx="878">
                  <c:v>1.3652140441298271</c:v>
                </c:pt>
                <c:pt idx="879">
                  <c:v>1.3641189450544771</c:v>
                </c:pt>
                <c:pt idx="880">
                  <c:v>1.3638106788395641</c:v>
                </c:pt>
                <c:pt idx="881">
                  <c:v>1.3644516820856269</c:v>
                </c:pt>
                <c:pt idx="882">
                  <c:v>1.365427141536476</c:v>
                </c:pt>
                <c:pt idx="883">
                  <c:v>1.3606315241047069</c:v>
                </c:pt>
                <c:pt idx="884">
                  <c:v>1.3588400976540591</c:v>
                </c:pt>
                <c:pt idx="885">
                  <c:v>1.35539942082911</c:v>
                </c:pt>
                <c:pt idx="886">
                  <c:v>1.3553944651523979</c:v>
                </c:pt>
                <c:pt idx="887">
                  <c:v>1.3547655523639941</c:v>
                </c:pt>
                <c:pt idx="888">
                  <c:v>1.3563812307096921</c:v>
                </c:pt>
                <c:pt idx="889">
                  <c:v>1.3581267831055841</c:v>
                </c:pt>
                <c:pt idx="890">
                  <c:v>1.3564791391109421</c:v>
                </c:pt>
                <c:pt idx="891">
                  <c:v>1.358994704471324</c:v>
                </c:pt>
                <c:pt idx="892">
                  <c:v>1.359308289611445</c:v>
                </c:pt>
                <c:pt idx="893">
                  <c:v>1.361897270031921</c:v>
                </c:pt>
                <c:pt idx="894">
                  <c:v>1.362645791144804</c:v>
                </c:pt>
                <c:pt idx="895">
                  <c:v>1.359258207233224</c:v>
                </c:pt>
                <c:pt idx="896">
                  <c:v>1.361009163311077</c:v>
                </c:pt>
                <c:pt idx="897">
                  <c:v>1.3588742678724151</c:v>
                </c:pt>
                <c:pt idx="898">
                  <c:v>1.358585216411152</c:v>
                </c:pt>
                <c:pt idx="899">
                  <c:v>1.3596169871063131</c:v>
                </c:pt>
                <c:pt idx="900">
                  <c:v>1.359795965919397</c:v>
                </c:pt>
                <c:pt idx="901">
                  <c:v>1.36186483646818</c:v>
                </c:pt>
                <c:pt idx="902">
                  <c:v>1.359519856754311</c:v>
                </c:pt>
                <c:pt idx="903">
                  <c:v>1.3599785401936031</c:v>
                </c:pt>
                <c:pt idx="904">
                  <c:v>1.363985445412385</c:v>
                </c:pt>
                <c:pt idx="905">
                  <c:v>1.3494139660969859</c:v>
                </c:pt>
                <c:pt idx="906">
                  <c:v>1.3493810372771819</c:v>
                </c:pt>
                <c:pt idx="907">
                  <c:v>1.3464443850452801</c:v>
                </c:pt>
                <c:pt idx="908">
                  <c:v>1.345060124326779</c:v>
                </c:pt>
                <c:pt idx="909">
                  <c:v>1.3446211428900581</c:v>
                </c:pt>
                <c:pt idx="910">
                  <c:v>1.3424093760154221</c:v>
                </c:pt>
                <c:pt idx="911">
                  <c:v>1.339507442604444</c:v>
                </c:pt>
                <c:pt idx="912">
                  <c:v>1.335834603726983</c:v>
                </c:pt>
                <c:pt idx="913">
                  <c:v>1.3377548875554079</c:v>
                </c:pt>
                <c:pt idx="914">
                  <c:v>1.339214622168083</c:v>
                </c:pt>
                <c:pt idx="915">
                  <c:v>1.3222199366845739</c:v>
                </c:pt>
                <c:pt idx="916">
                  <c:v>1.321394389305329</c:v>
                </c:pt>
                <c:pt idx="917">
                  <c:v>1.3232387225000539</c:v>
                </c:pt>
                <c:pt idx="918">
                  <c:v>1.3251398840152799</c:v>
                </c:pt>
                <c:pt idx="919">
                  <c:v>1.3245312247724159</c:v>
                </c:pt>
                <c:pt idx="920">
                  <c:v>1.325231295743114</c:v>
                </c:pt>
                <c:pt idx="921">
                  <c:v>1.329048847507537</c:v>
                </c:pt>
                <c:pt idx="922">
                  <c:v>1.3305721201032219</c:v>
                </c:pt>
                <c:pt idx="923">
                  <c:v>1.3317860859911881</c:v>
                </c:pt>
                <c:pt idx="924">
                  <c:v>1.330903525762928</c:v>
                </c:pt>
                <c:pt idx="925">
                  <c:v>1.3320403640422831</c:v>
                </c:pt>
                <c:pt idx="926">
                  <c:v>1.335293432014744</c:v>
                </c:pt>
                <c:pt idx="927">
                  <c:v>1.335530828253386</c:v>
                </c:pt>
                <c:pt idx="928">
                  <c:v>1.3330317097542801</c:v>
                </c:pt>
                <c:pt idx="929">
                  <c:v>1.329902907080684</c:v>
                </c:pt>
                <c:pt idx="930">
                  <c:v>1.316233600872714</c:v>
                </c:pt>
                <c:pt idx="931">
                  <c:v>1.316092748790771</c:v>
                </c:pt>
                <c:pt idx="932">
                  <c:v>1.315591365587611</c:v>
                </c:pt>
                <c:pt idx="933">
                  <c:v>1.316895486804647</c:v>
                </c:pt>
                <c:pt idx="934">
                  <c:v>1.3148143579024401</c:v>
                </c:pt>
                <c:pt idx="935">
                  <c:v>1.312110851348677</c:v>
                </c:pt>
                <c:pt idx="936">
                  <c:v>1.3120640392085401</c:v>
                </c:pt>
                <c:pt idx="937">
                  <c:v>1.3092462149555</c:v>
                </c:pt>
                <c:pt idx="938">
                  <c:v>1.309423886571718</c:v>
                </c:pt>
                <c:pt idx="939">
                  <c:v>1.309571648194839</c:v>
                </c:pt>
                <c:pt idx="940">
                  <c:v>1.3096353023031</c:v>
                </c:pt>
                <c:pt idx="941">
                  <c:v>1.3108945639974521</c:v>
                </c:pt>
                <c:pt idx="942">
                  <c:v>1.310632051212036</c:v>
                </c:pt>
                <c:pt idx="943">
                  <c:v>1.311899417423718</c:v>
                </c:pt>
                <c:pt idx="944">
                  <c:v>1.313946581374501</c:v>
                </c:pt>
                <c:pt idx="945">
                  <c:v>1.3159007992735481</c:v>
                </c:pt>
                <c:pt idx="946">
                  <c:v>1.318698141601673</c:v>
                </c:pt>
                <c:pt idx="947">
                  <c:v>1.320782982902198</c:v>
                </c:pt>
                <c:pt idx="948">
                  <c:v>1.320594368851949</c:v>
                </c:pt>
                <c:pt idx="949">
                  <c:v>1.321487823565261</c:v>
                </c:pt>
                <c:pt idx="950">
                  <c:v>1.322162233707963</c:v>
                </c:pt>
                <c:pt idx="951">
                  <c:v>1.3167508693878911</c:v>
                </c:pt>
                <c:pt idx="952">
                  <c:v>1.317044988995336</c:v>
                </c:pt>
                <c:pt idx="953">
                  <c:v>1.3201668406138529</c:v>
                </c:pt>
                <c:pt idx="954">
                  <c:v>1.319371710480874</c:v>
                </c:pt>
                <c:pt idx="955">
                  <c:v>1.3194144197455759</c:v>
                </c:pt>
                <c:pt idx="956">
                  <c:v>1.3199464349313199</c:v>
                </c:pt>
                <c:pt idx="957">
                  <c:v>1.318273648613872</c:v>
                </c:pt>
                <c:pt idx="958">
                  <c:v>1.3153028393525059</c:v>
                </c:pt>
                <c:pt idx="959">
                  <c:v>1.312783594669801</c:v>
                </c:pt>
                <c:pt idx="960">
                  <c:v>1.3126923083211519</c:v>
                </c:pt>
                <c:pt idx="961">
                  <c:v>1.3125847125197281</c:v>
                </c:pt>
                <c:pt idx="962">
                  <c:v>1.314602338660144</c:v>
                </c:pt>
                <c:pt idx="963">
                  <c:v>1.3162668239490829</c:v>
                </c:pt>
                <c:pt idx="964">
                  <c:v>1.31334367003154</c:v>
                </c:pt>
                <c:pt idx="965">
                  <c:v>1.3133608983192571</c:v>
                </c:pt>
                <c:pt idx="966">
                  <c:v>1.3135234800047291</c:v>
                </c:pt>
                <c:pt idx="967">
                  <c:v>1.312948188011037</c:v>
                </c:pt>
                <c:pt idx="968">
                  <c:v>1.3152456901320151</c:v>
                </c:pt>
                <c:pt idx="969">
                  <c:v>1.3170326608292411</c:v>
                </c:pt>
                <c:pt idx="970">
                  <c:v>1.315831932660728</c:v>
                </c:pt>
                <c:pt idx="971">
                  <c:v>1.3165836027136399</c:v>
                </c:pt>
                <c:pt idx="972">
                  <c:v>1.316897072743265</c:v>
                </c:pt>
                <c:pt idx="973">
                  <c:v>1.317802149806834</c:v>
                </c:pt>
                <c:pt idx="974">
                  <c:v>1.3197517246350099</c:v>
                </c:pt>
                <c:pt idx="975">
                  <c:v>1.3205351846664319</c:v>
                </c:pt>
                <c:pt idx="976">
                  <c:v>1.3207399981669261</c:v>
                </c:pt>
                <c:pt idx="977">
                  <c:v>1.3191925652661021</c:v>
                </c:pt>
                <c:pt idx="978">
                  <c:v>1.316967158421501</c:v>
                </c:pt>
                <c:pt idx="979">
                  <c:v>1.317987250255086</c:v>
                </c:pt>
                <c:pt idx="980">
                  <c:v>1.3189944118953101</c:v>
                </c:pt>
                <c:pt idx="981">
                  <c:v>1.3183707820610711</c:v>
                </c:pt>
                <c:pt idx="982">
                  <c:v>1.3211863693249051</c:v>
                </c:pt>
                <c:pt idx="983">
                  <c:v>1.3203202823885141</c:v>
                </c:pt>
                <c:pt idx="984">
                  <c:v>1.3185591404535919</c:v>
                </c:pt>
                <c:pt idx="985">
                  <c:v>1.319391632220696</c:v>
                </c:pt>
                <c:pt idx="986">
                  <c:v>1.3150745060352129</c:v>
                </c:pt>
                <c:pt idx="987">
                  <c:v>1.310554405328002</c:v>
                </c:pt>
                <c:pt idx="988">
                  <c:v>1.313830579685187</c:v>
                </c:pt>
                <c:pt idx="989">
                  <c:v>1.317984070677229</c:v>
                </c:pt>
                <c:pt idx="990">
                  <c:v>1.3179691786555301</c:v>
                </c:pt>
                <c:pt idx="991">
                  <c:v>1.3165607786384801</c:v>
                </c:pt>
                <c:pt idx="992">
                  <c:v>1.3198019320084129</c:v>
                </c:pt>
                <c:pt idx="993">
                  <c:v>1.3146049914309059</c:v>
                </c:pt>
                <c:pt idx="994">
                  <c:v>1.3138505301662571</c:v>
                </c:pt>
                <c:pt idx="995">
                  <c:v>1.314974090904401</c:v>
                </c:pt>
                <c:pt idx="996">
                  <c:v>1.318230068787337</c:v>
                </c:pt>
                <c:pt idx="997">
                  <c:v>1.319837026453804</c:v>
                </c:pt>
                <c:pt idx="998">
                  <c:v>1.328067636987815</c:v>
                </c:pt>
                <c:pt idx="999">
                  <c:v>1.3320114227395521</c:v>
                </c:pt>
                <c:pt idx="1000">
                  <c:v>1.330621641414985</c:v>
                </c:pt>
                <c:pt idx="1001">
                  <c:v>1.3308583409822909</c:v>
                </c:pt>
                <c:pt idx="1002">
                  <c:v>1.327865228618395</c:v>
                </c:pt>
                <c:pt idx="1003">
                  <c:v>1.3282373381300141</c:v>
                </c:pt>
                <c:pt idx="1004">
                  <c:v>1.3157907649135161</c:v>
                </c:pt>
                <c:pt idx="1005">
                  <c:v>1.3182190195959309</c:v>
                </c:pt>
                <c:pt idx="1006">
                  <c:v>1.316297944132425</c:v>
                </c:pt>
                <c:pt idx="1007">
                  <c:v>1.315710204994901</c:v>
                </c:pt>
                <c:pt idx="1008">
                  <c:v>1.31378335705329</c:v>
                </c:pt>
                <c:pt idx="1009">
                  <c:v>1.3151101083980501</c:v>
                </c:pt>
                <c:pt idx="1010">
                  <c:v>1.3153043739117081</c:v>
                </c:pt>
                <c:pt idx="1011">
                  <c:v>1.3125162778440349</c:v>
                </c:pt>
                <c:pt idx="1012">
                  <c:v>1.3140272187530471</c:v>
                </c:pt>
                <c:pt idx="1013">
                  <c:v>1.3131197170308411</c:v>
                </c:pt>
                <c:pt idx="1014">
                  <c:v>1.3109365415064671</c:v>
                </c:pt>
                <c:pt idx="1015">
                  <c:v>1.3099643208943981</c:v>
                </c:pt>
                <c:pt idx="1016">
                  <c:v>1.3103138098808871</c:v>
                </c:pt>
                <c:pt idx="1017">
                  <c:v>1.317216694672726</c:v>
                </c:pt>
                <c:pt idx="1018">
                  <c:v>1.32081630911645</c:v>
                </c:pt>
                <c:pt idx="1019">
                  <c:v>1.3202450070052969</c:v>
                </c:pt>
                <c:pt idx="1020">
                  <c:v>1.319580717927515</c:v>
                </c:pt>
                <c:pt idx="1021">
                  <c:v>1.319077801652816</c:v>
                </c:pt>
                <c:pt idx="1022">
                  <c:v>1.3220868176266829</c:v>
                </c:pt>
                <c:pt idx="1023">
                  <c:v>1.323863809023154</c:v>
                </c:pt>
                <c:pt idx="1024">
                  <c:v>1.3268695022890791</c:v>
                </c:pt>
                <c:pt idx="1025">
                  <c:v>1.325575031882384</c:v>
                </c:pt>
                <c:pt idx="1026">
                  <c:v>1.326296340788468</c:v>
                </c:pt>
                <c:pt idx="1027">
                  <c:v>1.329287296465743</c:v>
                </c:pt>
                <c:pt idx="1028">
                  <c:v>1.3274896432194569</c:v>
                </c:pt>
                <c:pt idx="1029">
                  <c:v>1.3312558158242129</c:v>
                </c:pt>
                <c:pt idx="1030">
                  <c:v>1.3331140943436199</c:v>
                </c:pt>
                <c:pt idx="1031">
                  <c:v>1.3330247736074781</c:v>
                </c:pt>
                <c:pt idx="1032">
                  <c:v>1.335110507853658</c:v>
                </c:pt>
                <c:pt idx="1033">
                  <c:v>1.332761997022766</c:v>
                </c:pt>
                <c:pt idx="1034">
                  <c:v>1.3305947790481689</c:v>
                </c:pt>
                <c:pt idx="1035">
                  <c:v>1.332132957459681</c:v>
                </c:pt>
                <c:pt idx="1036">
                  <c:v>1.3333296966312389</c:v>
                </c:pt>
                <c:pt idx="1037">
                  <c:v>1.3321555624607559</c:v>
                </c:pt>
                <c:pt idx="1038">
                  <c:v>1.333750273673272</c:v>
                </c:pt>
                <c:pt idx="1039">
                  <c:v>1.3356651130215129</c:v>
                </c:pt>
                <c:pt idx="1040">
                  <c:v>1.338219781972837</c:v>
                </c:pt>
                <c:pt idx="1041">
                  <c:v>1.3382832526397159</c:v>
                </c:pt>
                <c:pt idx="1042">
                  <c:v>1.337429405752915</c:v>
                </c:pt>
                <c:pt idx="1043">
                  <c:v>1.3370286950205621</c:v>
                </c:pt>
                <c:pt idx="1044">
                  <c:v>1.336732957758026</c:v>
                </c:pt>
                <c:pt idx="1045">
                  <c:v>1.3383184330842459</c:v>
                </c:pt>
                <c:pt idx="1046">
                  <c:v>1.334856047804976</c:v>
                </c:pt>
                <c:pt idx="1047">
                  <c:v>1.3335784762904781</c:v>
                </c:pt>
                <c:pt idx="1048">
                  <c:v>1.3319238824644271</c:v>
                </c:pt>
                <c:pt idx="1049">
                  <c:v>1.3337490907037599</c:v>
                </c:pt>
                <c:pt idx="1050">
                  <c:v>1.3364360352376961</c:v>
                </c:pt>
                <c:pt idx="1051">
                  <c:v>1.336325273623213</c:v>
                </c:pt>
                <c:pt idx="1052">
                  <c:v>1.3339566376147229</c:v>
                </c:pt>
                <c:pt idx="1053">
                  <c:v>1.334611838021754</c:v>
                </c:pt>
                <c:pt idx="1054">
                  <c:v>1.332165932266089</c:v>
                </c:pt>
                <c:pt idx="1055">
                  <c:v>1.3368882932421211</c:v>
                </c:pt>
                <c:pt idx="1056">
                  <c:v>1.3379459119820709</c:v>
                </c:pt>
                <c:pt idx="1057">
                  <c:v>1.3410389352755629</c:v>
                </c:pt>
                <c:pt idx="1058">
                  <c:v>1.3393393544741821</c:v>
                </c:pt>
                <c:pt idx="1059">
                  <c:v>1.343430334850312</c:v>
                </c:pt>
                <c:pt idx="1060">
                  <c:v>1.3450546156577989</c:v>
                </c:pt>
                <c:pt idx="1061">
                  <c:v>1.348463622825552</c:v>
                </c:pt>
                <c:pt idx="1062">
                  <c:v>1.348648052500381</c:v>
                </c:pt>
                <c:pt idx="1063">
                  <c:v>1.3467283711378699</c:v>
                </c:pt>
                <c:pt idx="1064">
                  <c:v>1.348045153583213</c:v>
                </c:pt>
                <c:pt idx="1065">
                  <c:v>1.348002352588288</c:v>
                </c:pt>
                <c:pt idx="1066">
                  <c:v>1.3481043886088699</c:v>
                </c:pt>
                <c:pt idx="1067">
                  <c:v>1.3491432497413749</c:v>
                </c:pt>
                <c:pt idx="1068">
                  <c:v>1.3490678188728951</c:v>
                </c:pt>
                <c:pt idx="1069">
                  <c:v>1.349206213242127</c:v>
                </c:pt>
                <c:pt idx="1070">
                  <c:v>1.350077928147174</c:v>
                </c:pt>
                <c:pt idx="1071">
                  <c:v>1.351281990829742</c:v>
                </c:pt>
                <c:pt idx="1072">
                  <c:v>1.354322857429535</c:v>
                </c:pt>
                <c:pt idx="1073">
                  <c:v>1.3530502444915089</c:v>
                </c:pt>
                <c:pt idx="1074">
                  <c:v>1.3550691809710029</c:v>
                </c:pt>
                <c:pt idx="1075">
                  <c:v>1.3558921874989169</c:v>
                </c:pt>
                <c:pt idx="1076">
                  <c:v>1.3560789786343319</c:v>
                </c:pt>
                <c:pt idx="1077">
                  <c:v>1.3553066362462749</c:v>
                </c:pt>
                <c:pt idx="1078">
                  <c:v>1.35585970064961</c:v>
                </c:pt>
                <c:pt idx="1079">
                  <c:v>1.3589898948440029</c:v>
                </c:pt>
                <c:pt idx="1080">
                  <c:v>1.358648081115098</c:v>
                </c:pt>
                <c:pt idx="1081">
                  <c:v>1.357804205243766</c:v>
                </c:pt>
                <c:pt idx="1082">
                  <c:v>1.360475976589826</c:v>
                </c:pt>
                <c:pt idx="1083">
                  <c:v>1.3618050515882829</c:v>
                </c:pt>
                <c:pt idx="1084">
                  <c:v>1.3610207327951189</c:v>
                </c:pt>
                <c:pt idx="1085">
                  <c:v>1.3624324361999971</c:v>
                </c:pt>
                <c:pt idx="1086">
                  <c:v>1.360997212781877</c:v>
                </c:pt>
                <c:pt idx="1087">
                  <c:v>1.3657322748439</c:v>
                </c:pt>
                <c:pt idx="1088">
                  <c:v>1.367426920260314</c:v>
                </c:pt>
                <c:pt idx="1089">
                  <c:v>1.3680570481775329</c:v>
                </c:pt>
                <c:pt idx="1090">
                  <c:v>1.368735366101218</c:v>
                </c:pt>
                <c:pt idx="1091">
                  <c:v>1.368359775998766</c:v>
                </c:pt>
                <c:pt idx="1092">
                  <c:v>1.369367083151918</c:v>
                </c:pt>
                <c:pt idx="1093">
                  <c:v>1.368115225670572</c:v>
                </c:pt>
                <c:pt idx="1094">
                  <c:v>1.37284898873711</c:v>
                </c:pt>
                <c:pt idx="1095">
                  <c:v>1.3726787315003419</c:v>
                </c:pt>
                <c:pt idx="1096">
                  <c:v>1.3727690355461839</c:v>
                </c:pt>
                <c:pt idx="1097">
                  <c:v>1.369692078859025</c:v>
                </c:pt>
                <c:pt idx="1098">
                  <c:v>1.3663248872275191</c:v>
                </c:pt>
                <c:pt idx="1099">
                  <c:v>1.3697809250642601</c:v>
                </c:pt>
                <c:pt idx="1100">
                  <c:v>1.3692324122736159</c:v>
                </c:pt>
                <c:pt idx="1101">
                  <c:v>1.3672295130147669</c:v>
                </c:pt>
                <c:pt idx="1102">
                  <c:v>1.3672073908111011</c:v>
                </c:pt>
                <c:pt idx="1103">
                  <c:v>1.365517980566594</c:v>
                </c:pt>
                <c:pt idx="1104">
                  <c:v>1.3627958727981351</c:v>
                </c:pt>
                <c:pt idx="1105">
                  <c:v>1.363905332782698</c:v>
                </c:pt>
                <c:pt idx="1106">
                  <c:v>1.362474084367735</c:v>
                </c:pt>
                <c:pt idx="1107">
                  <c:v>1.3625115978582729</c:v>
                </c:pt>
                <c:pt idx="1108">
                  <c:v>1.3624987483419919</c:v>
                </c:pt>
                <c:pt idx="1109">
                  <c:v>1.3620672749961289</c:v>
                </c:pt>
                <c:pt idx="1110">
                  <c:v>1.361447669579432</c:v>
                </c:pt>
                <c:pt idx="1111">
                  <c:v>1.3620134102399459</c:v>
                </c:pt>
                <c:pt idx="1112">
                  <c:v>1.362003610755081</c:v>
                </c:pt>
                <c:pt idx="1113">
                  <c:v>1.3621212068474751</c:v>
                </c:pt>
                <c:pt idx="1114">
                  <c:v>1.364202708765391</c:v>
                </c:pt>
                <c:pt idx="1115">
                  <c:v>1.3660378006322309</c:v>
                </c:pt>
                <c:pt idx="1116">
                  <c:v>1.3645366674450179</c:v>
                </c:pt>
                <c:pt idx="1117">
                  <c:v>1.3657751849397679</c:v>
                </c:pt>
                <c:pt idx="1118">
                  <c:v>1.3684102985816009</c:v>
                </c:pt>
                <c:pt idx="1119">
                  <c:v>1.367307906502929</c:v>
                </c:pt>
                <c:pt idx="1120">
                  <c:v>1.366500092064971</c:v>
                </c:pt>
                <c:pt idx="1121">
                  <c:v>1.365805193802389</c:v>
                </c:pt>
                <c:pt idx="1122">
                  <c:v>1.364864015540971</c:v>
                </c:pt>
                <c:pt idx="1123">
                  <c:v>1.3670422519158749</c:v>
                </c:pt>
                <c:pt idx="1124">
                  <c:v>1.366671413979031</c:v>
                </c:pt>
                <c:pt idx="1125">
                  <c:v>1.36503364835483</c:v>
                </c:pt>
                <c:pt idx="1126">
                  <c:v>1.3654462434022601</c:v>
                </c:pt>
                <c:pt idx="1127">
                  <c:v>1.366563455741151</c:v>
                </c:pt>
                <c:pt idx="1128">
                  <c:v>1.365462829452444</c:v>
                </c:pt>
                <c:pt idx="1129">
                  <c:v>1.3656098505950001</c:v>
                </c:pt>
                <c:pt idx="1130">
                  <c:v>1.3648874563542619</c:v>
                </c:pt>
                <c:pt idx="1131">
                  <c:v>1.3625099102003371</c:v>
                </c:pt>
                <c:pt idx="1132">
                  <c:v>1.366912175523747</c:v>
                </c:pt>
                <c:pt idx="1133">
                  <c:v>1.3703926021161079</c:v>
                </c:pt>
                <c:pt idx="1134">
                  <c:v>1.3721487505773049</c:v>
                </c:pt>
                <c:pt idx="1135">
                  <c:v>1.372303408989108</c:v>
                </c:pt>
                <c:pt idx="1136">
                  <c:v>1.3683354301269619</c:v>
                </c:pt>
                <c:pt idx="1137">
                  <c:v>1.372011707270766</c:v>
                </c:pt>
                <c:pt idx="1138">
                  <c:v>1.3702614992422519</c:v>
                </c:pt>
                <c:pt idx="1139">
                  <c:v>1.3712210708605099</c:v>
                </c:pt>
                <c:pt idx="1140">
                  <c:v>1.371260976094999</c:v>
                </c:pt>
                <c:pt idx="1141">
                  <c:v>1.371291635502097</c:v>
                </c:pt>
                <c:pt idx="1142">
                  <c:v>1.376693512677361</c:v>
                </c:pt>
                <c:pt idx="1143">
                  <c:v>1.3714707791992229</c:v>
                </c:pt>
                <c:pt idx="1144">
                  <c:v>1.370837084094908</c:v>
                </c:pt>
                <c:pt idx="1145">
                  <c:v>1.3703774435922049</c:v>
                </c:pt>
                <c:pt idx="1146">
                  <c:v>1.3686964618306861</c:v>
                </c:pt>
                <c:pt idx="1147">
                  <c:v>1.3713638750354371</c:v>
                </c:pt>
                <c:pt idx="1148">
                  <c:v>1.3702267710041309</c:v>
                </c:pt>
                <c:pt idx="1149">
                  <c:v>1.37138917156128</c:v>
                </c:pt>
                <c:pt idx="1150">
                  <c:v>1.368279186938451</c:v>
                </c:pt>
                <c:pt idx="1151">
                  <c:v>1.3669394417873599</c:v>
                </c:pt>
                <c:pt idx="1152">
                  <c:v>1.374004018047283</c:v>
                </c:pt>
                <c:pt idx="1153">
                  <c:v>1.3736570795676799</c:v>
                </c:pt>
                <c:pt idx="1154">
                  <c:v>1.3734007021067369</c:v>
                </c:pt>
                <c:pt idx="1155">
                  <c:v>1.373149456402907</c:v>
                </c:pt>
                <c:pt idx="1156">
                  <c:v>1.376130871850981</c:v>
                </c:pt>
                <c:pt idx="1157">
                  <c:v>1.37424428575437</c:v>
                </c:pt>
                <c:pt idx="1158">
                  <c:v>1.373759418293842</c:v>
                </c:pt>
                <c:pt idx="1159">
                  <c:v>1.3750249700676489</c:v>
                </c:pt>
                <c:pt idx="1160">
                  <c:v>1.3786347401020309</c:v>
                </c:pt>
                <c:pt idx="1161">
                  <c:v>1.381700678070652</c:v>
                </c:pt>
                <c:pt idx="1162">
                  <c:v>1.3787587185440171</c:v>
                </c:pt>
                <c:pt idx="1163">
                  <c:v>1.3794569172191169</c:v>
                </c:pt>
                <c:pt idx="1164">
                  <c:v>1.3782545624767999</c:v>
                </c:pt>
                <c:pt idx="1165">
                  <c:v>1.3772197231719809</c:v>
                </c:pt>
                <c:pt idx="1166">
                  <c:v>1.374737042919381</c:v>
                </c:pt>
                <c:pt idx="1167">
                  <c:v>1.374896344752748</c:v>
                </c:pt>
                <c:pt idx="1168">
                  <c:v>1.3728926250100359</c:v>
                </c:pt>
                <c:pt idx="1169">
                  <c:v>1.3714090074780201</c:v>
                </c:pt>
                <c:pt idx="1170">
                  <c:v>1.367632298553638</c:v>
                </c:pt>
                <c:pt idx="1171">
                  <c:v>1.367740527213011</c:v>
                </c:pt>
                <c:pt idx="1172">
                  <c:v>1.367715075432038</c:v>
                </c:pt>
                <c:pt idx="1173">
                  <c:v>1.369390598553248</c:v>
                </c:pt>
                <c:pt idx="1174">
                  <c:v>1.368913681118944</c:v>
                </c:pt>
                <c:pt idx="1175">
                  <c:v>1.3667511938926751</c:v>
                </c:pt>
                <c:pt idx="1176">
                  <c:v>1.3675587272689591</c:v>
                </c:pt>
                <c:pt idx="1177">
                  <c:v>1.365941850770451</c:v>
                </c:pt>
                <c:pt idx="1178">
                  <c:v>1.3620824453371649</c:v>
                </c:pt>
                <c:pt idx="1179">
                  <c:v>1.3643874454858891</c:v>
                </c:pt>
                <c:pt idx="1180">
                  <c:v>1.362469954878843</c:v>
                </c:pt>
                <c:pt idx="1181">
                  <c:v>1.360384565038153</c:v>
                </c:pt>
                <c:pt idx="1182">
                  <c:v>1.361675089266565</c:v>
                </c:pt>
                <c:pt idx="1183">
                  <c:v>1.3622978993283981</c:v>
                </c:pt>
                <c:pt idx="1184">
                  <c:v>1.361868751377594</c:v>
                </c:pt>
                <c:pt idx="1185">
                  <c:v>1.359954903398221</c:v>
                </c:pt>
                <c:pt idx="1186">
                  <c:v>1.361201472708234</c:v>
                </c:pt>
                <c:pt idx="1187">
                  <c:v>1.362414244744599</c:v>
                </c:pt>
                <c:pt idx="1188">
                  <c:v>1.363900072906296</c:v>
                </c:pt>
                <c:pt idx="1189">
                  <c:v>1.3626781505950281</c:v>
                </c:pt>
                <c:pt idx="1190">
                  <c:v>1.364156113733124</c:v>
                </c:pt>
                <c:pt idx="1191">
                  <c:v>1.368713539813871</c:v>
                </c:pt>
                <c:pt idx="1192">
                  <c:v>1.366480442493516</c:v>
                </c:pt>
                <c:pt idx="1193">
                  <c:v>1.363285500813346</c:v>
                </c:pt>
                <c:pt idx="1194">
                  <c:v>1.358123418581372</c:v>
                </c:pt>
                <c:pt idx="1195">
                  <c:v>1.3602369522104201</c:v>
                </c:pt>
                <c:pt idx="1196">
                  <c:v>1.3612025800916581</c:v>
                </c:pt>
                <c:pt idx="1197">
                  <c:v>1.3615257924634561</c:v>
                </c:pt>
                <c:pt idx="1198">
                  <c:v>1.3658697169281711</c:v>
                </c:pt>
                <c:pt idx="1199">
                  <c:v>1.364924598025073</c:v>
                </c:pt>
                <c:pt idx="1200">
                  <c:v>1.361873167311338</c:v>
                </c:pt>
                <c:pt idx="1201">
                  <c:v>1.3627260908607941</c:v>
                </c:pt>
                <c:pt idx="1202">
                  <c:v>1.362669025407929</c:v>
                </c:pt>
                <c:pt idx="1203">
                  <c:v>1.3569462239865071</c:v>
                </c:pt>
                <c:pt idx="1204">
                  <c:v>1.3412417207428451</c:v>
                </c:pt>
                <c:pt idx="1205">
                  <c:v>1.3437040798937909</c:v>
                </c:pt>
                <c:pt idx="1206">
                  <c:v>1.3463682969434589</c:v>
                </c:pt>
                <c:pt idx="1207">
                  <c:v>1.3480482451566711</c:v>
                </c:pt>
                <c:pt idx="1208">
                  <c:v>1.3490586199061381</c:v>
                </c:pt>
                <c:pt idx="1209">
                  <c:v>1.3443214673645669</c:v>
                </c:pt>
                <c:pt idx="1210">
                  <c:v>1.3344366849302429</c:v>
                </c:pt>
                <c:pt idx="1211">
                  <c:v>1.3307279247877939</c:v>
                </c:pt>
                <c:pt idx="1212">
                  <c:v>1.330864786576871</c:v>
                </c:pt>
                <c:pt idx="1213">
                  <c:v>1.3300166490745899</c:v>
                </c:pt>
                <c:pt idx="1214">
                  <c:v>1.329840151780399</c:v>
                </c:pt>
                <c:pt idx="1215">
                  <c:v>1.332734509094855</c:v>
                </c:pt>
                <c:pt idx="1216">
                  <c:v>1.3336912355509101</c:v>
                </c:pt>
                <c:pt idx="1217">
                  <c:v>1.335135811955303</c:v>
                </c:pt>
                <c:pt idx="1218">
                  <c:v>1.332258300822011</c:v>
                </c:pt>
                <c:pt idx="1219">
                  <c:v>1.337301947131404</c:v>
                </c:pt>
                <c:pt idx="1220">
                  <c:v>1.335287891500023</c:v>
                </c:pt>
                <c:pt idx="1221">
                  <c:v>1.3455166347597181</c:v>
                </c:pt>
                <c:pt idx="1222">
                  <c:v>1.340377706224062</c:v>
                </c:pt>
                <c:pt idx="1223">
                  <c:v>1.3377458186205451</c:v>
                </c:pt>
                <c:pt idx="1224">
                  <c:v>1.3372827843213591</c:v>
                </c:pt>
                <c:pt idx="1225">
                  <c:v>1.337930923954612</c:v>
                </c:pt>
                <c:pt idx="1226">
                  <c:v>1.335998601199186</c:v>
                </c:pt>
                <c:pt idx="1227">
                  <c:v>1.338943717706651</c:v>
                </c:pt>
                <c:pt idx="1228">
                  <c:v>1.339663183485478</c:v>
                </c:pt>
                <c:pt idx="1229">
                  <c:v>1.3424657585151041</c:v>
                </c:pt>
                <c:pt idx="1230">
                  <c:v>1.343764340240875</c:v>
                </c:pt>
                <c:pt idx="1231">
                  <c:v>1.3459857196582179</c:v>
                </c:pt>
                <c:pt idx="1232">
                  <c:v>1.3453049011741709</c:v>
                </c:pt>
                <c:pt idx="1233">
                  <c:v>1.346878593435568</c:v>
                </c:pt>
                <c:pt idx="1234">
                  <c:v>1.3451978194954639</c:v>
                </c:pt>
                <c:pt idx="1235">
                  <c:v>1.3461609747982199</c:v>
                </c:pt>
                <c:pt idx="1236">
                  <c:v>1.343640902208004</c:v>
                </c:pt>
                <c:pt idx="1237">
                  <c:v>1.343768996277444</c:v>
                </c:pt>
                <c:pt idx="1238">
                  <c:v>1.3463586786119059</c:v>
                </c:pt>
                <c:pt idx="1239">
                  <c:v>1.3446718586674431</c:v>
                </c:pt>
                <c:pt idx="1240">
                  <c:v>1.351141113927151</c:v>
                </c:pt>
                <c:pt idx="1241">
                  <c:v>1.355494650238261</c:v>
                </c:pt>
                <c:pt idx="1242">
                  <c:v>1.355818890882488</c:v>
                </c:pt>
                <c:pt idx="1243">
                  <c:v>1.3614382046729809</c:v>
                </c:pt>
                <c:pt idx="1244">
                  <c:v>1.3652565297163211</c:v>
                </c:pt>
                <c:pt idx="1245">
                  <c:v>1.36815307558747</c:v>
                </c:pt>
                <c:pt idx="1246">
                  <c:v>1.364863047871212</c:v>
                </c:pt>
                <c:pt idx="1247">
                  <c:v>1.362039156586168</c:v>
                </c:pt>
                <c:pt idx="1248">
                  <c:v>1.3627436637721579</c:v>
                </c:pt>
                <c:pt idx="1249">
                  <c:v>1.362787822892332</c:v>
                </c:pt>
                <c:pt idx="1250">
                  <c:v>1.358973092699395</c:v>
                </c:pt>
                <c:pt idx="1251">
                  <c:v>1.358943379233488</c:v>
                </c:pt>
                <c:pt idx="1252">
                  <c:v>1.3620525268761969</c:v>
                </c:pt>
                <c:pt idx="1253">
                  <c:v>1.361585283030162</c:v>
                </c:pt>
                <c:pt idx="1254">
                  <c:v>1.365223702388461</c:v>
                </c:pt>
                <c:pt idx="1255">
                  <c:v>1.3674175141218421</c:v>
                </c:pt>
                <c:pt idx="1256">
                  <c:v>1.3728899370897889</c:v>
                </c:pt>
                <c:pt idx="1257">
                  <c:v>1.3731122583335429</c:v>
                </c:pt>
                <c:pt idx="1258">
                  <c:v>1.3737598759791809</c:v>
                </c:pt>
                <c:pt idx="1259">
                  <c:v>1.3729669567165921</c:v>
                </c:pt>
                <c:pt idx="1260">
                  <c:v>1.374222490554188</c:v>
                </c:pt>
                <c:pt idx="1261">
                  <c:v>1.3782931238343861</c:v>
                </c:pt>
                <c:pt idx="1262">
                  <c:v>1.3801395679935691</c:v>
                </c:pt>
                <c:pt idx="1263">
                  <c:v>1.382158685713099</c:v>
                </c:pt>
                <c:pt idx="1264">
                  <c:v>1.3804603969690019</c:v>
                </c:pt>
                <c:pt idx="1265">
                  <c:v>1.3817360045680529</c:v>
                </c:pt>
                <c:pt idx="1266">
                  <c:v>1.382512805422597</c:v>
                </c:pt>
                <c:pt idx="1267">
                  <c:v>1.3835328732657399</c:v>
                </c:pt>
                <c:pt idx="1268">
                  <c:v>1.385964339391603</c:v>
                </c:pt>
                <c:pt idx="1269">
                  <c:v>1.3867575380945729</c:v>
                </c:pt>
                <c:pt idx="1270">
                  <c:v>1.3912950872172649</c:v>
                </c:pt>
                <c:pt idx="1271">
                  <c:v>1.3922024572494029</c:v>
                </c:pt>
                <c:pt idx="1272">
                  <c:v>1.39001980152228</c:v>
                </c:pt>
                <c:pt idx="1273">
                  <c:v>1.3921825364018521</c:v>
                </c:pt>
                <c:pt idx="1274">
                  <c:v>1.396617360211351</c:v>
                </c:pt>
                <c:pt idx="1275">
                  <c:v>1.3961068918933219</c:v>
                </c:pt>
                <c:pt idx="1276">
                  <c:v>1.39338141145338</c:v>
                </c:pt>
                <c:pt idx="1277">
                  <c:v>1.3959342642844681</c:v>
                </c:pt>
                <c:pt idx="1278">
                  <c:v>1.3942443635727959</c:v>
                </c:pt>
                <c:pt idx="1279">
                  <c:v>1.3907878012910191</c:v>
                </c:pt>
                <c:pt idx="1280">
                  <c:v>1.381295068923923</c:v>
                </c:pt>
                <c:pt idx="1281">
                  <c:v>1.378104080169241</c:v>
                </c:pt>
                <c:pt idx="1282">
                  <c:v>1.381333942467023</c:v>
                </c:pt>
                <c:pt idx="1283">
                  <c:v>1.381826750357944</c:v>
                </c:pt>
                <c:pt idx="1284">
                  <c:v>1.3818860969881011</c:v>
                </c:pt>
                <c:pt idx="1285">
                  <c:v>1.382162794966207</c:v>
                </c:pt>
                <c:pt idx="1286">
                  <c:v>1.385388034580403</c:v>
                </c:pt>
                <c:pt idx="1287">
                  <c:v>1.3923890412945841</c:v>
                </c:pt>
                <c:pt idx="1288">
                  <c:v>1.3954025833134209</c:v>
                </c:pt>
                <c:pt idx="1289">
                  <c:v>1.393306173176156</c:v>
                </c:pt>
                <c:pt idx="1290">
                  <c:v>1.3969523593864119</c:v>
                </c:pt>
                <c:pt idx="1291">
                  <c:v>1.402080210912148</c:v>
                </c:pt>
                <c:pt idx="1292">
                  <c:v>1.4022864514888129</c:v>
                </c:pt>
                <c:pt idx="1293">
                  <c:v>1.4016774510498951</c:v>
                </c:pt>
                <c:pt idx="1294">
                  <c:v>1.405700315847547</c:v>
                </c:pt>
                <c:pt idx="1295">
                  <c:v>1.4055793885869861</c:v>
                </c:pt>
                <c:pt idx="1296">
                  <c:v>1.4057666748641799</c:v>
                </c:pt>
                <c:pt idx="1297">
                  <c:v>1.4033501449387591</c:v>
                </c:pt>
                <c:pt idx="1298">
                  <c:v>1.404475937409672</c:v>
                </c:pt>
                <c:pt idx="1299">
                  <c:v>1.4098294904475219</c:v>
                </c:pt>
                <c:pt idx="1300">
                  <c:v>1.4085598620889519</c:v>
                </c:pt>
                <c:pt idx="1301">
                  <c:v>1.40644314066853</c:v>
                </c:pt>
                <c:pt idx="1302">
                  <c:v>1.413152614564045</c:v>
                </c:pt>
                <c:pt idx="1303">
                  <c:v>1.4120285560853181</c:v>
                </c:pt>
                <c:pt idx="1304">
                  <c:v>1.4094330355447009</c:v>
                </c:pt>
                <c:pt idx="1305">
                  <c:v>1.4061236301873701</c:v>
                </c:pt>
                <c:pt idx="1306">
                  <c:v>1.4060904833753649</c:v>
                </c:pt>
                <c:pt idx="1307">
                  <c:v>1.399357586577314</c:v>
                </c:pt>
                <c:pt idx="1308">
                  <c:v>1.401130906225635</c:v>
                </c:pt>
                <c:pt idx="1309">
                  <c:v>1.399439150448216</c:v>
                </c:pt>
                <c:pt idx="1310">
                  <c:v>1.4017300582343379</c:v>
                </c:pt>
                <c:pt idx="1311">
                  <c:v>1.3980352206968081</c:v>
                </c:pt>
                <c:pt idx="1312">
                  <c:v>1.4000178293381489</c:v>
                </c:pt>
                <c:pt idx="1313">
                  <c:v>1.397256689576394</c:v>
                </c:pt>
                <c:pt idx="1314">
                  <c:v>1.396865588966661</c:v>
                </c:pt>
                <c:pt idx="1315">
                  <c:v>1.3971005240446359</c:v>
                </c:pt>
                <c:pt idx="1316">
                  <c:v>1.395169843645012</c:v>
                </c:pt>
                <c:pt idx="1317">
                  <c:v>1.39243072636551</c:v>
                </c:pt>
                <c:pt idx="1318">
                  <c:v>1.3890215810953319</c:v>
                </c:pt>
                <c:pt idx="1319">
                  <c:v>1.3862185090208421</c:v>
                </c:pt>
                <c:pt idx="1320">
                  <c:v>1.393601326735713</c:v>
                </c:pt>
                <c:pt idx="1321">
                  <c:v>1.3924286447598819</c:v>
                </c:pt>
                <c:pt idx="1322">
                  <c:v>1.389762580943114</c:v>
                </c:pt>
                <c:pt idx="1323">
                  <c:v>1.384073965344814</c:v>
                </c:pt>
                <c:pt idx="1324">
                  <c:v>1.381919303473208</c:v>
                </c:pt>
                <c:pt idx="1325">
                  <c:v>1.381102128712683</c:v>
                </c:pt>
                <c:pt idx="1326">
                  <c:v>1.374811817340128</c:v>
                </c:pt>
                <c:pt idx="1327">
                  <c:v>1.3675003262364189</c:v>
                </c:pt>
                <c:pt idx="1328">
                  <c:v>1.3609619567906359</c:v>
                </c:pt>
                <c:pt idx="1329">
                  <c:v>1.348162300098237</c:v>
                </c:pt>
                <c:pt idx="1330">
                  <c:v>1.352674693674758</c:v>
                </c:pt>
                <c:pt idx="1331">
                  <c:v>1.3565949839403171</c:v>
                </c:pt>
                <c:pt idx="1332">
                  <c:v>1.3594676328463571</c:v>
                </c:pt>
                <c:pt idx="1333">
                  <c:v>1.3539127245940741</c:v>
                </c:pt>
                <c:pt idx="1334">
                  <c:v>1.3511137141504681</c:v>
                </c:pt>
                <c:pt idx="1335">
                  <c:v>1.3363043245697011</c:v>
                </c:pt>
                <c:pt idx="1336">
                  <c:v>1.380103455899635</c:v>
                </c:pt>
                <c:pt idx="1337">
                  <c:v>1.38565824864665</c:v>
                </c:pt>
                <c:pt idx="1338">
                  <c:v>1.385419539484019</c:v>
                </c:pt>
                <c:pt idx="1339">
                  <c:v>1.3831740543394551</c:v>
                </c:pt>
                <c:pt idx="1340">
                  <c:v>1.383182076332889</c:v>
                </c:pt>
                <c:pt idx="1341">
                  <c:v>1.386620811809957</c:v>
                </c:pt>
                <c:pt idx="1342">
                  <c:v>1.384460189776616</c:v>
                </c:pt>
                <c:pt idx="1343">
                  <c:v>1.380678962867256</c:v>
                </c:pt>
                <c:pt idx="1344">
                  <c:v>1.3817545995024669</c:v>
                </c:pt>
                <c:pt idx="1345">
                  <c:v>1.381821499315173</c:v>
                </c:pt>
                <c:pt idx="1346">
                  <c:v>1.38024454313286</c:v>
                </c:pt>
                <c:pt idx="1347">
                  <c:v>1.393427180542574</c:v>
                </c:pt>
                <c:pt idx="1348">
                  <c:v>1.387377832912623</c:v>
                </c:pt>
                <c:pt idx="1349">
                  <c:v>1.3933760456310551</c:v>
                </c:pt>
                <c:pt idx="1350">
                  <c:v>1.397497331370237</c:v>
                </c:pt>
                <c:pt idx="1351">
                  <c:v>1.39660564027033</c:v>
                </c:pt>
                <c:pt idx="1352">
                  <c:v>1.3965652700821269</c:v>
                </c:pt>
                <c:pt idx="1353">
                  <c:v>1.393508136844086</c:v>
                </c:pt>
                <c:pt idx="1354">
                  <c:v>1.396636137005892</c:v>
                </c:pt>
                <c:pt idx="1355">
                  <c:v>1.3987194625002981</c:v>
                </c:pt>
                <c:pt idx="1356">
                  <c:v>1.4046085099610599</c:v>
                </c:pt>
                <c:pt idx="1357">
                  <c:v>1.4048668690908881</c:v>
                </c:pt>
                <c:pt idx="1358">
                  <c:v>1.4105477814627561</c:v>
                </c:pt>
                <c:pt idx="1359">
                  <c:v>1.4140141802571291</c:v>
                </c:pt>
                <c:pt idx="1360">
                  <c:v>1.411864163255423</c:v>
                </c:pt>
                <c:pt idx="1361">
                  <c:v>1.3912185830464721</c:v>
                </c:pt>
                <c:pt idx="1362">
                  <c:v>1.3934616414735721</c:v>
                </c:pt>
                <c:pt idx="1363">
                  <c:v>1.395485210613955</c:v>
                </c:pt>
                <c:pt idx="1364">
                  <c:v>1.3924269057241569</c:v>
                </c:pt>
                <c:pt idx="1365">
                  <c:v>1.395792899878681</c:v>
                </c:pt>
                <c:pt idx="1366">
                  <c:v>1.3903489431777289</c:v>
                </c:pt>
                <c:pt idx="1367">
                  <c:v>1.3899559780250319</c:v>
                </c:pt>
                <c:pt idx="1368">
                  <c:v>1.3998537204616071</c:v>
                </c:pt>
                <c:pt idx="1369">
                  <c:v>1.4137110185707029</c:v>
                </c:pt>
                <c:pt idx="1370">
                  <c:v>1.4088247340409019</c:v>
                </c:pt>
                <c:pt idx="1371">
                  <c:v>1.416906683919704</c:v>
                </c:pt>
                <c:pt idx="1372">
                  <c:v>1.4173693893696271</c:v>
                </c:pt>
                <c:pt idx="1373">
                  <c:v>1.412939960348315</c:v>
                </c:pt>
                <c:pt idx="1374">
                  <c:v>1.4083785288298549</c:v>
                </c:pt>
                <c:pt idx="1375">
                  <c:v>1.407637746830152</c:v>
                </c:pt>
                <c:pt idx="1376">
                  <c:v>1.406915236590548</c:v>
                </c:pt>
                <c:pt idx="1377">
                  <c:v>1.4124480839561351</c:v>
                </c:pt>
                <c:pt idx="1378">
                  <c:v>1.4130525929697419</c:v>
                </c:pt>
                <c:pt idx="1379">
                  <c:v>1.411032207977363</c:v>
                </c:pt>
                <c:pt idx="1380">
                  <c:v>1.409921282470002</c:v>
                </c:pt>
                <c:pt idx="1381">
                  <c:v>1.4049198299189589</c:v>
                </c:pt>
                <c:pt idx="1382">
                  <c:v>1.404742499772677</c:v>
                </c:pt>
                <c:pt idx="1383">
                  <c:v>1.4125804684174841</c:v>
                </c:pt>
                <c:pt idx="1384">
                  <c:v>1.4097503908375619</c:v>
                </c:pt>
                <c:pt idx="1385">
                  <c:v>1.3966522851249299</c:v>
                </c:pt>
                <c:pt idx="1386">
                  <c:v>1.402701628378153</c:v>
                </c:pt>
                <c:pt idx="1387">
                  <c:v>1.402748271746832</c:v>
                </c:pt>
                <c:pt idx="1388">
                  <c:v>1.3977725694742711</c:v>
                </c:pt>
                <c:pt idx="1389">
                  <c:v>1.3980346768252909</c:v>
                </c:pt>
                <c:pt idx="1390">
                  <c:v>1.399942187699063</c:v>
                </c:pt>
                <c:pt idx="1391">
                  <c:v>1.3964964428342579</c:v>
                </c:pt>
                <c:pt idx="1392">
                  <c:v>1.3977694435163259</c:v>
                </c:pt>
                <c:pt idx="1393">
                  <c:v>1.3971134414329329</c:v>
                </c:pt>
                <c:pt idx="1394">
                  <c:v>1.4012680759302369</c:v>
                </c:pt>
                <c:pt idx="1395">
                  <c:v>1.3994815683756789</c:v>
                </c:pt>
                <c:pt idx="1396">
                  <c:v>1.400950991790666</c:v>
                </c:pt>
                <c:pt idx="1397">
                  <c:v>1.3998714966752359</c:v>
                </c:pt>
                <c:pt idx="1398">
                  <c:v>1.3988743795586731</c:v>
                </c:pt>
                <c:pt idx="1399">
                  <c:v>1.3996678472943169</c:v>
                </c:pt>
                <c:pt idx="1400">
                  <c:v>1.4001481793910711</c:v>
                </c:pt>
                <c:pt idx="1401">
                  <c:v>1.4010284271654421</c:v>
                </c:pt>
                <c:pt idx="1402">
                  <c:v>1.406854849157924</c:v>
                </c:pt>
                <c:pt idx="1403">
                  <c:v>1.4115486370502659</c:v>
                </c:pt>
                <c:pt idx="1404">
                  <c:v>1.416886841330776</c:v>
                </c:pt>
                <c:pt idx="1405">
                  <c:v>1.4149832443585151</c:v>
                </c:pt>
                <c:pt idx="1406">
                  <c:v>1.411259587268602</c:v>
                </c:pt>
                <c:pt idx="1407">
                  <c:v>1.4103357537694869</c:v>
                </c:pt>
                <c:pt idx="1408">
                  <c:v>1.409943642209575</c:v>
                </c:pt>
                <c:pt idx="1409">
                  <c:v>1.4114859455212989</c:v>
                </c:pt>
                <c:pt idx="1410">
                  <c:v>1.4112767348491499</c:v>
                </c:pt>
                <c:pt idx="1411">
                  <c:v>1.4101559974789579</c:v>
                </c:pt>
                <c:pt idx="1412">
                  <c:v>1.407488808940313</c:v>
                </c:pt>
                <c:pt idx="1413">
                  <c:v>1.415889553714488</c:v>
                </c:pt>
                <c:pt idx="1414">
                  <c:v>1.416838489344413</c:v>
                </c:pt>
                <c:pt idx="1415">
                  <c:v>1.408441228477544</c:v>
                </c:pt>
                <c:pt idx="1416">
                  <c:v>1.405849559828056</c:v>
                </c:pt>
                <c:pt idx="1417">
                  <c:v>1.4087474961734381</c:v>
                </c:pt>
                <c:pt idx="1418">
                  <c:v>1.4111918355102819</c:v>
                </c:pt>
                <c:pt idx="1419">
                  <c:v>1.4049371427214981</c:v>
                </c:pt>
                <c:pt idx="1420">
                  <c:v>1.4072085912275121</c:v>
                </c:pt>
                <c:pt idx="1421">
                  <c:v>1.4075527505714709</c:v>
                </c:pt>
                <c:pt idx="1422">
                  <c:v>1.407346405768972</c:v>
                </c:pt>
                <c:pt idx="1423">
                  <c:v>1.3968844846402111</c:v>
                </c:pt>
                <c:pt idx="1424">
                  <c:v>1.393907205227999</c:v>
                </c:pt>
                <c:pt idx="1425">
                  <c:v>1.395742868874833</c:v>
                </c:pt>
                <c:pt idx="1426">
                  <c:v>1.395902679828958</c:v>
                </c:pt>
                <c:pt idx="1427">
                  <c:v>1.399888387598623</c:v>
                </c:pt>
                <c:pt idx="1428">
                  <c:v>1.400937130022851</c:v>
                </c:pt>
                <c:pt idx="1429">
                  <c:v>1.406937988188222</c:v>
                </c:pt>
                <c:pt idx="1430">
                  <c:v>1.3992568001508601</c:v>
                </c:pt>
                <c:pt idx="1431">
                  <c:v>1.3949669497497661</c:v>
                </c:pt>
                <c:pt idx="1432">
                  <c:v>1.3989836657771859</c:v>
                </c:pt>
                <c:pt idx="1433">
                  <c:v>1.4046794510120391</c:v>
                </c:pt>
                <c:pt idx="1434">
                  <c:v>1.409039641211062</c:v>
                </c:pt>
                <c:pt idx="1435">
                  <c:v>1.410437600414612</c:v>
                </c:pt>
                <c:pt idx="1436">
                  <c:v>1.4071596302024769</c:v>
                </c:pt>
                <c:pt idx="1437">
                  <c:v>1.4138774243922021</c:v>
                </c:pt>
                <c:pt idx="1438">
                  <c:v>1.4124222398145601</c:v>
                </c:pt>
                <c:pt idx="1439">
                  <c:v>1.411143767212941</c:v>
                </c:pt>
                <c:pt idx="1440">
                  <c:v>1.415208112906589</c:v>
                </c:pt>
                <c:pt idx="1441">
                  <c:v>1.4251733530994191</c:v>
                </c:pt>
                <c:pt idx="1442">
                  <c:v>1.4246258942836849</c:v>
                </c:pt>
                <c:pt idx="1443">
                  <c:v>1.4210075229232</c:v>
                </c:pt>
                <c:pt idx="1444">
                  <c:v>1.4213906075914491</c:v>
                </c:pt>
                <c:pt idx="1445">
                  <c:v>1.41904625581566</c:v>
                </c:pt>
                <c:pt idx="1446">
                  <c:v>1.4187041126998039</c:v>
                </c:pt>
                <c:pt idx="1447">
                  <c:v>1.4214418694443649</c:v>
                </c:pt>
                <c:pt idx="1448">
                  <c:v>1.4242531669587131</c:v>
                </c:pt>
                <c:pt idx="1449">
                  <c:v>1.424513254842285</c:v>
                </c:pt>
                <c:pt idx="1450">
                  <c:v>1.4218765793392689</c:v>
                </c:pt>
                <c:pt idx="1451">
                  <c:v>1.431875674319028</c:v>
                </c:pt>
                <c:pt idx="1452">
                  <c:v>1.438945130844193</c:v>
                </c:pt>
                <c:pt idx="1453">
                  <c:v>1.4383439222887191</c:v>
                </c:pt>
                <c:pt idx="1454">
                  <c:v>1.439286194317249</c:v>
                </c:pt>
                <c:pt idx="1455">
                  <c:v>1.429356107726206</c:v>
                </c:pt>
                <c:pt idx="1456">
                  <c:v>1.434170521815596</c:v>
                </c:pt>
                <c:pt idx="1457">
                  <c:v>1.4346884682854499</c:v>
                </c:pt>
                <c:pt idx="1458">
                  <c:v>1.428423965399779</c:v>
                </c:pt>
                <c:pt idx="1459">
                  <c:v>1.4324090503111451</c:v>
                </c:pt>
                <c:pt idx="1460">
                  <c:v>1.436094981887301</c:v>
                </c:pt>
                <c:pt idx="1461">
                  <c:v>1.4299442436375689</c:v>
                </c:pt>
                <c:pt idx="1462">
                  <c:v>1.425754912868656</c:v>
                </c:pt>
                <c:pt idx="1463">
                  <c:v>1.4307648033464939</c:v>
                </c:pt>
                <c:pt idx="1464">
                  <c:v>1.4281664879488101</c:v>
                </c:pt>
                <c:pt idx="1465">
                  <c:v>1.4320183462981599</c:v>
                </c:pt>
                <c:pt idx="1466">
                  <c:v>1.431804950813631</c:v>
                </c:pt>
                <c:pt idx="1467">
                  <c:v>1.434842436057115</c:v>
                </c:pt>
                <c:pt idx="1468">
                  <c:v>1.4363089357964189</c:v>
                </c:pt>
                <c:pt idx="1469">
                  <c:v>1.436214922427949</c:v>
                </c:pt>
                <c:pt idx="1470">
                  <c:v>1.4376546340666501</c:v>
                </c:pt>
                <c:pt idx="1471">
                  <c:v>1.433443610564386</c:v>
                </c:pt>
                <c:pt idx="1472">
                  <c:v>1.435755232661883</c:v>
                </c:pt>
                <c:pt idx="1473">
                  <c:v>1.435293176316446</c:v>
                </c:pt>
                <c:pt idx="1474">
                  <c:v>1.440179695224884</c:v>
                </c:pt>
                <c:pt idx="1475">
                  <c:v>1.4404673889915871</c:v>
                </c:pt>
                <c:pt idx="1476">
                  <c:v>1.446280064201954</c:v>
                </c:pt>
                <c:pt idx="1477">
                  <c:v>1.4479648215162599</c:v>
                </c:pt>
                <c:pt idx="1478">
                  <c:v>1.448910612177523</c:v>
                </c:pt>
                <c:pt idx="1479">
                  <c:v>1.4494530058687931</c:v>
                </c:pt>
                <c:pt idx="1480">
                  <c:v>1.4548563602463609</c:v>
                </c:pt>
                <c:pt idx="1481">
                  <c:v>1.4460436414383611</c:v>
                </c:pt>
                <c:pt idx="1482">
                  <c:v>1.4498054448959901</c:v>
                </c:pt>
                <c:pt idx="1483">
                  <c:v>1.4494350647855021</c:v>
                </c:pt>
                <c:pt idx="1484">
                  <c:v>1.445056372705402</c:v>
                </c:pt>
                <c:pt idx="1485">
                  <c:v>1.4442391663318941</c:v>
                </c:pt>
                <c:pt idx="1486">
                  <c:v>1.4452185420200701</c:v>
                </c:pt>
                <c:pt idx="1487">
                  <c:v>1.4477099915228171</c:v>
                </c:pt>
                <c:pt idx="1488">
                  <c:v>1.459282792029019</c:v>
                </c:pt>
                <c:pt idx="1489">
                  <c:v>1.459098112296267</c:v>
                </c:pt>
                <c:pt idx="1490">
                  <c:v>1.458648199665874</c:v>
                </c:pt>
                <c:pt idx="1491">
                  <c:v>1.4583789256772559</c:v>
                </c:pt>
                <c:pt idx="1492">
                  <c:v>1.464065766996522</c:v>
                </c:pt>
                <c:pt idx="1493">
                  <c:v>1.468627302869504</c:v>
                </c:pt>
                <c:pt idx="1494">
                  <c:v>1.4791103804874279</c:v>
                </c:pt>
                <c:pt idx="1495">
                  <c:v>1.47788500021272</c:v>
                </c:pt>
                <c:pt idx="1496">
                  <c:v>1.476196666284268</c:v>
                </c:pt>
                <c:pt idx="1497">
                  <c:v>1.473816644037357</c:v>
                </c:pt>
                <c:pt idx="1498">
                  <c:v>1.476094999201935</c:v>
                </c:pt>
                <c:pt idx="1499">
                  <c:v>1.4772441063066539</c:v>
                </c:pt>
                <c:pt idx="1500">
                  <c:v>1.478216038249732</c:v>
                </c:pt>
                <c:pt idx="1501">
                  <c:v>1.478869631304232</c:v>
                </c:pt>
                <c:pt idx="1502">
                  <c:v>1.4813707969648511</c:v>
                </c:pt>
                <c:pt idx="1503">
                  <c:v>1.478319317148562</c:v>
                </c:pt>
                <c:pt idx="1504">
                  <c:v>1.481377679102132</c:v>
                </c:pt>
                <c:pt idx="1505">
                  <c:v>1.486463561306371</c:v>
                </c:pt>
                <c:pt idx="1506">
                  <c:v>1.481671323699759</c:v>
                </c:pt>
                <c:pt idx="1507">
                  <c:v>1.4866877757067909</c:v>
                </c:pt>
                <c:pt idx="1508">
                  <c:v>1.4765132607785481</c:v>
                </c:pt>
                <c:pt idx="1509">
                  <c:v>1.48461861390465</c:v>
                </c:pt>
                <c:pt idx="1510">
                  <c:v>1.484091382637738</c:v>
                </c:pt>
                <c:pt idx="1511">
                  <c:v>1.4833760999944789</c:v>
                </c:pt>
                <c:pt idx="1512">
                  <c:v>1.4848725026269149</c:v>
                </c:pt>
                <c:pt idx="1513">
                  <c:v>1.488005729653181</c:v>
                </c:pt>
                <c:pt idx="1514">
                  <c:v>1.488689333993783</c:v>
                </c:pt>
                <c:pt idx="1515">
                  <c:v>1.4846987831373719</c:v>
                </c:pt>
                <c:pt idx="1516">
                  <c:v>1.4842594079164659</c:v>
                </c:pt>
                <c:pt idx="1517">
                  <c:v>1.4845903533011771</c:v>
                </c:pt>
                <c:pt idx="1518">
                  <c:v>1.483481970062456</c:v>
                </c:pt>
                <c:pt idx="1519">
                  <c:v>1.4859928458270151</c:v>
                </c:pt>
                <c:pt idx="1520">
                  <c:v>1.4772753091603339</c:v>
                </c:pt>
                <c:pt idx="1521">
                  <c:v>1.4780646073277799</c:v>
                </c:pt>
                <c:pt idx="1522">
                  <c:v>1.4710722924114881</c:v>
                </c:pt>
                <c:pt idx="1523">
                  <c:v>1.4824663278841499</c:v>
                </c:pt>
                <c:pt idx="1524">
                  <c:v>1.4884997305102941</c:v>
                </c:pt>
                <c:pt idx="1525">
                  <c:v>1.4914483217547481</c:v>
                </c:pt>
                <c:pt idx="1526">
                  <c:v>1.498454087390382</c:v>
                </c:pt>
                <c:pt idx="1527">
                  <c:v>1.51226467899531</c:v>
                </c:pt>
                <c:pt idx="1528">
                  <c:v>1.513372684980572</c:v>
                </c:pt>
                <c:pt idx="1529">
                  <c:v>1.5205140965909321</c:v>
                </c:pt>
                <c:pt idx="1530">
                  <c:v>1.5240573583936909</c:v>
                </c:pt>
                <c:pt idx="1531">
                  <c:v>1.523918216845066</c:v>
                </c:pt>
                <c:pt idx="1532">
                  <c:v>1.517183604095951</c:v>
                </c:pt>
                <c:pt idx="1533">
                  <c:v>1.5260128539474991</c:v>
                </c:pt>
                <c:pt idx="1534">
                  <c:v>1.520401884709089</c:v>
                </c:pt>
                <c:pt idx="1535">
                  <c:v>1.5175498944991379</c:v>
                </c:pt>
                <c:pt idx="1536">
                  <c:v>1.516880732646934</c:v>
                </c:pt>
                <c:pt idx="1537">
                  <c:v>1.5020601472366719</c:v>
                </c:pt>
                <c:pt idx="1538">
                  <c:v>1.500534781061404</c:v>
                </c:pt>
                <c:pt idx="1539">
                  <c:v>1.5051634714830271</c:v>
                </c:pt>
                <c:pt idx="1540">
                  <c:v>1.512346156567981</c:v>
                </c:pt>
                <c:pt idx="1541">
                  <c:v>1.511132164525981</c:v>
                </c:pt>
                <c:pt idx="1542">
                  <c:v>1.501536443768678</c:v>
                </c:pt>
                <c:pt idx="1543">
                  <c:v>1.505944136446703</c:v>
                </c:pt>
                <c:pt idx="1544">
                  <c:v>1.510382232479035</c:v>
                </c:pt>
                <c:pt idx="1545">
                  <c:v>1.509956269438987</c:v>
                </c:pt>
                <c:pt idx="1546">
                  <c:v>1.5122860034112651</c:v>
                </c:pt>
                <c:pt idx="1547">
                  <c:v>1.5107224746984409</c:v>
                </c:pt>
                <c:pt idx="1548">
                  <c:v>1.508169138170202</c:v>
                </c:pt>
                <c:pt idx="1549">
                  <c:v>1.4961310963406029</c:v>
                </c:pt>
                <c:pt idx="1550">
                  <c:v>1.4942185789992231</c:v>
                </c:pt>
                <c:pt idx="1551">
                  <c:v>1.5080822192574721</c:v>
                </c:pt>
                <c:pt idx="1552">
                  <c:v>1.502660954491241</c:v>
                </c:pt>
                <c:pt idx="1553">
                  <c:v>1.504029942067787</c:v>
                </c:pt>
                <c:pt idx="1554">
                  <c:v>1.508045543181546</c:v>
                </c:pt>
                <c:pt idx="1555">
                  <c:v>1.506810889208932</c:v>
                </c:pt>
                <c:pt idx="1556">
                  <c:v>1.5058841378824639</c:v>
                </c:pt>
                <c:pt idx="1557">
                  <c:v>1.510775735278884</c:v>
                </c:pt>
                <c:pt idx="1558">
                  <c:v>1.506848817961393</c:v>
                </c:pt>
                <c:pt idx="1559">
                  <c:v>1.507376520079575</c:v>
                </c:pt>
                <c:pt idx="1560">
                  <c:v>1.5053422544394099</c:v>
                </c:pt>
                <c:pt idx="1561">
                  <c:v>1.5038001735448521</c:v>
                </c:pt>
                <c:pt idx="1562">
                  <c:v>1.508206044649818</c:v>
                </c:pt>
                <c:pt idx="1563">
                  <c:v>1.5151703987245271</c:v>
                </c:pt>
                <c:pt idx="1564">
                  <c:v>1.51253674417491</c:v>
                </c:pt>
                <c:pt idx="1565">
                  <c:v>1.5185601120901739</c:v>
                </c:pt>
                <c:pt idx="1566">
                  <c:v>1.520462622087547</c:v>
                </c:pt>
                <c:pt idx="1567">
                  <c:v>1.523282245226715</c:v>
                </c:pt>
                <c:pt idx="1568">
                  <c:v>1.5191069482733279</c:v>
                </c:pt>
                <c:pt idx="1569">
                  <c:v>1.5172973033876671</c:v>
                </c:pt>
                <c:pt idx="1570">
                  <c:v>1.5144173271266039</c:v>
                </c:pt>
                <c:pt idx="1571">
                  <c:v>1.52337572003632</c:v>
                </c:pt>
                <c:pt idx="1572">
                  <c:v>1.5293509152804159</c:v>
                </c:pt>
                <c:pt idx="1573">
                  <c:v>1.527443789068639</c:v>
                </c:pt>
                <c:pt idx="1574">
                  <c:v>1.5264579884578211</c:v>
                </c:pt>
                <c:pt idx="1575">
                  <c:v>1.5246718446836729</c:v>
                </c:pt>
                <c:pt idx="1576">
                  <c:v>1.5286653350299491</c:v>
                </c:pt>
                <c:pt idx="1577">
                  <c:v>1.5277120393978241</c:v>
                </c:pt>
                <c:pt idx="1578">
                  <c:v>1.5162061052789</c:v>
                </c:pt>
                <c:pt idx="1579">
                  <c:v>1.5134537909825341</c:v>
                </c:pt>
                <c:pt idx="1580">
                  <c:v>1.503404175183674</c:v>
                </c:pt>
                <c:pt idx="1581">
                  <c:v>1.5091042334966129</c:v>
                </c:pt>
                <c:pt idx="1582">
                  <c:v>1.529712651689576</c:v>
                </c:pt>
                <c:pt idx="1583">
                  <c:v>1.5320732891505819</c:v>
                </c:pt>
                <c:pt idx="1584">
                  <c:v>1.5285054918467449</c:v>
                </c:pt>
                <c:pt idx="1585">
                  <c:v>1.528007278732225</c:v>
                </c:pt>
                <c:pt idx="1586">
                  <c:v>1.548896546723856</c:v>
                </c:pt>
                <c:pt idx="1587">
                  <c:v>1.542446999863186</c:v>
                </c:pt>
                <c:pt idx="1588">
                  <c:v>1.545358475495318</c:v>
                </c:pt>
                <c:pt idx="1589">
                  <c:v>1.560093714300359</c:v>
                </c:pt>
                <c:pt idx="1590">
                  <c:v>1.564422472544803</c:v>
                </c:pt>
                <c:pt idx="1591">
                  <c:v>1.5621878295343361</c:v>
                </c:pt>
                <c:pt idx="1592">
                  <c:v>1.559243752237484</c:v>
                </c:pt>
                <c:pt idx="1593">
                  <c:v>1.564877957597691</c:v>
                </c:pt>
                <c:pt idx="1594">
                  <c:v>1.5747833991639899</c:v>
                </c:pt>
                <c:pt idx="1595">
                  <c:v>1.5674887220161411</c:v>
                </c:pt>
                <c:pt idx="1596">
                  <c:v>1.5669146420813429</c:v>
                </c:pt>
                <c:pt idx="1597">
                  <c:v>1.566358008288119</c:v>
                </c:pt>
                <c:pt idx="1598">
                  <c:v>1.5673859881788681</c:v>
                </c:pt>
                <c:pt idx="1599">
                  <c:v>1.5699494985524141</c:v>
                </c:pt>
                <c:pt idx="1600">
                  <c:v>1.5732403826878749</c:v>
                </c:pt>
                <c:pt idx="1601">
                  <c:v>1.5863787752080341</c:v>
                </c:pt>
                <c:pt idx="1602">
                  <c:v>1.5883263071544911</c:v>
                </c:pt>
                <c:pt idx="1603">
                  <c:v>1.5859708519692031</c:v>
                </c:pt>
                <c:pt idx="1604">
                  <c:v>1.586114067753885</c:v>
                </c:pt>
                <c:pt idx="1605">
                  <c:v>1.5858474849768349</c:v>
                </c:pt>
                <c:pt idx="1606">
                  <c:v>1.5816097053316129</c:v>
                </c:pt>
                <c:pt idx="1607">
                  <c:v>1.587740026140402</c:v>
                </c:pt>
                <c:pt idx="1608">
                  <c:v>1.5881984987369711</c:v>
                </c:pt>
                <c:pt idx="1609">
                  <c:v>1.590498986784981</c:v>
                </c:pt>
                <c:pt idx="1610">
                  <c:v>1.5970481373105629</c:v>
                </c:pt>
                <c:pt idx="1611">
                  <c:v>1.6001167995303971</c:v>
                </c:pt>
                <c:pt idx="1612">
                  <c:v>1.601772379836939</c:v>
                </c:pt>
                <c:pt idx="1613">
                  <c:v>1.601088044813445</c:v>
                </c:pt>
                <c:pt idx="1614">
                  <c:v>1.6053251627020231</c:v>
                </c:pt>
                <c:pt idx="1615">
                  <c:v>1.6032584491328259</c:v>
                </c:pt>
                <c:pt idx="1616">
                  <c:v>1.60608024065175</c:v>
                </c:pt>
                <c:pt idx="1617">
                  <c:v>1.60468849497002</c:v>
                </c:pt>
                <c:pt idx="1618">
                  <c:v>1.60462210944268</c:v>
                </c:pt>
                <c:pt idx="1619">
                  <c:v>1.605015701912214</c:v>
                </c:pt>
                <c:pt idx="1620">
                  <c:v>1.603957929282591</c:v>
                </c:pt>
                <c:pt idx="1621">
                  <c:v>1.61807973528149</c:v>
                </c:pt>
                <c:pt idx="1622">
                  <c:v>1.6026482110417959</c:v>
                </c:pt>
                <c:pt idx="1623">
                  <c:v>1.6050114539070039</c:v>
                </c:pt>
                <c:pt idx="1624">
                  <c:v>1.6028757306823549</c:v>
                </c:pt>
                <c:pt idx="1625">
                  <c:v>1.597349060849756</c:v>
                </c:pt>
                <c:pt idx="1626">
                  <c:v>1.592119255174701</c:v>
                </c:pt>
                <c:pt idx="1627">
                  <c:v>1.589980256229004</c:v>
                </c:pt>
                <c:pt idx="1628">
                  <c:v>1.587071971968627</c:v>
                </c:pt>
                <c:pt idx="1629">
                  <c:v>1.5978252461724931</c:v>
                </c:pt>
                <c:pt idx="1630">
                  <c:v>1.601938177687934</c:v>
                </c:pt>
                <c:pt idx="1631">
                  <c:v>1.6050690962423171</c:v>
                </c:pt>
                <c:pt idx="1632">
                  <c:v>1.6063562602530099</c:v>
                </c:pt>
                <c:pt idx="1633">
                  <c:v>1.6077371048793221</c:v>
                </c:pt>
                <c:pt idx="1634">
                  <c:v>1.6092101685643501</c:v>
                </c:pt>
                <c:pt idx="1635">
                  <c:v>1.60982264873397</c:v>
                </c:pt>
                <c:pt idx="1636">
                  <c:v>1.6097327709251701</c:v>
                </c:pt>
                <c:pt idx="1637">
                  <c:v>1.611786343847913</c:v>
                </c:pt>
                <c:pt idx="1638">
                  <c:v>1.614064495172935</c:v>
                </c:pt>
                <c:pt idx="1639">
                  <c:v>1.622089324713708</c:v>
                </c:pt>
                <c:pt idx="1640">
                  <c:v>1.620382745492247</c:v>
                </c:pt>
                <c:pt idx="1641">
                  <c:v>1.6187780025318601</c:v>
                </c:pt>
                <c:pt idx="1642">
                  <c:v>1.6164043942754349</c:v>
                </c:pt>
                <c:pt idx="1643">
                  <c:v>1.619150724434447</c:v>
                </c:pt>
                <c:pt idx="1644">
                  <c:v>1.6255792475168931</c:v>
                </c:pt>
                <c:pt idx="1645">
                  <c:v>1.628763222095263</c:v>
                </c:pt>
                <c:pt idx="1646">
                  <c:v>1.629307153208891</c:v>
                </c:pt>
                <c:pt idx="1647">
                  <c:v>1.635074451889805</c:v>
                </c:pt>
                <c:pt idx="1648">
                  <c:v>1.6382732285967729</c:v>
                </c:pt>
                <c:pt idx="1649">
                  <c:v>1.64188780577573</c:v>
                </c:pt>
                <c:pt idx="1650">
                  <c:v>1.653420020367391</c:v>
                </c:pt>
                <c:pt idx="1651">
                  <c:v>1.6512214556985561</c:v>
                </c:pt>
                <c:pt idx="1652">
                  <c:v>1.6534087758450009</c:v>
                </c:pt>
                <c:pt idx="1653">
                  <c:v>1.6555298487738019</c:v>
                </c:pt>
                <c:pt idx="1654">
                  <c:v>1.6524069498596059</c:v>
                </c:pt>
                <c:pt idx="1655">
                  <c:v>1.659287724039245</c:v>
                </c:pt>
                <c:pt idx="1656">
                  <c:v>1.6550784801360161</c:v>
                </c:pt>
                <c:pt idx="1657">
                  <c:v>1.6584901510571259</c:v>
                </c:pt>
                <c:pt idx="1658">
                  <c:v>1.6579158503030289</c:v>
                </c:pt>
                <c:pt idx="1659">
                  <c:v>1.659774153312902</c:v>
                </c:pt>
                <c:pt idx="1660">
                  <c:v>1.654229128686006</c:v>
                </c:pt>
                <c:pt idx="1661">
                  <c:v>1.6575438721933691</c:v>
                </c:pt>
                <c:pt idx="1662">
                  <c:v>1.670244539821272</c:v>
                </c:pt>
                <c:pt idx="1663">
                  <c:v>1.6814911748061261</c:v>
                </c:pt>
                <c:pt idx="1664">
                  <c:v>1.7110509491593979</c:v>
                </c:pt>
                <c:pt idx="1665">
                  <c:v>1.687080433546267</c:v>
                </c:pt>
                <c:pt idx="1666">
                  <c:v>1.696585298961454</c:v>
                </c:pt>
                <c:pt idx="1667">
                  <c:v>1.6999312914285769</c:v>
                </c:pt>
                <c:pt idx="1668">
                  <c:v>1.7002915047577489</c:v>
                </c:pt>
                <c:pt idx="1669">
                  <c:v>1.7183383098922891</c:v>
                </c:pt>
                <c:pt idx="1670">
                  <c:v>1.734555960117635</c:v>
                </c:pt>
                <c:pt idx="1671">
                  <c:v>1.737968290891402</c:v>
                </c:pt>
                <c:pt idx="1672">
                  <c:v>1.7410364764543971</c:v>
                </c:pt>
                <c:pt idx="1673">
                  <c:v>1.755924449238178</c:v>
                </c:pt>
                <c:pt idx="1674">
                  <c:v>1.7761352301612481</c:v>
                </c:pt>
                <c:pt idx="1675">
                  <c:v>1.766055555639747</c:v>
                </c:pt>
                <c:pt idx="1676">
                  <c:v>1.765210345310908</c:v>
                </c:pt>
                <c:pt idx="1677">
                  <c:v>1.778735362359942</c:v>
                </c:pt>
                <c:pt idx="1678">
                  <c:v>1.7973744201917341</c:v>
                </c:pt>
                <c:pt idx="1679">
                  <c:v>1.7837393991716159</c:v>
                </c:pt>
                <c:pt idx="1680">
                  <c:v>1.782076235506713</c:v>
                </c:pt>
                <c:pt idx="1681">
                  <c:v>1.7776020504859109</c:v>
                </c:pt>
                <c:pt idx="1682">
                  <c:v>1.781184515026176</c:v>
                </c:pt>
                <c:pt idx="1683">
                  <c:v>1.7714301885832699</c:v>
                </c:pt>
                <c:pt idx="1684">
                  <c:v>1.7656786966256039</c:v>
                </c:pt>
                <c:pt idx="1685">
                  <c:v>1.7661584052909101</c:v>
                </c:pt>
                <c:pt idx="1686">
                  <c:v>1.76485483457377</c:v>
                </c:pt>
                <c:pt idx="1687">
                  <c:v>1.7630263407799709</c:v>
                </c:pt>
                <c:pt idx="1688">
                  <c:v>1.759240061067906</c:v>
                </c:pt>
                <c:pt idx="1689">
                  <c:v>1.759299666602741</c:v>
                </c:pt>
                <c:pt idx="1690">
                  <c:v>1.7512040883057449</c:v>
                </c:pt>
                <c:pt idx="1691">
                  <c:v>1.7544105571614399</c:v>
                </c:pt>
                <c:pt idx="1692">
                  <c:v>1.755369924010926</c:v>
                </c:pt>
                <c:pt idx="1693">
                  <c:v>1.757137226735062</c:v>
                </c:pt>
                <c:pt idx="1694">
                  <c:v>1.7548903728901319</c:v>
                </c:pt>
                <c:pt idx="1695">
                  <c:v>1.7689084342716599</c:v>
                </c:pt>
                <c:pt idx="1696">
                  <c:v>1.7723197555509731</c:v>
                </c:pt>
                <c:pt idx="1697">
                  <c:v>1.7719462100794441</c:v>
                </c:pt>
                <c:pt idx="1698">
                  <c:v>1.767249005049891</c:v>
                </c:pt>
                <c:pt idx="1699">
                  <c:v>1.760414183835735</c:v>
                </c:pt>
                <c:pt idx="1700">
                  <c:v>1.7560803820989259</c:v>
                </c:pt>
                <c:pt idx="1701">
                  <c:v>1.753528469814668</c:v>
                </c:pt>
                <c:pt idx="1702">
                  <c:v>1.7542162537766799</c:v>
                </c:pt>
                <c:pt idx="1703">
                  <c:v>1.748752696394299</c:v>
                </c:pt>
                <c:pt idx="1704">
                  <c:v>1.761790053914311</c:v>
                </c:pt>
                <c:pt idx="1705">
                  <c:v>1.7614166789756209</c:v>
                </c:pt>
                <c:pt idx="1706">
                  <c:v>1.759901972386227</c:v>
                </c:pt>
                <c:pt idx="1707">
                  <c:v>1.7596596723496769</c:v>
                </c:pt>
                <c:pt idx="1708">
                  <c:v>1.772530353239639</c:v>
                </c:pt>
                <c:pt idx="1709">
                  <c:v>1.786606710542898</c:v>
                </c:pt>
                <c:pt idx="1710">
                  <c:v>1.792622187415051</c:v>
                </c:pt>
                <c:pt idx="1711">
                  <c:v>1.794061923826034</c:v>
                </c:pt>
                <c:pt idx="1712">
                  <c:v>1.794832688939809</c:v>
                </c:pt>
                <c:pt idx="1713">
                  <c:v>1.8011926629329149</c:v>
                </c:pt>
                <c:pt idx="1714">
                  <c:v>1.8126414232866861</c:v>
                </c:pt>
                <c:pt idx="1715">
                  <c:v>1.8156385539808659</c:v>
                </c:pt>
                <c:pt idx="1716">
                  <c:v>1.8309727387890939</c:v>
                </c:pt>
                <c:pt idx="1717">
                  <c:v>1.820985466780956</c:v>
                </c:pt>
                <c:pt idx="1718">
                  <c:v>1.8153319417405001</c:v>
                </c:pt>
                <c:pt idx="1719">
                  <c:v>1.814106837764744</c:v>
                </c:pt>
                <c:pt idx="1720">
                  <c:v>1.813437344499861</c:v>
                </c:pt>
                <c:pt idx="1721">
                  <c:v>1.81931994582249</c:v>
                </c:pt>
                <c:pt idx="1722">
                  <c:v>1.814932878394405</c:v>
                </c:pt>
                <c:pt idx="1723">
                  <c:v>1.802713814720857</c:v>
                </c:pt>
                <c:pt idx="1724">
                  <c:v>1.8018889444949791</c:v>
                </c:pt>
                <c:pt idx="1725">
                  <c:v>1.8068495580861861</c:v>
                </c:pt>
                <c:pt idx="1726">
                  <c:v>1.8049762817464521</c:v>
                </c:pt>
                <c:pt idx="1727">
                  <c:v>1.8034899254558641</c:v>
                </c:pt>
                <c:pt idx="1728">
                  <c:v>1.8094717540633369</c:v>
                </c:pt>
                <c:pt idx="1729">
                  <c:v>1.812030979682117</c:v>
                </c:pt>
                <c:pt idx="1730">
                  <c:v>1.8083021992108379</c:v>
                </c:pt>
                <c:pt idx="1731">
                  <c:v>1.8024025010639819</c:v>
                </c:pt>
                <c:pt idx="1732">
                  <c:v>1.808670994991507</c:v>
                </c:pt>
                <c:pt idx="1733">
                  <c:v>1.8092855002410639</c:v>
                </c:pt>
                <c:pt idx="1734">
                  <c:v>1.813623663187105</c:v>
                </c:pt>
                <c:pt idx="1735">
                  <c:v>1.822561015660827</c:v>
                </c:pt>
                <c:pt idx="1736">
                  <c:v>1.8242915940695399</c:v>
                </c:pt>
                <c:pt idx="1737">
                  <c:v>1.8258253831725859</c:v>
                </c:pt>
                <c:pt idx="1738">
                  <c:v>1.8299569231883319</c:v>
                </c:pt>
                <c:pt idx="1739">
                  <c:v>1.829643589789862</c:v>
                </c:pt>
                <c:pt idx="1740">
                  <c:v>1.8174194521370179</c:v>
                </c:pt>
                <c:pt idx="1741">
                  <c:v>1.8211092804275351</c:v>
                </c:pt>
                <c:pt idx="1742">
                  <c:v>1.8131226708167381</c:v>
                </c:pt>
                <c:pt idx="1743">
                  <c:v>1.82545096950702</c:v>
                </c:pt>
                <c:pt idx="1744">
                  <c:v>1.8196924811329109</c:v>
                </c:pt>
                <c:pt idx="1745">
                  <c:v>1.8318534507027819</c:v>
                </c:pt>
                <c:pt idx="1746">
                  <c:v>1.831118964421425</c:v>
                </c:pt>
                <c:pt idx="1747">
                  <c:v>1.821905583078218</c:v>
                </c:pt>
                <c:pt idx="1748">
                  <c:v>1.8177351054827571</c:v>
                </c:pt>
                <c:pt idx="1749">
                  <c:v>1.812671465327941</c:v>
                </c:pt>
                <c:pt idx="1750">
                  <c:v>1.798555482998258</c:v>
                </c:pt>
                <c:pt idx="1751">
                  <c:v>1.805060575051125</c:v>
                </c:pt>
                <c:pt idx="1752">
                  <c:v>1.800577013404584</c:v>
                </c:pt>
                <c:pt idx="1753">
                  <c:v>1.7996159061297801</c:v>
                </c:pt>
                <c:pt idx="1754">
                  <c:v>1.793280413720076</c:v>
                </c:pt>
                <c:pt idx="1755">
                  <c:v>1.8056650801486021</c:v>
                </c:pt>
                <c:pt idx="1756">
                  <c:v>1.8071234820066331</c:v>
                </c:pt>
                <c:pt idx="1757">
                  <c:v>1.8051101444646469</c:v>
                </c:pt>
                <c:pt idx="1758">
                  <c:v>1.818633245136295</c:v>
                </c:pt>
                <c:pt idx="1759">
                  <c:v>1.8170135638392111</c:v>
                </c:pt>
                <c:pt idx="1760">
                  <c:v>1.8173506674445561</c:v>
                </c:pt>
                <c:pt idx="1761">
                  <c:v>1.8200711950525901</c:v>
                </c:pt>
                <c:pt idx="1762">
                  <c:v>1.815641471898902</c:v>
                </c:pt>
                <c:pt idx="1763">
                  <c:v>1.82419288213224</c:v>
                </c:pt>
                <c:pt idx="1764">
                  <c:v>1.815849487082323</c:v>
                </c:pt>
                <c:pt idx="1765">
                  <c:v>1.818648075725751</c:v>
                </c:pt>
                <c:pt idx="1766">
                  <c:v>1.817727543216636</c:v>
                </c:pt>
                <c:pt idx="1767">
                  <c:v>1.819764157769141</c:v>
                </c:pt>
                <c:pt idx="1768">
                  <c:v>1.8247540840303851</c:v>
                </c:pt>
                <c:pt idx="1769">
                  <c:v>1.8194655223709919</c:v>
                </c:pt>
                <c:pt idx="1770">
                  <c:v>1.8117794881356519</c:v>
                </c:pt>
                <c:pt idx="1771">
                  <c:v>1.8055353962125389</c:v>
                </c:pt>
                <c:pt idx="1772">
                  <c:v>1.811046673301077</c:v>
                </c:pt>
                <c:pt idx="1773">
                  <c:v>1.8091695186217649</c:v>
                </c:pt>
                <c:pt idx="1774">
                  <c:v>1.8037621312198151</c:v>
                </c:pt>
                <c:pt idx="1775">
                  <c:v>1.8075279867177261</c:v>
                </c:pt>
                <c:pt idx="1776">
                  <c:v>1.8077085369491119</c:v>
                </c:pt>
                <c:pt idx="1777">
                  <c:v>1.8001377447911211</c:v>
                </c:pt>
                <c:pt idx="1778">
                  <c:v>1.81459909291276</c:v>
                </c:pt>
                <c:pt idx="1779">
                  <c:v>1.8152405516349019</c:v>
                </c:pt>
                <c:pt idx="1780">
                  <c:v>1.8112373281828389</c:v>
                </c:pt>
                <c:pt idx="1781">
                  <c:v>1.812184647652443</c:v>
                </c:pt>
                <c:pt idx="1782">
                  <c:v>1.815455580342372</c:v>
                </c:pt>
                <c:pt idx="1783">
                  <c:v>1.814110136033283</c:v>
                </c:pt>
                <c:pt idx="1784">
                  <c:v>1.8119590629624209</c:v>
                </c:pt>
                <c:pt idx="1785">
                  <c:v>1.811508953267996</c:v>
                </c:pt>
                <c:pt idx="1786">
                  <c:v>1.8150433473347789</c:v>
                </c:pt>
                <c:pt idx="1787">
                  <c:v>1.813967298400506</c:v>
                </c:pt>
                <c:pt idx="1788">
                  <c:v>1.8137454931008701</c:v>
                </c:pt>
                <c:pt idx="1789">
                  <c:v>1.808122473315769</c:v>
                </c:pt>
                <c:pt idx="1790">
                  <c:v>1.805715654140664</c:v>
                </c:pt>
                <c:pt idx="1791">
                  <c:v>1.802729737092196</c:v>
                </c:pt>
                <c:pt idx="1792">
                  <c:v>1.7951051622466541</c:v>
                </c:pt>
                <c:pt idx="1793">
                  <c:v>1.8012603893151971</c:v>
                </c:pt>
                <c:pt idx="1794">
                  <c:v>1.803543216863686</c:v>
                </c:pt>
                <c:pt idx="1795">
                  <c:v>1.7980828628579919</c:v>
                </c:pt>
                <c:pt idx="1796">
                  <c:v>1.7976269796917841</c:v>
                </c:pt>
                <c:pt idx="1797">
                  <c:v>1.7936378650416891</c:v>
                </c:pt>
                <c:pt idx="1798">
                  <c:v>1.793554795179588</c:v>
                </c:pt>
                <c:pt idx="1799">
                  <c:v>1.798537924243496</c:v>
                </c:pt>
                <c:pt idx="1800">
                  <c:v>1.7979316457231631</c:v>
                </c:pt>
                <c:pt idx="1801">
                  <c:v>1.799601049295819</c:v>
                </c:pt>
                <c:pt idx="1802">
                  <c:v>1.8026731561499949</c:v>
                </c:pt>
                <c:pt idx="1803">
                  <c:v>1.7977957601451131</c:v>
                </c:pt>
                <c:pt idx="1804">
                  <c:v>1.806921723503998</c:v>
                </c:pt>
                <c:pt idx="1805">
                  <c:v>1.8222869208743839</c:v>
                </c:pt>
                <c:pt idx="1806">
                  <c:v>1.82187273855999</c:v>
                </c:pt>
                <c:pt idx="1807">
                  <c:v>1.8285925726395129</c:v>
                </c:pt>
                <c:pt idx="1808">
                  <c:v>1.827791924457995</c:v>
                </c:pt>
                <c:pt idx="1809">
                  <c:v>1.828715388207572</c:v>
                </c:pt>
                <c:pt idx="1810">
                  <c:v>1.835597927529234</c:v>
                </c:pt>
                <c:pt idx="1811">
                  <c:v>1.841456381850844</c:v>
                </c:pt>
                <c:pt idx="1812">
                  <c:v>1.847993700297442</c:v>
                </c:pt>
                <c:pt idx="1813">
                  <c:v>1.847178484736288</c:v>
                </c:pt>
                <c:pt idx="1814">
                  <c:v>1.8387480360613739</c:v>
                </c:pt>
                <c:pt idx="1815">
                  <c:v>1.840376457194929</c:v>
                </c:pt>
                <c:pt idx="1816">
                  <c:v>1.8416674716487249</c:v>
                </c:pt>
                <c:pt idx="1817">
                  <c:v>1.844592795021808</c:v>
                </c:pt>
                <c:pt idx="1818">
                  <c:v>1.8551265447938119</c:v>
                </c:pt>
                <c:pt idx="1819">
                  <c:v>1.8617791777843271</c:v>
                </c:pt>
                <c:pt idx="1820">
                  <c:v>1.871668709891593</c:v>
                </c:pt>
                <c:pt idx="1821">
                  <c:v>1.870674414159478</c:v>
                </c:pt>
                <c:pt idx="1822">
                  <c:v>1.8662428323293441</c:v>
                </c:pt>
                <c:pt idx="1823">
                  <c:v>1.876170955907049</c:v>
                </c:pt>
                <c:pt idx="1824">
                  <c:v>1.8727862454617239</c:v>
                </c:pt>
                <c:pt idx="1825">
                  <c:v>1.8719515282987571</c:v>
                </c:pt>
                <c:pt idx="1826">
                  <c:v>1.870850731188916</c:v>
                </c:pt>
                <c:pt idx="1827">
                  <c:v>1.865162497727163</c:v>
                </c:pt>
                <c:pt idx="1828">
                  <c:v>1.879310175525384</c:v>
                </c:pt>
                <c:pt idx="1829">
                  <c:v>1.877007042032101</c:v>
                </c:pt>
                <c:pt idx="1830">
                  <c:v>1.876513710019474</c:v>
                </c:pt>
                <c:pt idx="1831">
                  <c:v>1.869723331235708</c:v>
                </c:pt>
                <c:pt idx="1832">
                  <c:v>1.87964895736902</c:v>
                </c:pt>
                <c:pt idx="1833">
                  <c:v>1.878096887102926</c:v>
                </c:pt>
                <c:pt idx="1834">
                  <c:v>1.883876127883289</c:v>
                </c:pt>
                <c:pt idx="1835">
                  <c:v>1.8763615524025321</c:v>
                </c:pt>
                <c:pt idx="1836">
                  <c:v>1.881253702002935</c:v>
                </c:pt>
                <c:pt idx="1837">
                  <c:v>1.876335030842095</c:v>
                </c:pt>
                <c:pt idx="1838">
                  <c:v>1.8895118670880999</c:v>
                </c:pt>
                <c:pt idx="1839">
                  <c:v>1.8863705854070181</c:v>
                </c:pt>
                <c:pt idx="1840">
                  <c:v>1.8909133302289469</c:v>
                </c:pt>
                <c:pt idx="1841">
                  <c:v>1.8898504900857891</c:v>
                </c:pt>
                <c:pt idx="1842">
                  <c:v>1.8924424715162069</c:v>
                </c:pt>
                <c:pt idx="1843">
                  <c:v>1.898053044023535</c:v>
                </c:pt>
                <c:pt idx="1844">
                  <c:v>1.8982309296725159</c:v>
                </c:pt>
                <c:pt idx="1845">
                  <c:v>1.9062502881612999</c:v>
                </c:pt>
                <c:pt idx="1846">
                  <c:v>1.907780772975975</c:v>
                </c:pt>
                <c:pt idx="1847">
                  <c:v>1.907181252910398</c:v>
                </c:pt>
                <c:pt idx="1848">
                  <c:v>1.911664707117424</c:v>
                </c:pt>
                <c:pt idx="1849">
                  <c:v>1.9189324405289481</c:v>
                </c:pt>
                <c:pt idx="1850">
                  <c:v>1.9181149394519741</c:v>
                </c:pt>
                <c:pt idx="1851">
                  <c:v>1.921004564845044</c:v>
                </c:pt>
                <c:pt idx="1852">
                  <c:v>1.920534567942489</c:v>
                </c:pt>
                <c:pt idx="1853">
                  <c:v>1.9341993460485849</c:v>
                </c:pt>
                <c:pt idx="1854">
                  <c:v>1.93300074945597</c:v>
                </c:pt>
                <c:pt idx="1855">
                  <c:v>1.9209365383320189</c:v>
                </c:pt>
                <c:pt idx="1856">
                  <c:v>1.9208669944540331</c:v>
                </c:pt>
                <c:pt idx="1857">
                  <c:v>1.929670786474692</c:v>
                </c:pt>
                <c:pt idx="1858">
                  <c:v>1.926285591244538</c:v>
                </c:pt>
                <c:pt idx="1859">
                  <c:v>1.9306013984514421</c:v>
                </c:pt>
                <c:pt idx="1860">
                  <c:v>1.9324126875619241</c:v>
                </c:pt>
                <c:pt idx="1861">
                  <c:v>1.9321897299646971</c:v>
                </c:pt>
                <c:pt idx="1862">
                  <c:v>1.9235392278719421</c:v>
                </c:pt>
                <c:pt idx="1863">
                  <c:v>1.928206446442813</c:v>
                </c:pt>
                <c:pt idx="1864">
                  <c:v>1.931635503315152</c:v>
                </c:pt>
                <c:pt idx="1865">
                  <c:v>1.9229803678772051</c:v>
                </c:pt>
                <c:pt idx="1866">
                  <c:v>1.92436593771524</c:v>
                </c:pt>
                <c:pt idx="1867">
                  <c:v>1.9212038910645</c:v>
                </c:pt>
                <c:pt idx="1868">
                  <c:v>1.9259754316909929</c:v>
                </c:pt>
                <c:pt idx="1869">
                  <c:v>1.9358432855994849</c:v>
                </c:pt>
                <c:pt idx="1870">
                  <c:v>1.9375750626790671</c:v>
                </c:pt>
                <c:pt idx="1871">
                  <c:v>1.9257956770099589</c:v>
                </c:pt>
                <c:pt idx="1872">
                  <c:v>1.930695935804196</c:v>
                </c:pt>
                <c:pt idx="1873">
                  <c:v>1.9248415974698869</c:v>
                </c:pt>
                <c:pt idx="1874">
                  <c:v>1.932688597827003</c:v>
                </c:pt>
                <c:pt idx="1875">
                  <c:v>1.935332442698745</c:v>
                </c:pt>
                <c:pt idx="1876">
                  <c:v>1.952197060729097</c:v>
                </c:pt>
                <c:pt idx="1877">
                  <c:v>1.9528382019873911</c:v>
                </c:pt>
                <c:pt idx="1878">
                  <c:v>1.949135135301963</c:v>
                </c:pt>
                <c:pt idx="1879">
                  <c:v>1.9570615341319471</c:v>
                </c:pt>
                <c:pt idx="1880">
                  <c:v>1.965758730567684</c:v>
                </c:pt>
                <c:pt idx="1881">
                  <c:v>1.958723062075737</c:v>
                </c:pt>
                <c:pt idx="1882">
                  <c:v>1.956262525351655</c:v>
                </c:pt>
                <c:pt idx="1883">
                  <c:v>1.9445892098600071</c:v>
                </c:pt>
                <c:pt idx="1884">
                  <c:v>1.93763728905354</c:v>
                </c:pt>
                <c:pt idx="1885">
                  <c:v>1.944065956341237</c:v>
                </c:pt>
                <c:pt idx="1886">
                  <c:v>1.9499046546337371</c:v>
                </c:pt>
                <c:pt idx="1887">
                  <c:v>1.944354041161023</c:v>
                </c:pt>
                <c:pt idx="1888">
                  <c:v>1.94772038642149</c:v>
                </c:pt>
                <c:pt idx="1889">
                  <c:v>1.9355237331515811</c:v>
                </c:pt>
                <c:pt idx="1890">
                  <c:v>1.9399560876588751</c:v>
                </c:pt>
                <c:pt idx="1891">
                  <c:v>1.9333537064289481</c:v>
                </c:pt>
                <c:pt idx="1892">
                  <c:v>1.9200731599653951</c:v>
                </c:pt>
                <c:pt idx="1893">
                  <c:v>1.909568097645443</c:v>
                </c:pt>
                <c:pt idx="1894">
                  <c:v>1.909474033887729</c:v>
                </c:pt>
                <c:pt idx="1895">
                  <c:v>1.913922611283394</c:v>
                </c:pt>
                <c:pt idx="1896">
                  <c:v>1.9185744304882151</c:v>
                </c:pt>
                <c:pt idx="1897">
                  <c:v>1.9064905190117929</c:v>
                </c:pt>
                <c:pt idx="1898">
                  <c:v>1.9078243075451871</c:v>
                </c:pt>
                <c:pt idx="1899">
                  <c:v>1.9140823066980459</c:v>
                </c:pt>
                <c:pt idx="1900">
                  <c:v>1.913725001273219</c:v>
                </c:pt>
                <c:pt idx="1901">
                  <c:v>1.914389871815845</c:v>
                </c:pt>
                <c:pt idx="1902">
                  <c:v>1.910647321173006</c:v>
                </c:pt>
                <c:pt idx="1903">
                  <c:v>1.930603979733456</c:v>
                </c:pt>
                <c:pt idx="1904">
                  <c:v>1.9307895186462789</c:v>
                </c:pt>
                <c:pt idx="1905">
                  <c:v>1.933560151175997</c:v>
                </c:pt>
                <c:pt idx="1906">
                  <c:v>1.934326470085763</c:v>
                </c:pt>
                <c:pt idx="1907">
                  <c:v>1.9330670744798231</c:v>
                </c:pt>
                <c:pt idx="1908">
                  <c:v>1.9352139018732299</c:v>
                </c:pt>
                <c:pt idx="1909">
                  <c:v>1.934165792440848</c:v>
                </c:pt>
                <c:pt idx="1910">
                  <c:v>1.9193774886058379</c:v>
                </c:pt>
                <c:pt idx="1911">
                  <c:v>1.914322011006516</c:v>
                </c:pt>
                <c:pt idx="1912">
                  <c:v>1.9139918092660839</c:v>
                </c:pt>
                <c:pt idx="1913">
                  <c:v>1.904419993731677</c:v>
                </c:pt>
                <c:pt idx="1914">
                  <c:v>1.908217990449621</c:v>
                </c:pt>
                <c:pt idx="1915">
                  <c:v>1.9155626226934011</c:v>
                </c:pt>
                <c:pt idx="1916">
                  <c:v>1.9106714185365381</c:v>
                </c:pt>
                <c:pt idx="1917">
                  <c:v>1.911519898971753</c:v>
                </c:pt>
                <c:pt idx="1918">
                  <c:v>1.9037910973779091</c:v>
                </c:pt>
                <c:pt idx="1919">
                  <c:v>1.904118473820875</c:v>
                </c:pt>
                <c:pt idx="1920">
                  <c:v>1.908325785302849</c:v>
                </c:pt>
                <c:pt idx="1921">
                  <c:v>1.903725323879303</c:v>
                </c:pt>
                <c:pt idx="1922">
                  <c:v>1.9020410183327161</c:v>
                </c:pt>
                <c:pt idx="1923">
                  <c:v>1.9101958503644909</c:v>
                </c:pt>
                <c:pt idx="1924">
                  <c:v>1.91548268017027</c:v>
                </c:pt>
                <c:pt idx="1925">
                  <c:v>1.9222761921799969</c:v>
                </c:pt>
                <c:pt idx="1926">
                  <c:v>1.934048114180086</c:v>
                </c:pt>
                <c:pt idx="1927">
                  <c:v>1.940514972429856</c:v>
                </c:pt>
                <c:pt idx="1928">
                  <c:v>1.945434002337483</c:v>
                </c:pt>
                <c:pt idx="1929">
                  <c:v>1.937911383773562</c:v>
                </c:pt>
                <c:pt idx="1930">
                  <c:v>1.9437546682941389</c:v>
                </c:pt>
                <c:pt idx="1931">
                  <c:v>1.9391486987582991</c:v>
                </c:pt>
                <c:pt idx="1932">
                  <c:v>1.937379237123245</c:v>
                </c:pt>
                <c:pt idx="1933">
                  <c:v>1.9460957574077811</c:v>
                </c:pt>
                <c:pt idx="1934">
                  <c:v>1.9448668256585131</c:v>
                </c:pt>
                <c:pt idx="1935">
                  <c:v>1.943119682531911</c:v>
                </c:pt>
                <c:pt idx="1936">
                  <c:v>1.945981387957505</c:v>
                </c:pt>
                <c:pt idx="1937">
                  <c:v>1.9531889197170631</c:v>
                </c:pt>
                <c:pt idx="1938">
                  <c:v>1.947810630052601</c:v>
                </c:pt>
                <c:pt idx="1939">
                  <c:v>1.955368840219661</c:v>
                </c:pt>
                <c:pt idx="1940">
                  <c:v>1.9495948055167709</c:v>
                </c:pt>
                <c:pt idx="1941">
                  <c:v>1.955334024246236</c:v>
                </c:pt>
                <c:pt idx="1942">
                  <c:v>1.954960016193279</c:v>
                </c:pt>
                <c:pt idx="1943">
                  <c:v>1.961886855493006</c:v>
                </c:pt>
                <c:pt idx="1944">
                  <c:v>1.957182063651653</c:v>
                </c:pt>
                <c:pt idx="1945">
                  <c:v>1.9522408394740021</c:v>
                </c:pt>
                <c:pt idx="1946">
                  <c:v>1.9553095302104271</c:v>
                </c:pt>
                <c:pt idx="1947">
                  <c:v>1.959586531731927</c:v>
                </c:pt>
                <c:pt idx="1948">
                  <c:v>1.9572464844531501</c:v>
                </c:pt>
                <c:pt idx="1949">
                  <c:v>1.957097896092806</c:v>
                </c:pt>
                <c:pt idx="1950">
                  <c:v>1.9560888728711661</c:v>
                </c:pt>
                <c:pt idx="1951">
                  <c:v>1.9503321084393259</c:v>
                </c:pt>
                <c:pt idx="1952">
                  <c:v>1.9525624454417081</c:v>
                </c:pt>
                <c:pt idx="1953">
                  <c:v>1.9449539523684549</c:v>
                </c:pt>
                <c:pt idx="1954">
                  <c:v>1.9448907468455781</c:v>
                </c:pt>
                <c:pt idx="1955">
                  <c:v>1.946627363550232</c:v>
                </c:pt>
                <c:pt idx="1956">
                  <c:v>1.949842922062893</c:v>
                </c:pt>
                <c:pt idx="1957">
                  <c:v>1.9501648619963441</c:v>
                </c:pt>
                <c:pt idx="1958">
                  <c:v>1.9476246956768679</c:v>
                </c:pt>
                <c:pt idx="1959">
                  <c:v>1.9468037380081979</c:v>
                </c:pt>
                <c:pt idx="1960">
                  <c:v>1.9554614059686519</c:v>
                </c:pt>
                <c:pt idx="1961">
                  <c:v>1.9528879007557289</c:v>
                </c:pt>
                <c:pt idx="1962">
                  <c:v>1.953407581301839</c:v>
                </c:pt>
                <c:pt idx="1963">
                  <c:v>1.9511768368302069</c:v>
                </c:pt>
                <c:pt idx="1964">
                  <c:v>1.950287462485623</c:v>
                </c:pt>
                <c:pt idx="1965">
                  <c:v>1.9551712685227749</c:v>
                </c:pt>
                <c:pt idx="1966">
                  <c:v>1.9601204467486339</c:v>
                </c:pt>
                <c:pt idx="1967">
                  <c:v>1.9549516279486709</c:v>
                </c:pt>
                <c:pt idx="1968">
                  <c:v>1.9542343242964171</c:v>
                </c:pt>
                <c:pt idx="1969">
                  <c:v>1.959676703106024</c:v>
                </c:pt>
                <c:pt idx="1970">
                  <c:v>1.9585673451171841</c:v>
                </c:pt>
                <c:pt idx="1971">
                  <c:v>1.96735407814898</c:v>
                </c:pt>
                <c:pt idx="1972">
                  <c:v>1.966265464587829</c:v>
                </c:pt>
                <c:pt idx="1973">
                  <c:v>1.967734967224771</c:v>
                </c:pt>
                <c:pt idx="1974">
                  <c:v>1.9711137735699391</c:v>
                </c:pt>
                <c:pt idx="1975">
                  <c:v>1.9713023601373789</c:v>
                </c:pt>
                <c:pt idx="1976">
                  <c:v>1.966771542110805</c:v>
                </c:pt>
                <c:pt idx="1977">
                  <c:v>1.955662152866515</c:v>
                </c:pt>
                <c:pt idx="1978">
                  <c:v>1.9547646274400561</c:v>
                </c:pt>
                <c:pt idx="1979">
                  <c:v>1.9540866627456479</c:v>
                </c:pt>
                <c:pt idx="1980">
                  <c:v>1.955007621133545</c:v>
                </c:pt>
                <c:pt idx="1981">
                  <c:v>1.9596586279000581</c:v>
                </c:pt>
                <c:pt idx="1982">
                  <c:v>1.9587370166950731</c:v>
                </c:pt>
              </c:numCache>
            </c:numRef>
          </c:val>
          <c:smooth val="0"/>
        </c:ser>
        <c:ser>
          <c:idx val="12"/>
          <c:order val="12"/>
          <c:tx>
            <c:strRef>
              <c:f>Sheet1!$D$1</c:f>
              <c:strCache>
                <c:ptCount val="1"/>
                <c:pt idx="0">
                  <c:v>MTS</c:v>
                </c:pt>
              </c:strCache>
            </c:strRef>
          </c:tx>
          <c:spPr>
            <a:ln w="28575" cap="rnd">
              <a:solidFill>
                <a:schemeClr val="accent1">
                  <a:lumMod val="80000"/>
                  <a:lumOff val="20000"/>
                </a:schemeClr>
              </a:solidFill>
              <a:round/>
            </a:ln>
            <a:effectLst/>
          </c:spPr>
          <c:marker>
            <c:symbol val="none"/>
          </c:marker>
          <c:val>
            <c:numRef>
              <c:f>Sheet1!$D$2:$D$1957</c:f>
              <c:numCache>
                <c:formatCode>General</c:formatCode>
                <c:ptCount val="1956"/>
                <c:pt idx="0">
                  <c:v>1.003347555157023</c:v>
                </c:pt>
                <c:pt idx="1">
                  <c:v>1.003866853643985</c:v>
                </c:pt>
                <c:pt idx="2">
                  <c:v>1.014598686726347</c:v>
                </c:pt>
                <c:pt idx="3">
                  <c:v>1.0192159818596069</c:v>
                </c:pt>
                <c:pt idx="4">
                  <c:v>1.021245333832367</c:v>
                </c:pt>
                <c:pt idx="5">
                  <c:v>1.0228769685729959</c:v>
                </c:pt>
                <c:pt idx="6">
                  <c:v>1.0262538151544449</c:v>
                </c:pt>
                <c:pt idx="7">
                  <c:v>1.025123086225594</c:v>
                </c:pt>
                <c:pt idx="8">
                  <c:v>1.026626296888369</c:v>
                </c:pt>
                <c:pt idx="9">
                  <c:v>1.023938707489338</c:v>
                </c:pt>
                <c:pt idx="10">
                  <c:v>1.0253393723737649</c:v>
                </c:pt>
                <c:pt idx="11">
                  <c:v>1.032052468518607</c:v>
                </c:pt>
                <c:pt idx="12">
                  <c:v>1.0293135521564949</c:v>
                </c:pt>
                <c:pt idx="13">
                  <c:v>1.0263654739874979</c:v>
                </c:pt>
                <c:pt idx="14">
                  <c:v>1.0265464331604719</c:v>
                </c:pt>
                <c:pt idx="15">
                  <c:v>1.0307384927774439</c:v>
                </c:pt>
                <c:pt idx="16">
                  <c:v>1.032608644269577</c:v>
                </c:pt>
                <c:pt idx="17">
                  <c:v>1.0326128435173341</c:v>
                </c:pt>
                <c:pt idx="18">
                  <c:v>1.0291060641955929</c:v>
                </c:pt>
                <c:pt idx="19">
                  <c:v>1.034812748219075</c:v>
                </c:pt>
                <c:pt idx="20">
                  <c:v>1.04251559219609</c:v>
                </c:pt>
                <c:pt idx="21">
                  <c:v>1.0411220049323271</c:v>
                </c:pt>
                <c:pt idx="22">
                  <c:v>1.040666723572589</c:v>
                </c:pt>
                <c:pt idx="23">
                  <c:v>1.036753636020725</c:v>
                </c:pt>
                <c:pt idx="24">
                  <c:v>1.0375188251369429</c:v>
                </c:pt>
                <c:pt idx="25">
                  <c:v>1.0381884882655981</c:v>
                </c:pt>
                <c:pt idx="26">
                  <c:v>1.0410359734274039</c:v>
                </c:pt>
                <c:pt idx="27">
                  <c:v>1.041185716374432</c:v>
                </c:pt>
                <c:pt idx="28">
                  <c:v>1.0404822798665441</c:v>
                </c:pt>
                <c:pt idx="29">
                  <c:v>1.0380470357156231</c:v>
                </c:pt>
                <c:pt idx="30">
                  <c:v>1.0346580576768609</c:v>
                </c:pt>
                <c:pt idx="31">
                  <c:v>1.0346884554339739</c:v>
                </c:pt>
                <c:pt idx="32">
                  <c:v>1.042893579482727</c:v>
                </c:pt>
                <c:pt idx="33">
                  <c:v>1.0442533059127579</c:v>
                </c:pt>
                <c:pt idx="34">
                  <c:v>1.0465170957301591</c:v>
                </c:pt>
                <c:pt idx="35">
                  <c:v>1.0514497485084471</c:v>
                </c:pt>
                <c:pt idx="36">
                  <c:v>1.050535985524448</c:v>
                </c:pt>
                <c:pt idx="37">
                  <c:v>1.0538547423930791</c:v>
                </c:pt>
                <c:pt idx="38">
                  <c:v>1.0521876052593711</c:v>
                </c:pt>
                <c:pt idx="39">
                  <c:v>1.0484967604584721</c:v>
                </c:pt>
                <c:pt idx="40">
                  <c:v>1.044462332910111</c:v>
                </c:pt>
                <c:pt idx="41">
                  <c:v>1.042586738862834</c:v>
                </c:pt>
                <c:pt idx="42">
                  <c:v>1.044416298310979</c:v>
                </c:pt>
                <c:pt idx="43">
                  <c:v>1.043434221655329</c:v>
                </c:pt>
                <c:pt idx="44">
                  <c:v>1.037865052981821</c:v>
                </c:pt>
                <c:pt idx="45">
                  <c:v>1.034486091907574</c:v>
                </c:pt>
                <c:pt idx="46">
                  <c:v>1.039308857872042</c:v>
                </c:pt>
                <c:pt idx="47">
                  <c:v>1.040622084080725</c:v>
                </c:pt>
                <c:pt idx="48">
                  <c:v>1.0383934449658461</c:v>
                </c:pt>
                <c:pt idx="49">
                  <c:v>1.038434331495887</c:v>
                </c:pt>
                <c:pt idx="50">
                  <c:v>1.0409180532813289</c:v>
                </c:pt>
                <c:pt idx="51">
                  <c:v>1.0403376295018461</c:v>
                </c:pt>
                <c:pt idx="52">
                  <c:v>1.03752567890615</c:v>
                </c:pt>
                <c:pt idx="53">
                  <c:v>1.0385126979996291</c:v>
                </c:pt>
                <c:pt idx="54">
                  <c:v>1.040318689569695</c:v>
                </c:pt>
                <c:pt idx="55">
                  <c:v>1.0431980550293529</c:v>
                </c:pt>
                <c:pt idx="56">
                  <c:v>1.0451635349505251</c:v>
                </c:pt>
                <c:pt idx="57">
                  <c:v>1.045787156454778</c:v>
                </c:pt>
                <c:pt idx="58">
                  <c:v>1.047518343304028</c:v>
                </c:pt>
                <c:pt idx="59">
                  <c:v>1.0457592280180521</c:v>
                </c:pt>
                <c:pt idx="60">
                  <c:v>1.0428848972437459</c:v>
                </c:pt>
                <c:pt idx="61">
                  <c:v>1.0421693074913689</c:v>
                </c:pt>
                <c:pt idx="62">
                  <c:v>1.04176387698904</c:v>
                </c:pt>
                <c:pt idx="63">
                  <c:v>1.0426441666818169</c:v>
                </c:pt>
                <c:pt idx="64">
                  <c:v>1.0419504231768091</c:v>
                </c:pt>
                <c:pt idx="65">
                  <c:v>1.042930103481386</c:v>
                </c:pt>
                <c:pt idx="66">
                  <c:v>1.044457232337662</c:v>
                </c:pt>
                <c:pt idx="67">
                  <c:v>1.0463075879005801</c:v>
                </c:pt>
                <c:pt idx="68">
                  <c:v>1.0453411707842979</c:v>
                </c:pt>
                <c:pt idx="69">
                  <c:v>1.0410280145586901</c:v>
                </c:pt>
                <c:pt idx="70">
                  <c:v>1.04376738399103</c:v>
                </c:pt>
                <c:pt idx="71">
                  <c:v>1.045809843915102</c:v>
                </c:pt>
                <c:pt idx="72">
                  <c:v>1.043722718266678</c:v>
                </c:pt>
                <c:pt idx="73">
                  <c:v>1.042792612295758</c:v>
                </c:pt>
                <c:pt idx="74">
                  <c:v>1.0399313850895231</c:v>
                </c:pt>
                <c:pt idx="75">
                  <c:v>1.042211563370055</c:v>
                </c:pt>
                <c:pt idx="76">
                  <c:v>1.0427010249927839</c:v>
                </c:pt>
                <c:pt idx="77">
                  <c:v>1.0405239842930321</c:v>
                </c:pt>
                <c:pt idx="78">
                  <c:v>1.038523200865243</c:v>
                </c:pt>
                <c:pt idx="79">
                  <c:v>1.0378837910380101</c:v>
                </c:pt>
                <c:pt idx="80">
                  <c:v>1.036094592170488</c:v>
                </c:pt>
                <c:pt idx="81">
                  <c:v>1.0381785537798249</c:v>
                </c:pt>
                <c:pt idx="82">
                  <c:v>1.03694053088295</c:v>
                </c:pt>
                <c:pt idx="83">
                  <c:v>1.040050292421874</c:v>
                </c:pt>
                <c:pt idx="84">
                  <c:v>1.0402008181419911</c:v>
                </c:pt>
                <c:pt idx="85">
                  <c:v>1.041842733466245</c:v>
                </c:pt>
                <c:pt idx="86">
                  <c:v>1.043630690463518</c:v>
                </c:pt>
                <c:pt idx="87">
                  <c:v>1.0420813731895111</c:v>
                </c:pt>
                <c:pt idx="88">
                  <c:v>1.0383739712101521</c:v>
                </c:pt>
                <c:pt idx="89">
                  <c:v>1.0366656979570099</c:v>
                </c:pt>
                <c:pt idx="90">
                  <c:v>1.0354781878860071</c:v>
                </c:pt>
                <c:pt idx="91">
                  <c:v>1.032168706734734</c:v>
                </c:pt>
                <c:pt idx="92">
                  <c:v>1.029555938501924</c:v>
                </c:pt>
                <c:pt idx="93">
                  <c:v>1.0333052852187741</c:v>
                </c:pt>
                <c:pt idx="94">
                  <c:v>1.033753837392299</c:v>
                </c:pt>
                <c:pt idx="95">
                  <c:v>1.0300591631202369</c:v>
                </c:pt>
                <c:pt idx="96">
                  <c:v>1.0288155803150809</c:v>
                </c:pt>
                <c:pt idx="97">
                  <c:v>1.028894663509704</c:v>
                </c:pt>
                <c:pt idx="98">
                  <c:v>1.032994746954585</c:v>
                </c:pt>
                <c:pt idx="99">
                  <c:v>1.0352992718287211</c:v>
                </c:pt>
                <c:pt idx="100">
                  <c:v>1.036002845499125</c:v>
                </c:pt>
                <c:pt idx="101">
                  <c:v>1.0376037686141519</c:v>
                </c:pt>
                <c:pt idx="102">
                  <c:v>1.0390416836233261</c:v>
                </c:pt>
                <c:pt idx="103">
                  <c:v>1.0398806009316159</c:v>
                </c:pt>
                <c:pt idx="104">
                  <c:v>1.039806033631657</c:v>
                </c:pt>
                <c:pt idx="105">
                  <c:v>1.0381405368867249</c:v>
                </c:pt>
                <c:pt idx="106">
                  <c:v>1.0392747071068651</c:v>
                </c:pt>
                <c:pt idx="107">
                  <c:v>1.0355216107108349</c:v>
                </c:pt>
                <c:pt idx="108">
                  <c:v>1.0324034033241509</c:v>
                </c:pt>
                <c:pt idx="109">
                  <c:v>1.0366962711266581</c:v>
                </c:pt>
                <c:pt idx="110">
                  <c:v>1.037613193297358</c:v>
                </c:pt>
                <c:pt idx="111">
                  <c:v>1.034563770036848</c:v>
                </c:pt>
                <c:pt idx="112">
                  <c:v>1.0368666289406521</c:v>
                </c:pt>
                <c:pt idx="113">
                  <c:v>1.033449138627468</c:v>
                </c:pt>
                <c:pt idx="114">
                  <c:v>1.033961095136698</c:v>
                </c:pt>
                <c:pt idx="115">
                  <c:v>1.0375860764717539</c:v>
                </c:pt>
                <c:pt idx="116">
                  <c:v>1.039481698950883</c:v>
                </c:pt>
                <c:pt idx="117">
                  <c:v>1.039836216812063</c:v>
                </c:pt>
                <c:pt idx="118">
                  <c:v>1.0458007988924169</c:v>
                </c:pt>
                <c:pt idx="119">
                  <c:v>1.0493725548134449</c:v>
                </c:pt>
                <c:pt idx="120">
                  <c:v>1.0492475896201261</c:v>
                </c:pt>
                <c:pt idx="121">
                  <c:v>1.0468884156785521</c:v>
                </c:pt>
                <c:pt idx="122">
                  <c:v>1.047231316179339</c:v>
                </c:pt>
                <c:pt idx="123">
                  <c:v>1.048834201518017</c:v>
                </c:pt>
                <c:pt idx="124">
                  <c:v>1.05241628582512</c:v>
                </c:pt>
                <c:pt idx="125">
                  <c:v>1.05173586710182</c:v>
                </c:pt>
                <c:pt idx="126">
                  <c:v>1.050165672310893</c:v>
                </c:pt>
                <c:pt idx="127">
                  <c:v>1.052572726956936</c:v>
                </c:pt>
                <c:pt idx="128">
                  <c:v>1.051811498455997</c:v>
                </c:pt>
                <c:pt idx="129">
                  <c:v>1.051816565891055</c:v>
                </c:pt>
                <c:pt idx="130">
                  <c:v>1.055020532452861</c:v>
                </c:pt>
                <c:pt idx="131">
                  <c:v>1.0551274086469069</c:v>
                </c:pt>
                <c:pt idx="132">
                  <c:v>1.057248247561863</c:v>
                </c:pt>
                <c:pt idx="133">
                  <c:v>1.057918373777307</c:v>
                </c:pt>
                <c:pt idx="134">
                  <c:v>1.0582622552410941</c:v>
                </c:pt>
                <c:pt idx="135">
                  <c:v>1.058324438509719</c:v>
                </c:pt>
                <c:pt idx="136">
                  <c:v>1.0643109422264161</c:v>
                </c:pt>
                <c:pt idx="137">
                  <c:v>1.0659315538796019</c:v>
                </c:pt>
                <c:pt idx="138">
                  <c:v>1.06592550441975</c:v>
                </c:pt>
                <c:pt idx="139">
                  <c:v>1.0702036198014859</c:v>
                </c:pt>
                <c:pt idx="140">
                  <c:v>1.0707103612606019</c:v>
                </c:pt>
                <c:pt idx="141">
                  <c:v>1.0707572098416751</c:v>
                </c:pt>
                <c:pt idx="142">
                  <c:v>1.077120199195668</c:v>
                </c:pt>
                <c:pt idx="143">
                  <c:v>1.077687094472616</c:v>
                </c:pt>
                <c:pt idx="144">
                  <c:v>1.0770008644095661</c:v>
                </c:pt>
                <c:pt idx="145">
                  <c:v>1.081004176409071</c:v>
                </c:pt>
                <c:pt idx="146">
                  <c:v>1.080410501023876</c:v>
                </c:pt>
                <c:pt idx="147">
                  <c:v>1.0778988817525961</c:v>
                </c:pt>
                <c:pt idx="148">
                  <c:v>1.0809436040916749</c:v>
                </c:pt>
                <c:pt idx="149">
                  <c:v>1.0796286069011629</c:v>
                </c:pt>
                <c:pt idx="150">
                  <c:v>1.080429460525282</c:v>
                </c:pt>
                <c:pt idx="151">
                  <c:v>1.081903268183799</c:v>
                </c:pt>
                <c:pt idx="152">
                  <c:v>1.081735291332697</c:v>
                </c:pt>
                <c:pt idx="153">
                  <c:v>1.0861366139134661</c:v>
                </c:pt>
                <c:pt idx="154">
                  <c:v>1.087040811136561</c:v>
                </c:pt>
                <c:pt idx="155">
                  <c:v>1.090000452753896</c:v>
                </c:pt>
                <c:pt idx="156">
                  <c:v>1.088289056992316</c:v>
                </c:pt>
                <c:pt idx="157">
                  <c:v>1.0882455677280629</c:v>
                </c:pt>
                <c:pt idx="158">
                  <c:v>1.0875223275385559</c:v>
                </c:pt>
                <c:pt idx="159">
                  <c:v>1.0918705559740609</c:v>
                </c:pt>
                <c:pt idx="160">
                  <c:v>1.0976923257910021</c:v>
                </c:pt>
                <c:pt idx="161">
                  <c:v>1.0971415087908809</c:v>
                </c:pt>
                <c:pt idx="162">
                  <c:v>1.09473022121537</c:v>
                </c:pt>
                <c:pt idx="163">
                  <c:v>1.094247213729626</c:v>
                </c:pt>
                <c:pt idx="164">
                  <c:v>1.0914921997382929</c:v>
                </c:pt>
                <c:pt idx="165">
                  <c:v>1.0895450670526601</c:v>
                </c:pt>
                <c:pt idx="166">
                  <c:v>1.090799207758864</c:v>
                </c:pt>
                <c:pt idx="167">
                  <c:v>1.091955202859926</c:v>
                </c:pt>
                <c:pt idx="168">
                  <c:v>1.093488476786673</c:v>
                </c:pt>
                <c:pt idx="169">
                  <c:v>1.0909807420461579</c:v>
                </c:pt>
                <c:pt idx="170">
                  <c:v>1.091212952938416</c:v>
                </c:pt>
                <c:pt idx="171">
                  <c:v>1.0881394087906751</c:v>
                </c:pt>
                <c:pt idx="172">
                  <c:v>1.091036815995615</c:v>
                </c:pt>
                <c:pt idx="173">
                  <c:v>1.0955779099660321</c:v>
                </c:pt>
                <c:pt idx="174">
                  <c:v>1.093632620715361</c:v>
                </c:pt>
                <c:pt idx="175">
                  <c:v>1.094178911768714</c:v>
                </c:pt>
                <c:pt idx="176">
                  <c:v>1.096585199081926</c:v>
                </c:pt>
                <c:pt idx="177">
                  <c:v>1.095536126671969</c:v>
                </c:pt>
                <c:pt idx="178">
                  <c:v>1.095428308903839</c:v>
                </c:pt>
                <c:pt idx="179">
                  <c:v>1.0966858793512699</c:v>
                </c:pt>
                <c:pt idx="180">
                  <c:v>1.0950309131583591</c:v>
                </c:pt>
                <c:pt idx="181">
                  <c:v>1.09086103058913</c:v>
                </c:pt>
                <c:pt idx="182">
                  <c:v>1.089018880478946</c:v>
                </c:pt>
                <c:pt idx="183">
                  <c:v>1.085473551609931</c:v>
                </c:pt>
                <c:pt idx="184">
                  <c:v>1.0882680493248971</c:v>
                </c:pt>
                <c:pt idx="185">
                  <c:v>1.095280733819157</c:v>
                </c:pt>
                <c:pt idx="186">
                  <c:v>1.1003907169448119</c:v>
                </c:pt>
                <c:pt idx="187">
                  <c:v>1.100152973718749</c:v>
                </c:pt>
                <c:pt idx="188">
                  <c:v>1.096875485575197</c:v>
                </c:pt>
                <c:pt idx="189">
                  <c:v>1.099811099352056</c:v>
                </c:pt>
                <c:pt idx="190">
                  <c:v>1.101482539087318</c:v>
                </c:pt>
                <c:pt idx="191">
                  <c:v>1.094933897591889</c:v>
                </c:pt>
                <c:pt idx="192">
                  <c:v>1.1002880480887911</c:v>
                </c:pt>
                <c:pt idx="193">
                  <c:v>1.106700599623498</c:v>
                </c:pt>
                <c:pt idx="194">
                  <c:v>1.105976076548288</c:v>
                </c:pt>
                <c:pt idx="195">
                  <c:v>1.10590322913906</c:v>
                </c:pt>
                <c:pt idx="196">
                  <c:v>1.1030388036815659</c:v>
                </c:pt>
                <c:pt idx="197">
                  <c:v>1.108130352292223</c:v>
                </c:pt>
                <c:pt idx="198">
                  <c:v>1.112617826275843</c:v>
                </c:pt>
                <c:pt idx="199">
                  <c:v>1.107777192231987</c:v>
                </c:pt>
                <c:pt idx="200">
                  <c:v>1.104283511997509</c:v>
                </c:pt>
                <c:pt idx="201">
                  <c:v>1.0974948600349299</c:v>
                </c:pt>
                <c:pt idx="202">
                  <c:v>1.096789120356084</c:v>
                </c:pt>
                <c:pt idx="203">
                  <c:v>1.091527181137746</c:v>
                </c:pt>
                <c:pt idx="204">
                  <c:v>1.1002882994641281</c:v>
                </c:pt>
                <c:pt idx="205">
                  <c:v>1.1076927115774371</c:v>
                </c:pt>
                <c:pt idx="206">
                  <c:v>1.103547663071113</c:v>
                </c:pt>
                <c:pt idx="207">
                  <c:v>1.1118988241702661</c:v>
                </c:pt>
                <c:pt idx="208">
                  <c:v>1.1129840170884431</c:v>
                </c:pt>
                <c:pt idx="209">
                  <c:v>1.1114733591425221</c:v>
                </c:pt>
                <c:pt idx="210">
                  <c:v>1.112308736359745</c:v>
                </c:pt>
                <c:pt idx="211">
                  <c:v>1.111995401817669</c:v>
                </c:pt>
                <c:pt idx="212">
                  <c:v>1.119584477603234</c:v>
                </c:pt>
                <c:pt idx="213">
                  <c:v>1.118803285547511</c:v>
                </c:pt>
                <c:pt idx="214">
                  <c:v>1.121954546784764</c:v>
                </c:pt>
                <c:pt idx="215">
                  <c:v>1.1271169306613891</c:v>
                </c:pt>
                <c:pt idx="216">
                  <c:v>1.125399749477872</c:v>
                </c:pt>
                <c:pt idx="217">
                  <c:v>1.1323477794180881</c:v>
                </c:pt>
                <c:pt idx="218">
                  <c:v>1.1311090587114849</c:v>
                </c:pt>
                <c:pt idx="219">
                  <c:v>1.1318678151507331</c:v>
                </c:pt>
                <c:pt idx="220">
                  <c:v>1.130830283521695</c:v>
                </c:pt>
                <c:pt idx="221">
                  <c:v>1.1302863071214471</c:v>
                </c:pt>
                <c:pt idx="222">
                  <c:v>1.1310647814915751</c:v>
                </c:pt>
                <c:pt idx="223">
                  <c:v>1.1293193556943191</c:v>
                </c:pt>
                <c:pt idx="224">
                  <c:v>1.1276999546066251</c:v>
                </c:pt>
                <c:pt idx="225">
                  <c:v>1.1260959346465249</c:v>
                </c:pt>
                <c:pt idx="226">
                  <c:v>1.1153991195841719</c:v>
                </c:pt>
                <c:pt idx="227">
                  <c:v>1.1129505053266591</c:v>
                </c:pt>
                <c:pt idx="228">
                  <c:v>1.1122737095305011</c:v>
                </c:pt>
                <c:pt idx="229">
                  <c:v>1.1147118631790021</c:v>
                </c:pt>
                <c:pt idx="230">
                  <c:v>1.113730757826298</c:v>
                </c:pt>
                <c:pt idx="231">
                  <c:v>1.1176898376972271</c:v>
                </c:pt>
                <c:pt idx="232">
                  <c:v>1.11418175135376</c:v>
                </c:pt>
                <c:pt idx="233">
                  <c:v>1.1193908904154011</c:v>
                </c:pt>
                <c:pt idx="234">
                  <c:v>1.115892324359246</c:v>
                </c:pt>
                <c:pt idx="235">
                  <c:v>1.115374311219147</c:v>
                </c:pt>
                <c:pt idx="236">
                  <c:v>1.1152819969223691</c:v>
                </c:pt>
                <c:pt idx="237">
                  <c:v>1.1211532932898971</c:v>
                </c:pt>
                <c:pt idx="238">
                  <c:v>1.123136312408606</c:v>
                </c:pt>
                <c:pt idx="239">
                  <c:v>1.124389087452027</c:v>
                </c:pt>
                <c:pt idx="240">
                  <c:v>1.126915824324654</c:v>
                </c:pt>
                <c:pt idx="241">
                  <c:v>1.121856865708815</c:v>
                </c:pt>
                <c:pt idx="242">
                  <c:v>1.1201752956014901</c:v>
                </c:pt>
                <c:pt idx="243">
                  <c:v>1.119012742521112</c:v>
                </c:pt>
                <c:pt idx="244">
                  <c:v>1.1227858616277151</c:v>
                </c:pt>
                <c:pt idx="245">
                  <c:v>1.125987261815379</c:v>
                </c:pt>
                <c:pt idx="246">
                  <c:v>1.128229312887632</c:v>
                </c:pt>
                <c:pt idx="247">
                  <c:v>1.125523273393523</c:v>
                </c:pt>
                <c:pt idx="248">
                  <c:v>1.130278566301359</c:v>
                </c:pt>
                <c:pt idx="249">
                  <c:v>1.1288624076920999</c:v>
                </c:pt>
                <c:pt idx="250">
                  <c:v>1.134144788322214</c:v>
                </c:pt>
                <c:pt idx="251">
                  <c:v>1.131389143714566</c:v>
                </c:pt>
                <c:pt idx="252">
                  <c:v>1.1264556899350371</c:v>
                </c:pt>
                <c:pt idx="253">
                  <c:v>1.1297011079435639</c:v>
                </c:pt>
                <c:pt idx="254">
                  <c:v>1.128231707232364</c:v>
                </c:pt>
                <c:pt idx="255">
                  <c:v>1.125139310528116</c:v>
                </c:pt>
                <c:pt idx="256">
                  <c:v>1.1339276742725839</c:v>
                </c:pt>
                <c:pt idx="257">
                  <c:v>1.1319158770846109</c:v>
                </c:pt>
                <c:pt idx="258">
                  <c:v>1.131962990748411</c:v>
                </c:pt>
                <c:pt idx="259">
                  <c:v>1.1282934792640631</c:v>
                </c:pt>
                <c:pt idx="260">
                  <c:v>1.127979585829562</c:v>
                </c:pt>
                <c:pt idx="261">
                  <c:v>1.126409179086197</c:v>
                </c:pt>
                <c:pt idx="262">
                  <c:v>1.1251847660026051</c:v>
                </c:pt>
                <c:pt idx="263">
                  <c:v>1.121593389445126</c:v>
                </c:pt>
                <c:pt idx="264">
                  <c:v>1.1220777610375401</c:v>
                </c:pt>
                <c:pt idx="265">
                  <c:v>1.1190631012971359</c:v>
                </c:pt>
                <c:pt idx="266">
                  <c:v>1.118395481038148</c:v>
                </c:pt>
                <c:pt idx="267">
                  <c:v>1.1166207377198349</c:v>
                </c:pt>
                <c:pt idx="268">
                  <c:v>1.119958697197404</c:v>
                </c:pt>
                <c:pt idx="269">
                  <c:v>1.1245836361345689</c:v>
                </c:pt>
                <c:pt idx="270">
                  <c:v>1.120180784810316</c:v>
                </c:pt>
                <c:pt idx="271">
                  <c:v>1.1263068757034489</c:v>
                </c:pt>
                <c:pt idx="272">
                  <c:v>1.127766377439569</c:v>
                </c:pt>
                <c:pt idx="273">
                  <c:v>1.132738692300524</c:v>
                </c:pt>
                <c:pt idx="274">
                  <c:v>1.128331816281245</c:v>
                </c:pt>
                <c:pt idx="275">
                  <c:v>1.1219563631903211</c:v>
                </c:pt>
                <c:pt idx="276">
                  <c:v>1.1242016824918839</c:v>
                </c:pt>
                <c:pt idx="277">
                  <c:v>1.122294335037344</c:v>
                </c:pt>
                <c:pt idx="278">
                  <c:v>1.123669737879202</c:v>
                </c:pt>
                <c:pt idx="279">
                  <c:v>1.1236397095339701</c:v>
                </c:pt>
                <c:pt idx="280">
                  <c:v>1.1213266958782879</c:v>
                </c:pt>
                <c:pt idx="281">
                  <c:v>1.1260330444968429</c:v>
                </c:pt>
                <c:pt idx="282">
                  <c:v>1.1285188704285589</c:v>
                </c:pt>
                <c:pt idx="283">
                  <c:v>1.1294069583833779</c:v>
                </c:pt>
                <c:pt idx="284">
                  <c:v>1.1300146818278729</c:v>
                </c:pt>
                <c:pt idx="285">
                  <c:v>1.127686458977381</c:v>
                </c:pt>
                <c:pt idx="286">
                  <c:v>1.126970851811816</c:v>
                </c:pt>
                <c:pt idx="287">
                  <c:v>1.1269893988995789</c:v>
                </c:pt>
                <c:pt idx="288">
                  <c:v>1.126864200827945</c:v>
                </c:pt>
                <c:pt idx="289">
                  <c:v>1.1327390376039019</c:v>
                </c:pt>
                <c:pt idx="290">
                  <c:v>1.1326041353067959</c:v>
                </c:pt>
                <c:pt idx="291">
                  <c:v>1.1298782597479251</c:v>
                </c:pt>
                <c:pt idx="292">
                  <c:v>1.1235679402700389</c:v>
                </c:pt>
                <c:pt idx="293">
                  <c:v>1.12797381436779</c:v>
                </c:pt>
                <c:pt idx="294">
                  <c:v>1.1270848530289179</c:v>
                </c:pt>
                <c:pt idx="295">
                  <c:v>1.128340035731644</c:v>
                </c:pt>
                <c:pt idx="296">
                  <c:v>1.1284516384360499</c:v>
                </c:pt>
                <c:pt idx="297">
                  <c:v>1.129434413455191</c:v>
                </c:pt>
                <c:pt idx="298">
                  <c:v>1.1322123245385269</c:v>
                </c:pt>
                <c:pt idx="299">
                  <c:v>1.1366450296654871</c:v>
                </c:pt>
                <c:pt idx="300">
                  <c:v>1.1323681073599321</c:v>
                </c:pt>
                <c:pt idx="301">
                  <c:v>1.132636695448914</c:v>
                </c:pt>
                <c:pt idx="302">
                  <c:v>1.1246510898847211</c:v>
                </c:pt>
                <c:pt idx="303">
                  <c:v>1.1264911711425289</c:v>
                </c:pt>
                <c:pt idx="304">
                  <c:v>1.1250249354626931</c:v>
                </c:pt>
                <c:pt idx="305">
                  <c:v>1.1197736949180011</c:v>
                </c:pt>
                <c:pt idx="306">
                  <c:v>1.1265918402906669</c:v>
                </c:pt>
                <c:pt idx="307">
                  <c:v>1.13028599108984</c:v>
                </c:pt>
                <c:pt idx="308">
                  <c:v>1.1303744242856659</c:v>
                </c:pt>
                <c:pt idx="309">
                  <c:v>1.125072876325325</c:v>
                </c:pt>
                <c:pt idx="310">
                  <c:v>1.123081372850357</c:v>
                </c:pt>
                <c:pt idx="311">
                  <c:v>1.1241915733356611</c:v>
                </c:pt>
                <c:pt idx="312">
                  <c:v>1.1255638722996499</c:v>
                </c:pt>
                <c:pt idx="313">
                  <c:v>1.1309651822669</c:v>
                </c:pt>
                <c:pt idx="314">
                  <c:v>1.131377961333957</c:v>
                </c:pt>
                <c:pt idx="315">
                  <c:v>1.1340397254963419</c:v>
                </c:pt>
                <c:pt idx="316">
                  <c:v>1.1324903751776061</c:v>
                </c:pt>
                <c:pt idx="317">
                  <c:v>1.1331751705693389</c:v>
                </c:pt>
                <c:pt idx="318">
                  <c:v>1.132653420718214</c:v>
                </c:pt>
                <c:pt idx="319">
                  <c:v>1.134037762186249</c:v>
                </c:pt>
                <c:pt idx="320">
                  <c:v>1.13539299619392</c:v>
                </c:pt>
                <c:pt idx="321">
                  <c:v>1.134563009744779</c:v>
                </c:pt>
                <c:pt idx="322">
                  <c:v>1.1345608016179889</c:v>
                </c:pt>
                <c:pt idx="323">
                  <c:v>1.1335839534551631</c:v>
                </c:pt>
                <c:pt idx="324">
                  <c:v>1.131540374907364</c:v>
                </c:pt>
                <c:pt idx="325">
                  <c:v>1.133308326812515</c:v>
                </c:pt>
                <c:pt idx="326">
                  <c:v>1.1308440743607959</c:v>
                </c:pt>
                <c:pt idx="327">
                  <c:v>1.132384279403176</c:v>
                </c:pt>
                <c:pt idx="328">
                  <c:v>1.130596405674954</c:v>
                </c:pt>
                <c:pt idx="329">
                  <c:v>1.1318813786296511</c:v>
                </c:pt>
                <c:pt idx="330">
                  <c:v>1.1354218067151221</c:v>
                </c:pt>
                <c:pt idx="331">
                  <c:v>1.1347692925303521</c:v>
                </c:pt>
                <c:pt idx="332">
                  <c:v>1.1398835808797829</c:v>
                </c:pt>
                <c:pt idx="333">
                  <c:v>1.143689864474007</c:v>
                </c:pt>
                <c:pt idx="334">
                  <c:v>1.1436787544293039</c:v>
                </c:pt>
                <c:pt idx="335">
                  <c:v>1.1423266417907589</c:v>
                </c:pt>
                <c:pt idx="336">
                  <c:v>1.143395156882058</c:v>
                </c:pt>
                <c:pt idx="337">
                  <c:v>1.14374905687054</c:v>
                </c:pt>
                <c:pt idx="338">
                  <c:v>1.1429781770878149</c:v>
                </c:pt>
                <c:pt idx="339">
                  <c:v>1.1445790455020191</c:v>
                </c:pt>
                <c:pt idx="340">
                  <c:v>1.1460543148132669</c:v>
                </c:pt>
                <c:pt idx="341">
                  <c:v>1.143394031214199</c:v>
                </c:pt>
                <c:pt idx="342">
                  <c:v>1.1419126376083399</c:v>
                </c:pt>
                <c:pt idx="343">
                  <c:v>1.142126292999216</c:v>
                </c:pt>
                <c:pt idx="344">
                  <c:v>1.145686784848845</c:v>
                </c:pt>
                <c:pt idx="345">
                  <c:v>1.1486554368130679</c:v>
                </c:pt>
                <c:pt idx="346">
                  <c:v>1.145078943665099</c:v>
                </c:pt>
                <c:pt idx="347">
                  <c:v>1.142624500094058</c:v>
                </c:pt>
                <c:pt idx="348">
                  <c:v>1.1427351640949051</c:v>
                </c:pt>
                <c:pt idx="349">
                  <c:v>1.144949568338921</c:v>
                </c:pt>
                <c:pt idx="350">
                  <c:v>1.1473142412526289</c:v>
                </c:pt>
                <c:pt idx="351">
                  <c:v>1.1482046655145539</c:v>
                </c:pt>
                <c:pt idx="352">
                  <c:v>1.1499406357751949</c:v>
                </c:pt>
                <c:pt idx="353">
                  <c:v>1.147912581376372</c:v>
                </c:pt>
                <c:pt idx="354">
                  <c:v>1.144668817138403</c:v>
                </c:pt>
                <c:pt idx="355">
                  <c:v>1.1416498484454951</c:v>
                </c:pt>
                <c:pt idx="356">
                  <c:v>1.146128725836516</c:v>
                </c:pt>
                <c:pt idx="357">
                  <c:v>1.1480713430482821</c:v>
                </c:pt>
                <c:pt idx="358">
                  <c:v>1.1493638255082199</c:v>
                </c:pt>
                <c:pt idx="359">
                  <c:v>1.1475334158159769</c:v>
                </c:pt>
                <c:pt idx="360">
                  <c:v>1.147399761687236</c:v>
                </c:pt>
                <c:pt idx="361">
                  <c:v>1.1502448494844379</c:v>
                </c:pt>
                <c:pt idx="362">
                  <c:v>1.1512468749883651</c:v>
                </c:pt>
                <c:pt idx="363">
                  <c:v>1.1514473845874591</c:v>
                </c:pt>
                <c:pt idx="364">
                  <c:v>1.1528598668501671</c:v>
                </c:pt>
                <c:pt idx="365">
                  <c:v>1.1518557924817701</c:v>
                </c:pt>
                <c:pt idx="366">
                  <c:v>1.152063613790997</c:v>
                </c:pt>
                <c:pt idx="367">
                  <c:v>1.1527404133296</c:v>
                </c:pt>
                <c:pt idx="368">
                  <c:v>1.148678522319599</c:v>
                </c:pt>
                <c:pt idx="369">
                  <c:v>1.147949578478475</c:v>
                </c:pt>
                <c:pt idx="370">
                  <c:v>1.1460921007753779</c:v>
                </c:pt>
                <c:pt idx="371">
                  <c:v>1.1495359889233401</c:v>
                </c:pt>
                <c:pt idx="372">
                  <c:v>1.1502228245392321</c:v>
                </c:pt>
                <c:pt idx="373">
                  <c:v>1.1507026098795241</c:v>
                </c:pt>
                <c:pt idx="374">
                  <c:v>1.1497070698032861</c:v>
                </c:pt>
                <c:pt idx="375">
                  <c:v>1.1486707972614929</c:v>
                </c:pt>
                <c:pt idx="376">
                  <c:v>1.1533248005892081</c:v>
                </c:pt>
                <c:pt idx="377">
                  <c:v>1.151396792264662</c:v>
                </c:pt>
                <c:pt idx="378">
                  <c:v>1.1516263613496049</c:v>
                </c:pt>
                <c:pt idx="379">
                  <c:v>1.1537217265024551</c:v>
                </c:pt>
                <c:pt idx="380">
                  <c:v>1.152347147078344</c:v>
                </c:pt>
                <c:pt idx="381">
                  <c:v>1.1489015815481951</c:v>
                </c:pt>
                <c:pt idx="382">
                  <c:v>1.1475668482890451</c:v>
                </c:pt>
                <c:pt idx="383">
                  <c:v>1.149956952311707</c:v>
                </c:pt>
                <c:pt idx="384">
                  <c:v>1.1521096628927761</c:v>
                </c:pt>
                <c:pt idx="385">
                  <c:v>1.1593878309433501</c:v>
                </c:pt>
                <c:pt idx="386">
                  <c:v>1.161154966455612</c:v>
                </c:pt>
                <c:pt idx="387">
                  <c:v>1.165977621491942</c:v>
                </c:pt>
                <c:pt idx="388">
                  <c:v>1.167336279847313</c:v>
                </c:pt>
                <c:pt idx="389">
                  <c:v>1.1612533826177851</c:v>
                </c:pt>
                <c:pt idx="390">
                  <c:v>1.165389294707601</c:v>
                </c:pt>
                <c:pt idx="391">
                  <c:v>1.165493386047195</c:v>
                </c:pt>
                <c:pt idx="392">
                  <c:v>1.1728170787936329</c:v>
                </c:pt>
                <c:pt idx="393">
                  <c:v>1.168665487466918</c:v>
                </c:pt>
                <c:pt idx="394">
                  <c:v>1.1729342986989011</c:v>
                </c:pt>
                <c:pt idx="395">
                  <c:v>1.1694628077829159</c:v>
                </c:pt>
                <c:pt idx="396">
                  <c:v>1.1752093639818719</c:v>
                </c:pt>
                <c:pt idx="397">
                  <c:v>1.172352782000518</c:v>
                </c:pt>
                <c:pt idx="398">
                  <c:v>1.174765708619262</c:v>
                </c:pt>
                <c:pt idx="399">
                  <c:v>1.172057710501643</c:v>
                </c:pt>
                <c:pt idx="400">
                  <c:v>1.1749829579832081</c:v>
                </c:pt>
                <c:pt idx="401">
                  <c:v>1.174014181903813</c:v>
                </c:pt>
                <c:pt idx="402">
                  <c:v>1.1744281623168129</c:v>
                </c:pt>
                <c:pt idx="403">
                  <c:v>1.1728671552129739</c:v>
                </c:pt>
                <c:pt idx="404">
                  <c:v>1.177788720230704</c:v>
                </c:pt>
                <c:pt idx="405">
                  <c:v>1.177557049823889</c:v>
                </c:pt>
                <c:pt idx="406">
                  <c:v>1.180305978247401</c:v>
                </c:pt>
                <c:pt idx="407">
                  <c:v>1.178688888842605</c:v>
                </c:pt>
                <c:pt idx="408">
                  <c:v>1.173729160058206</c:v>
                </c:pt>
                <c:pt idx="409">
                  <c:v>1.1770477587117629</c:v>
                </c:pt>
                <c:pt idx="410">
                  <c:v>1.1776324754105409</c:v>
                </c:pt>
                <c:pt idx="411">
                  <c:v>1.1800462183181331</c:v>
                </c:pt>
                <c:pt idx="412">
                  <c:v>1.1838227021856149</c:v>
                </c:pt>
                <c:pt idx="413">
                  <c:v>1.1851114851517901</c:v>
                </c:pt>
                <c:pt idx="414">
                  <c:v>1.185440534741208</c:v>
                </c:pt>
                <c:pt idx="415">
                  <c:v>1.197122026180147</c:v>
                </c:pt>
                <c:pt idx="416">
                  <c:v>1.1956121124608921</c:v>
                </c:pt>
                <c:pt idx="417">
                  <c:v>1.1928557084665861</c:v>
                </c:pt>
                <c:pt idx="418">
                  <c:v>1.2024427610655151</c:v>
                </c:pt>
                <c:pt idx="419">
                  <c:v>1.1999214457910441</c:v>
                </c:pt>
                <c:pt idx="420">
                  <c:v>1.2197901544508141</c:v>
                </c:pt>
                <c:pt idx="421">
                  <c:v>1.2238456631564529</c:v>
                </c:pt>
                <c:pt idx="422">
                  <c:v>1.2309604098713689</c:v>
                </c:pt>
                <c:pt idx="423">
                  <c:v>1.2311683416429939</c:v>
                </c:pt>
                <c:pt idx="424">
                  <c:v>1.226943468035647</c:v>
                </c:pt>
                <c:pt idx="425">
                  <c:v>1.232480479753115</c:v>
                </c:pt>
                <c:pt idx="426">
                  <c:v>1.2395232508475169</c:v>
                </c:pt>
                <c:pt idx="427">
                  <c:v>1.240378618239941</c:v>
                </c:pt>
                <c:pt idx="428">
                  <c:v>1.238635804243533</c:v>
                </c:pt>
                <c:pt idx="429">
                  <c:v>1.2441732409569051</c:v>
                </c:pt>
                <c:pt idx="430">
                  <c:v>1.249772589022216</c:v>
                </c:pt>
                <c:pt idx="431">
                  <c:v>1.2472809556972491</c:v>
                </c:pt>
                <c:pt idx="432">
                  <c:v>1.243330484130023</c:v>
                </c:pt>
                <c:pt idx="433">
                  <c:v>1.247045032475155</c:v>
                </c:pt>
                <c:pt idx="434">
                  <c:v>1.248779659159863</c:v>
                </c:pt>
                <c:pt idx="435">
                  <c:v>1.2491508277482319</c:v>
                </c:pt>
                <c:pt idx="436">
                  <c:v>1.246999968686709</c:v>
                </c:pt>
                <c:pt idx="437">
                  <c:v>1.2508131153317721</c:v>
                </c:pt>
                <c:pt idx="438">
                  <c:v>1.2436736567854361</c:v>
                </c:pt>
                <c:pt idx="439">
                  <c:v>1.2494067924240051</c:v>
                </c:pt>
                <c:pt idx="440">
                  <c:v>1.256972625274837</c:v>
                </c:pt>
                <c:pt idx="441">
                  <c:v>1.2449436369075351</c:v>
                </c:pt>
                <c:pt idx="442">
                  <c:v>1.229306158804462</c:v>
                </c:pt>
                <c:pt idx="443">
                  <c:v>1.232681074245539</c:v>
                </c:pt>
                <c:pt idx="444">
                  <c:v>1.2363338736031819</c:v>
                </c:pt>
                <c:pt idx="445">
                  <c:v>1.2434568695989541</c:v>
                </c:pt>
                <c:pt idx="446">
                  <c:v>1.2471053538111261</c:v>
                </c:pt>
                <c:pt idx="447">
                  <c:v>1.248664602258275</c:v>
                </c:pt>
                <c:pt idx="448">
                  <c:v>1.2494353253222581</c:v>
                </c:pt>
                <c:pt idx="449">
                  <c:v>1.246986289920436</c:v>
                </c:pt>
                <c:pt idx="450">
                  <c:v>1.2434018934273769</c:v>
                </c:pt>
                <c:pt idx="451">
                  <c:v>1.2386211196345309</c:v>
                </c:pt>
                <c:pt idx="452">
                  <c:v>1.243285665792206</c:v>
                </c:pt>
                <c:pt idx="453">
                  <c:v>1.2407622781348671</c:v>
                </c:pt>
                <c:pt idx="454">
                  <c:v>1.237363783792097</c:v>
                </c:pt>
                <c:pt idx="455">
                  <c:v>1.23713783446824</c:v>
                </c:pt>
                <c:pt idx="456">
                  <c:v>1.236999131123022</c:v>
                </c:pt>
                <c:pt idx="457">
                  <c:v>1.239849640170428</c:v>
                </c:pt>
                <c:pt idx="458">
                  <c:v>1.243106978715929</c:v>
                </c:pt>
                <c:pt idx="459">
                  <c:v>1.2438993060206389</c:v>
                </c:pt>
                <c:pt idx="460">
                  <c:v>1.245897081709427</c:v>
                </c:pt>
                <c:pt idx="461">
                  <c:v>1.243921546073232</c:v>
                </c:pt>
                <c:pt idx="462">
                  <c:v>1.248583060276004</c:v>
                </c:pt>
                <c:pt idx="463">
                  <c:v>1.2500039673573189</c:v>
                </c:pt>
                <c:pt idx="464">
                  <c:v>1.2492654877728071</c:v>
                </c:pt>
                <c:pt idx="465">
                  <c:v>1.249508056021672</c:v>
                </c:pt>
                <c:pt idx="466">
                  <c:v>1.249433294934428</c:v>
                </c:pt>
                <c:pt idx="467">
                  <c:v>1.245454287041442</c:v>
                </c:pt>
                <c:pt idx="468">
                  <c:v>1.246614022608731</c:v>
                </c:pt>
                <c:pt idx="469">
                  <c:v>1.2479732624222479</c:v>
                </c:pt>
                <c:pt idx="470">
                  <c:v>1.2547691700595489</c:v>
                </c:pt>
                <c:pt idx="471">
                  <c:v>1.2545279890569769</c:v>
                </c:pt>
                <c:pt idx="472">
                  <c:v>1.253813225366265</c:v>
                </c:pt>
                <c:pt idx="473">
                  <c:v>1.2556711462891219</c:v>
                </c:pt>
                <c:pt idx="474">
                  <c:v>1.254251678563423</c:v>
                </c:pt>
                <c:pt idx="475">
                  <c:v>1.255823072191504</c:v>
                </c:pt>
                <c:pt idx="476">
                  <c:v>1.2554637330594129</c:v>
                </c:pt>
                <c:pt idx="477">
                  <c:v>1.2584436259096761</c:v>
                </c:pt>
                <c:pt idx="478">
                  <c:v>1.257344402490739</c:v>
                </c:pt>
                <c:pt idx="479">
                  <c:v>1.2549715567900059</c:v>
                </c:pt>
                <c:pt idx="480">
                  <c:v>1.257853259325062</c:v>
                </c:pt>
                <c:pt idx="481">
                  <c:v>1.2593094614959759</c:v>
                </c:pt>
                <c:pt idx="482">
                  <c:v>1.258385403262575</c:v>
                </c:pt>
                <c:pt idx="483">
                  <c:v>1.2564495161632081</c:v>
                </c:pt>
                <c:pt idx="484">
                  <c:v>1.256100130274233</c:v>
                </c:pt>
                <c:pt idx="485">
                  <c:v>1.2645186132738531</c:v>
                </c:pt>
                <c:pt idx="486">
                  <c:v>1.267541951007207</c:v>
                </c:pt>
                <c:pt idx="487">
                  <c:v>1.263742576995063</c:v>
                </c:pt>
                <c:pt idx="488">
                  <c:v>1.257069925152464</c:v>
                </c:pt>
                <c:pt idx="489">
                  <c:v>1.254499924647861</c:v>
                </c:pt>
                <c:pt idx="490">
                  <c:v>1.2542619610010699</c:v>
                </c:pt>
                <c:pt idx="491">
                  <c:v>1.2537090396091639</c:v>
                </c:pt>
                <c:pt idx="492">
                  <c:v>1.25762811021198</c:v>
                </c:pt>
                <c:pt idx="493">
                  <c:v>1.256779794217227</c:v>
                </c:pt>
                <c:pt idx="494">
                  <c:v>1.2471048778846481</c:v>
                </c:pt>
                <c:pt idx="495">
                  <c:v>1.2483422366771331</c:v>
                </c:pt>
                <c:pt idx="496">
                  <c:v>1.2473286833763659</c:v>
                </c:pt>
                <c:pt idx="497">
                  <c:v>1.2397150566731521</c:v>
                </c:pt>
                <c:pt idx="498">
                  <c:v>1.2422184403275469</c:v>
                </c:pt>
                <c:pt idx="499">
                  <c:v>1.2395318917732121</c:v>
                </c:pt>
                <c:pt idx="500">
                  <c:v>1.239599730403123</c:v>
                </c:pt>
                <c:pt idx="501">
                  <c:v>1.2416810655928561</c:v>
                </c:pt>
                <c:pt idx="502">
                  <c:v>1.2388413214704601</c:v>
                </c:pt>
                <c:pt idx="503">
                  <c:v>1.2351576391178181</c:v>
                </c:pt>
                <c:pt idx="504">
                  <c:v>1.2388585682989861</c:v>
                </c:pt>
                <c:pt idx="505">
                  <c:v>1.233837304936418</c:v>
                </c:pt>
                <c:pt idx="506">
                  <c:v>1.234440088378304</c:v>
                </c:pt>
                <c:pt idx="507">
                  <c:v>1.2380756925353009</c:v>
                </c:pt>
                <c:pt idx="508">
                  <c:v>1.235610623804519</c:v>
                </c:pt>
                <c:pt idx="509">
                  <c:v>1.23702616348525</c:v>
                </c:pt>
                <c:pt idx="510">
                  <c:v>1.2371872874910641</c:v>
                </c:pt>
                <c:pt idx="511">
                  <c:v>1.2444830119201571</c:v>
                </c:pt>
                <c:pt idx="512">
                  <c:v>1.244150002553996</c:v>
                </c:pt>
                <c:pt idx="513">
                  <c:v>1.248383573540286</c:v>
                </c:pt>
                <c:pt idx="514">
                  <c:v>1.244281056557164</c:v>
                </c:pt>
                <c:pt idx="515">
                  <c:v>1.244268126059362</c:v>
                </c:pt>
                <c:pt idx="516">
                  <c:v>1.2428547421457581</c:v>
                </c:pt>
                <c:pt idx="517">
                  <c:v>1.2411053011802231</c:v>
                </c:pt>
                <c:pt idx="518">
                  <c:v>1.241587532966649</c:v>
                </c:pt>
                <c:pt idx="519">
                  <c:v>1.2391649051340961</c:v>
                </c:pt>
                <c:pt idx="520">
                  <c:v>1.2385838635722031</c:v>
                </c:pt>
                <c:pt idx="521">
                  <c:v>1.2394573187974061</c:v>
                </c:pt>
                <c:pt idx="522">
                  <c:v>1.237156090593887</c:v>
                </c:pt>
                <c:pt idx="523">
                  <c:v>1.2402438108214531</c:v>
                </c:pt>
                <c:pt idx="524">
                  <c:v>1.2438559752702809</c:v>
                </c:pt>
                <c:pt idx="525">
                  <c:v>1.244040945594463</c:v>
                </c:pt>
                <c:pt idx="526">
                  <c:v>1.2453736756389531</c:v>
                </c:pt>
                <c:pt idx="527">
                  <c:v>1.2394310682297449</c:v>
                </c:pt>
                <c:pt idx="528">
                  <c:v>1.241998495548275</c:v>
                </c:pt>
                <c:pt idx="529">
                  <c:v>1.2392007233631279</c:v>
                </c:pt>
                <c:pt idx="530">
                  <c:v>1.243706277214361</c:v>
                </c:pt>
                <c:pt idx="531">
                  <c:v>1.2465071095357889</c:v>
                </c:pt>
                <c:pt idx="532">
                  <c:v>1.2493908479965039</c:v>
                </c:pt>
                <c:pt idx="533">
                  <c:v>1.251245921152401</c:v>
                </c:pt>
                <c:pt idx="534">
                  <c:v>1.2543746328685801</c:v>
                </c:pt>
                <c:pt idx="535">
                  <c:v>1.250011410815701</c:v>
                </c:pt>
                <c:pt idx="536">
                  <c:v>1.251307523449231</c:v>
                </c:pt>
                <c:pt idx="537">
                  <c:v>1.249084534920732</c:v>
                </c:pt>
                <c:pt idx="538">
                  <c:v>1.2474985689680811</c:v>
                </c:pt>
                <c:pt idx="539">
                  <c:v>1.249508997228846</c:v>
                </c:pt>
                <c:pt idx="540">
                  <c:v>1.2534983487162921</c:v>
                </c:pt>
                <c:pt idx="541">
                  <c:v>1.2574000565916681</c:v>
                </c:pt>
                <c:pt idx="542">
                  <c:v>1.2601046961296301</c:v>
                </c:pt>
                <c:pt idx="543">
                  <c:v>1.252385129276985</c:v>
                </c:pt>
                <c:pt idx="544">
                  <c:v>1.251619020759569</c:v>
                </c:pt>
                <c:pt idx="545">
                  <c:v>1.252399971555253</c:v>
                </c:pt>
                <c:pt idx="546">
                  <c:v>1.253684243990818</c:v>
                </c:pt>
                <c:pt idx="547">
                  <c:v>1.254773633977966</c:v>
                </c:pt>
                <c:pt idx="548">
                  <c:v>1.256699822441232</c:v>
                </c:pt>
                <c:pt idx="549">
                  <c:v>1.2575925420108081</c:v>
                </c:pt>
                <c:pt idx="550">
                  <c:v>1.254790847895497</c:v>
                </c:pt>
                <c:pt idx="551">
                  <c:v>1.255670869882604</c:v>
                </c:pt>
                <c:pt idx="552">
                  <c:v>1.25230290375994</c:v>
                </c:pt>
                <c:pt idx="553">
                  <c:v>1.252526611815076</c:v>
                </c:pt>
                <c:pt idx="554">
                  <c:v>1.2520943721089119</c:v>
                </c:pt>
                <c:pt idx="555">
                  <c:v>1.2516160970848711</c:v>
                </c:pt>
                <c:pt idx="556">
                  <c:v>1.252626039065478</c:v>
                </c:pt>
                <c:pt idx="557">
                  <c:v>1.2513137866361581</c:v>
                </c:pt>
                <c:pt idx="558">
                  <c:v>1.2509407231949741</c:v>
                </c:pt>
                <c:pt idx="559">
                  <c:v>1.2512325156088151</c:v>
                </c:pt>
                <c:pt idx="560">
                  <c:v>1.2499795055519429</c:v>
                </c:pt>
                <c:pt idx="561">
                  <c:v>1.2515295949238481</c:v>
                </c:pt>
                <c:pt idx="562">
                  <c:v>1.2506022768749681</c:v>
                </c:pt>
                <c:pt idx="563">
                  <c:v>1.244216535981119</c:v>
                </c:pt>
                <c:pt idx="564">
                  <c:v>1.246015323357734</c:v>
                </c:pt>
                <c:pt idx="565">
                  <c:v>1.246645921668222</c:v>
                </c:pt>
                <c:pt idx="566">
                  <c:v>1.245167166657916</c:v>
                </c:pt>
                <c:pt idx="567">
                  <c:v>1.252912730780231</c:v>
                </c:pt>
                <c:pt idx="568">
                  <c:v>1.264225853045978</c:v>
                </c:pt>
                <c:pt idx="569">
                  <c:v>1.262219361059931</c:v>
                </c:pt>
                <c:pt idx="570">
                  <c:v>1.2545657359750191</c:v>
                </c:pt>
                <c:pt idx="571">
                  <c:v>1.2549226602329711</c:v>
                </c:pt>
                <c:pt idx="572">
                  <c:v>1.2570240855028749</c:v>
                </c:pt>
                <c:pt idx="573">
                  <c:v>1.255459825272794</c:v>
                </c:pt>
                <c:pt idx="574">
                  <c:v>1.2566040512374379</c:v>
                </c:pt>
                <c:pt idx="575">
                  <c:v>1.2598521085564871</c:v>
                </c:pt>
                <c:pt idx="576">
                  <c:v>1.2593463505411711</c:v>
                </c:pt>
                <c:pt idx="577">
                  <c:v>1.26024867778598</c:v>
                </c:pt>
                <c:pt idx="578">
                  <c:v>1.260176733004863</c:v>
                </c:pt>
                <c:pt idx="579">
                  <c:v>1.255294631990604</c:v>
                </c:pt>
                <c:pt idx="580">
                  <c:v>1.2563105446380489</c:v>
                </c:pt>
                <c:pt idx="581">
                  <c:v>1.254611930791161</c:v>
                </c:pt>
                <c:pt idx="582">
                  <c:v>1.2575869168032909</c:v>
                </c:pt>
                <c:pt idx="583">
                  <c:v>1.26837111553521</c:v>
                </c:pt>
                <c:pt idx="584">
                  <c:v>1.2709255086437421</c:v>
                </c:pt>
                <c:pt idx="585">
                  <c:v>1.2680056577031089</c:v>
                </c:pt>
                <c:pt idx="586">
                  <c:v>1.2713105853566089</c:v>
                </c:pt>
                <c:pt idx="587">
                  <c:v>1.275678142250787</c:v>
                </c:pt>
                <c:pt idx="588">
                  <c:v>1.272921095893061</c:v>
                </c:pt>
                <c:pt idx="589">
                  <c:v>1.272997181243428</c:v>
                </c:pt>
                <c:pt idx="590">
                  <c:v>1.2770904002620169</c:v>
                </c:pt>
                <c:pt idx="591">
                  <c:v>1.2774566526635041</c:v>
                </c:pt>
                <c:pt idx="592">
                  <c:v>1.273043647327355</c:v>
                </c:pt>
                <c:pt idx="593">
                  <c:v>1.274960859280315</c:v>
                </c:pt>
                <c:pt idx="594">
                  <c:v>1.2755759867619181</c:v>
                </c:pt>
                <c:pt idx="595">
                  <c:v>1.2742492519065509</c:v>
                </c:pt>
                <c:pt idx="596">
                  <c:v>1.2788311146761491</c:v>
                </c:pt>
                <c:pt idx="597">
                  <c:v>1.2807656334659361</c:v>
                </c:pt>
                <c:pt idx="598">
                  <c:v>1.2810678481824429</c:v>
                </c:pt>
                <c:pt idx="599">
                  <c:v>1.283481883873993</c:v>
                </c:pt>
                <c:pt idx="600">
                  <c:v>1.28766815657852</c:v>
                </c:pt>
                <c:pt idx="601">
                  <c:v>1.2788398852577001</c:v>
                </c:pt>
                <c:pt idx="602">
                  <c:v>1.2795162671152149</c:v>
                </c:pt>
                <c:pt idx="603">
                  <c:v>1.275325437205403</c:v>
                </c:pt>
                <c:pt idx="604">
                  <c:v>1.2762729000925901</c:v>
                </c:pt>
                <c:pt idx="605">
                  <c:v>1.2744591961189971</c:v>
                </c:pt>
                <c:pt idx="606">
                  <c:v>1.274227414102026</c:v>
                </c:pt>
                <c:pt idx="607">
                  <c:v>1.2727533222012659</c:v>
                </c:pt>
                <c:pt idx="608">
                  <c:v>1.276138172559681</c:v>
                </c:pt>
                <c:pt idx="609">
                  <c:v>1.277234697143518</c:v>
                </c:pt>
                <c:pt idx="610">
                  <c:v>1.280047435784966</c:v>
                </c:pt>
                <c:pt idx="611">
                  <c:v>1.2764012583764459</c:v>
                </c:pt>
                <c:pt idx="612">
                  <c:v>1.2757640842036531</c:v>
                </c:pt>
                <c:pt idx="613">
                  <c:v>1.2833060858299301</c:v>
                </c:pt>
                <c:pt idx="614">
                  <c:v>1.286180554477492</c:v>
                </c:pt>
                <c:pt idx="615">
                  <c:v>1.28559456134998</c:v>
                </c:pt>
                <c:pt idx="616">
                  <c:v>1.294026869199739</c:v>
                </c:pt>
                <c:pt idx="617">
                  <c:v>1.3079495269813011</c:v>
                </c:pt>
                <c:pt idx="618">
                  <c:v>1.308019266624376</c:v>
                </c:pt>
                <c:pt idx="619">
                  <c:v>1.311608194041771</c:v>
                </c:pt>
                <c:pt idx="620">
                  <c:v>1.313021557947945</c:v>
                </c:pt>
                <c:pt idx="621">
                  <c:v>1.3085105637300689</c:v>
                </c:pt>
                <c:pt idx="622">
                  <c:v>1.3138650114980099</c:v>
                </c:pt>
                <c:pt idx="623">
                  <c:v>1.311715874524342</c:v>
                </c:pt>
                <c:pt idx="624">
                  <c:v>1.3058316564440411</c:v>
                </c:pt>
                <c:pt idx="625">
                  <c:v>1.306953829902501</c:v>
                </c:pt>
                <c:pt idx="626">
                  <c:v>1.3064689156980389</c:v>
                </c:pt>
                <c:pt idx="627">
                  <c:v>1.304220775945536</c:v>
                </c:pt>
                <c:pt idx="628">
                  <c:v>1.3028024427948379</c:v>
                </c:pt>
                <c:pt idx="629">
                  <c:v>1.307650509282777</c:v>
                </c:pt>
                <c:pt idx="630">
                  <c:v>1.3010186300697351</c:v>
                </c:pt>
                <c:pt idx="631">
                  <c:v>1.3058202415047859</c:v>
                </c:pt>
                <c:pt idx="632">
                  <c:v>1.3128386208696601</c:v>
                </c:pt>
                <c:pt idx="633">
                  <c:v>1.319158746463498</c:v>
                </c:pt>
                <c:pt idx="634">
                  <c:v>1.316471033325133</c:v>
                </c:pt>
                <c:pt idx="635">
                  <c:v>1.3175646538867971</c:v>
                </c:pt>
                <c:pt idx="636">
                  <c:v>1.3200458724341451</c:v>
                </c:pt>
                <c:pt idx="637">
                  <c:v>1.324341690992108</c:v>
                </c:pt>
                <c:pt idx="638">
                  <c:v>1.3285288741913239</c:v>
                </c:pt>
                <c:pt idx="639">
                  <c:v>1.3291785952351309</c:v>
                </c:pt>
                <c:pt idx="640">
                  <c:v>1.3254460929113241</c:v>
                </c:pt>
                <c:pt idx="641">
                  <c:v>1.324800663369333</c:v>
                </c:pt>
                <c:pt idx="642">
                  <c:v>1.323825927110607</c:v>
                </c:pt>
                <c:pt idx="643">
                  <c:v>1.329075154701358</c:v>
                </c:pt>
                <c:pt idx="644">
                  <c:v>1.332924161451849</c:v>
                </c:pt>
                <c:pt idx="645">
                  <c:v>1.3345691099514729</c:v>
                </c:pt>
                <c:pt idx="646">
                  <c:v>1.3366023129725719</c:v>
                </c:pt>
                <c:pt idx="647">
                  <c:v>1.3364067783990421</c:v>
                </c:pt>
                <c:pt idx="648">
                  <c:v>1.345355853233303</c:v>
                </c:pt>
                <c:pt idx="649">
                  <c:v>1.3505649871987679</c:v>
                </c:pt>
                <c:pt idx="650">
                  <c:v>1.3494187200862351</c:v>
                </c:pt>
                <c:pt idx="651">
                  <c:v>1.3357907616477569</c:v>
                </c:pt>
                <c:pt idx="652">
                  <c:v>1.336831887073612</c:v>
                </c:pt>
                <c:pt idx="653">
                  <c:v>1.3331303223454889</c:v>
                </c:pt>
                <c:pt idx="654">
                  <c:v>1.3355349635509579</c:v>
                </c:pt>
                <c:pt idx="655">
                  <c:v>1.3363868920997191</c:v>
                </c:pt>
                <c:pt idx="656">
                  <c:v>1.3345784881533</c:v>
                </c:pt>
                <c:pt idx="657">
                  <c:v>1.334631389694702</c:v>
                </c:pt>
                <c:pt idx="658">
                  <c:v>1.3306738048107649</c:v>
                </c:pt>
                <c:pt idx="659">
                  <c:v>1.3315352685682871</c:v>
                </c:pt>
                <c:pt idx="660">
                  <c:v>1.3375059900795929</c:v>
                </c:pt>
                <c:pt idx="661">
                  <c:v>1.3403718042537249</c:v>
                </c:pt>
                <c:pt idx="662">
                  <c:v>1.341217679452045</c:v>
                </c:pt>
                <c:pt idx="663">
                  <c:v>1.3415856715299941</c:v>
                </c:pt>
                <c:pt idx="664">
                  <c:v>1.341377124736522</c:v>
                </c:pt>
                <c:pt idx="665">
                  <c:v>1.3366867898078381</c:v>
                </c:pt>
                <c:pt idx="666">
                  <c:v>1.3307950043253409</c:v>
                </c:pt>
                <c:pt idx="667">
                  <c:v>1.328125160428052</c:v>
                </c:pt>
                <c:pt idx="668">
                  <c:v>1.3184505295755931</c:v>
                </c:pt>
                <c:pt idx="669">
                  <c:v>1.3164996738194721</c:v>
                </c:pt>
                <c:pt idx="670">
                  <c:v>1.315379379713929</c:v>
                </c:pt>
                <c:pt idx="671">
                  <c:v>1.315568776366761</c:v>
                </c:pt>
                <c:pt idx="672">
                  <c:v>1.315257785180266</c:v>
                </c:pt>
                <c:pt idx="673">
                  <c:v>1.3137422938104839</c:v>
                </c:pt>
                <c:pt idx="674">
                  <c:v>1.3152624989315971</c:v>
                </c:pt>
                <c:pt idx="675">
                  <c:v>1.3167395791390379</c:v>
                </c:pt>
                <c:pt idx="676">
                  <c:v>1.3184672343824571</c:v>
                </c:pt>
                <c:pt idx="677">
                  <c:v>1.313701545675952</c:v>
                </c:pt>
                <c:pt idx="678">
                  <c:v>1.31347098809824</c:v>
                </c:pt>
                <c:pt idx="679">
                  <c:v>1.31046158818876</c:v>
                </c:pt>
                <c:pt idx="680">
                  <c:v>1.312851799167275</c:v>
                </c:pt>
                <c:pt idx="681">
                  <c:v>1.3195975293389599</c:v>
                </c:pt>
                <c:pt idx="682">
                  <c:v>1.320577967264748</c:v>
                </c:pt>
                <c:pt idx="683">
                  <c:v>1.322171865346313</c:v>
                </c:pt>
                <c:pt idx="684">
                  <c:v>1.3224582158018889</c:v>
                </c:pt>
                <c:pt idx="685">
                  <c:v>1.3288048965813559</c:v>
                </c:pt>
                <c:pt idx="686">
                  <c:v>1.3330010701756001</c:v>
                </c:pt>
                <c:pt idx="687">
                  <c:v>1.337017631361445</c:v>
                </c:pt>
                <c:pt idx="688">
                  <c:v>1.338629350476876</c:v>
                </c:pt>
                <c:pt idx="689">
                  <c:v>1.3407402041360179</c:v>
                </c:pt>
                <c:pt idx="690">
                  <c:v>1.343075357071007</c:v>
                </c:pt>
                <c:pt idx="691">
                  <c:v>1.3421638009936701</c:v>
                </c:pt>
                <c:pt idx="692">
                  <c:v>1.3429708946792149</c:v>
                </c:pt>
                <c:pt idx="693">
                  <c:v>1.345182500180808</c:v>
                </c:pt>
                <c:pt idx="694">
                  <c:v>1.345026939593672</c:v>
                </c:pt>
                <c:pt idx="695">
                  <c:v>1.3437877929883699</c:v>
                </c:pt>
                <c:pt idx="696">
                  <c:v>1.344785783519264</c:v>
                </c:pt>
                <c:pt idx="697">
                  <c:v>1.345784887622703</c:v>
                </c:pt>
                <c:pt idx="698">
                  <c:v>1.346921627276038</c:v>
                </c:pt>
                <c:pt idx="699">
                  <c:v>1.344264392388157</c:v>
                </c:pt>
                <c:pt idx="700">
                  <c:v>1.3428700105426159</c:v>
                </c:pt>
                <c:pt idx="701">
                  <c:v>1.33991634460938</c:v>
                </c:pt>
                <c:pt idx="702">
                  <c:v>1.339068086243006</c:v>
                </c:pt>
                <c:pt idx="703">
                  <c:v>1.342608836097398</c:v>
                </c:pt>
                <c:pt idx="704">
                  <c:v>1.343416278836143</c:v>
                </c:pt>
                <c:pt idx="705">
                  <c:v>1.3433006902036091</c:v>
                </c:pt>
                <c:pt idx="706">
                  <c:v>1.3407078417082881</c:v>
                </c:pt>
                <c:pt idx="707">
                  <c:v>1.341256488277486</c:v>
                </c:pt>
                <c:pt idx="708">
                  <c:v>1.3405552664742679</c:v>
                </c:pt>
                <c:pt idx="709">
                  <c:v>1.333268586687157</c:v>
                </c:pt>
                <c:pt idx="710">
                  <c:v>1.332890333970653</c:v>
                </c:pt>
                <c:pt idx="711">
                  <c:v>1.313060520779096</c:v>
                </c:pt>
                <c:pt idx="712">
                  <c:v>1.311525812282778</c:v>
                </c:pt>
                <c:pt idx="713">
                  <c:v>1.3153609613294179</c:v>
                </c:pt>
                <c:pt idx="714">
                  <c:v>1.3204060401399991</c:v>
                </c:pt>
                <c:pt idx="715">
                  <c:v>1.3202348407832021</c:v>
                </c:pt>
                <c:pt idx="716">
                  <c:v>1.3260742327948409</c:v>
                </c:pt>
                <c:pt idx="717">
                  <c:v>1.3246109916455451</c:v>
                </c:pt>
                <c:pt idx="718">
                  <c:v>1.3262175148234501</c:v>
                </c:pt>
                <c:pt idx="719">
                  <c:v>1.325619863650598</c:v>
                </c:pt>
                <c:pt idx="720">
                  <c:v>1.3246314547798641</c:v>
                </c:pt>
                <c:pt idx="721">
                  <c:v>1.324401524424293</c:v>
                </c:pt>
                <c:pt idx="722">
                  <c:v>1.323428294988559</c:v>
                </c:pt>
                <c:pt idx="723">
                  <c:v>1.3224299769369221</c:v>
                </c:pt>
                <c:pt idx="724">
                  <c:v>1.323021987334102</c:v>
                </c:pt>
                <c:pt idx="725">
                  <c:v>1.321959092652973</c:v>
                </c:pt>
                <c:pt idx="726">
                  <c:v>1.3216199874193271</c:v>
                </c:pt>
                <c:pt idx="727">
                  <c:v>1.321979857018466</c:v>
                </c:pt>
                <c:pt idx="728">
                  <c:v>1.3053320855612149</c:v>
                </c:pt>
                <c:pt idx="729">
                  <c:v>1.304860766571051</c:v>
                </c:pt>
                <c:pt idx="730">
                  <c:v>1.3076174776978109</c:v>
                </c:pt>
                <c:pt idx="731">
                  <c:v>1.308382170568233</c:v>
                </c:pt>
                <c:pt idx="732">
                  <c:v>1.3101587147329889</c:v>
                </c:pt>
                <c:pt idx="733">
                  <c:v>1.315332913011557</c:v>
                </c:pt>
                <c:pt idx="734">
                  <c:v>1.3145121477480319</c:v>
                </c:pt>
                <c:pt idx="735">
                  <c:v>1.3175345190868879</c:v>
                </c:pt>
                <c:pt idx="736">
                  <c:v>1.319422094739505</c:v>
                </c:pt>
                <c:pt idx="737">
                  <c:v>1.3220815010987681</c:v>
                </c:pt>
                <c:pt idx="738">
                  <c:v>1.320066359162303</c:v>
                </c:pt>
                <c:pt idx="739">
                  <c:v>1.320903216333827</c:v>
                </c:pt>
                <c:pt idx="740">
                  <c:v>1.3192051346899589</c:v>
                </c:pt>
                <c:pt idx="741">
                  <c:v>1.3150111036174419</c:v>
                </c:pt>
                <c:pt idx="742">
                  <c:v>1.316790820451309</c:v>
                </c:pt>
                <c:pt idx="743">
                  <c:v>1.3178458624970859</c:v>
                </c:pt>
                <c:pt idx="744">
                  <c:v>1.3210730376964721</c:v>
                </c:pt>
                <c:pt idx="745">
                  <c:v>1.3235390654645041</c:v>
                </c:pt>
                <c:pt idx="746">
                  <c:v>1.326331679864815</c:v>
                </c:pt>
                <c:pt idx="747">
                  <c:v>1.3258528389051649</c:v>
                </c:pt>
                <c:pt idx="748">
                  <c:v>1.324048061461067</c:v>
                </c:pt>
                <c:pt idx="749">
                  <c:v>1.3231464959402059</c:v>
                </c:pt>
                <c:pt idx="750">
                  <c:v>1.3230255912779729</c:v>
                </c:pt>
                <c:pt idx="751">
                  <c:v>1.323901832549188</c:v>
                </c:pt>
                <c:pt idx="752">
                  <c:v>1.3250572526417981</c:v>
                </c:pt>
                <c:pt idx="753">
                  <c:v>1.327600235808178</c:v>
                </c:pt>
                <c:pt idx="754">
                  <c:v>1.3247868260724409</c:v>
                </c:pt>
                <c:pt idx="755">
                  <c:v>1.3258688205024951</c:v>
                </c:pt>
                <c:pt idx="756">
                  <c:v>1.325554938591109</c:v>
                </c:pt>
                <c:pt idx="757">
                  <c:v>1.3329557842543081</c:v>
                </c:pt>
                <c:pt idx="758">
                  <c:v>1.3306334281401111</c:v>
                </c:pt>
                <c:pt idx="759">
                  <c:v>1.336579727305758</c:v>
                </c:pt>
                <c:pt idx="760">
                  <c:v>1.3414348531992211</c:v>
                </c:pt>
                <c:pt idx="761">
                  <c:v>1.3404930125794929</c:v>
                </c:pt>
                <c:pt idx="762">
                  <c:v>1.339148407594283</c:v>
                </c:pt>
                <c:pt idx="763">
                  <c:v>1.341736457419296</c:v>
                </c:pt>
                <c:pt idx="764">
                  <c:v>1.341430168682672</c:v>
                </c:pt>
                <c:pt idx="765">
                  <c:v>1.3371291637303411</c:v>
                </c:pt>
                <c:pt idx="766">
                  <c:v>1.3347596236555741</c:v>
                </c:pt>
                <c:pt idx="767">
                  <c:v>1.336488972427833</c:v>
                </c:pt>
                <c:pt idx="768">
                  <c:v>1.337376652095678</c:v>
                </c:pt>
                <c:pt idx="769">
                  <c:v>1.3399102158250671</c:v>
                </c:pt>
                <c:pt idx="770">
                  <c:v>1.342576665724591</c:v>
                </c:pt>
                <c:pt idx="771">
                  <c:v>1.343812545124081</c:v>
                </c:pt>
                <c:pt idx="772">
                  <c:v>1.3478435952298551</c:v>
                </c:pt>
                <c:pt idx="773">
                  <c:v>1.34647138483676</c:v>
                </c:pt>
                <c:pt idx="774">
                  <c:v>1.3484061753362739</c:v>
                </c:pt>
                <c:pt idx="775">
                  <c:v>1.346887059966035</c:v>
                </c:pt>
                <c:pt idx="776">
                  <c:v>1.342431670125289</c:v>
                </c:pt>
                <c:pt idx="777">
                  <c:v>1.343670562441373</c:v>
                </c:pt>
                <c:pt idx="778">
                  <c:v>1.344589290996496</c:v>
                </c:pt>
                <c:pt idx="779">
                  <c:v>1.345414063075999</c:v>
                </c:pt>
                <c:pt idx="780">
                  <c:v>1.3322830936333641</c:v>
                </c:pt>
                <c:pt idx="781">
                  <c:v>1.3315812295108671</c:v>
                </c:pt>
                <c:pt idx="782">
                  <c:v>1.3339078074199</c:v>
                </c:pt>
                <c:pt idx="783">
                  <c:v>1.3357476368556751</c:v>
                </c:pt>
                <c:pt idx="784">
                  <c:v>1.3375159355874291</c:v>
                </c:pt>
                <c:pt idx="785">
                  <c:v>1.331684852447812</c:v>
                </c:pt>
                <c:pt idx="786">
                  <c:v>1.33317271590077</c:v>
                </c:pt>
                <c:pt idx="787">
                  <c:v>1.3243575618514689</c:v>
                </c:pt>
                <c:pt idx="788">
                  <c:v>1.3238549856453949</c:v>
                </c:pt>
                <c:pt idx="789">
                  <c:v>1.324583593368218</c:v>
                </c:pt>
                <c:pt idx="790">
                  <c:v>1.3302840520187631</c:v>
                </c:pt>
                <c:pt idx="791">
                  <c:v>1.3308111813421371</c:v>
                </c:pt>
                <c:pt idx="792">
                  <c:v>1.338750997668039</c:v>
                </c:pt>
                <c:pt idx="793">
                  <c:v>1.3377400514404101</c:v>
                </c:pt>
                <c:pt idx="794">
                  <c:v>1.3456737900817379</c:v>
                </c:pt>
                <c:pt idx="795">
                  <c:v>1.348978408792942</c:v>
                </c:pt>
                <c:pt idx="796">
                  <c:v>1.351544586588743</c:v>
                </c:pt>
                <c:pt idx="797">
                  <c:v>1.3566698106066171</c:v>
                </c:pt>
                <c:pt idx="798">
                  <c:v>1.3599058263577899</c:v>
                </c:pt>
                <c:pt idx="799">
                  <c:v>1.354259609858055</c:v>
                </c:pt>
                <c:pt idx="800">
                  <c:v>1.358902339968181</c:v>
                </c:pt>
                <c:pt idx="801">
                  <c:v>1.3664662514555701</c:v>
                </c:pt>
                <c:pt idx="802">
                  <c:v>1.363738402504806</c:v>
                </c:pt>
                <c:pt idx="803">
                  <c:v>1.358655974394257</c:v>
                </c:pt>
                <c:pt idx="804">
                  <c:v>1.361197902666228</c:v>
                </c:pt>
                <c:pt idx="805">
                  <c:v>1.3618743015838271</c:v>
                </c:pt>
                <c:pt idx="806">
                  <c:v>1.3570937975348469</c:v>
                </c:pt>
                <c:pt idx="807">
                  <c:v>1.3634819670419069</c:v>
                </c:pt>
                <c:pt idx="808">
                  <c:v>1.353688143815337</c:v>
                </c:pt>
                <c:pt idx="809">
                  <c:v>1.351603535530657</c:v>
                </c:pt>
                <c:pt idx="810">
                  <c:v>1.3547570486824729</c:v>
                </c:pt>
                <c:pt idx="811">
                  <c:v>1.3627685495293851</c:v>
                </c:pt>
                <c:pt idx="812">
                  <c:v>1.358229282059624</c:v>
                </c:pt>
                <c:pt idx="813">
                  <c:v>1.3488754124973781</c:v>
                </c:pt>
                <c:pt idx="814">
                  <c:v>1.3472141840174461</c:v>
                </c:pt>
                <c:pt idx="815">
                  <c:v>1.3479509490288619</c:v>
                </c:pt>
                <c:pt idx="816">
                  <c:v>1.347739815067639</c:v>
                </c:pt>
                <c:pt idx="817">
                  <c:v>1.3546829656270889</c:v>
                </c:pt>
                <c:pt idx="818">
                  <c:v>1.354250234799393</c:v>
                </c:pt>
                <c:pt idx="819">
                  <c:v>1.3567392158261009</c:v>
                </c:pt>
                <c:pt idx="820">
                  <c:v>1.3552540526580099</c:v>
                </c:pt>
                <c:pt idx="821">
                  <c:v>1.359675041282173</c:v>
                </c:pt>
                <c:pt idx="822">
                  <c:v>1.3582199924324849</c:v>
                </c:pt>
                <c:pt idx="823">
                  <c:v>1.3644213562678871</c:v>
                </c:pt>
                <c:pt idx="824">
                  <c:v>1.364121708489872</c:v>
                </c:pt>
                <c:pt idx="825">
                  <c:v>1.3612497177532641</c:v>
                </c:pt>
                <c:pt idx="826">
                  <c:v>1.3674507255895261</c:v>
                </c:pt>
                <c:pt idx="827">
                  <c:v>1.37595935650575</c:v>
                </c:pt>
                <c:pt idx="828">
                  <c:v>1.376607177189334</c:v>
                </c:pt>
                <c:pt idx="829">
                  <c:v>1.3809494229941159</c:v>
                </c:pt>
                <c:pt idx="830">
                  <c:v>1.3817978787911269</c:v>
                </c:pt>
                <c:pt idx="831">
                  <c:v>1.382134928253083</c:v>
                </c:pt>
                <c:pt idx="832">
                  <c:v>1.3813952293013509</c:v>
                </c:pt>
                <c:pt idx="833">
                  <c:v>1.380865368923494</c:v>
                </c:pt>
                <c:pt idx="834">
                  <c:v>1.388007181052562</c:v>
                </c:pt>
                <c:pt idx="835">
                  <c:v>1.3919684824756811</c:v>
                </c:pt>
                <c:pt idx="836">
                  <c:v>1.405424134840157</c:v>
                </c:pt>
                <c:pt idx="837">
                  <c:v>1.401932764002632</c:v>
                </c:pt>
                <c:pt idx="838">
                  <c:v>1.407702725731961</c:v>
                </c:pt>
                <c:pt idx="839">
                  <c:v>1.4066716091553231</c:v>
                </c:pt>
                <c:pt idx="840">
                  <c:v>1.4124781080151221</c:v>
                </c:pt>
                <c:pt idx="841">
                  <c:v>1.4119432071679661</c:v>
                </c:pt>
                <c:pt idx="842">
                  <c:v>1.4138747265959319</c:v>
                </c:pt>
                <c:pt idx="843">
                  <c:v>1.4145529193741331</c:v>
                </c:pt>
                <c:pt idx="844">
                  <c:v>1.4145261521876851</c:v>
                </c:pt>
                <c:pt idx="845">
                  <c:v>1.41502880827579</c:v>
                </c:pt>
                <c:pt idx="846">
                  <c:v>1.416048750415225</c:v>
                </c:pt>
                <c:pt idx="847">
                  <c:v>1.4181062134830891</c:v>
                </c:pt>
                <c:pt idx="848">
                  <c:v>1.422713794759481</c:v>
                </c:pt>
                <c:pt idx="849">
                  <c:v>1.4306721469044881</c:v>
                </c:pt>
                <c:pt idx="850">
                  <c:v>1.4330830661310581</c:v>
                </c:pt>
                <c:pt idx="851">
                  <c:v>1.435411602155527</c:v>
                </c:pt>
                <c:pt idx="852">
                  <c:v>1.435879769932267</c:v>
                </c:pt>
                <c:pt idx="853">
                  <c:v>1.426237288734211</c:v>
                </c:pt>
                <c:pt idx="854">
                  <c:v>1.4196373094793939</c:v>
                </c:pt>
                <c:pt idx="855">
                  <c:v>1.4145655248466971</c:v>
                </c:pt>
                <c:pt idx="856">
                  <c:v>1.419470357403998</c:v>
                </c:pt>
                <c:pt idx="857">
                  <c:v>1.4165520494009951</c:v>
                </c:pt>
                <c:pt idx="858">
                  <c:v>1.41747788529395</c:v>
                </c:pt>
                <c:pt idx="859">
                  <c:v>1.416730912180207</c:v>
                </c:pt>
                <c:pt idx="860">
                  <c:v>1.421627726028635</c:v>
                </c:pt>
                <c:pt idx="861">
                  <c:v>1.42607958194284</c:v>
                </c:pt>
                <c:pt idx="862">
                  <c:v>1.428766959700835</c:v>
                </c:pt>
                <c:pt idx="863">
                  <c:v>1.425261285032716</c:v>
                </c:pt>
                <c:pt idx="864">
                  <c:v>1.4268684611319611</c:v>
                </c:pt>
                <c:pt idx="865">
                  <c:v>1.4297632878093121</c:v>
                </c:pt>
                <c:pt idx="866">
                  <c:v>1.424433967538733</c:v>
                </c:pt>
                <c:pt idx="867">
                  <c:v>1.4217527729755941</c:v>
                </c:pt>
                <c:pt idx="868">
                  <c:v>1.423959986135005</c:v>
                </c:pt>
                <c:pt idx="869">
                  <c:v>1.4206220647423209</c:v>
                </c:pt>
                <c:pt idx="870">
                  <c:v>1.418222173794951</c:v>
                </c:pt>
                <c:pt idx="871">
                  <c:v>1.410789125354204</c:v>
                </c:pt>
                <c:pt idx="872">
                  <c:v>1.405258511104301</c:v>
                </c:pt>
                <c:pt idx="873">
                  <c:v>1.4111053172435639</c:v>
                </c:pt>
                <c:pt idx="874">
                  <c:v>1.4080555202029541</c:v>
                </c:pt>
                <c:pt idx="875">
                  <c:v>1.415233115441928</c:v>
                </c:pt>
                <c:pt idx="876">
                  <c:v>1.417234854838533</c:v>
                </c:pt>
                <c:pt idx="877">
                  <c:v>1.4215439639057881</c:v>
                </c:pt>
                <c:pt idx="878">
                  <c:v>1.430052999844422</c:v>
                </c:pt>
                <c:pt idx="879">
                  <c:v>1.42783890540367</c:v>
                </c:pt>
                <c:pt idx="880">
                  <c:v>1.4268047647263931</c:v>
                </c:pt>
                <c:pt idx="881">
                  <c:v>1.4262831141826651</c:v>
                </c:pt>
                <c:pt idx="882">
                  <c:v>1.426234411894568</c:v>
                </c:pt>
                <c:pt idx="883">
                  <c:v>1.4372852118102459</c:v>
                </c:pt>
                <c:pt idx="884">
                  <c:v>1.440962133698845</c:v>
                </c:pt>
                <c:pt idx="885">
                  <c:v>1.4419371906722569</c:v>
                </c:pt>
                <c:pt idx="886">
                  <c:v>1.433884901494922</c:v>
                </c:pt>
                <c:pt idx="887">
                  <c:v>1.4335615632531631</c:v>
                </c:pt>
                <c:pt idx="888">
                  <c:v>1.4353350157358431</c:v>
                </c:pt>
                <c:pt idx="889">
                  <c:v>1.431459171134188</c:v>
                </c:pt>
                <c:pt idx="890">
                  <c:v>1.431310002906274</c:v>
                </c:pt>
                <c:pt idx="891">
                  <c:v>1.4384059010860519</c:v>
                </c:pt>
                <c:pt idx="892">
                  <c:v>1.420728598788745</c:v>
                </c:pt>
                <c:pt idx="893">
                  <c:v>1.4201449247157909</c:v>
                </c:pt>
                <c:pt idx="894">
                  <c:v>1.423855421070829</c:v>
                </c:pt>
                <c:pt idx="895">
                  <c:v>1.422344153329347</c:v>
                </c:pt>
                <c:pt idx="896">
                  <c:v>1.4293884877020171</c:v>
                </c:pt>
                <c:pt idx="897">
                  <c:v>1.431340585661915</c:v>
                </c:pt>
                <c:pt idx="898">
                  <c:v>1.427612094935699</c:v>
                </c:pt>
                <c:pt idx="899">
                  <c:v>1.4238868852270909</c:v>
                </c:pt>
                <c:pt idx="900">
                  <c:v>1.4269510524099409</c:v>
                </c:pt>
                <c:pt idx="901">
                  <c:v>1.429094369092855</c:v>
                </c:pt>
                <c:pt idx="902">
                  <c:v>1.4323467281969751</c:v>
                </c:pt>
                <c:pt idx="903">
                  <c:v>1.4378755210553931</c:v>
                </c:pt>
                <c:pt idx="904">
                  <c:v>1.4380833892873981</c:v>
                </c:pt>
                <c:pt idx="905">
                  <c:v>1.413090018250367</c:v>
                </c:pt>
                <c:pt idx="906">
                  <c:v>1.411634332712332</c:v>
                </c:pt>
                <c:pt idx="907">
                  <c:v>1.4124773685876471</c:v>
                </c:pt>
                <c:pt idx="908">
                  <c:v>1.4098907129820191</c:v>
                </c:pt>
                <c:pt idx="909">
                  <c:v>1.4083034665101419</c:v>
                </c:pt>
                <c:pt idx="910">
                  <c:v>1.408940305385211</c:v>
                </c:pt>
                <c:pt idx="911">
                  <c:v>1.4135240644700371</c:v>
                </c:pt>
                <c:pt idx="912">
                  <c:v>1.4200725122352671</c:v>
                </c:pt>
                <c:pt idx="913">
                  <c:v>1.420248113454508</c:v>
                </c:pt>
                <c:pt idx="914">
                  <c:v>1.4235614981590039</c:v>
                </c:pt>
                <c:pt idx="915">
                  <c:v>1.4069140714060151</c:v>
                </c:pt>
                <c:pt idx="916">
                  <c:v>1.4108021883159889</c:v>
                </c:pt>
                <c:pt idx="917">
                  <c:v>1.4118448716834091</c:v>
                </c:pt>
                <c:pt idx="918">
                  <c:v>1.418547216259388</c:v>
                </c:pt>
                <c:pt idx="919">
                  <c:v>1.4215029074336381</c:v>
                </c:pt>
                <c:pt idx="920">
                  <c:v>1.4229283923838481</c:v>
                </c:pt>
                <c:pt idx="921">
                  <c:v>1.4252792441725739</c:v>
                </c:pt>
                <c:pt idx="922">
                  <c:v>1.4248652450731021</c:v>
                </c:pt>
                <c:pt idx="923">
                  <c:v>1.42311568412992</c:v>
                </c:pt>
                <c:pt idx="924">
                  <c:v>1.424516926940522</c:v>
                </c:pt>
                <c:pt idx="925">
                  <c:v>1.4258264273881021</c:v>
                </c:pt>
                <c:pt idx="926">
                  <c:v>1.4290433187638829</c:v>
                </c:pt>
                <c:pt idx="927">
                  <c:v>1.426617889636232</c:v>
                </c:pt>
                <c:pt idx="928">
                  <c:v>1.4294458539871431</c:v>
                </c:pt>
                <c:pt idx="929">
                  <c:v>1.42982662746357</c:v>
                </c:pt>
                <c:pt idx="930">
                  <c:v>1.412707419336154</c:v>
                </c:pt>
                <c:pt idx="931">
                  <c:v>1.4100587650945171</c:v>
                </c:pt>
                <c:pt idx="932">
                  <c:v>1.4089233818926521</c:v>
                </c:pt>
                <c:pt idx="933">
                  <c:v>1.4076468673951119</c:v>
                </c:pt>
                <c:pt idx="934">
                  <c:v>1.406848377426368</c:v>
                </c:pt>
                <c:pt idx="935">
                  <c:v>1.406125491605771</c:v>
                </c:pt>
                <c:pt idx="936">
                  <c:v>1.4067371227911269</c:v>
                </c:pt>
                <c:pt idx="937">
                  <c:v>1.4076992795271539</c:v>
                </c:pt>
                <c:pt idx="938">
                  <c:v>1.4112457053636569</c:v>
                </c:pt>
                <c:pt idx="939">
                  <c:v>1.4116749618196149</c:v>
                </c:pt>
                <c:pt idx="940">
                  <c:v>1.4112466822984151</c:v>
                </c:pt>
                <c:pt idx="941">
                  <c:v>1.409438888063663</c:v>
                </c:pt>
                <c:pt idx="942">
                  <c:v>1.4054515912540331</c:v>
                </c:pt>
                <c:pt idx="943">
                  <c:v>1.404523511820273</c:v>
                </c:pt>
                <c:pt idx="944">
                  <c:v>1.4205736466608661</c:v>
                </c:pt>
                <c:pt idx="945">
                  <c:v>1.4198746373672939</c:v>
                </c:pt>
                <c:pt idx="946">
                  <c:v>1.4185724061500979</c:v>
                </c:pt>
                <c:pt idx="947">
                  <c:v>1.422449188918913</c:v>
                </c:pt>
                <c:pt idx="948">
                  <c:v>1.424255881076854</c:v>
                </c:pt>
                <c:pt idx="949">
                  <c:v>1.425234523109695</c:v>
                </c:pt>
                <c:pt idx="950">
                  <c:v>1.427148221317446</c:v>
                </c:pt>
                <c:pt idx="951">
                  <c:v>1.4258603892078969</c:v>
                </c:pt>
                <c:pt idx="952">
                  <c:v>1.4232145194488499</c:v>
                </c:pt>
                <c:pt idx="953">
                  <c:v>1.4246398777859239</c:v>
                </c:pt>
                <c:pt idx="954">
                  <c:v>1.430422001994974</c:v>
                </c:pt>
                <c:pt idx="955">
                  <c:v>1.4176083554292569</c:v>
                </c:pt>
                <c:pt idx="956">
                  <c:v>1.416837915069759</c:v>
                </c:pt>
                <c:pt idx="957">
                  <c:v>1.420086450868332</c:v>
                </c:pt>
                <c:pt idx="958">
                  <c:v>1.4213519411910589</c:v>
                </c:pt>
                <c:pt idx="959">
                  <c:v>1.4220816936638749</c:v>
                </c:pt>
                <c:pt idx="960">
                  <c:v>1.4234567226014521</c:v>
                </c:pt>
                <c:pt idx="961">
                  <c:v>1.4246343511840209</c:v>
                </c:pt>
                <c:pt idx="962">
                  <c:v>1.4279354430896389</c:v>
                </c:pt>
                <c:pt idx="963">
                  <c:v>1.4343427868650189</c:v>
                </c:pt>
                <c:pt idx="964">
                  <c:v>1.435682188260121</c:v>
                </c:pt>
                <c:pt idx="965">
                  <c:v>1.4382131436748711</c:v>
                </c:pt>
                <c:pt idx="966">
                  <c:v>1.440812672275906</c:v>
                </c:pt>
                <c:pt idx="967">
                  <c:v>1.444962630558525</c:v>
                </c:pt>
                <c:pt idx="968">
                  <c:v>1.4510346452013589</c:v>
                </c:pt>
                <c:pt idx="969">
                  <c:v>1.455536636513882</c:v>
                </c:pt>
                <c:pt idx="970">
                  <c:v>1.454543627655158</c:v>
                </c:pt>
                <c:pt idx="971">
                  <c:v>1.455607809630749</c:v>
                </c:pt>
                <c:pt idx="972">
                  <c:v>1.454846655615218</c:v>
                </c:pt>
                <c:pt idx="973">
                  <c:v>1.464017121537593</c:v>
                </c:pt>
                <c:pt idx="974">
                  <c:v>1.457178564821568</c:v>
                </c:pt>
                <c:pt idx="975">
                  <c:v>1.459159177089778</c:v>
                </c:pt>
                <c:pt idx="976">
                  <c:v>1.4623109798050999</c:v>
                </c:pt>
                <c:pt idx="977">
                  <c:v>1.467136598713749</c:v>
                </c:pt>
                <c:pt idx="978">
                  <c:v>1.4666249180334689</c:v>
                </c:pt>
                <c:pt idx="979">
                  <c:v>1.468321068422505</c:v>
                </c:pt>
                <c:pt idx="980">
                  <c:v>1.4631848962070699</c:v>
                </c:pt>
                <c:pt idx="981">
                  <c:v>1.462667622643598</c:v>
                </c:pt>
                <c:pt idx="982">
                  <c:v>1.459608616684225</c:v>
                </c:pt>
                <c:pt idx="983">
                  <c:v>1.4621769771880739</c:v>
                </c:pt>
                <c:pt idx="984">
                  <c:v>1.4634906261738361</c:v>
                </c:pt>
                <c:pt idx="985">
                  <c:v>1.4629098694016791</c:v>
                </c:pt>
                <c:pt idx="986">
                  <c:v>1.4681266208802961</c:v>
                </c:pt>
                <c:pt idx="987">
                  <c:v>1.4690630793436501</c:v>
                </c:pt>
                <c:pt idx="988">
                  <c:v>1.460303796988333</c:v>
                </c:pt>
                <c:pt idx="989">
                  <c:v>1.459638014619244</c:v>
                </c:pt>
                <c:pt idx="990">
                  <c:v>1.460602102460318</c:v>
                </c:pt>
                <c:pt idx="991">
                  <c:v>1.462848734740879</c:v>
                </c:pt>
                <c:pt idx="992">
                  <c:v>1.465031911057548</c:v>
                </c:pt>
                <c:pt idx="993">
                  <c:v>1.460131954283882</c:v>
                </c:pt>
                <c:pt idx="994">
                  <c:v>1.4646861765477119</c:v>
                </c:pt>
                <c:pt idx="995">
                  <c:v>1.464151381979</c:v>
                </c:pt>
                <c:pt idx="996">
                  <c:v>1.4736146554847609</c:v>
                </c:pt>
                <c:pt idx="997">
                  <c:v>1.4759988277039271</c:v>
                </c:pt>
                <c:pt idx="998">
                  <c:v>1.4900003716303061</c:v>
                </c:pt>
                <c:pt idx="999">
                  <c:v>1.5185184484405769</c:v>
                </c:pt>
                <c:pt idx="1000">
                  <c:v>1.517308015153225</c:v>
                </c:pt>
                <c:pt idx="1001">
                  <c:v>1.5193977536937651</c:v>
                </c:pt>
                <c:pt idx="1002">
                  <c:v>1.518045815215346</c:v>
                </c:pt>
                <c:pt idx="1003">
                  <c:v>1.519893573816878</c:v>
                </c:pt>
                <c:pt idx="1004">
                  <c:v>1.503620629435019</c:v>
                </c:pt>
                <c:pt idx="1005">
                  <c:v>1.501424208626235</c:v>
                </c:pt>
                <c:pt idx="1006">
                  <c:v>1.496041870347478</c:v>
                </c:pt>
                <c:pt idx="1007">
                  <c:v>1.4977092745803351</c:v>
                </c:pt>
                <c:pt idx="1008">
                  <c:v>1.5012149715705301</c:v>
                </c:pt>
                <c:pt idx="1009">
                  <c:v>1.496309064037002</c:v>
                </c:pt>
                <c:pt idx="1010">
                  <c:v>1.4947489883071809</c:v>
                </c:pt>
                <c:pt idx="1011">
                  <c:v>1.4963673389873799</c:v>
                </c:pt>
                <c:pt idx="1012">
                  <c:v>1.499322683361094</c:v>
                </c:pt>
                <c:pt idx="1013">
                  <c:v>1.4990172337215231</c:v>
                </c:pt>
                <c:pt idx="1014">
                  <c:v>1.485425289230129</c:v>
                </c:pt>
                <c:pt idx="1015">
                  <c:v>1.4858483611819131</c:v>
                </c:pt>
                <c:pt idx="1016">
                  <c:v>1.4886024176861929</c:v>
                </c:pt>
                <c:pt idx="1017">
                  <c:v>1.4814130097408931</c:v>
                </c:pt>
                <c:pt idx="1018">
                  <c:v>1.4794550613954289</c:v>
                </c:pt>
                <c:pt idx="1019">
                  <c:v>1.483493549724187</c:v>
                </c:pt>
                <c:pt idx="1020">
                  <c:v>1.48194143924564</c:v>
                </c:pt>
                <c:pt idx="1021">
                  <c:v>1.48083254664619</c:v>
                </c:pt>
                <c:pt idx="1022">
                  <c:v>1.4802509651426521</c:v>
                </c:pt>
                <c:pt idx="1023">
                  <c:v>1.4819237160934799</c:v>
                </c:pt>
                <c:pt idx="1024">
                  <c:v>1.4851420648695739</c:v>
                </c:pt>
                <c:pt idx="1025">
                  <c:v>1.4874879188429579</c:v>
                </c:pt>
                <c:pt idx="1026">
                  <c:v>1.4876979060457329</c:v>
                </c:pt>
                <c:pt idx="1027">
                  <c:v>1.488417324285044</c:v>
                </c:pt>
                <c:pt idx="1028">
                  <c:v>1.4845186589216079</c:v>
                </c:pt>
                <c:pt idx="1029">
                  <c:v>1.489673179262222</c:v>
                </c:pt>
                <c:pt idx="1030">
                  <c:v>1.488087608489927</c:v>
                </c:pt>
                <c:pt idx="1031">
                  <c:v>1.4873724426644661</c:v>
                </c:pt>
                <c:pt idx="1032">
                  <c:v>1.482111391156977</c:v>
                </c:pt>
                <c:pt idx="1033">
                  <c:v>1.482881746304801</c:v>
                </c:pt>
                <c:pt idx="1034">
                  <c:v>1.4845146585021149</c:v>
                </c:pt>
                <c:pt idx="1035">
                  <c:v>1.490253466912441</c:v>
                </c:pt>
                <c:pt idx="1036">
                  <c:v>1.491136536552782</c:v>
                </c:pt>
                <c:pt idx="1037">
                  <c:v>1.491779776287574</c:v>
                </c:pt>
                <c:pt idx="1038">
                  <c:v>1.494460680290101</c:v>
                </c:pt>
                <c:pt idx="1039">
                  <c:v>1.4946571215564419</c:v>
                </c:pt>
                <c:pt idx="1040">
                  <c:v>1.4932175662148499</c:v>
                </c:pt>
                <c:pt idx="1041">
                  <c:v>1.4939173398544321</c:v>
                </c:pt>
                <c:pt idx="1042">
                  <c:v>1.495651391498217</c:v>
                </c:pt>
                <c:pt idx="1043">
                  <c:v>1.4934102818995589</c:v>
                </c:pt>
                <c:pt idx="1044">
                  <c:v>1.4974432643433619</c:v>
                </c:pt>
                <c:pt idx="1045">
                  <c:v>1.4960197057301361</c:v>
                </c:pt>
                <c:pt idx="1046">
                  <c:v>1.500709456026678</c:v>
                </c:pt>
                <c:pt idx="1047">
                  <c:v>1.5010428952023249</c:v>
                </c:pt>
                <c:pt idx="1048">
                  <c:v>1.503269539046203</c:v>
                </c:pt>
                <c:pt idx="1049">
                  <c:v>1.5038226316073431</c:v>
                </c:pt>
                <c:pt idx="1050">
                  <c:v>1.504657819315919</c:v>
                </c:pt>
                <c:pt idx="1051">
                  <c:v>1.506221472972711</c:v>
                </c:pt>
                <c:pt idx="1052">
                  <c:v>1.5053141438732081</c:v>
                </c:pt>
                <c:pt idx="1053">
                  <c:v>1.5103055721891729</c:v>
                </c:pt>
                <c:pt idx="1054">
                  <c:v>1.508491061426213</c:v>
                </c:pt>
                <c:pt idx="1055">
                  <c:v>1.5202262347858879</c:v>
                </c:pt>
                <c:pt idx="1056">
                  <c:v>1.5217062074398251</c:v>
                </c:pt>
                <c:pt idx="1057">
                  <c:v>1.5215591690062269</c:v>
                </c:pt>
                <c:pt idx="1058">
                  <c:v>1.524741160925869</c:v>
                </c:pt>
                <c:pt idx="1059">
                  <c:v>1.5231499541822759</c:v>
                </c:pt>
                <c:pt idx="1060">
                  <c:v>1.5248695975016591</c:v>
                </c:pt>
                <c:pt idx="1061">
                  <c:v>1.5259968047647501</c:v>
                </c:pt>
                <c:pt idx="1062">
                  <c:v>1.520856017238269</c:v>
                </c:pt>
                <c:pt idx="1063">
                  <c:v>1.5262479811456731</c:v>
                </c:pt>
                <c:pt idx="1064">
                  <c:v>1.5311195911890381</c:v>
                </c:pt>
                <c:pt idx="1065">
                  <c:v>1.5349495408912781</c:v>
                </c:pt>
                <c:pt idx="1066">
                  <c:v>1.536505280954336</c:v>
                </c:pt>
                <c:pt idx="1067">
                  <c:v>1.5320680987939941</c:v>
                </c:pt>
                <c:pt idx="1068">
                  <c:v>1.5357470560861159</c:v>
                </c:pt>
                <c:pt idx="1069">
                  <c:v>1.539777763409391</c:v>
                </c:pt>
                <c:pt idx="1070">
                  <c:v>1.5385486662460579</c:v>
                </c:pt>
                <c:pt idx="1071">
                  <c:v>1.5422087256883139</c:v>
                </c:pt>
                <c:pt idx="1072">
                  <c:v>1.544707676629784</c:v>
                </c:pt>
                <c:pt idx="1073">
                  <c:v>1.5368439466815691</c:v>
                </c:pt>
                <c:pt idx="1074">
                  <c:v>1.539054654687237</c:v>
                </c:pt>
                <c:pt idx="1075">
                  <c:v>1.5228023653678799</c:v>
                </c:pt>
                <c:pt idx="1076">
                  <c:v>1.5235200959215149</c:v>
                </c:pt>
                <c:pt idx="1077">
                  <c:v>1.524046239391313</c:v>
                </c:pt>
                <c:pt idx="1078">
                  <c:v>1.526255599842915</c:v>
                </c:pt>
                <c:pt idx="1079">
                  <c:v>1.5256101379219409</c:v>
                </c:pt>
                <c:pt idx="1080">
                  <c:v>1.524309909138295</c:v>
                </c:pt>
                <c:pt idx="1081">
                  <c:v>1.5236351894727149</c:v>
                </c:pt>
                <c:pt idx="1082">
                  <c:v>1.518532899913879</c:v>
                </c:pt>
                <c:pt idx="1083">
                  <c:v>1.5231817356779429</c:v>
                </c:pt>
                <c:pt idx="1084">
                  <c:v>1.526816937393793</c:v>
                </c:pt>
                <c:pt idx="1085">
                  <c:v>1.529587190183711</c:v>
                </c:pt>
                <c:pt idx="1086">
                  <c:v>1.5304300079469539</c:v>
                </c:pt>
                <c:pt idx="1087">
                  <c:v>1.533257180803228</c:v>
                </c:pt>
                <c:pt idx="1088">
                  <c:v>1.5354741579379609</c:v>
                </c:pt>
                <c:pt idx="1089">
                  <c:v>1.5429498174356699</c:v>
                </c:pt>
                <c:pt idx="1090">
                  <c:v>1.544328876038108</c:v>
                </c:pt>
                <c:pt idx="1091">
                  <c:v>1.546176998871464</c:v>
                </c:pt>
                <c:pt idx="1092">
                  <c:v>1.54576074852726</c:v>
                </c:pt>
                <c:pt idx="1093">
                  <c:v>1.548737172230892</c:v>
                </c:pt>
                <c:pt idx="1094">
                  <c:v>1.547702839085539</c:v>
                </c:pt>
                <c:pt idx="1095">
                  <c:v>1.5482172610931579</c:v>
                </c:pt>
                <c:pt idx="1096">
                  <c:v>1.5448030209144961</c:v>
                </c:pt>
                <c:pt idx="1097">
                  <c:v>1.540896146068589</c:v>
                </c:pt>
                <c:pt idx="1098">
                  <c:v>1.540289270862063</c:v>
                </c:pt>
                <c:pt idx="1099">
                  <c:v>1.5418594816387929</c:v>
                </c:pt>
                <c:pt idx="1100">
                  <c:v>1.5365549292795271</c:v>
                </c:pt>
                <c:pt idx="1101">
                  <c:v>1.5377078788904079</c:v>
                </c:pt>
                <c:pt idx="1102">
                  <c:v>1.533746351444456</c:v>
                </c:pt>
                <c:pt idx="1103">
                  <c:v>1.529365572531926</c:v>
                </c:pt>
                <c:pt idx="1104">
                  <c:v>1.5267253600659509</c:v>
                </c:pt>
                <c:pt idx="1105">
                  <c:v>1.5247987649665189</c:v>
                </c:pt>
                <c:pt idx="1106">
                  <c:v>1.5241295841119431</c:v>
                </c:pt>
                <c:pt idx="1107">
                  <c:v>1.522726666336738</c:v>
                </c:pt>
                <c:pt idx="1108">
                  <c:v>1.5265064342468271</c:v>
                </c:pt>
                <c:pt idx="1109">
                  <c:v>1.5208912202695559</c:v>
                </c:pt>
                <c:pt idx="1110">
                  <c:v>1.5222671865482129</c:v>
                </c:pt>
                <c:pt idx="1111">
                  <c:v>1.520556780044791</c:v>
                </c:pt>
                <c:pt idx="1112">
                  <c:v>1.5211837026975421</c:v>
                </c:pt>
                <c:pt idx="1113">
                  <c:v>1.5229138305670129</c:v>
                </c:pt>
                <c:pt idx="1114">
                  <c:v>1.5264458795045079</c:v>
                </c:pt>
                <c:pt idx="1115">
                  <c:v>1.5297427293281669</c:v>
                </c:pt>
                <c:pt idx="1116">
                  <c:v>1.52695578727492</c:v>
                </c:pt>
                <c:pt idx="1117">
                  <c:v>1.5341111843099891</c:v>
                </c:pt>
                <c:pt idx="1118">
                  <c:v>1.53597099676023</c:v>
                </c:pt>
                <c:pt idx="1119">
                  <c:v>1.5549121428677779</c:v>
                </c:pt>
                <c:pt idx="1120">
                  <c:v>1.552699313945016</c:v>
                </c:pt>
                <c:pt idx="1121">
                  <c:v>1.553505978051251</c:v>
                </c:pt>
                <c:pt idx="1122">
                  <c:v>1.5566812046051861</c:v>
                </c:pt>
                <c:pt idx="1123">
                  <c:v>1.5561910232482861</c:v>
                </c:pt>
                <c:pt idx="1124">
                  <c:v>1.5560936052796721</c:v>
                </c:pt>
                <c:pt idx="1125">
                  <c:v>1.5610117869473099</c:v>
                </c:pt>
                <c:pt idx="1126">
                  <c:v>1.5619908388135391</c:v>
                </c:pt>
                <c:pt idx="1127">
                  <c:v>1.5644019745039359</c:v>
                </c:pt>
                <c:pt idx="1128">
                  <c:v>1.563394064318649</c:v>
                </c:pt>
                <c:pt idx="1129">
                  <c:v>1.565040660476219</c:v>
                </c:pt>
                <c:pt idx="1130">
                  <c:v>1.565212833805</c:v>
                </c:pt>
                <c:pt idx="1131">
                  <c:v>1.5636950572012009</c:v>
                </c:pt>
                <c:pt idx="1132">
                  <c:v>1.5616515145826171</c:v>
                </c:pt>
                <c:pt idx="1133">
                  <c:v>1.565003127353122</c:v>
                </c:pt>
                <c:pt idx="1134">
                  <c:v>1.5762538450937611</c:v>
                </c:pt>
                <c:pt idx="1135">
                  <c:v>1.5529063287911731</c:v>
                </c:pt>
                <c:pt idx="1136">
                  <c:v>1.556326794519447</c:v>
                </c:pt>
                <c:pt idx="1137">
                  <c:v>1.555353150896414</c:v>
                </c:pt>
                <c:pt idx="1138">
                  <c:v>1.5519998377225099</c:v>
                </c:pt>
                <c:pt idx="1139">
                  <c:v>1.5566521424475901</c:v>
                </c:pt>
                <c:pt idx="1140">
                  <c:v>1.558445909326033</c:v>
                </c:pt>
                <c:pt idx="1141">
                  <c:v>1.5619432830587241</c:v>
                </c:pt>
                <c:pt idx="1142">
                  <c:v>1.565664537927997</c:v>
                </c:pt>
                <c:pt idx="1143">
                  <c:v>1.576305746430394</c:v>
                </c:pt>
                <c:pt idx="1144">
                  <c:v>1.577626629178134</c:v>
                </c:pt>
                <c:pt idx="1145">
                  <c:v>1.575434999089391</c:v>
                </c:pt>
                <c:pt idx="1146">
                  <c:v>1.581291563788062</c:v>
                </c:pt>
                <c:pt idx="1147">
                  <c:v>1.578836923732009</c:v>
                </c:pt>
                <c:pt idx="1148">
                  <c:v>1.58443385551347</c:v>
                </c:pt>
                <c:pt idx="1149">
                  <c:v>1.5845448298786069</c:v>
                </c:pt>
                <c:pt idx="1150">
                  <c:v>1.577110557568062</c:v>
                </c:pt>
                <c:pt idx="1151">
                  <c:v>1.577905534527162</c:v>
                </c:pt>
                <c:pt idx="1152">
                  <c:v>1.5788630498479881</c:v>
                </c:pt>
                <c:pt idx="1153">
                  <c:v>1.575753714402075</c:v>
                </c:pt>
                <c:pt idx="1154">
                  <c:v>1.575107696285146</c:v>
                </c:pt>
                <c:pt idx="1155">
                  <c:v>1.578916337360438</c:v>
                </c:pt>
                <c:pt idx="1156">
                  <c:v>1.5794721584361859</c:v>
                </c:pt>
                <c:pt idx="1157">
                  <c:v>1.583254520389463</c:v>
                </c:pt>
                <c:pt idx="1158">
                  <c:v>1.5880089855555219</c:v>
                </c:pt>
                <c:pt idx="1159">
                  <c:v>1.5856838203138699</c:v>
                </c:pt>
                <c:pt idx="1160">
                  <c:v>1.583992786856502</c:v>
                </c:pt>
                <c:pt idx="1161">
                  <c:v>1.584438956774854</c:v>
                </c:pt>
                <c:pt idx="1162">
                  <c:v>1.5887453037000809</c:v>
                </c:pt>
                <c:pt idx="1163">
                  <c:v>1.59180773924874</c:v>
                </c:pt>
                <c:pt idx="1164">
                  <c:v>1.5891471158995421</c:v>
                </c:pt>
                <c:pt idx="1165">
                  <c:v>1.588363818048639</c:v>
                </c:pt>
                <c:pt idx="1166">
                  <c:v>1.5931627959605941</c:v>
                </c:pt>
                <c:pt idx="1167">
                  <c:v>1.591264813882449</c:v>
                </c:pt>
                <c:pt idx="1168">
                  <c:v>1.591068031613889</c:v>
                </c:pt>
                <c:pt idx="1169">
                  <c:v>1.590060512193695</c:v>
                </c:pt>
                <c:pt idx="1170">
                  <c:v>1.5916018493770141</c:v>
                </c:pt>
                <c:pt idx="1171">
                  <c:v>1.593817958095312</c:v>
                </c:pt>
                <c:pt idx="1172">
                  <c:v>1.5922843744050721</c:v>
                </c:pt>
                <c:pt idx="1173">
                  <c:v>1.5877246234546181</c:v>
                </c:pt>
                <c:pt idx="1174">
                  <c:v>1.581841948223436</c:v>
                </c:pt>
                <c:pt idx="1175">
                  <c:v>1.582601705544123</c:v>
                </c:pt>
                <c:pt idx="1176">
                  <c:v>1.5831112001492169</c:v>
                </c:pt>
                <c:pt idx="1177">
                  <c:v>1.5814705493148591</c:v>
                </c:pt>
                <c:pt idx="1178">
                  <c:v>1.5897516415149791</c:v>
                </c:pt>
                <c:pt idx="1179">
                  <c:v>1.589041632187252</c:v>
                </c:pt>
                <c:pt idx="1180">
                  <c:v>1.582883597969678</c:v>
                </c:pt>
                <c:pt idx="1181">
                  <c:v>1.5829466782482819</c:v>
                </c:pt>
                <c:pt idx="1182">
                  <c:v>1.582302896945653</c:v>
                </c:pt>
                <c:pt idx="1183">
                  <c:v>1.581180954775492</c:v>
                </c:pt>
                <c:pt idx="1184">
                  <c:v>1.5858600653020789</c:v>
                </c:pt>
                <c:pt idx="1185">
                  <c:v>1.5861870407249661</c:v>
                </c:pt>
                <c:pt idx="1186">
                  <c:v>1.5795193773222149</c:v>
                </c:pt>
                <c:pt idx="1187">
                  <c:v>1.5815491958330259</c:v>
                </c:pt>
                <c:pt idx="1188">
                  <c:v>1.5825110382840151</c:v>
                </c:pt>
                <c:pt idx="1189">
                  <c:v>1.574737647872007</c:v>
                </c:pt>
                <c:pt idx="1190">
                  <c:v>1.5718344710689811</c:v>
                </c:pt>
                <c:pt idx="1191">
                  <c:v>1.5770117162614421</c:v>
                </c:pt>
                <c:pt idx="1192">
                  <c:v>1.578700719639784</c:v>
                </c:pt>
                <c:pt idx="1193">
                  <c:v>1.5896599649830421</c:v>
                </c:pt>
                <c:pt idx="1194">
                  <c:v>1.582669070339092</c:v>
                </c:pt>
                <c:pt idx="1195">
                  <c:v>1.5896022170910999</c:v>
                </c:pt>
                <c:pt idx="1196">
                  <c:v>1.5877047172719141</c:v>
                </c:pt>
                <c:pt idx="1197">
                  <c:v>1.5830349428694179</c:v>
                </c:pt>
                <c:pt idx="1198">
                  <c:v>1.581882878918103</c:v>
                </c:pt>
                <c:pt idx="1199">
                  <c:v>1.5847337430887609</c:v>
                </c:pt>
                <c:pt idx="1200">
                  <c:v>1.5864117458712881</c:v>
                </c:pt>
                <c:pt idx="1201">
                  <c:v>1.590729687131115</c:v>
                </c:pt>
                <c:pt idx="1202">
                  <c:v>1.591434678824966</c:v>
                </c:pt>
                <c:pt idx="1203">
                  <c:v>1.598879484598273</c:v>
                </c:pt>
                <c:pt idx="1204">
                  <c:v>1.574634580934599</c:v>
                </c:pt>
                <c:pt idx="1205">
                  <c:v>1.5735101230320461</c:v>
                </c:pt>
                <c:pt idx="1206">
                  <c:v>1.573698472031875</c:v>
                </c:pt>
                <c:pt idx="1207">
                  <c:v>1.5789893942986259</c:v>
                </c:pt>
                <c:pt idx="1208">
                  <c:v>1.580696901607386</c:v>
                </c:pt>
                <c:pt idx="1209">
                  <c:v>1.584844300458959</c:v>
                </c:pt>
                <c:pt idx="1210">
                  <c:v>1.582027416873925</c:v>
                </c:pt>
                <c:pt idx="1211">
                  <c:v>1.579685460603478</c:v>
                </c:pt>
                <c:pt idx="1212">
                  <c:v>1.5703957830794211</c:v>
                </c:pt>
                <c:pt idx="1213">
                  <c:v>1.572315436855094</c:v>
                </c:pt>
                <c:pt idx="1214">
                  <c:v>1.574204081389307</c:v>
                </c:pt>
                <c:pt idx="1215">
                  <c:v>1.570783552858406</c:v>
                </c:pt>
                <c:pt idx="1216">
                  <c:v>1.575933200882776</c:v>
                </c:pt>
                <c:pt idx="1217">
                  <c:v>1.579486571454475</c:v>
                </c:pt>
                <c:pt idx="1218">
                  <c:v>1.5799862119096799</c:v>
                </c:pt>
                <c:pt idx="1219">
                  <c:v>1.574540577099161</c:v>
                </c:pt>
                <c:pt idx="1220">
                  <c:v>1.5758938031783889</c:v>
                </c:pt>
                <c:pt idx="1221">
                  <c:v>1.5851799156554931</c:v>
                </c:pt>
                <c:pt idx="1222">
                  <c:v>1.5800324975438409</c:v>
                </c:pt>
                <c:pt idx="1223">
                  <c:v>1.5693591584816911</c:v>
                </c:pt>
                <c:pt idx="1224">
                  <c:v>1.564623972414094</c:v>
                </c:pt>
                <c:pt idx="1225">
                  <c:v>1.5640851582948629</c:v>
                </c:pt>
                <c:pt idx="1226">
                  <c:v>1.5676289033451809</c:v>
                </c:pt>
                <c:pt idx="1227">
                  <c:v>1.562649565870454</c:v>
                </c:pt>
                <c:pt idx="1228">
                  <c:v>1.5597003633384849</c:v>
                </c:pt>
                <c:pt idx="1229">
                  <c:v>1.560110715330068</c:v>
                </c:pt>
                <c:pt idx="1230">
                  <c:v>1.566286887763813</c:v>
                </c:pt>
                <c:pt idx="1231">
                  <c:v>1.5616879029987369</c:v>
                </c:pt>
                <c:pt idx="1232">
                  <c:v>1.564553466070006</c:v>
                </c:pt>
                <c:pt idx="1233">
                  <c:v>1.5685760379136</c:v>
                </c:pt>
                <c:pt idx="1234">
                  <c:v>1.5765108636373539</c:v>
                </c:pt>
                <c:pt idx="1235">
                  <c:v>1.573223516459338</c:v>
                </c:pt>
                <c:pt idx="1236">
                  <c:v>1.570530322359367</c:v>
                </c:pt>
                <c:pt idx="1237">
                  <c:v>1.5693739459214679</c:v>
                </c:pt>
                <c:pt idx="1238">
                  <c:v>1.5694178607741169</c:v>
                </c:pt>
                <c:pt idx="1239">
                  <c:v>1.568255788043085</c:v>
                </c:pt>
                <c:pt idx="1240">
                  <c:v>1.566663956371515</c:v>
                </c:pt>
                <c:pt idx="1241">
                  <c:v>1.562939814837067</c:v>
                </c:pt>
                <c:pt idx="1242">
                  <c:v>1.566082874709285</c:v>
                </c:pt>
                <c:pt idx="1243">
                  <c:v>1.568578797854705</c:v>
                </c:pt>
                <c:pt idx="1244">
                  <c:v>1.5656691132007989</c:v>
                </c:pt>
                <c:pt idx="1245">
                  <c:v>1.5716304785681181</c:v>
                </c:pt>
                <c:pt idx="1246">
                  <c:v>1.57803637019833</c:v>
                </c:pt>
                <c:pt idx="1247">
                  <c:v>1.584308216733135</c:v>
                </c:pt>
                <c:pt idx="1248">
                  <c:v>1.585871402189196</c:v>
                </c:pt>
                <c:pt idx="1249">
                  <c:v>1.590695055744092</c:v>
                </c:pt>
                <c:pt idx="1250">
                  <c:v>1.593816733810969</c:v>
                </c:pt>
                <c:pt idx="1251">
                  <c:v>1.592227581509694</c:v>
                </c:pt>
                <c:pt idx="1252">
                  <c:v>1.5971721691656859</c:v>
                </c:pt>
                <c:pt idx="1253">
                  <c:v>1.5931934099920979</c:v>
                </c:pt>
                <c:pt idx="1254">
                  <c:v>1.592700087178907</c:v>
                </c:pt>
                <c:pt idx="1255">
                  <c:v>1.5944080803502609</c:v>
                </c:pt>
                <c:pt idx="1256">
                  <c:v>1.597384635699296</c:v>
                </c:pt>
                <c:pt idx="1257">
                  <c:v>1.599062769824817</c:v>
                </c:pt>
                <c:pt idx="1258">
                  <c:v>1.597443677780602</c:v>
                </c:pt>
                <c:pt idx="1259">
                  <c:v>1.596167245374831</c:v>
                </c:pt>
                <c:pt idx="1260">
                  <c:v>1.5990998988967851</c:v>
                </c:pt>
                <c:pt idx="1261">
                  <c:v>1.6024191315834311</c:v>
                </c:pt>
                <c:pt idx="1262">
                  <c:v>1.579094994805524</c:v>
                </c:pt>
                <c:pt idx="1263">
                  <c:v>1.583953128838947</c:v>
                </c:pt>
                <c:pt idx="1264">
                  <c:v>1.5820902171890081</c:v>
                </c:pt>
                <c:pt idx="1265">
                  <c:v>1.5829960001434711</c:v>
                </c:pt>
                <c:pt idx="1266">
                  <c:v>1.5862780861842749</c:v>
                </c:pt>
                <c:pt idx="1267">
                  <c:v>1.5698045352233141</c:v>
                </c:pt>
                <c:pt idx="1268">
                  <c:v>1.5657608582815159</c:v>
                </c:pt>
                <c:pt idx="1269">
                  <c:v>1.5653220892888049</c:v>
                </c:pt>
                <c:pt idx="1270">
                  <c:v>1.5601073678626041</c:v>
                </c:pt>
                <c:pt idx="1271">
                  <c:v>1.5583453160076051</c:v>
                </c:pt>
                <c:pt idx="1272">
                  <c:v>1.5560470559111039</c:v>
                </c:pt>
                <c:pt idx="1273">
                  <c:v>1.56046499304542</c:v>
                </c:pt>
                <c:pt idx="1274">
                  <c:v>1.5650716063025469</c:v>
                </c:pt>
                <c:pt idx="1275">
                  <c:v>1.566481113326867</c:v>
                </c:pt>
                <c:pt idx="1276">
                  <c:v>1.561051292514728</c:v>
                </c:pt>
                <c:pt idx="1277">
                  <c:v>1.56401424805513</c:v>
                </c:pt>
                <c:pt idx="1278">
                  <c:v>1.572750112906683</c:v>
                </c:pt>
                <c:pt idx="1279">
                  <c:v>1.5768701021775411</c:v>
                </c:pt>
                <c:pt idx="1280">
                  <c:v>1.5415397839734339</c:v>
                </c:pt>
                <c:pt idx="1281">
                  <c:v>1.5381735849041589</c:v>
                </c:pt>
                <c:pt idx="1282">
                  <c:v>1.54514348084715</c:v>
                </c:pt>
                <c:pt idx="1283">
                  <c:v>1.543921152670805</c:v>
                </c:pt>
                <c:pt idx="1284">
                  <c:v>1.5420487479037239</c:v>
                </c:pt>
                <c:pt idx="1285">
                  <c:v>1.5340894725396601</c:v>
                </c:pt>
                <c:pt idx="1286">
                  <c:v>1.5370333940955241</c:v>
                </c:pt>
                <c:pt idx="1287">
                  <c:v>1.544364373273545</c:v>
                </c:pt>
                <c:pt idx="1288">
                  <c:v>1.5412432736285759</c:v>
                </c:pt>
                <c:pt idx="1289">
                  <c:v>1.5354522361412699</c:v>
                </c:pt>
                <c:pt idx="1290">
                  <c:v>1.53454262564236</c:v>
                </c:pt>
                <c:pt idx="1291">
                  <c:v>1.5338749795824009</c:v>
                </c:pt>
                <c:pt idx="1292">
                  <c:v>1.5377675156255159</c:v>
                </c:pt>
                <c:pt idx="1293">
                  <c:v>1.53429019341274</c:v>
                </c:pt>
                <c:pt idx="1294">
                  <c:v>1.5372203815831711</c:v>
                </c:pt>
                <c:pt idx="1295">
                  <c:v>1.53969022844951</c:v>
                </c:pt>
                <c:pt idx="1296">
                  <c:v>1.5400922266179571</c:v>
                </c:pt>
                <c:pt idx="1297">
                  <c:v>1.542845759824063</c:v>
                </c:pt>
                <c:pt idx="1298">
                  <c:v>1.5440482941463041</c:v>
                </c:pt>
                <c:pt idx="1299">
                  <c:v>1.546037646203839</c:v>
                </c:pt>
                <c:pt idx="1300">
                  <c:v>1.554715791721119</c:v>
                </c:pt>
                <c:pt idx="1301">
                  <c:v>1.56131928626252</c:v>
                </c:pt>
                <c:pt idx="1302">
                  <c:v>1.5655102091655111</c:v>
                </c:pt>
                <c:pt idx="1303">
                  <c:v>1.566739529507559</c:v>
                </c:pt>
                <c:pt idx="1304">
                  <c:v>1.567495339856634</c:v>
                </c:pt>
                <c:pt idx="1305">
                  <c:v>1.56031686291406</c:v>
                </c:pt>
                <c:pt idx="1306">
                  <c:v>1.55717780863541</c:v>
                </c:pt>
                <c:pt idx="1307">
                  <c:v>1.551789635131261</c:v>
                </c:pt>
                <c:pt idx="1308">
                  <c:v>1.548955962293314</c:v>
                </c:pt>
                <c:pt idx="1309">
                  <c:v>1.5459889601692749</c:v>
                </c:pt>
                <c:pt idx="1310">
                  <c:v>1.544678458704756</c:v>
                </c:pt>
                <c:pt idx="1311">
                  <c:v>1.552966657780972</c:v>
                </c:pt>
                <c:pt idx="1312">
                  <c:v>1.5497834622103741</c:v>
                </c:pt>
                <c:pt idx="1313">
                  <c:v>1.551771913613732</c:v>
                </c:pt>
                <c:pt idx="1314">
                  <c:v>1.548297400907479</c:v>
                </c:pt>
                <c:pt idx="1315">
                  <c:v>1.549475152583544</c:v>
                </c:pt>
                <c:pt idx="1316">
                  <c:v>1.5464701447706259</c:v>
                </c:pt>
                <c:pt idx="1317">
                  <c:v>1.5477307047252851</c:v>
                </c:pt>
                <c:pt idx="1318">
                  <c:v>1.55337199172526</c:v>
                </c:pt>
                <c:pt idx="1319">
                  <c:v>1.557388058821582</c:v>
                </c:pt>
                <c:pt idx="1320">
                  <c:v>1.558964803914787</c:v>
                </c:pt>
                <c:pt idx="1321">
                  <c:v>1.5626222868375219</c:v>
                </c:pt>
                <c:pt idx="1322">
                  <c:v>1.569438415654282</c:v>
                </c:pt>
                <c:pt idx="1323">
                  <c:v>1.579131953722998</c:v>
                </c:pt>
                <c:pt idx="1324">
                  <c:v>1.579456687251606</c:v>
                </c:pt>
                <c:pt idx="1325">
                  <c:v>1.575752682869769</c:v>
                </c:pt>
                <c:pt idx="1326">
                  <c:v>1.589065287870169</c:v>
                </c:pt>
                <c:pt idx="1327">
                  <c:v>1.607232338429216</c:v>
                </c:pt>
                <c:pt idx="1328">
                  <c:v>1.627334152915765</c:v>
                </c:pt>
                <c:pt idx="1329">
                  <c:v>1.628272463176291</c:v>
                </c:pt>
                <c:pt idx="1330">
                  <c:v>1.6363757233885989</c:v>
                </c:pt>
                <c:pt idx="1331">
                  <c:v>1.637471563325799</c:v>
                </c:pt>
                <c:pt idx="1332">
                  <c:v>1.648162886911003</c:v>
                </c:pt>
                <c:pt idx="1333">
                  <c:v>1.651917309618264</c:v>
                </c:pt>
                <c:pt idx="1334">
                  <c:v>1.660712365295115</c:v>
                </c:pt>
                <c:pt idx="1335">
                  <c:v>1.683424542844256</c:v>
                </c:pt>
                <c:pt idx="1336">
                  <c:v>1.708493337653552</c:v>
                </c:pt>
                <c:pt idx="1337">
                  <c:v>1.687947810582701</c:v>
                </c:pt>
                <c:pt idx="1338">
                  <c:v>1.693390265307481</c:v>
                </c:pt>
                <c:pt idx="1339">
                  <c:v>1.6996828114290601</c:v>
                </c:pt>
                <c:pt idx="1340">
                  <c:v>1.7104979052276461</c:v>
                </c:pt>
                <c:pt idx="1341">
                  <c:v>1.7050763247801539</c:v>
                </c:pt>
                <c:pt idx="1342">
                  <c:v>1.70996674066456</c:v>
                </c:pt>
                <c:pt idx="1343">
                  <c:v>1.704170127652578</c:v>
                </c:pt>
                <c:pt idx="1344">
                  <c:v>1.6715241459109329</c:v>
                </c:pt>
                <c:pt idx="1345">
                  <c:v>1.7043036223082051</c:v>
                </c:pt>
                <c:pt idx="1346">
                  <c:v>1.688331424874687</c:v>
                </c:pt>
                <c:pt idx="1347">
                  <c:v>1.7162219261090701</c:v>
                </c:pt>
                <c:pt idx="1348">
                  <c:v>1.73457743201869</c:v>
                </c:pt>
                <c:pt idx="1349">
                  <c:v>1.737253558862633</c:v>
                </c:pt>
                <c:pt idx="1350">
                  <c:v>1.732080484181902</c:v>
                </c:pt>
                <c:pt idx="1351">
                  <c:v>1.737691183755302</c:v>
                </c:pt>
                <c:pt idx="1352">
                  <c:v>1.735297894854533</c:v>
                </c:pt>
                <c:pt idx="1353">
                  <c:v>1.742652861420986</c:v>
                </c:pt>
                <c:pt idx="1354">
                  <c:v>1.735033236035836</c:v>
                </c:pt>
                <c:pt idx="1355">
                  <c:v>1.736734302659859</c:v>
                </c:pt>
                <c:pt idx="1356">
                  <c:v>1.7409600388706441</c:v>
                </c:pt>
                <c:pt idx="1357">
                  <c:v>1.7358914247830179</c:v>
                </c:pt>
                <c:pt idx="1358">
                  <c:v>1.7201655254823309</c:v>
                </c:pt>
                <c:pt idx="1359">
                  <c:v>1.7237207903200329</c:v>
                </c:pt>
                <c:pt idx="1360">
                  <c:v>1.7164860062104521</c:v>
                </c:pt>
                <c:pt idx="1361">
                  <c:v>1.6986219030220959</c:v>
                </c:pt>
                <c:pt idx="1362">
                  <c:v>1.7035277714862069</c:v>
                </c:pt>
                <c:pt idx="1363">
                  <c:v>1.7060091317774619</c:v>
                </c:pt>
                <c:pt idx="1364">
                  <c:v>1.723106885885449</c:v>
                </c:pt>
                <c:pt idx="1365">
                  <c:v>1.7215549527050069</c:v>
                </c:pt>
                <c:pt idx="1366">
                  <c:v>1.729872672144728</c:v>
                </c:pt>
                <c:pt idx="1367">
                  <c:v>1.7349844189068371</c:v>
                </c:pt>
                <c:pt idx="1368">
                  <c:v>1.7730843334378179</c:v>
                </c:pt>
                <c:pt idx="1369">
                  <c:v>1.794639642408054</c:v>
                </c:pt>
                <c:pt idx="1370">
                  <c:v>1.815844891963577</c:v>
                </c:pt>
                <c:pt idx="1371">
                  <c:v>1.790070183962829</c:v>
                </c:pt>
                <c:pt idx="1372">
                  <c:v>1.783900658590255</c:v>
                </c:pt>
                <c:pt idx="1373">
                  <c:v>1.79436691902974</c:v>
                </c:pt>
                <c:pt idx="1374">
                  <c:v>1.8031085393398001</c:v>
                </c:pt>
                <c:pt idx="1375">
                  <c:v>1.8022516377741371</c:v>
                </c:pt>
                <c:pt idx="1376">
                  <c:v>1.801385343969186</c:v>
                </c:pt>
                <c:pt idx="1377">
                  <c:v>1.7864335073281119</c:v>
                </c:pt>
                <c:pt idx="1378">
                  <c:v>1.7902923747159309</c:v>
                </c:pt>
                <c:pt idx="1379">
                  <c:v>1.7903165440164539</c:v>
                </c:pt>
                <c:pt idx="1380">
                  <c:v>1.7879183694056611</c:v>
                </c:pt>
                <c:pt idx="1381">
                  <c:v>1.810311806663004</c:v>
                </c:pt>
                <c:pt idx="1382">
                  <c:v>1.81292022771118</c:v>
                </c:pt>
                <c:pt idx="1383">
                  <c:v>1.8063819452460459</c:v>
                </c:pt>
                <c:pt idx="1384">
                  <c:v>1.816318182196107</c:v>
                </c:pt>
                <c:pt idx="1385">
                  <c:v>1.7942321129989349</c:v>
                </c:pt>
                <c:pt idx="1386">
                  <c:v>1.795373525943307</c:v>
                </c:pt>
                <c:pt idx="1387">
                  <c:v>1.800799504196396</c:v>
                </c:pt>
                <c:pt idx="1388">
                  <c:v>1.802249516283849</c:v>
                </c:pt>
                <c:pt idx="1389">
                  <c:v>1.7990142006196039</c:v>
                </c:pt>
                <c:pt idx="1390">
                  <c:v>1.803012500408059</c:v>
                </c:pt>
                <c:pt idx="1391">
                  <c:v>1.7995028083004081</c:v>
                </c:pt>
                <c:pt idx="1392">
                  <c:v>1.80242469144881</c:v>
                </c:pt>
                <c:pt idx="1393">
                  <c:v>1.8021832483826199</c:v>
                </c:pt>
                <c:pt idx="1394">
                  <c:v>1.815405307828593</c:v>
                </c:pt>
                <c:pt idx="1395">
                  <c:v>1.800142514407538</c:v>
                </c:pt>
                <c:pt idx="1396">
                  <c:v>1.8025144697866069</c:v>
                </c:pt>
                <c:pt idx="1397">
                  <c:v>1.802091105483657</c:v>
                </c:pt>
                <c:pt idx="1398">
                  <c:v>1.8066540074869191</c:v>
                </c:pt>
                <c:pt idx="1399">
                  <c:v>1.7982189585887141</c:v>
                </c:pt>
                <c:pt idx="1400">
                  <c:v>1.7978372337562669</c:v>
                </c:pt>
                <c:pt idx="1401">
                  <c:v>1.805161477184728</c:v>
                </c:pt>
                <c:pt idx="1402">
                  <c:v>1.7899395869279799</c:v>
                </c:pt>
                <c:pt idx="1403">
                  <c:v>1.803915809157693</c:v>
                </c:pt>
                <c:pt idx="1404">
                  <c:v>1.7972535838430179</c:v>
                </c:pt>
                <c:pt idx="1405">
                  <c:v>1.7942571242938921</c:v>
                </c:pt>
                <c:pt idx="1406">
                  <c:v>1.796851245293994</c:v>
                </c:pt>
                <c:pt idx="1407">
                  <c:v>1.802251863296439</c:v>
                </c:pt>
                <c:pt idx="1408">
                  <c:v>1.8075072370131</c:v>
                </c:pt>
                <c:pt idx="1409">
                  <c:v>1.8015685282509</c:v>
                </c:pt>
                <c:pt idx="1410">
                  <c:v>1.803745192465668</c:v>
                </c:pt>
                <c:pt idx="1411">
                  <c:v>1.802905522401306</c:v>
                </c:pt>
                <c:pt idx="1412">
                  <c:v>1.8092029883922041</c:v>
                </c:pt>
                <c:pt idx="1413">
                  <c:v>1.7884423609373461</c:v>
                </c:pt>
                <c:pt idx="1414">
                  <c:v>1.789592564017024</c:v>
                </c:pt>
                <c:pt idx="1415">
                  <c:v>1.7782934999369431</c:v>
                </c:pt>
                <c:pt idx="1416">
                  <c:v>1.775772253443334</c:v>
                </c:pt>
                <c:pt idx="1417">
                  <c:v>1.772320297589616</c:v>
                </c:pt>
                <c:pt idx="1418">
                  <c:v>1.7680858543810629</c:v>
                </c:pt>
                <c:pt idx="1419">
                  <c:v>1.770816425370404</c:v>
                </c:pt>
                <c:pt idx="1420">
                  <c:v>1.7667799134528459</c:v>
                </c:pt>
                <c:pt idx="1421">
                  <c:v>1.766685044287329</c:v>
                </c:pt>
                <c:pt idx="1422">
                  <c:v>1.7742415539443721</c:v>
                </c:pt>
                <c:pt idx="1423">
                  <c:v>1.7845060091510121</c:v>
                </c:pt>
                <c:pt idx="1424">
                  <c:v>1.7751513689005549</c:v>
                </c:pt>
                <c:pt idx="1425">
                  <c:v>1.7749512462706061</c:v>
                </c:pt>
                <c:pt idx="1426">
                  <c:v>1.7834043019615331</c:v>
                </c:pt>
                <c:pt idx="1427">
                  <c:v>1.7982113769538961</c:v>
                </c:pt>
                <c:pt idx="1428">
                  <c:v>1.800185177048073</c:v>
                </c:pt>
                <c:pt idx="1429">
                  <c:v>1.799408615199291</c:v>
                </c:pt>
                <c:pt idx="1430">
                  <c:v>1.8026255617648139</c:v>
                </c:pt>
                <c:pt idx="1431">
                  <c:v>1.8006105323079851</c:v>
                </c:pt>
                <c:pt idx="1432">
                  <c:v>1.7992309101414641</c:v>
                </c:pt>
                <c:pt idx="1433">
                  <c:v>1.7922450145912201</c:v>
                </c:pt>
                <c:pt idx="1434">
                  <c:v>1.794494429694717</c:v>
                </c:pt>
                <c:pt idx="1435">
                  <c:v>1.794532345772071</c:v>
                </c:pt>
                <c:pt idx="1436">
                  <c:v>1.8043123925219871</c:v>
                </c:pt>
                <c:pt idx="1437">
                  <c:v>1.803319595061331</c:v>
                </c:pt>
                <c:pt idx="1438">
                  <c:v>1.80223665998903</c:v>
                </c:pt>
                <c:pt idx="1439">
                  <c:v>1.801881986293832</c:v>
                </c:pt>
                <c:pt idx="1440">
                  <c:v>1.8122433206153441</c:v>
                </c:pt>
                <c:pt idx="1441">
                  <c:v>1.8242181778257669</c:v>
                </c:pt>
                <c:pt idx="1442">
                  <c:v>1.8196106814532751</c:v>
                </c:pt>
                <c:pt idx="1443">
                  <c:v>1.817396249287186</c:v>
                </c:pt>
                <c:pt idx="1444">
                  <c:v>1.8223601185899649</c:v>
                </c:pt>
                <c:pt idx="1445">
                  <c:v>1.8355554156053859</c:v>
                </c:pt>
                <c:pt idx="1446">
                  <c:v>1.8486750781945309</c:v>
                </c:pt>
                <c:pt idx="1447">
                  <c:v>1.850385578416168</c:v>
                </c:pt>
                <c:pt idx="1448">
                  <c:v>1.852362958294643</c:v>
                </c:pt>
                <c:pt idx="1449">
                  <c:v>1.85116706054488</c:v>
                </c:pt>
                <c:pt idx="1450">
                  <c:v>1.8495831113024139</c:v>
                </c:pt>
                <c:pt idx="1451">
                  <c:v>1.8588638221322751</c:v>
                </c:pt>
                <c:pt idx="1452">
                  <c:v>1.863539402313692</c:v>
                </c:pt>
                <c:pt idx="1453">
                  <c:v>1.8649514508608049</c:v>
                </c:pt>
                <c:pt idx="1454">
                  <c:v>1.870836638719809</c:v>
                </c:pt>
                <c:pt idx="1455">
                  <c:v>1.8910875547971979</c:v>
                </c:pt>
                <c:pt idx="1456">
                  <c:v>1.891632838466442</c:v>
                </c:pt>
                <c:pt idx="1457">
                  <c:v>1.891239254794373</c:v>
                </c:pt>
                <c:pt idx="1458">
                  <c:v>1.9029355037745179</c:v>
                </c:pt>
                <c:pt idx="1459">
                  <c:v>1.902797821189528</c:v>
                </c:pt>
                <c:pt idx="1460">
                  <c:v>1.920529595400833</c:v>
                </c:pt>
                <c:pt idx="1461">
                  <c:v>1.9257881119309399</c:v>
                </c:pt>
                <c:pt idx="1462">
                  <c:v>1.920577891075349</c:v>
                </c:pt>
                <c:pt idx="1463">
                  <c:v>1.926159531254773</c:v>
                </c:pt>
                <c:pt idx="1464">
                  <c:v>1.9348615333188619</c:v>
                </c:pt>
                <c:pt idx="1465">
                  <c:v>1.937037965906184</c:v>
                </c:pt>
                <c:pt idx="1466">
                  <c:v>1.9244379807499929</c:v>
                </c:pt>
                <c:pt idx="1467">
                  <c:v>1.930600576770835</c:v>
                </c:pt>
                <c:pt idx="1468">
                  <c:v>1.934686417377911</c:v>
                </c:pt>
                <c:pt idx="1469">
                  <c:v>1.9329112714581009</c:v>
                </c:pt>
                <c:pt idx="1470">
                  <c:v>1.938469758631201</c:v>
                </c:pt>
                <c:pt idx="1471">
                  <c:v>1.934956450931532</c:v>
                </c:pt>
                <c:pt idx="1472">
                  <c:v>1.9325213963455889</c:v>
                </c:pt>
                <c:pt idx="1473">
                  <c:v>1.9320196565380561</c:v>
                </c:pt>
                <c:pt idx="1474">
                  <c:v>1.9292215684955809</c:v>
                </c:pt>
                <c:pt idx="1475">
                  <c:v>1.9305525414260221</c:v>
                </c:pt>
                <c:pt idx="1476">
                  <c:v>1.9387148465385591</c:v>
                </c:pt>
                <c:pt idx="1477">
                  <c:v>1.9411925146087019</c:v>
                </c:pt>
                <c:pt idx="1478">
                  <c:v>1.940405034636745</c:v>
                </c:pt>
                <c:pt idx="1479">
                  <c:v>1.942974332024844</c:v>
                </c:pt>
                <c:pt idx="1480">
                  <c:v>1.940372930876799</c:v>
                </c:pt>
                <c:pt idx="1481">
                  <c:v>1.9016259737462251</c:v>
                </c:pt>
                <c:pt idx="1482">
                  <c:v>1.903006029932548</c:v>
                </c:pt>
                <c:pt idx="1483">
                  <c:v>1.904294643985287</c:v>
                </c:pt>
                <c:pt idx="1484">
                  <c:v>1.899434570032873</c:v>
                </c:pt>
                <c:pt idx="1485">
                  <c:v>1.8918685246333951</c:v>
                </c:pt>
                <c:pt idx="1486">
                  <c:v>1.893102337939264</c:v>
                </c:pt>
                <c:pt idx="1487">
                  <c:v>1.8975769948668191</c:v>
                </c:pt>
                <c:pt idx="1488">
                  <c:v>1.890125329368485</c:v>
                </c:pt>
                <c:pt idx="1489">
                  <c:v>1.8937279300405641</c:v>
                </c:pt>
                <c:pt idx="1490">
                  <c:v>1.897395518931958</c:v>
                </c:pt>
                <c:pt idx="1491">
                  <c:v>1.897872468494409</c:v>
                </c:pt>
                <c:pt idx="1492">
                  <c:v>1.901185079499734</c:v>
                </c:pt>
                <c:pt idx="1493">
                  <c:v>1.9017418090746421</c:v>
                </c:pt>
                <c:pt idx="1494">
                  <c:v>1.899981777785305</c:v>
                </c:pt>
                <c:pt idx="1495">
                  <c:v>1.893564979557858</c:v>
                </c:pt>
                <c:pt idx="1496">
                  <c:v>1.903105861337236</c:v>
                </c:pt>
                <c:pt idx="1497">
                  <c:v>1.91103049422205</c:v>
                </c:pt>
                <c:pt idx="1498">
                  <c:v>1.9148609184086509</c:v>
                </c:pt>
                <c:pt idx="1499">
                  <c:v>1.9136677178802659</c:v>
                </c:pt>
                <c:pt idx="1500">
                  <c:v>1.912310824300627</c:v>
                </c:pt>
                <c:pt idx="1501">
                  <c:v>1.9136581000029631</c:v>
                </c:pt>
                <c:pt idx="1502">
                  <c:v>1.9189232496351429</c:v>
                </c:pt>
                <c:pt idx="1503">
                  <c:v>1.9160289717367549</c:v>
                </c:pt>
                <c:pt idx="1504">
                  <c:v>1.913477609063319</c:v>
                </c:pt>
                <c:pt idx="1505">
                  <c:v>1.9180777641713851</c:v>
                </c:pt>
                <c:pt idx="1506">
                  <c:v>1.91578126723007</c:v>
                </c:pt>
                <c:pt idx="1507">
                  <c:v>1.920926794680186</c:v>
                </c:pt>
                <c:pt idx="1508">
                  <c:v>1.92112803900476</c:v>
                </c:pt>
                <c:pt idx="1509">
                  <c:v>1.9210647941069969</c:v>
                </c:pt>
                <c:pt idx="1510">
                  <c:v>1.920944381727681</c:v>
                </c:pt>
                <c:pt idx="1511">
                  <c:v>1.930115465804713</c:v>
                </c:pt>
                <c:pt idx="1512">
                  <c:v>1.920647048181074</c:v>
                </c:pt>
                <c:pt idx="1513">
                  <c:v>1.9237875419399211</c:v>
                </c:pt>
                <c:pt idx="1514">
                  <c:v>1.92289488673939</c:v>
                </c:pt>
                <c:pt idx="1515">
                  <c:v>1.918577205927843</c:v>
                </c:pt>
                <c:pt idx="1516">
                  <c:v>1.922037984911523</c:v>
                </c:pt>
                <c:pt idx="1517">
                  <c:v>1.930812365971327</c:v>
                </c:pt>
                <c:pt idx="1518">
                  <c:v>1.931535544166213</c:v>
                </c:pt>
                <c:pt idx="1519">
                  <c:v>1.9316380676538421</c:v>
                </c:pt>
                <c:pt idx="1520">
                  <c:v>1.9412380480662961</c:v>
                </c:pt>
                <c:pt idx="1521">
                  <c:v>1.942778772616846</c:v>
                </c:pt>
                <c:pt idx="1522">
                  <c:v>1.932434944511328</c:v>
                </c:pt>
                <c:pt idx="1523">
                  <c:v>1.957163587397549</c:v>
                </c:pt>
                <c:pt idx="1524">
                  <c:v>1.942017839362554</c:v>
                </c:pt>
                <c:pt idx="1525">
                  <c:v>1.9484630949509401</c:v>
                </c:pt>
                <c:pt idx="1526">
                  <c:v>1.941598214430474</c:v>
                </c:pt>
                <c:pt idx="1527">
                  <c:v>1.941337916189964</c:v>
                </c:pt>
                <c:pt idx="1528">
                  <c:v>1.9407807938521759</c:v>
                </c:pt>
                <c:pt idx="1529">
                  <c:v>1.931014428507013</c:v>
                </c:pt>
                <c:pt idx="1530">
                  <c:v>1.930821112749443</c:v>
                </c:pt>
                <c:pt idx="1531">
                  <c:v>1.9268680215507981</c:v>
                </c:pt>
                <c:pt idx="1532">
                  <c:v>1.9365485975694141</c:v>
                </c:pt>
                <c:pt idx="1533">
                  <c:v>1.9435237802053249</c:v>
                </c:pt>
                <c:pt idx="1534">
                  <c:v>1.9397717980341049</c:v>
                </c:pt>
                <c:pt idx="1535">
                  <c:v>1.9382343794982659</c:v>
                </c:pt>
                <c:pt idx="1536">
                  <c:v>1.9412778275710261</c:v>
                </c:pt>
                <c:pt idx="1537">
                  <c:v>1.938826805856686</c:v>
                </c:pt>
                <c:pt idx="1538">
                  <c:v>1.9314241017705771</c:v>
                </c:pt>
                <c:pt idx="1539">
                  <c:v>1.925801913332061</c:v>
                </c:pt>
                <c:pt idx="1540">
                  <c:v>1.923303352242788</c:v>
                </c:pt>
                <c:pt idx="1541">
                  <c:v>1.9298786396415939</c:v>
                </c:pt>
                <c:pt idx="1542">
                  <c:v>1.9381511258674029</c:v>
                </c:pt>
                <c:pt idx="1543">
                  <c:v>1.945201230952071</c:v>
                </c:pt>
                <c:pt idx="1544">
                  <c:v>1.954607482815784</c:v>
                </c:pt>
                <c:pt idx="1545">
                  <c:v>1.956496263033807</c:v>
                </c:pt>
                <c:pt idx="1546">
                  <c:v>1.961120368383872</c:v>
                </c:pt>
                <c:pt idx="1547">
                  <c:v>1.960335722316439</c:v>
                </c:pt>
                <c:pt idx="1548">
                  <c:v>1.951494883321321</c:v>
                </c:pt>
                <c:pt idx="1549">
                  <c:v>1.952061126370126</c:v>
                </c:pt>
                <c:pt idx="1550">
                  <c:v>1.945231847465942</c:v>
                </c:pt>
                <c:pt idx="1551">
                  <c:v>1.947304412965049</c:v>
                </c:pt>
                <c:pt idx="1552">
                  <c:v>1.9491254111272349</c:v>
                </c:pt>
                <c:pt idx="1553">
                  <c:v>1.9560934269935459</c:v>
                </c:pt>
                <c:pt idx="1554">
                  <c:v>1.9695376146994381</c:v>
                </c:pt>
                <c:pt idx="1555">
                  <c:v>1.971208489722138</c:v>
                </c:pt>
                <c:pt idx="1556">
                  <c:v>1.968904433085257</c:v>
                </c:pt>
                <c:pt idx="1557">
                  <c:v>1.9728980560770399</c:v>
                </c:pt>
                <c:pt idx="1558">
                  <c:v>1.9680478195258331</c:v>
                </c:pt>
                <c:pt idx="1559">
                  <c:v>1.9719762603307349</c:v>
                </c:pt>
                <c:pt idx="1560">
                  <c:v>1.97482160977802</c:v>
                </c:pt>
                <c:pt idx="1561">
                  <c:v>1.9601224641593029</c:v>
                </c:pt>
                <c:pt idx="1562">
                  <c:v>1.951650097823332</c:v>
                </c:pt>
                <c:pt idx="1563">
                  <c:v>1.9705324116830121</c:v>
                </c:pt>
                <c:pt idx="1564">
                  <c:v>1.9699051223367039</c:v>
                </c:pt>
                <c:pt idx="1565">
                  <c:v>1.9656272048038721</c:v>
                </c:pt>
                <c:pt idx="1566">
                  <c:v>1.964599300335879</c:v>
                </c:pt>
                <c:pt idx="1567">
                  <c:v>1.972643030232532</c:v>
                </c:pt>
                <c:pt idx="1568">
                  <c:v>1.979151147827894</c:v>
                </c:pt>
                <c:pt idx="1569">
                  <c:v>1.983328788527962</c:v>
                </c:pt>
                <c:pt idx="1570">
                  <c:v>1.991709010892597</c:v>
                </c:pt>
                <c:pt idx="1571">
                  <c:v>2.010722578638477</c:v>
                </c:pt>
                <c:pt idx="1572">
                  <c:v>2.0122665006543392</c:v>
                </c:pt>
                <c:pt idx="1573">
                  <c:v>2.0090750729891051</c:v>
                </c:pt>
                <c:pt idx="1574">
                  <c:v>2.0086969965969632</c:v>
                </c:pt>
                <c:pt idx="1575">
                  <c:v>2.0142299028302162</c:v>
                </c:pt>
                <c:pt idx="1576">
                  <c:v>2.0147082724814829</c:v>
                </c:pt>
                <c:pt idx="1577">
                  <c:v>2.0153575576277691</c:v>
                </c:pt>
                <c:pt idx="1578">
                  <c:v>2.0270229781360709</c:v>
                </c:pt>
                <c:pt idx="1579">
                  <c:v>2.0281970237596152</c:v>
                </c:pt>
                <c:pt idx="1580">
                  <c:v>2.0373353446420772</c:v>
                </c:pt>
                <c:pt idx="1581">
                  <c:v>2.0405898981750421</c:v>
                </c:pt>
                <c:pt idx="1582">
                  <c:v>2.0465283937730279</c:v>
                </c:pt>
                <c:pt idx="1583">
                  <c:v>2.054668138897068</c:v>
                </c:pt>
                <c:pt idx="1584">
                  <c:v>2.057224249294189</c:v>
                </c:pt>
                <c:pt idx="1585">
                  <c:v>2.0568011318267292</c:v>
                </c:pt>
                <c:pt idx="1586">
                  <c:v>2.0804878774528022</c:v>
                </c:pt>
                <c:pt idx="1587">
                  <c:v>2.062510382094485</c:v>
                </c:pt>
                <c:pt idx="1588">
                  <c:v>2.0569321807016379</c:v>
                </c:pt>
                <c:pt idx="1589">
                  <c:v>2.052886224913276</c:v>
                </c:pt>
                <c:pt idx="1590">
                  <c:v>2.0566240853641369</c:v>
                </c:pt>
                <c:pt idx="1591">
                  <c:v>2.0679887314930161</c:v>
                </c:pt>
                <c:pt idx="1592">
                  <c:v>2.0717414150443569</c:v>
                </c:pt>
                <c:pt idx="1593">
                  <c:v>2.0722972716309611</c:v>
                </c:pt>
                <c:pt idx="1594">
                  <c:v>2.0749649373031271</c:v>
                </c:pt>
                <c:pt idx="1595">
                  <c:v>2.0784437193853331</c:v>
                </c:pt>
                <c:pt idx="1596">
                  <c:v>2.0836463789347479</c:v>
                </c:pt>
                <c:pt idx="1597">
                  <c:v>2.084369312938525</c:v>
                </c:pt>
                <c:pt idx="1598">
                  <c:v>2.0824352275086988</c:v>
                </c:pt>
                <c:pt idx="1599">
                  <c:v>2.083429098505178</c:v>
                </c:pt>
                <c:pt idx="1600">
                  <c:v>2.0885088967849952</c:v>
                </c:pt>
                <c:pt idx="1601">
                  <c:v>2.1030502378195091</c:v>
                </c:pt>
                <c:pt idx="1602">
                  <c:v>2.1066710111685492</c:v>
                </c:pt>
                <c:pt idx="1603">
                  <c:v>2.116157947683361</c:v>
                </c:pt>
                <c:pt idx="1604">
                  <c:v>2.1148736049898971</c:v>
                </c:pt>
                <c:pt idx="1605">
                  <c:v>2.1141030870293762</c:v>
                </c:pt>
                <c:pt idx="1606">
                  <c:v>2.1063269668578051</c:v>
                </c:pt>
                <c:pt idx="1607">
                  <c:v>2.1132107507898228</c:v>
                </c:pt>
                <c:pt idx="1608">
                  <c:v>2.1142446336668841</c:v>
                </c:pt>
                <c:pt idx="1609">
                  <c:v>2.1166469499918419</c:v>
                </c:pt>
                <c:pt idx="1610">
                  <c:v>2.118917260839118</c:v>
                </c:pt>
                <c:pt idx="1611">
                  <c:v>2.131786563048041</c:v>
                </c:pt>
                <c:pt idx="1612">
                  <c:v>2.134403428989589</c:v>
                </c:pt>
                <c:pt idx="1613">
                  <c:v>2.1331097637053391</c:v>
                </c:pt>
                <c:pt idx="1614">
                  <c:v>2.1369767789545429</c:v>
                </c:pt>
                <c:pt idx="1615">
                  <c:v>2.132968818967695</c:v>
                </c:pt>
                <c:pt idx="1616">
                  <c:v>2.1289029068091381</c:v>
                </c:pt>
                <c:pt idx="1617">
                  <c:v>2.129805582884039</c:v>
                </c:pt>
                <c:pt idx="1618">
                  <c:v>2.1284477336533469</c:v>
                </c:pt>
                <c:pt idx="1619">
                  <c:v>2.1292413005626711</c:v>
                </c:pt>
                <c:pt idx="1620">
                  <c:v>2.1381653691964719</c:v>
                </c:pt>
                <c:pt idx="1621">
                  <c:v>2.169920595251615</c:v>
                </c:pt>
                <c:pt idx="1622">
                  <c:v>2.1460812426023348</c:v>
                </c:pt>
                <c:pt idx="1623">
                  <c:v>2.1257526064378882</c:v>
                </c:pt>
                <c:pt idx="1624">
                  <c:v>2.1298450918273608</c:v>
                </c:pt>
                <c:pt idx="1625">
                  <c:v>2.1230833777648201</c:v>
                </c:pt>
                <c:pt idx="1626">
                  <c:v>2.1170170886139359</c:v>
                </c:pt>
                <c:pt idx="1627">
                  <c:v>2.1142019373945691</c:v>
                </c:pt>
                <c:pt idx="1628">
                  <c:v>2.112125792962857</c:v>
                </c:pt>
                <c:pt idx="1629">
                  <c:v>2.110962807178856</c:v>
                </c:pt>
                <c:pt idx="1630">
                  <c:v>2.1193734504928941</c:v>
                </c:pt>
                <c:pt idx="1631">
                  <c:v>2.1303369909765788</c:v>
                </c:pt>
                <c:pt idx="1632">
                  <c:v>2.1275511249542589</c:v>
                </c:pt>
                <c:pt idx="1633">
                  <c:v>2.13495477265695</c:v>
                </c:pt>
                <c:pt idx="1634">
                  <c:v>2.139693902201135</c:v>
                </c:pt>
                <c:pt idx="1635">
                  <c:v>2.141686189015056</c:v>
                </c:pt>
                <c:pt idx="1636">
                  <c:v>2.1434636021278628</c:v>
                </c:pt>
                <c:pt idx="1637">
                  <c:v>2.1503583186542019</c:v>
                </c:pt>
                <c:pt idx="1638">
                  <c:v>2.1508469823350129</c:v>
                </c:pt>
                <c:pt idx="1639">
                  <c:v>2.1485808798700008</c:v>
                </c:pt>
                <c:pt idx="1640">
                  <c:v>2.1542501245657419</c:v>
                </c:pt>
                <c:pt idx="1641">
                  <c:v>2.161412660199026</c:v>
                </c:pt>
                <c:pt idx="1642">
                  <c:v>2.165001349633338</c:v>
                </c:pt>
                <c:pt idx="1643">
                  <c:v>2.173682623645508</c:v>
                </c:pt>
                <c:pt idx="1644">
                  <c:v>2.1827029062591281</c:v>
                </c:pt>
                <c:pt idx="1645">
                  <c:v>2.188513110553012</c:v>
                </c:pt>
                <c:pt idx="1646">
                  <c:v>2.201197244326822</c:v>
                </c:pt>
                <c:pt idx="1647">
                  <c:v>2.197444121741559</c:v>
                </c:pt>
                <c:pt idx="1648">
                  <c:v>2.2048197390425921</c:v>
                </c:pt>
                <c:pt idx="1649">
                  <c:v>2.2131033163604208</c:v>
                </c:pt>
                <c:pt idx="1650">
                  <c:v>2.234022311210845</c:v>
                </c:pt>
                <c:pt idx="1651">
                  <c:v>2.227767949874361</c:v>
                </c:pt>
                <c:pt idx="1652">
                  <c:v>2.220364725981709</c:v>
                </c:pt>
                <c:pt idx="1653">
                  <c:v>2.230589101022002</c:v>
                </c:pt>
                <c:pt idx="1654">
                  <c:v>2.2285670009977858</c:v>
                </c:pt>
                <c:pt idx="1655">
                  <c:v>2.2338423771186799</c:v>
                </c:pt>
                <c:pt idx="1656">
                  <c:v>2.242923732331346</c:v>
                </c:pt>
                <c:pt idx="1657">
                  <c:v>2.2498696610001381</c:v>
                </c:pt>
                <c:pt idx="1658">
                  <c:v>2.2717720211712762</c:v>
                </c:pt>
                <c:pt idx="1659">
                  <c:v>2.2877182525685531</c:v>
                </c:pt>
                <c:pt idx="1660">
                  <c:v>2.2538295633647158</c:v>
                </c:pt>
                <c:pt idx="1661">
                  <c:v>2.2926876179660112</c:v>
                </c:pt>
                <c:pt idx="1662">
                  <c:v>2.2781290381398058</c:v>
                </c:pt>
                <c:pt idx="1663">
                  <c:v>2.2910541434642142</c:v>
                </c:pt>
                <c:pt idx="1664">
                  <c:v>2.3259306138317322</c:v>
                </c:pt>
                <c:pt idx="1665">
                  <c:v>2.2828654926653531</c:v>
                </c:pt>
                <c:pt idx="1666">
                  <c:v>2.285677477050879</c:v>
                </c:pt>
                <c:pt idx="1667">
                  <c:v>2.2830433662793248</c:v>
                </c:pt>
                <c:pt idx="1668">
                  <c:v>2.2737971639645211</c:v>
                </c:pt>
                <c:pt idx="1669">
                  <c:v>2.26494685314018</c:v>
                </c:pt>
                <c:pt idx="1670">
                  <c:v>2.3007562490060591</c:v>
                </c:pt>
                <c:pt idx="1671">
                  <c:v>2.3045241298937311</c:v>
                </c:pt>
                <c:pt idx="1672">
                  <c:v>2.305723136742226</c:v>
                </c:pt>
                <c:pt idx="1673">
                  <c:v>2.329887323772641</c:v>
                </c:pt>
                <c:pt idx="1674">
                  <c:v>2.333240091459178</c:v>
                </c:pt>
                <c:pt idx="1675">
                  <c:v>2.30154539135737</c:v>
                </c:pt>
                <c:pt idx="1676">
                  <c:v>2.2996828253101138</c:v>
                </c:pt>
                <c:pt idx="1677">
                  <c:v>2.316904365686498</c:v>
                </c:pt>
                <c:pt idx="1678">
                  <c:v>2.323540813955443</c:v>
                </c:pt>
                <c:pt idx="1679">
                  <c:v>2.3087650350480589</c:v>
                </c:pt>
                <c:pt idx="1680">
                  <c:v>2.304366591687514</c:v>
                </c:pt>
                <c:pt idx="1681">
                  <c:v>2.3357867322618682</c:v>
                </c:pt>
                <c:pt idx="1682">
                  <c:v>2.3336016743435288</c:v>
                </c:pt>
                <c:pt idx="1683">
                  <c:v>2.3217734526703731</c:v>
                </c:pt>
                <c:pt idx="1684">
                  <c:v>2.3124324556188012</c:v>
                </c:pt>
                <c:pt idx="1685">
                  <c:v>2.3146972475770591</c:v>
                </c:pt>
                <c:pt idx="1686">
                  <c:v>2.307918466808808</c:v>
                </c:pt>
                <c:pt idx="1687">
                  <c:v>2.3142070780134638</c:v>
                </c:pt>
                <c:pt idx="1688">
                  <c:v>2.298111958591889</c:v>
                </c:pt>
                <c:pt idx="1689">
                  <c:v>2.3056526692245178</c:v>
                </c:pt>
                <c:pt idx="1690">
                  <c:v>2.324238271408217</c:v>
                </c:pt>
                <c:pt idx="1691">
                  <c:v>2.3193974513709068</c:v>
                </c:pt>
                <c:pt idx="1692">
                  <c:v>2.2891008403245889</c:v>
                </c:pt>
                <c:pt idx="1693">
                  <c:v>2.2899462436472908</c:v>
                </c:pt>
                <c:pt idx="1694">
                  <c:v>2.282171519285245</c:v>
                </c:pt>
                <c:pt idx="1695">
                  <c:v>2.273711872341083</c:v>
                </c:pt>
                <c:pt idx="1696">
                  <c:v>2.275995152430955</c:v>
                </c:pt>
                <c:pt idx="1697">
                  <c:v>2.2686495766283219</c:v>
                </c:pt>
                <c:pt idx="1698">
                  <c:v>2.270329502122475</c:v>
                </c:pt>
                <c:pt idx="1699">
                  <c:v>2.265078218549601</c:v>
                </c:pt>
                <c:pt idx="1700">
                  <c:v>2.2690973037466251</c:v>
                </c:pt>
                <c:pt idx="1701">
                  <c:v>2.278350930338171</c:v>
                </c:pt>
                <c:pt idx="1702">
                  <c:v>2.284477456596115</c:v>
                </c:pt>
                <c:pt idx="1703">
                  <c:v>2.296787587094177</c:v>
                </c:pt>
                <c:pt idx="1704">
                  <c:v>2.3279736540385878</c:v>
                </c:pt>
                <c:pt idx="1705">
                  <c:v>2.3173625568109211</c:v>
                </c:pt>
                <c:pt idx="1706">
                  <c:v>2.31749241202803</c:v>
                </c:pt>
                <c:pt idx="1707">
                  <c:v>2.3201447663288191</c:v>
                </c:pt>
                <c:pt idx="1708">
                  <c:v>2.3259348513094151</c:v>
                </c:pt>
                <c:pt idx="1709">
                  <c:v>2.289305859468413</c:v>
                </c:pt>
                <c:pt idx="1710">
                  <c:v>2.290411786335425</c:v>
                </c:pt>
                <c:pt idx="1711">
                  <c:v>2.2865675731116601</c:v>
                </c:pt>
                <c:pt idx="1712">
                  <c:v>2.2874141517812472</c:v>
                </c:pt>
                <c:pt idx="1713">
                  <c:v>2.2856407446801921</c:v>
                </c:pt>
                <c:pt idx="1714">
                  <c:v>2.302443274679975</c:v>
                </c:pt>
                <c:pt idx="1715">
                  <c:v>2.296547222460176</c:v>
                </c:pt>
                <c:pt idx="1716">
                  <c:v>2.3341653777724298</c:v>
                </c:pt>
                <c:pt idx="1717">
                  <c:v>2.2676858346748232</c:v>
                </c:pt>
                <c:pt idx="1718">
                  <c:v>2.2532480148620211</c:v>
                </c:pt>
                <c:pt idx="1719">
                  <c:v>2.2625771145521751</c:v>
                </c:pt>
                <c:pt idx="1720">
                  <c:v>2.268820202880387</c:v>
                </c:pt>
                <c:pt idx="1721">
                  <c:v>2.2697445803634602</c:v>
                </c:pt>
                <c:pt idx="1722">
                  <c:v>2.27849830407717</c:v>
                </c:pt>
                <c:pt idx="1723">
                  <c:v>2.2955678951806169</c:v>
                </c:pt>
                <c:pt idx="1724">
                  <c:v>2.2991872777005908</c:v>
                </c:pt>
                <c:pt idx="1725">
                  <c:v>2.312321284571317</c:v>
                </c:pt>
                <c:pt idx="1726">
                  <c:v>2.3227224909898632</c:v>
                </c:pt>
                <c:pt idx="1727">
                  <c:v>2.3373662916866689</c:v>
                </c:pt>
                <c:pt idx="1728">
                  <c:v>2.3275450974320782</c:v>
                </c:pt>
                <c:pt idx="1729">
                  <c:v>2.338758865017605</c:v>
                </c:pt>
                <c:pt idx="1730">
                  <c:v>2.3289606905254372</c:v>
                </c:pt>
                <c:pt idx="1731">
                  <c:v>2.3415710399951841</c:v>
                </c:pt>
                <c:pt idx="1732">
                  <c:v>2.3338424179681669</c:v>
                </c:pt>
                <c:pt idx="1733">
                  <c:v>2.3401110847800659</c:v>
                </c:pt>
                <c:pt idx="1734">
                  <c:v>2.330958134840738</c:v>
                </c:pt>
                <c:pt idx="1735">
                  <c:v>2.3579430643921571</c:v>
                </c:pt>
                <c:pt idx="1736">
                  <c:v>2.3527427695926781</c:v>
                </c:pt>
                <c:pt idx="1737">
                  <c:v>2.3559403330097841</c:v>
                </c:pt>
                <c:pt idx="1738">
                  <c:v>2.3453916903642562</c:v>
                </c:pt>
                <c:pt idx="1739">
                  <c:v>2.3501592861880858</c:v>
                </c:pt>
                <c:pt idx="1740">
                  <c:v>2.365783206947039</c:v>
                </c:pt>
                <c:pt idx="1741">
                  <c:v>2.37655115719773</c:v>
                </c:pt>
                <c:pt idx="1742">
                  <c:v>2.373210648682814</c:v>
                </c:pt>
                <c:pt idx="1743">
                  <c:v>2.3903329643817348</c:v>
                </c:pt>
                <c:pt idx="1744">
                  <c:v>2.3938958028055839</c:v>
                </c:pt>
                <c:pt idx="1745">
                  <c:v>2.3997904987996619</c:v>
                </c:pt>
                <c:pt idx="1746">
                  <c:v>2.4064464681118451</c:v>
                </c:pt>
                <c:pt idx="1747">
                  <c:v>2.4037136228880649</c:v>
                </c:pt>
                <c:pt idx="1748">
                  <c:v>2.4014685441812351</c:v>
                </c:pt>
                <c:pt idx="1749">
                  <c:v>2.397366184907316</c:v>
                </c:pt>
                <c:pt idx="1750">
                  <c:v>2.398022967866607</c:v>
                </c:pt>
                <c:pt idx="1751">
                  <c:v>2.4011747539725241</c:v>
                </c:pt>
                <c:pt idx="1752">
                  <c:v>2.396423865712662</c:v>
                </c:pt>
                <c:pt idx="1753">
                  <c:v>2.3994026147817511</c:v>
                </c:pt>
                <c:pt idx="1754">
                  <c:v>2.392713057494082</c:v>
                </c:pt>
                <c:pt idx="1755">
                  <c:v>2.4037108115670289</c:v>
                </c:pt>
                <c:pt idx="1756">
                  <c:v>2.4052420839135542</c:v>
                </c:pt>
                <c:pt idx="1757">
                  <c:v>2.4020260010841539</c:v>
                </c:pt>
                <c:pt idx="1758">
                  <c:v>2.3825332404435811</c:v>
                </c:pt>
                <c:pt idx="1759">
                  <c:v>2.3819331866202238</c:v>
                </c:pt>
                <c:pt idx="1760">
                  <c:v>2.3738188104568771</c:v>
                </c:pt>
                <c:pt idx="1761">
                  <c:v>2.3769544616423248</c:v>
                </c:pt>
                <c:pt idx="1762">
                  <c:v>2.3842778346355851</c:v>
                </c:pt>
                <c:pt idx="1763">
                  <c:v>2.378673454719443</c:v>
                </c:pt>
                <c:pt idx="1764">
                  <c:v>2.3805314565636859</c:v>
                </c:pt>
                <c:pt idx="1765">
                  <c:v>2.384101978154197</c:v>
                </c:pt>
                <c:pt idx="1766">
                  <c:v>2.3849803982754199</c:v>
                </c:pt>
                <c:pt idx="1767">
                  <c:v>2.3714643377484048</c:v>
                </c:pt>
                <c:pt idx="1768">
                  <c:v>2.3651309152414828</c:v>
                </c:pt>
                <c:pt idx="1769">
                  <c:v>2.38601969814462</c:v>
                </c:pt>
                <c:pt idx="1770">
                  <c:v>2.396800172490801</c:v>
                </c:pt>
                <c:pt idx="1771">
                  <c:v>2.3801628722704269</c:v>
                </c:pt>
                <c:pt idx="1772">
                  <c:v>2.3816718931213399</c:v>
                </c:pt>
                <c:pt idx="1773">
                  <c:v>2.3769052012418141</c:v>
                </c:pt>
                <c:pt idx="1774">
                  <c:v>2.390535823475032</c:v>
                </c:pt>
                <c:pt idx="1775">
                  <c:v>2.4029772407572669</c:v>
                </c:pt>
                <c:pt idx="1776">
                  <c:v>2.3937254882517598</c:v>
                </c:pt>
                <c:pt idx="1777">
                  <c:v>2.3797000028495638</c:v>
                </c:pt>
                <c:pt idx="1778">
                  <c:v>2.3638290858787498</c:v>
                </c:pt>
                <c:pt idx="1779">
                  <c:v>2.3641838368173409</c:v>
                </c:pt>
                <c:pt idx="1780">
                  <c:v>2.3659403459106101</c:v>
                </c:pt>
                <c:pt idx="1781">
                  <c:v>2.3677475102584982</c:v>
                </c:pt>
                <c:pt idx="1782">
                  <c:v>2.3779290714260828</c:v>
                </c:pt>
                <c:pt idx="1783">
                  <c:v>2.3715840685533158</c:v>
                </c:pt>
                <c:pt idx="1784">
                  <c:v>2.367749050294925</c:v>
                </c:pt>
                <c:pt idx="1785">
                  <c:v>2.3712792956404551</c:v>
                </c:pt>
                <c:pt idx="1786">
                  <c:v>2.367343540820523</c:v>
                </c:pt>
                <c:pt idx="1787">
                  <c:v>2.376147060019989</c:v>
                </c:pt>
                <c:pt idx="1788">
                  <c:v>2.375735050675408</c:v>
                </c:pt>
                <c:pt idx="1789">
                  <c:v>2.3819295068551289</c:v>
                </c:pt>
                <c:pt idx="1790">
                  <c:v>2.3825880448783789</c:v>
                </c:pt>
                <c:pt idx="1791">
                  <c:v>2.3825144032874359</c:v>
                </c:pt>
                <c:pt idx="1792">
                  <c:v>2.366580648002711</c:v>
                </c:pt>
                <c:pt idx="1793">
                  <c:v>2.3705496433494981</c:v>
                </c:pt>
                <c:pt idx="1794">
                  <c:v>2.385211661308873</c:v>
                </c:pt>
                <c:pt idx="1795">
                  <c:v>2.3966549093598268</c:v>
                </c:pt>
                <c:pt idx="1796">
                  <c:v>2.403457526034162</c:v>
                </c:pt>
                <c:pt idx="1797">
                  <c:v>2.4063512273862062</c:v>
                </c:pt>
                <c:pt idx="1798">
                  <c:v>2.410403911646664</c:v>
                </c:pt>
                <c:pt idx="1799">
                  <c:v>2.4082490387771558</c:v>
                </c:pt>
                <c:pt idx="1800">
                  <c:v>2.403865515504231</c:v>
                </c:pt>
                <c:pt idx="1801">
                  <c:v>2.4062476693593671</c:v>
                </c:pt>
                <c:pt idx="1802">
                  <c:v>2.4036348913578491</c:v>
                </c:pt>
                <c:pt idx="1803">
                  <c:v>2.4109051422681569</c:v>
                </c:pt>
                <c:pt idx="1804">
                  <c:v>2.4201383892285682</c:v>
                </c:pt>
                <c:pt idx="1805">
                  <c:v>2.430576821867739</c:v>
                </c:pt>
                <c:pt idx="1806">
                  <c:v>2.4331075560709681</c:v>
                </c:pt>
                <c:pt idx="1807">
                  <c:v>2.435691996292789</c:v>
                </c:pt>
                <c:pt idx="1808">
                  <c:v>2.453015406478908</c:v>
                </c:pt>
                <c:pt idx="1809">
                  <c:v>2.4512503851108161</c:v>
                </c:pt>
                <c:pt idx="1810">
                  <c:v>2.4515156733236569</c:v>
                </c:pt>
                <c:pt idx="1811">
                  <c:v>2.4547312735911859</c:v>
                </c:pt>
                <c:pt idx="1812">
                  <c:v>2.4543705543916432</c:v>
                </c:pt>
                <c:pt idx="1813">
                  <c:v>2.4575700021002822</c:v>
                </c:pt>
                <c:pt idx="1814">
                  <c:v>2.46152992066596</c:v>
                </c:pt>
                <c:pt idx="1815">
                  <c:v>2.455924653839284</c:v>
                </c:pt>
                <c:pt idx="1816">
                  <c:v>2.452671919285764</c:v>
                </c:pt>
                <c:pt idx="1817">
                  <c:v>2.4547262196019348</c:v>
                </c:pt>
                <c:pt idx="1818">
                  <c:v>2.4579438792205002</c:v>
                </c:pt>
                <c:pt idx="1819">
                  <c:v>2.4703395697452049</c:v>
                </c:pt>
                <c:pt idx="1820">
                  <c:v>2.4706530448346271</c:v>
                </c:pt>
                <c:pt idx="1821">
                  <c:v>2.4704532042724212</c:v>
                </c:pt>
                <c:pt idx="1822">
                  <c:v>2.470618192264181</c:v>
                </c:pt>
                <c:pt idx="1823">
                  <c:v>2.466343308547239</c:v>
                </c:pt>
                <c:pt idx="1824">
                  <c:v>2.4690691702560108</c:v>
                </c:pt>
                <c:pt idx="1825">
                  <c:v>2.465193108731361</c:v>
                </c:pt>
                <c:pt idx="1826">
                  <c:v>2.4642778608508009</c:v>
                </c:pt>
                <c:pt idx="1827">
                  <c:v>2.4559217011934069</c:v>
                </c:pt>
                <c:pt idx="1828">
                  <c:v>2.4697332480584349</c:v>
                </c:pt>
                <c:pt idx="1829">
                  <c:v>2.4670264186297208</c:v>
                </c:pt>
                <c:pt idx="1830">
                  <c:v>2.464794840996376</c:v>
                </c:pt>
                <c:pt idx="1831">
                  <c:v>2.4506474070002691</c:v>
                </c:pt>
                <c:pt idx="1832">
                  <c:v>2.4517605417438579</c:v>
                </c:pt>
                <c:pt idx="1833">
                  <c:v>2.4500006738063549</c:v>
                </c:pt>
                <c:pt idx="1834">
                  <c:v>2.4492562381987031</c:v>
                </c:pt>
                <c:pt idx="1835">
                  <c:v>2.458336711721703</c:v>
                </c:pt>
                <c:pt idx="1836">
                  <c:v>2.461389684914721</c:v>
                </c:pt>
                <c:pt idx="1837">
                  <c:v>2.4761471702529101</c:v>
                </c:pt>
                <c:pt idx="1838">
                  <c:v>2.490726283449908</c:v>
                </c:pt>
                <c:pt idx="1839">
                  <c:v>2.489436964267282</c:v>
                </c:pt>
                <c:pt idx="1840">
                  <c:v>2.5034513245955341</c:v>
                </c:pt>
                <c:pt idx="1841">
                  <c:v>2.5013689815815021</c:v>
                </c:pt>
                <c:pt idx="1842">
                  <c:v>2.4951898882522512</c:v>
                </c:pt>
                <c:pt idx="1843">
                  <c:v>2.5087807328872942</c:v>
                </c:pt>
                <c:pt idx="1844">
                  <c:v>2.5067493535748082</c:v>
                </c:pt>
                <c:pt idx="1845">
                  <c:v>2.520193586211855</c:v>
                </c:pt>
                <c:pt idx="1846">
                  <c:v>2.5258203276073532</c:v>
                </c:pt>
                <c:pt idx="1847">
                  <c:v>2.5420479506171292</c:v>
                </c:pt>
                <c:pt idx="1848">
                  <c:v>2.5412118190305129</c:v>
                </c:pt>
                <c:pt idx="1849">
                  <c:v>2.5413609305306371</c:v>
                </c:pt>
                <c:pt idx="1850">
                  <c:v>2.5441980875574721</c:v>
                </c:pt>
                <c:pt idx="1851">
                  <c:v>2.568814021737047</c:v>
                </c:pt>
                <c:pt idx="1852">
                  <c:v>2.5727615730353142</c:v>
                </c:pt>
                <c:pt idx="1853">
                  <c:v>2.588770104594861</c:v>
                </c:pt>
                <c:pt idx="1854">
                  <c:v>2.5869428799519789</c:v>
                </c:pt>
                <c:pt idx="1855">
                  <c:v>2.58763241217066</c:v>
                </c:pt>
                <c:pt idx="1856">
                  <c:v>2.5984824748822271</c:v>
                </c:pt>
                <c:pt idx="1857">
                  <c:v>2.6035271891922189</c:v>
                </c:pt>
                <c:pt idx="1858">
                  <c:v>2.6005308747629008</c:v>
                </c:pt>
                <c:pt idx="1859">
                  <c:v>2.5946964976372051</c:v>
                </c:pt>
                <c:pt idx="1860">
                  <c:v>2.597581813021685</c:v>
                </c:pt>
                <c:pt idx="1861">
                  <c:v>2.5873250474291019</c:v>
                </c:pt>
                <c:pt idx="1862">
                  <c:v>2.5897594798468009</c:v>
                </c:pt>
                <c:pt idx="1863">
                  <c:v>2.5841363760905849</c:v>
                </c:pt>
                <c:pt idx="1864">
                  <c:v>2.589117528191021</c:v>
                </c:pt>
                <c:pt idx="1865">
                  <c:v>2.5826746703386321</c:v>
                </c:pt>
                <c:pt idx="1866">
                  <c:v>2.5976482082864512</c:v>
                </c:pt>
                <c:pt idx="1867">
                  <c:v>2.60781438482605</c:v>
                </c:pt>
                <c:pt idx="1868">
                  <c:v>2.6069481906357179</c:v>
                </c:pt>
                <c:pt idx="1869">
                  <c:v>2.6159511165198732</c:v>
                </c:pt>
                <c:pt idx="1870">
                  <c:v>2.617439986252815</c:v>
                </c:pt>
                <c:pt idx="1871">
                  <c:v>2.6163071743722099</c:v>
                </c:pt>
                <c:pt idx="1872">
                  <c:v>2.622490720761276</c:v>
                </c:pt>
                <c:pt idx="1873">
                  <c:v>2.6195625732960268</c:v>
                </c:pt>
                <c:pt idx="1874">
                  <c:v>2.6261006667618991</c:v>
                </c:pt>
                <c:pt idx="1875">
                  <c:v>2.6270748208450212</c:v>
                </c:pt>
                <c:pt idx="1876">
                  <c:v>2.6332372732760581</c:v>
                </c:pt>
                <c:pt idx="1877">
                  <c:v>2.6174541788468222</c:v>
                </c:pt>
                <c:pt idx="1878">
                  <c:v>2.625034219063243</c:v>
                </c:pt>
                <c:pt idx="1879">
                  <c:v>2.6248154860062072</c:v>
                </c:pt>
                <c:pt idx="1880">
                  <c:v>2.6213715091659018</c:v>
                </c:pt>
                <c:pt idx="1881">
                  <c:v>2.6311502254061301</c:v>
                </c:pt>
                <c:pt idx="1882">
                  <c:v>2.641725993983906</c:v>
                </c:pt>
                <c:pt idx="1883">
                  <c:v>2.6407985422835312</c:v>
                </c:pt>
                <c:pt idx="1884">
                  <c:v>2.627353336905299</c:v>
                </c:pt>
                <c:pt idx="1885">
                  <c:v>2.6304059071001511</c:v>
                </c:pt>
                <c:pt idx="1886">
                  <c:v>2.628718102436014</c:v>
                </c:pt>
                <c:pt idx="1887">
                  <c:v>2.6391411148192461</c:v>
                </c:pt>
                <c:pt idx="1888">
                  <c:v>2.652088222323723</c:v>
                </c:pt>
                <c:pt idx="1889">
                  <c:v>2.6436934408043991</c:v>
                </c:pt>
                <c:pt idx="1890">
                  <c:v>2.636896037242038</c:v>
                </c:pt>
                <c:pt idx="1891">
                  <c:v>2.6564610760657659</c:v>
                </c:pt>
                <c:pt idx="1892">
                  <c:v>2.6706745634253179</c:v>
                </c:pt>
                <c:pt idx="1893">
                  <c:v>2.6728044610041009</c:v>
                </c:pt>
                <c:pt idx="1894">
                  <c:v>2.670796066651048</c:v>
                </c:pt>
                <c:pt idx="1895">
                  <c:v>2.6590117679491541</c:v>
                </c:pt>
                <c:pt idx="1896">
                  <c:v>2.655069890565906</c:v>
                </c:pt>
                <c:pt idx="1897">
                  <c:v>2.653549719731048</c:v>
                </c:pt>
                <c:pt idx="1898">
                  <c:v>2.647990782286604</c:v>
                </c:pt>
                <c:pt idx="1899">
                  <c:v>2.6528512721783502</c:v>
                </c:pt>
                <c:pt idx="1900">
                  <c:v>2.6467692200351731</c:v>
                </c:pt>
                <c:pt idx="1901">
                  <c:v>2.6468421455628319</c:v>
                </c:pt>
                <c:pt idx="1902">
                  <c:v>2.6497268424345162</c:v>
                </c:pt>
                <c:pt idx="1903">
                  <c:v>2.648527386705847</c:v>
                </c:pt>
                <c:pt idx="1904">
                  <c:v>2.6432024013913411</c:v>
                </c:pt>
                <c:pt idx="1905">
                  <c:v>2.6486815321684651</c:v>
                </c:pt>
                <c:pt idx="1906">
                  <c:v>2.6557242676861388</c:v>
                </c:pt>
                <c:pt idx="1907">
                  <c:v>2.656002674447552</c:v>
                </c:pt>
                <c:pt idx="1908">
                  <c:v>2.655439590303478</c:v>
                </c:pt>
                <c:pt idx="1909">
                  <c:v>2.651829538712656</c:v>
                </c:pt>
                <c:pt idx="1910">
                  <c:v>2.665388215833675</c:v>
                </c:pt>
                <c:pt idx="1911">
                  <c:v>2.6656138547249268</c:v>
                </c:pt>
                <c:pt idx="1912">
                  <c:v>2.6551222927179041</c:v>
                </c:pt>
                <c:pt idx="1913">
                  <c:v>2.6401220541250132</c:v>
                </c:pt>
                <c:pt idx="1914">
                  <c:v>2.644600921048013</c:v>
                </c:pt>
                <c:pt idx="1915">
                  <c:v>2.6429709831551311</c:v>
                </c:pt>
                <c:pt idx="1916">
                  <c:v>2.647823068607035</c:v>
                </c:pt>
                <c:pt idx="1917">
                  <c:v>2.6480192099558519</c:v>
                </c:pt>
                <c:pt idx="1918">
                  <c:v>2.660740968429685</c:v>
                </c:pt>
                <c:pt idx="1919">
                  <c:v>2.658253754246545</c:v>
                </c:pt>
                <c:pt idx="1920">
                  <c:v>2.658280427016078</c:v>
                </c:pt>
                <c:pt idx="1921">
                  <c:v>2.6693382985049832</c:v>
                </c:pt>
                <c:pt idx="1922">
                  <c:v>2.657686866956575</c:v>
                </c:pt>
                <c:pt idx="1923">
                  <c:v>2.6561276849506208</c:v>
                </c:pt>
                <c:pt idx="1924">
                  <c:v>2.653389150208354</c:v>
                </c:pt>
                <c:pt idx="1925">
                  <c:v>2.6452485630125371</c:v>
                </c:pt>
                <c:pt idx="1926">
                  <c:v>2.6174745446765439</c:v>
                </c:pt>
                <c:pt idx="1927">
                  <c:v>2.623229453057383</c:v>
                </c:pt>
                <c:pt idx="1928">
                  <c:v>2.6292083346930419</c:v>
                </c:pt>
                <c:pt idx="1929">
                  <c:v>2.630238870298752</c:v>
                </c:pt>
                <c:pt idx="1930">
                  <c:v>2.628584403413762</c:v>
                </c:pt>
                <c:pt idx="1931">
                  <c:v>2.6100862727884939</c:v>
                </c:pt>
                <c:pt idx="1932">
                  <c:v>2.6233785398928871</c:v>
                </c:pt>
                <c:pt idx="1933">
                  <c:v>2.6503059820377568</c:v>
                </c:pt>
                <c:pt idx="1934">
                  <c:v>2.663716114136141</c:v>
                </c:pt>
                <c:pt idx="1935">
                  <c:v>2.6621713335845039</c:v>
                </c:pt>
                <c:pt idx="1936">
                  <c:v>2.6722202524445349</c:v>
                </c:pt>
                <c:pt idx="1937">
                  <c:v>2.6859319130679671</c:v>
                </c:pt>
                <c:pt idx="1938">
                  <c:v>2.6840856514210198</c:v>
                </c:pt>
                <c:pt idx="1939">
                  <c:v>2.6840763986581422</c:v>
                </c:pt>
                <c:pt idx="1940">
                  <c:v>2.6735094614176709</c:v>
                </c:pt>
                <c:pt idx="1941">
                  <c:v>2.6785684121132909</c:v>
                </c:pt>
                <c:pt idx="1942">
                  <c:v>2.6831499191021382</c:v>
                </c:pt>
                <c:pt idx="1943">
                  <c:v>2.66646602599628</c:v>
                </c:pt>
                <c:pt idx="1944">
                  <c:v>2.6638393970324028</c:v>
                </c:pt>
                <c:pt idx="1945">
                  <c:v>2.675341139969416</c:v>
                </c:pt>
                <c:pt idx="1946">
                  <c:v>2.6698629028838781</c:v>
                </c:pt>
                <c:pt idx="1947">
                  <c:v>2.680033336417369</c:v>
                </c:pt>
                <c:pt idx="1948">
                  <c:v>2.686500434402014</c:v>
                </c:pt>
                <c:pt idx="1949">
                  <c:v>2.6900462534840468</c:v>
                </c:pt>
                <c:pt idx="1950">
                  <c:v>2.6895760775299919</c:v>
                </c:pt>
                <c:pt idx="1951">
                  <c:v>2.680446537027724</c:v>
                </c:pt>
                <c:pt idx="1952">
                  <c:v>2.677005441626918</c:v>
                </c:pt>
                <c:pt idx="1953">
                  <c:v>2.684113231231029</c:v>
                </c:pt>
                <c:pt idx="1954">
                  <c:v>2.690599800815765</c:v>
                </c:pt>
                <c:pt idx="1955">
                  <c:v>2.690212739868608</c:v>
                </c:pt>
              </c:numCache>
            </c:numRef>
          </c:val>
          <c:smooth val="0"/>
        </c:ser>
        <c:dLbls>
          <c:showLegendKey val="0"/>
          <c:showVal val="0"/>
          <c:showCatName val="0"/>
          <c:showSerName val="0"/>
          <c:showPercent val="0"/>
          <c:showBubbleSize val="0"/>
        </c:dLbls>
        <c:smooth val="0"/>
        <c:axId val="499428080"/>
        <c:axId val="499428640"/>
      </c:lineChart>
      <c:dateAx>
        <c:axId val="499428080"/>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9428640"/>
        <c:crosses val="autoZero"/>
        <c:auto val="1"/>
        <c:lblOffset val="100"/>
        <c:baseTimeUnit val="days"/>
      </c:dateAx>
      <c:valAx>
        <c:axId val="499428640"/>
        <c:scaling>
          <c:orientation val="minMax"/>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94280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238328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79119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267362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160105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647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115821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86632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58482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373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188341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04B600-E7B8-4FB4-B4C5-68F3EE3EB1A6}"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317408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4B600-E7B8-4FB4-B4C5-68F3EE3EB1A6}" type="datetimeFigureOut">
              <a:rPr lang="zh-CN" altLang="en-US" smtClean="0"/>
              <a:t>2018/3/16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41516-3A63-4847-A32F-E1FDAA459CDF}" type="slidenum">
              <a:rPr lang="zh-CN" altLang="en-US" smtClean="0"/>
              <a:t>‹#›</a:t>
            </a:fld>
            <a:endParaRPr lang="zh-CN" altLang="en-US"/>
          </a:p>
        </p:txBody>
      </p:sp>
    </p:spTree>
    <p:extLst>
      <p:ext uri="{BB962C8B-B14F-4D97-AF65-F5344CB8AC3E}">
        <p14:creationId xmlns:p14="http://schemas.microsoft.com/office/powerpoint/2010/main" val="1292463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3512" y="1785516"/>
            <a:ext cx="5724645"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会员持仓排名策略</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2453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926118589"/>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dirty="0">
                <a:ln w="0"/>
                <a:solidFill>
                  <a:schemeClr val="accent1"/>
                </a:solidFill>
                <a:effectLst>
                  <a:outerShdw blurRad="38100" dist="25400" dir="5400000" algn="ctr" rotWithShape="0">
                    <a:srgbClr val="6E747A">
                      <a:alpha val="43000"/>
                    </a:srgbClr>
                  </a:outerShdw>
                </a:effectLst>
              </a:rPr>
              <a:t>3</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1304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24383166"/>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dirty="0">
                <a:ln w="0"/>
                <a:solidFill>
                  <a:schemeClr val="accent1"/>
                </a:solidFill>
                <a:effectLst>
                  <a:outerShdw blurRad="38100" dist="25400" dir="5400000" algn="ctr" rotWithShape="0">
                    <a:srgbClr val="6E747A">
                      <a:alpha val="43000"/>
                    </a:srgbClr>
                  </a:outerShdw>
                </a:effectLst>
              </a:rPr>
              <a:t>4</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21293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333781469"/>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dirty="0">
                <a:ln w="0"/>
                <a:solidFill>
                  <a:schemeClr val="accent1"/>
                </a:solidFill>
                <a:effectLst>
                  <a:outerShdw blurRad="38100" dist="25400" dir="5400000" algn="ctr" rotWithShape="0">
                    <a:srgbClr val="6E747A">
                      <a:alpha val="43000"/>
                    </a:srgbClr>
                  </a:outerShdw>
                </a:effectLst>
              </a:rPr>
              <a:t>5</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3418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04269644"/>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dirty="0">
                <a:ln w="0"/>
                <a:solidFill>
                  <a:schemeClr val="accent1"/>
                </a:solidFill>
                <a:effectLst>
                  <a:outerShdw blurRad="38100" dist="25400" dir="5400000" algn="ctr" rotWithShape="0">
                    <a:srgbClr val="6E747A">
                      <a:alpha val="43000"/>
                    </a:srgbClr>
                  </a:outerShdw>
                </a:effectLst>
              </a:rPr>
              <a:t>6</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48169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5733035"/>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dirty="0">
                <a:ln w="0"/>
                <a:solidFill>
                  <a:schemeClr val="accent1"/>
                </a:solidFill>
                <a:effectLst>
                  <a:outerShdw blurRad="38100" dist="25400" dir="5400000" algn="ctr" rotWithShape="0">
                    <a:srgbClr val="6E747A">
                      <a:alpha val="43000"/>
                    </a:srgbClr>
                  </a:outerShdw>
                </a:effectLst>
              </a:rPr>
              <a:t>7</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65837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268388433"/>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dirty="0">
                <a:ln w="0"/>
                <a:solidFill>
                  <a:schemeClr val="accent1"/>
                </a:solidFill>
                <a:effectLst>
                  <a:outerShdw blurRad="38100" dist="25400" dir="5400000" algn="ctr" rotWithShape="0">
                    <a:srgbClr val="6E747A">
                      <a:alpha val="43000"/>
                    </a:srgbClr>
                  </a:outerShdw>
                </a:effectLst>
              </a:rPr>
              <a:t>8</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58968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1980399"/>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dirty="0">
                <a:ln w="0"/>
                <a:solidFill>
                  <a:schemeClr val="accent1"/>
                </a:solidFill>
                <a:effectLst>
                  <a:outerShdw blurRad="38100" dist="25400" dir="5400000" algn="ctr" rotWithShape="0">
                    <a:srgbClr val="6E747A">
                      <a:alpha val="43000"/>
                    </a:srgbClr>
                  </a:outerShdw>
                </a:effectLst>
              </a:rPr>
              <a:t>9</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07401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936201286"/>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cap="none" spc="0" dirty="0" smtClean="0">
                <a:ln w="0"/>
                <a:solidFill>
                  <a:schemeClr val="accent1"/>
                </a:solidFill>
                <a:effectLst>
                  <a:outerShdw blurRad="38100" dist="25400" dir="5400000" algn="ctr" rotWithShape="0">
                    <a:srgbClr val="6E747A">
                      <a:alpha val="43000"/>
                    </a:srgbClr>
                  </a:outerShdw>
                </a:effectLst>
              </a:rPr>
              <a:t>10</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62379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0895" y="1156244"/>
            <a:ext cx="11438447" cy="4524315"/>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zh-CN" altLang="en-US" sz="2400" b="0" cap="none" spc="0" dirty="0" smtClean="0">
                <a:ln w="0"/>
                <a:solidFill>
                  <a:schemeClr val="tx1"/>
                </a:solidFill>
                <a:effectLst>
                  <a:outerShdw blurRad="38100" dist="19050" dir="2700000" algn="tl" rotWithShape="0">
                    <a:schemeClr val="dk1">
                      <a:alpha val="40000"/>
                    </a:schemeClr>
                  </a:outerShdw>
                </a:effectLst>
              </a:rPr>
              <a:t>认为只取前</a:t>
            </a:r>
            <a:r>
              <a:rPr lang="en-US" altLang="zh-CN" sz="2400" b="0" cap="none" spc="0" dirty="0" smtClean="0">
                <a:ln w="0"/>
                <a:solidFill>
                  <a:schemeClr val="tx1"/>
                </a:solidFill>
                <a:effectLst>
                  <a:outerShdw blurRad="38100" dist="19050" dir="2700000" algn="tl" rotWithShape="0">
                    <a:schemeClr val="dk1">
                      <a:alpha val="40000"/>
                    </a:schemeClr>
                  </a:outerShdw>
                </a:effectLst>
              </a:rPr>
              <a:t>N</a:t>
            </a:r>
            <a:r>
              <a:rPr lang="zh-CN" altLang="en-US" sz="2400" b="0" cap="none" spc="0" dirty="0" smtClean="0">
                <a:ln w="0"/>
                <a:solidFill>
                  <a:schemeClr val="tx1"/>
                </a:solidFill>
                <a:effectLst>
                  <a:outerShdw blurRad="38100" dist="19050" dir="2700000" algn="tl" rotWithShape="0">
                    <a:schemeClr val="dk1">
                      <a:alpha val="40000"/>
                    </a:schemeClr>
                  </a:outerShdw>
                </a:effectLst>
              </a:rPr>
              <a:t>个会员作为整体进行研究存在过于主观的选择性，并且持卖单量前</a:t>
            </a:r>
            <a:r>
              <a:rPr lang="en-US" altLang="zh-CN" sz="2400" b="0" cap="none" spc="0" dirty="0" smtClean="0">
                <a:ln w="0"/>
                <a:solidFill>
                  <a:schemeClr val="tx1"/>
                </a:solidFill>
                <a:effectLst>
                  <a:outerShdw blurRad="38100" dist="19050" dir="2700000" algn="tl" rotWithShape="0">
                    <a:schemeClr val="dk1">
                      <a:alpha val="40000"/>
                    </a:schemeClr>
                  </a:outerShdw>
                </a:effectLst>
              </a:rPr>
              <a:t>N</a:t>
            </a:r>
            <a:r>
              <a:rPr lang="zh-CN" altLang="en-US" sz="2400" b="0" cap="none" spc="0" dirty="0" smtClean="0">
                <a:ln w="0"/>
                <a:solidFill>
                  <a:schemeClr val="tx1"/>
                </a:solidFill>
                <a:effectLst>
                  <a:outerShdw blurRad="38100" dist="19050" dir="2700000" algn="tl" rotWithShape="0">
                    <a:schemeClr val="dk1">
                      <a:alpha val="40000"/>
                    </a:schemeClr>
                  </a:outerShdw>
                </a:effectLst>
              </a:rPr>
              <a:t>与买单量前</a:t>
            </a:r>
            <a:r>
              <a:rPr lang="en-US" altLang="zh-CN" sz="2400" b="0" cap="none" spc="0" dirty="0" smtClean="0">
                <a:ln w="0"/>
                <a:solidFill>
                  <a:schemeClr val="tx1"/>
                </a:solidFill>
                <a:effectLst>
                  <a:outerShdw blurRad="38100" dist="19050" dir="2700000" algn="tl" rotWithShape="0">
                    <a:schemeClr val="dk1">
                      <a:alpha val="40000"/>
                    </a:schemeClr>
                  </a:outerShdw>
                </a:effectLst>
              </a:rPr>
              <a:t>N</a:t>
            </a:r>
            <a:r>
              <a:rPr lang="zh-CN" altLang="en-US" sz="2400" b="0" cap="none" spc="0" dirty="0" smtClean="0">
                <a:ln w="0"/>
                <a:solidFill>
                  <a:schemeClr val="tx1"/>
                </a:solidFill>
                <a:effectLst>
                  <a:outerShdw blurRad="38100" dist="19050" dir="2700000" algn="tl" rotWithShape="0">
                    <a:schemeClr val="dk1">
                      <a:alpha val="40000"/>
                    </a:schemeClr>
                  </a:outerShdw>
                </a:effectLst>
              </a:rPr>
              <a:t>的会员不一定相同，这样简单相加并不能体现单个会员的意图。</a:t>
            </a:r>
            <a:endParaRPr lang="en-US" altLang="zh-CN" sz="24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400" dirty="0" smtClean="0">
                <a:ln w="0"/>
                <a:effectLst>
                  <a:outerShdw blurRad="38100" dist="19050" dir="2700000" algn="tl" rotWithShape="0">
                    <a:schemeClr val="dk1">
                      <a:alpha val="40000"/>
                    </a:schemeClr>
                  </a:outerShdw>
                </a:effectLst>
              </a:rPr>
              <a:t>因此东方证券的蜘蛛网策略在持仓因子的基础上进行了改进：</a:t>
            </a:r>
            <a:endParaRPr lang="en-US" altLang="zh-CN" sz="2400" dirty="0" smtClean="0">
              <a:ln w="0"/>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zh-CN" altLang="en-US" sz="2400" b="0" cap="none" spc="0" dirty="0" smtClean="0">
                <a:ln w="0"/>
                <a:solidFill>
                  <a:schemeClr val="tx1"/>
                </a:solidFill>
                <a:effectLst>
                  <a:outerShdw blurRad="38100" dist="19050" dir="2700000" algn="tl" rotWithShape="0">
                    <a:schemeClr val="dk1">
                      <a:alpha val="40000"/>
                    </a:schemeClr>
                  </a:outerShdw>
                </a:effectLst>
              </a:rPr>
              <a:t>将会员分为知情与非知情两类，认为知情投资者的处于信息优势，其坚定地选择多或空，因此单位持仓量所创造的成交量较小；而非知情投资者随机交易较多，因此持仓量</a:t>
            </a:r>
            <a:r>
              <a:rPr lang="en-US" altLang="zh-CN" sz="2400" b="0" cap="none" spc="0" dirty="0" smtClean="0">
                <a:ln w="0"/>
                <a:solidFill>
                  <a:schemeClr val="tx1"/>
                </a:solidFill>
                <a:effectLst>
                  <a:outerShdw blurRad="38100" dist="19050" dir="2700000" algn="tl" rotWithShape="0">
                    <a:schemeClr val="dk1">
                      <a:alpha val="40000"/>
                    </a:schemeClr>
                  </a:outerShdw>
                </a:effectLst>
              </a:rPr>
              <a:t>/</a:t>
            </a:r>
            <a:r>
              <a:rPr lang="zh-CN" altLang="en-US" sz="2400" b="0" cap="none" spc="0" dirty="0" smtClean="0">
                <a:ln w="0"/>
                <a:solidFill>
                  <a:schemeClr val="tx1"/>
                </a:solidFill>
                <a:effectLst>
                  <a:outerShdw blurRad="38100" dist="19050" dir="2700000" algn="tl" rotWithShape="0">
                    <a:schemeClr val="dk1">
                      <a:alpha val="40000"/>
                    </a:schemeClr>
                  </a:outerShdw>
                </a:effectLst>
              </a:rPr>
              <a:t>成交量会比较大。</a:t>
            </a:r>
            <a:endParaRPr lang="en-US" altLang="zh-CN" sz="2400" b="0" cap="none" spc="0" dirty="0" smtClean="0">
              <a:ln w="0"/>
              <a:solidFill>
                <a:schemeClr val="tx1"/>
              </a:solidFill>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zh-CN" altLang="en-US" sz="2400" dirty="0" smtClean="0">
                <a:ln w="0"/>
                <a:effectLst>
                  <a:outerShdw blurRad="38100" dist="19050" dir="2700000" algn="tl" rotWithShape="0">
                    <a:schemeClr val="dk1">
                      <a:alpha val="40000"/>
                    </a:schemeClr>
                  </a:outerShdw>
                </a:effectLst>
              </a:rPr>
              <a:t>因此构建一个统计量来区分“知情”与“非知情”投资者：</a:t>
            </a:r>
            <a:endParaRPr lang="en-US" altLang="zh-CN" sz="2400" dirty="0">
              <a:ln w="0"/>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zh-CN" altLang="en-US" sz="2400" b="0" cap="none" spc="0" dirty="0" smtClean="0">
                <a:ln w="0"/>
                <a:solidFill>
                  <a:schemeClr val="tx1"/>
                </a:solidFill>
                <a:effectLst>
                  <a:outerShdw blurRad="38100" dist="19050" dir="2700000" algn="tl" rotWithShape="0">
                    <a:schemeClr val="dk1">
                      <a:alpha val="40000"/>
                    </a:schemeClr>
                  </a:outerShdw>
                </a:effectLst>
              </a:rPr>
              <a:t>取三个榜共同存在的会员</a:t>
            </a:r>
            <a:r>
              <a:rPr lang="en-US" altLang="zh-CN" sz="2400" b="0" cap="none" spc="0" dirty="0" smtClean="0">
                <a:ln w="0"/>
                <a:solidFill>
                  <a:schemeClr val="tx1"/>
                </a:solidFill>
                <a:effectLst>
                  <a:outerShdw blurRad="38100" dist="19050" dir="2700000" algn="tl" rotWithShape="0">
                    <a:schemeClr val="dk1">
                      <a:alpha val="40000"/>
                    </a:schemeClr>
                  </a:outerShdw>
                </a:effectLst>
              </a:rPr>
              <a:t>(m</a:t>
            </a:r>
            <a:r>
              <a:rPr lang="zh-CN" altLang="en-US" sz="2400" b="0" cap="none" spc="0" dirty="0" smtClean="0">
                <a:ln w="0"/>
                <a:solidFill>
                  <a:schemeClr val="tx1"/>
                </a:solidFill>
                <a:effectLst>
                  <a:outerShdw blurRad="38100" dist="19050" dir="2700000" algn="tl" rotWithShape="0">
                    <a:schemeClr val="dk1">
                      <a:alpha val="40000"/>
                    </a:schemeClr>
                  </a:outerShdw>
                </a:effectLst>
              </a:rPr>
              <a:t>个），将剩下的三个指标等效的视为一个会员单位，得到</a:t>
            </a:r>
            <a:r>
              <a:rPr lang="en-US" altLang="zh-CN" sz="2400" b="0" cap="none" spc="0" dirty="0" smtClean="0">
                <a:ln w="0"/>
                <a:solidFill>
                  <a:schemeClr val="tx1"/>
                </a:solidFill>
                <a:effectLst>
                  <a:outerShdw blurRad="38100" dist="19050" dir="2700000" algn="tl" rotWithShape="0">
                    <a:schemeClr val="dk1">
                      <a:alpha val="40000"/>
                    </a:schemeClr>
                  </a:outerShdw>
                </a:effectLst>
              </a:rPr>
              <a:t>m+1</a:t>
            </a:r>
            <a:r>
              <a:rPr lang="zh-CN" altLang="en-US" sz="2400" b="0" cap="none" spc="0" dirty="0" smtClean="0">
                <a:ln w="0"/>
                <a:solidFill>
                  <a:schemeClr val="tx1"/>
                </a:solidFill>
                <a:effectLst>
                  <a:outerShdw blurRad="38100" dist="19050" dir="2700000" algn="tl" rotWithShape="0">
                    <a:schemeClr val="dk1">
                      <a:alpha val="40000"/>
                    </a:schemeClr>
                  </a:outerShdw>
                </a:effectLst>
              </a:rPr>
              <a:t>个</a:t>
            </a:r>
            <a:endParaRPr lang="en-US" altLang="zh-CN" sz="2400" b="0" cap="none" spc="0" dirty="0" smtClean="0">
              <a:ln w="0"/>
              <a:solidFill>
                <a:schemeClr val="tx1"/>
              </a:solidFill>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zh-CN" altLang="en-US" sz="2400" dirty="0" smtClean="0">
                <a:ln w="0"/>
                <a:effectLst>
                  <a:outerShdw blurRad="38100" dist="19050" dir="2700000" algn="tl" rotWithShape="0">
                    <a:schemeClr val="dk1">
                      <a:alpha val="40000"/>
                    </a:schemeClr>
                  </a:outerShdw>
                </a:effectLst>
              </a:rPr>
              <a:t>再计算该合约整体的 统计量：</a:t>
            </a:r>
            <a:endParaRPr lang="en-US" altLang="zh-CN" sz="2400" b="0" cap="none" spc="0" dirty="0" smtClean="0">
              <a:ln w="0"/>
              <a:solidFill>
                <a:schemeClr val="tx1"/>
              </a:solidFill>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zh-CN" altLang="en-US" sz="2400" b="0" cap="none" spc="0" dirty="0" smtClean="0">
                <a:ln w="0"/>
                <a:solidFill>
                  <a:schemeClr val="tx1"/>
                </a:solidFill>
                <a:effectLst>
                  <a:outerShdw blurRad="38100" dist="19050" dir="2700000" algn="tl" rotWithShape="0">
                    <a:schemeClr val="dk1">
                      <a:alpha val="40000"/>
                    </a:schemeClr>
                  </a:outerShdw>
                </a:effectLst>
              </a:rPr>
              <a:t>将统计量比整体统计量大的会员视为知情会员，比整体统计量小的会员视为非知情会员</a:t>
            </a:r>
            <a:endParaRPr lang="en-US" altLang="zh-CN" sz="2400" b="0" cap="none" spc="0" dirty="0" smtClean="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2419709" y="232914"/>
            <a:ext cx="7315200" cy="923330"/>
          </a:xfrm>
          <a:prstGeom prst="rect">
            <a:avLst/>
          </a:prstGeom>
          <a:noFill/>
        </p:spPr>
        <p:txBody>
          <a:bodyPr wrap="square" lIns="91440" tIns="45720" rIns="91440" bIns="45720">
            <a:spAutoFit/>
          </a:bodyPr>
          <a:lstStyle/>
          <a:p>
            <a:pPr algn="ctr"/>
            <a:r>
              <a:rPr lang="zh-CN" altLang="en-US" sz="5400" b="1" cap="none" spc="0" dirty="0" smtClean="0">
                <a:ln w="0"/>
                <a:solidFill>
                  <a:schemeClr val="accent1"/>
                </a:solidFill>
                <a:effectLst>
                  <a:outerShdw blurRad="38100" dist="25400" dir="5400000" algn="ctr" rotWithShape="0">
                    <a:srgbClr val="6E747A">
                      <a:alpha val="43000"/>
                    </a:srgbClr>
                  </a:outerShdw>
                </a:effectLst>
              </a:rPr>
              <a:t>改进的策略（蜘蛛网）</a:t>
            </a:r>
            <a:endParaRPr lang="zh-CN" altLang="en-US" sz="5400" b="1" cap="none" spc="0" dirty="0">
              <a:ln w="0"/>
              <a:solidFill>
                <a:schemeClr val="accent1"/>
              </a:solidFill>
              <a:effectLst>
                <a:outerShdw blurRad="38100" dist="25400" dir="5400000" algn="ctr" rotWithShape="0">
                  <a:srgbClr val="6E747A">
                    <a:alpha val="43000"/>
                  </a:srgbClr>
                </a:outerShdw>
              </a:effectLst>
            </a:endParaRPr>
          </a:p>
        </p:txBody>
      </p:sp>
      <p:pic>
        <p:nvPicPr>
          <p:cNvPr id="5" name="图片 4"/>
          <p:cNvPicPr>
            <a:picLocks noChangeAspect="1"/>
          </p:cNvPicPr>
          <p:nvPr/>
        </p:nvPicPr>
        <p:blipFill>
          <a:blip r:embed="rId2"/>
          <a:stretch>
            <a:fillRect/>
          </a:stretch>
        </p:blipFill>
        <p:spPr>
          <a:xfrm>
            <a:off x="9480430" y="3372928"/>
            <a:ext cx="1817457" cy="369171"/>
          </a:xfrm>
          <a:prstGeom prst="rect">
            <a:avLst/>
          </a:prstGeom>
        </p:spPr>
      </p:pic>
      <p:pic>
        <p:nvPicPr>
          <p:cNvPr id="6" name="图片 5"/>
          <p:cNvPicPr>
            <a:picLocks noChangeAspect="1"/>
          </p:cNvPicPr>
          <p:nvPr/>
        </p:nvPicPr>
        <p:blipFill>
          <a:blip r:embed="rId3"/>
          <a:stretch>
            <a:fillRect/>
          </a:stretch>
        </p:blipFill>
        <p:spPr>
          <a:xfrm>
            <a:off x="5660725" y="4416724"/>
            <a:ext cx="1550114" cy="425031"/>
          </a:xfrm>
          <a:prstGeom prst="rect">
            <a:avLst/>
          </a:prstGeom>
        </p:spPr>
      </p:pic>
    </p:spTree>
    <p:extLst>
      <p:ext uri="{BB962C8B-B14F-4D97-AF65-F5344CB8AC3E}">
        <p14:creationId xmlns:p14="http://schemas.microsoft.com/office/powerpoint/2010/main" val="42705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0896" y="1156244"/>
            <a:ext cx="11631104" cy="5693866"/>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区分知情与非知情投资者后，即可根据前述的持仓因子对会员的情绪进行考量。</a:t>
            </a: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这里仅使用因子</a:t>
            </a:r>
            <a:r>
              <a:rPr lang="en-US" altLang="zh-CN" sz="2800" dirty="0" smtClean="0">
                <a:ln w="0"/>
                <a:effectLst>
                  <a:outerShdw blurRad="38100" dist="19050" dir="2700000" algn="tl" rotWithShape="0">
                    <a:schemeClr val="dk1">
                      <a:alpha val="40000"/>
                    </a:schemeClr>
                  </a:outerShdw>
                </a:effectLst>
              </a:rPr>
              <a:t>3</a:t>
            </a:r>
            <a:r>
              <a:rPr lang="zh-CN" altLang="en-US" sz="2800" dirty="0" smtClean="0">
                <a:ln w="0"/>
                <a:effectLst>
                  <a:outerShdw blurRad="38100" dist="19050" dir="2700000" algn="tl" rotWithShape="0">
                    <a:schemeClr val="dk1">
                      <a:alpha val="40000"/>
                    </a:schemeClr>
                  </a:outerShdw>
                </a:effectLst>
              </a:rPr>
              <a:t>：</a:t>
            </a:r>
            <a:endParaRPr lang="en-US" altLang="zh-CN" sz="2800" dirty="0" smtClean="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b="0" cap="none" spc="0" dirty="0">
                <a:ln w="0"/>
                <a:solidFill>
                  <a:schemeClr val="tx1"/>
                </a:solidFill>
                <a:effectLst>
                  <a:outerShdw blurRad="38100" dist="19050" dir="2700000" algn="tl" rotWithShape="0">
                    <a:schemeClr val="dk1">
                      <a:alpha val="40000"/>
                    </a:schemeClr>
                  </a:outerShdw>
                </a:effectLst>
              </a:rPr>
              <a:t>对知情</a:t>
            </a:r>
            <a:r>
              <a:rPr lang="zh-CN" altLang="en-US" sz="2800" b="0" cap="none" spc="0" dirty="0" smtClean="0">
                <a:ln w="0"/>
                <a:solidFill>
                  <a:schemeClr val="tx1"/>
                </a:solidFill>
                <a:effectLst>
                  <a:outerShdw blurRad="38100" dist="19050" dir="2700000" algn="tl" rotWithShape="0">
                    <a:schemeClr val="dk1">
                      <a:alpha val="40000"/>
                    </a:schemeClr>
                  </a:outerShdw>
                </a:effectLst>
              </a:rPr>
              <a:t>投资者计算多与空单量总和，并应用该因子，得到</a:t>
            </a:r>
            <a:r>
              <a:rPr lang="zh-CN" altLang="en-US" sz="2800" dirty="0" smtClean="0">
                <a:ln w="0"/>
                <a:effectLst>
                  <a:outerShdw blurRad="38100" dist="19050" dir="2700000" algn="tl" rotWithShape="0">
                    <a:schemeClr val="dk1">
                      <a:alpha val="40000"/>
                    </a:schemeClr>
                  </a:outerShdw>
                </a:effectLst>
              </a:rPr>
              <a:t>的指标称为：知情投资者情绪指标（</a:t>
            </a:r>
            <a:r>
              <a:rPr lang="en-US" altLang="zh-CN" sz="2800" dirty="0" smtClean="0">
                <a:ln w="0"/>
                <a:effectLst>
                  <a:outerShdw blurRad="38100" dist="19050" dir="2700000" algn="tl" rotWithShape="0">
                    <a:schemeClr val="dk1">
                      <a:alpha val="40000"/>
                    </a:schemeClr>
                  </a:outerShdw>
                </a:effectLst>
              </a:rPr>
              <a:t>Informed Trader Statement, </a:t>
            </a:r>
            <a:r>
              <a:rPr lang="zh-CN" altLang="en-US" sz="2800" dirty="0" smtClean="0">
                <a:ln w="0"/>
                <a:effectLst>
                  <a:outerShdw blurRad="38100" dist="19050" dir="2700000" algn="tl" rotWithShape="0">
                    <a:schemeClr val="dk1">
                      <a:alpha val="40000"/>
                    </a:schemeClr>
                  </a:outerShdw>
                </a:effectLst>
              </a:rPr>
              <a:t>简称</a:t>
            </a:r>
            <a:r>
              <a:rPr lang="en-US" altLang="zh-CN" sz="2800" dirty="0" smtClean="0">
                <a:ln w="0"/>
                <a:effectLst>
                  <a:outerShdw blurRad="38100" dist="19050" dir="2700000" algn="tl" rotWithShape="0">
                    <a:schemeClr val="dk1">
                      <a:alpha val="40000"/>
                    </a:schemeClr>
                  </a:outerShdw>
                </a:effectLst>
              </a:rPr>
              <a:t>ITS</a:t>
            </a:r>
            <a:r>
              <a:rPr lang="zh-CN" altLang="en-US" sz="2800" dirty="0" smtClean="0">
                <a:ln w="0"/>
                <a:effectLst>
                  <a:outerShdw blurRad="38100" dist="19050" dir="2700000" algn="tl" rotWithShape="0">
                    <a:schemeClr val="dk1">
                      <a:alpha val="40000"/>
                    </a:schemeClr>
                  </a:outerShdw>
                </a:effectLst>
              </a:rPr>
              <a:t>）</a:t>
            </a:r>
            <a:endParaRPr lang="en-US" altLang="zh-CN" sz="2800" dirty="0" smtClean="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对非知情投资者计算多与空单量总和，并应用该因子，得到</a:t>
            </a:r>
            <a:r>
              <a:rPr lang="zh-CN" altLang="en-US" sz="2800" dirty="0" smtClean="0">
                <a:ln w="0"/>
                <a:effectLst>
                  <a:outerShdw blurRad="38100" dist="19050" dir="2700000" algn="tl" rotWithShape="0">
                    <a:schemeClr val="dk1">
                      <a:alpha val="40000"/>
                    </a:schemeClr>
                  </a:outerShdw>
                </a:effectLst>
              </a:rPr>
              <a:t>的指标称为：非知情投资者情绪指标（</a:t>
            </a:r>
            <a:r>
              <a:rPr lang="en-US" altLang="zh-CN" sz="2800" dirty="0" err="1" smtClean="0">
                <a:ln w="0"/>
                <a:effectLst>
                  <a:outerShdw blurRad="38100" dist="19050" dir="2700000" algn="tl" rotWithShape="0">
                    <a:schemeClr val="dk1">
                      <a:alpha val="40000"/>
                    </a:schemeClr>
                  </a:outerShdw>
                </a:effectLst>
              </a:rPr>
              <a:t>UnInformed</a:t>
            </a:r>
            <a:r>
              <a:rPr lang="en-US" altLang="zh-CN" sz="2800" dirty="0" smtClean="0">
                <a:ln w="0"/>
                <a:effectLst>
                  <a:outerShdw blurRad="38100" dist="19050" dir="2700000" algn="tl" rotWithShape="0">
                    <a:schemeClr val="dk1">
                      <a:alpha val="40000"/>
                    </a:schemeClr>
                  </a:outerShdw>
                </a:effectLst>
              </a:rPr>
              <a:t> Trader Statement, </a:t>
            </a:r>
            <a:r>
              <a:rPr lang="zh-CN" altLang="en-US" sz="2800" dirty="0" smtClean="0">
                <a:ln w="0"/>
                <a:effectLst>
                  <a:outerShdw blurRad="38100" dist="19050" dir="2700000" algn="tl" rotWithShape="0">
                    <a:schemeClr val="dk1">
                      <a:alpha val="40000"/>
                    </a:schemeClr>
                  </a:outerShdw>
                </a:effectLst>
              </a:rPr>
              <a:t>简称</a:t>
            </a:r>
            <a:r>
              <a:rPr lang="en-US" altLang="zh-CN" sz="2800" dirty="0">
                <a:ln w="0"/>
                <a:effectLst>
                  <a:outerShdw blurRad="38100" dist="19050" dir="2700000" algn="tl" rotWithShape="0">
                    <a:schemeClr val="dk1">
                      <a:alpha val="40000"/>
                    </a:schemeClr>
                  </a:outerShdw>
                </a:effectLst>
              </a:rPr>
              <a:t>U</a:t>
            </a:r>
            <a:r>
              <a:rPr lang="en-US" altLang="zh-CN" sz="2800" dirty="0" smtClean="0">
                <a:ln w="0"/>
                <a:effectLst>
                  <a:outerShdw blurRad="38100" dist="19050" dir="2700000" algn="tl" rotWithShape="0">
                    <a:schemeClr val="dk1">
                      <a:alpha val="40000"/>
                    </a:schemeClr>
                  </a:outerShdw>
                </a:effectLst>
              </a:rPr>
              <a:t>TS</a:t>
            </a:r>
            <a:r>
              <a:rPr lang="zh-CN" altLang="en-US" sz="2800" dirty="0" smtClean="0">
                <a:ln w="0"/>
                <a:effectLst>
                  <a:outerShdw blurRad="38100" dist="19050" dir="2700000" algn="tl" rotWithShape="0">
                    <a:schemeClr val="dk1">
                      <a:alpha val="40000"/>
                    </a:schemeClr>
                  </a:outerShdw>
                </a:effectLst>
              </a:rPr>
              <a:t>）</a:t>
            </a:r>
            <a:endParaRPr lang="en-US" altLang="zh-CN" sz="2800" dirty="0" smtClean="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altLang="zh-CN" sz="2800" b="0" cap="none" spc="0" dirty="0" smtClean="0">
                <a:ln w="0"/>
                <a:solidFill>
                  <a:schemeClr val="tx1"/>
                </a:solidFill>
                <a:effectLst>
                  <a:outerShdw blurRad="38100" dist="19050" dir="2700000" algn="tl" rotWithShape="0">
                    <a:schemeClr val="dk1">
                      <a:alpha val="40000"/>
                    </a:schemeClr>
                  </a:outerShdw>
                </a:effectLst>
              </a:rPr>
              <a:t>MTS = ITS – UTS </a:t>
            </a:r>
            <a:r>
              <a:rPr lang="zh-CN" altLang="en-US" sz="2800" b="0" cap="none" spc="0" dirty="0" smtClean="0">
                <a:ln w="0"/>
                <a:solidFill>
                  <a:schemeClr val="tx1"/>
                </a:solidFill>
                <a:effectLst>
                  <a:outerShdw blurRad="38100" dist="19050" dir="2700000" algn="tl" rotWithShape="0">
                    <a:schemeClr val="dk1">
                      <a:alpha val="40000"/>
                    </a:schemeClr>
                  </a:outerShdw>
                </a:effectLst>
              </a:rPr>
              <a:t>称为市场情绪差异指标</a:t>
            </a: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endParaRPr lang="en-US" altLang="zh-CN" sz="2800"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因此，策略交易型号为：</a:t>
            </a: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对</a:t>
            </a:r>
            <a:r>
              <a:rPr lang="en-US" altLang="zh-CN" sz="2800" b="0" cap="none" spc="0" dirty="0" smtClean="0">
                <a:ln w="0"/>
                <a:solidFill>
                  <a:schemeClr val="tx1"/>
                </a:solidFill>
                <a:effectLst>
                  <a:outerShdw blurRad="38100" dist="19050" dir="2700000" algn="tl" rotWithShape="0">
                    <a:schemeClr val="dk1">
                      <a:alpha val="40000"/>
                    </a:schemeClr>
                  </a:outerShdw>
                </a:effectLst>
              </a:rPr>
              <a:t>ITS</a:t>
            </a:r>
            <a:r>
              <a:rPr lang="zh-CN" altLang="en-US" sz="2800" b="0" cap="none" spc="0" dirty="0" smtClean="0">
                <a:ln w="0"/>
                <a:solidFill>
                  <a:schemeClr val="tx1"/>
                </a:solidFill>
                <a:effectLst>
                  <a:outerShdw blurRad="38100" dist="19050" dir="2700000" algn="tl" rotWithShape="0">
                    <a:schemeClr val="dk1">
                      <a:alpha val="40000"/>
                    </a:schemeClr>
                  </a:outerShdw>
                </a:effectLst>
              </a:rPr>
              <a:t>或</a:t>
            </a:r>
            <a:r>
              <a:rPr lang="en-US" altLang="zh-CN" sz="2800" b="0" cap="none" spc="0" dirty="0" smtClean="0">
                <a:ln w="0"/>
                <a:solidFill>
                  <a:schemeClr val="tx1"/>
                </a:solidFill>
                <a:effectLst>
                  <a:outerShdw blurRad="38100" dist="19050" dir="2700000" algn="tl" rotWithShape="0">
                    <a:schemeClr val="dk1">
                      <a:alpha val="40000"/>
                    </a:schemeClr>
                  </a:outerShdw>
                </a:effectLst>
              </a:rPr>
              <a:t>MTS</a:t>
            </a:r>
            <a:r>
              <a:rPr lang="en-US" altLang="zh-CN" sz="2800" dirty="0" smtClean="0">
                <a:ln w="0"/>
                <a:effectLst>
                  <a:outerShdw blurRad="38100" dist="19050" dir="2700000" algn="tl" rotWithShape="0">
                    <a:schemeClr val="dk1">
                      <a:alpha val="40000"/>
                    </a:schemeClr>
                  </a:outerShdw>
                </a:effectLst>
              </a:rPr>
              <a:t>&gt;lambda</a:t>
            </a:r>
            <a:r>
              <a:rPr lang="zh-CN" altLang="en-US" sz="2800" dirty="0" smtClean="0">
                <a:ln w="0"/>
                <a:effectLst>
                  <a:outerShdw blurRad="38100" dist="19050" dir="2700000" algn="tl" rotWithShape="0">
                    <a:schemeClr val="dk1">
                      <a:alpha val="40000"/>
                    </a:schemeClr>
                  </a:outerShdw>
                </a:effectLst>
              </a:rPr>
              <a:t>时做多，</a:t>
            </a:r>
            <a:r>
              <a:rPr lang="en-US" altLang="zh-CN" sz="2800" dirty="0" smtClean="0">
                <a:ln w="0"/>
                <a:effectLst>
                  <a:outerShdw blurRad="38100" dist="19050" dir="2700000" algn="tl" rotWithShape="0">
                    <a:schemeClr val="dk1">
                      <a:alpha val="40000"/>
                    </a:schemeClr>
                  </a:outerShdw>
                </a:effectLst>
              </a:rPr>
              <a:t>&lt;lambda</a:t>
            </a:r>
            <a:r>
              <a:rPr lang="zh-CN" altLang="en-US" sz="2800" dirty="0" smtClean="0">
                <a:ln w="0"/>
                <a:effectLst>
                  <a:outerShdw blurRad="38100" dist="19050" dir="2700000" algn="tl" rotWithShape="0">
                    <a:schemeClr val="dk1">
                      <a:alpha val="40000"/>
                    </a:schemeClr>
                  </a:outerShdw>
                </a:effectLst>
              </a:rPr>
              <a:t>时做空</a:t>
            </a:r>
            <a:endParaRPr lang="en-US" altLang="zh-CN" sz="2800" dirty="0" smtClean="0">
              <a:ln w="0"/>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en-US" altLang="zh-CN" sz="2800" dirty="0" smtClean="0">
                <a:ln w="0"/>
                <a:effectLst>
                  <a:outerShdw blurRad="38100" dist="19050" dir="2700000" algn="tl" rotWithShape="0">
                    <a:schemeClr val="dk1">
                      <a:alpha val="40000"/>
                    </a:schemeClr>
                  </a:outerShdw>
                </a:effectLst>
              </a:rPr>
              <a:t>UTS&lt;lambda</a:t>
            </a:r>
            <a:r>
              <a:rPr lang="zh-CN" altLang="en-US" sz="2800" dirty="0" smtClean="0">
                <a:ln w="0"/>
                <a:effectLst>
                  <a:outerShdw blurRad="38100" dist="19050" dir="2700000" algn="tl" rotWithShape="0">
                    <a:schemeClr val="dk1">
                      <a:alpha val="40000"/>
                    </a:schemeClr>
                  </a:outerShdw>
                </a:effectLst>
              </a:rPr>
              <a:t>时做多，</a:t>
            </a:r>
            <a:r>
              <a:rPr lang="en-US" altLang="zh-CN" sz="2800" dirty="0" smtClean="0">
                <a:ln w="0"/>
                <a:effectLst>
                  <a:outerShdw blurRad="38100" dist="19050" dir="2700000" algn="tl" rotWithShape="0">
                    <a:schemeClr val="dk1">
                      <a:alpha val="40000"/>
                    </a:schemeClr>
                  </a:outerShdw>
                </a:effectLst>
              </a:rPr>
              <a:t>&gt;lambda</a:t>
            </a:r>
            <a:r>
              <a:rPr lang="zh-CN" altLang="en-US" sz="2800" dirty="0" smtClean="0">
                <a:ln w="0"/>
                <a:effectLst>
                  <a:outerShdw blurRad="38100" dist="19050" dir="2700000" algn="tl" rotWithShape="0">
                    <a:schemeClr val="dk1">
                      <a:alpha val="40000"/>
                    </a:schemeClr>
                  </a:outerShdw>
                </a:effectLst>
              </a:rPr>
              <a:t>时做空</a:t>
            </a:r>
            <a:endParaRPr lang="en-US" altLang="zh-CN" sz="2800"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回测方法与之前类似</a:t>
            </a:r>
            <a:endParaRPr lang="en-US" altLang="zh-CN" sz="2800" dirty="0" smtClean="0">
              <a:ln w="0"/>
              <a:effectLst>
                <a:outerShdw blurRad="38100" dist="19050" dir="2700000" algn="tl" rotWithShape="0">
                  <a:schemeClr val="dk1">
                    <a:alpha val="40000"/>
                  </a:schemeClr>
                </a:outerShdw>
              </a:effectLst>
            </a:endParaRPr>
          </a:p>
        </p:txBody>
      </p:sp>
      <p:sp>
        <p:nvSpPr>
          <p:cNvPr id="3" name="矩形 2"/>
          <p:cNvSpPr/>
          <p:nvPr/>
        </p:nvSpPr>
        <p:spPr>
          <a:xfrm>
            <a:off x="3726611" y="232914"/>
            <a:ext cx="4701397" cy="923330"/>
          </a:xfrm>
          <a:prstGeom prst="rect">
            <a:avLst/>
          </a:prstGeom>
          <a:noFill/>
        </p:spPr>
        <p:txBody>
          <a:bodyPr wrap="square" lIns="91440" tIns="45720" rIns="91440" bIns="45720">
            <a:spAutoFit/>
          </a:bodyPr>
          <a:lstStyle/>
          <a:p>
            <a:pPr algn="ctr"/>
            <a:r>
              <a:rPr lang="zh-CN" altLang="en-US" sz="5400" b="1" cap="none" spc="0" dirty="0" smtClean="0">
                <a:ln w="0"/>
                <a:solidFill>
                  <a:schemeClr val="accent1"/>
                </a:solidFill>
                <a:effectLst>
                  <a:outerShdw blurRad="38100" dist="25400" dir="5400000" algn="ctr" rotWithShape="0">
                    <a:srgbClr val="6E747A">
                      <a:alpha val="43000"/>
                    </a:srgbClr>
                  </a:outerShdw>
                </a:effectLst>
              </a:rPr>
              <a:t>交易方法</a:t>
            </a:r>
            <a:endParaRPr lang="zh-CN" altLang="en-US" sz="5400" b="1"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2"/>
          <a:stretch>
            <a:fillRect/>
          </a:stretch>
        </p:blipFill>
        <p:spPr>
          <a:xfrm>
            <a:off x="5245221" y="1642687"/>
            <a:ext cx="2492673" cy="898552"/>
          </a:xfrm>
          <a:prstGeom prst="rect">
            <a:avLst/>
          </a:prstGeom>
        </p:spPr>
      </p:pic>
    </p:spTree>
    <p:extLst>
      <p:ext uri="{BB962C8B-B14F-4D97-AF65-F5344CB8AC3E}">
        <p14:creationId xmlns:p14="http://schemas.microsoft.com/office/powerpoint/2010/main" val="386488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28727" y="231655"/>
            <a:ext cx="7200900" cy="6153150"/>
          </a:xfrm>
          <a:prstGeom prst="rect">
            <a:avLst/>
          </a:prstGeom>
        </p:spPr>
      </p:pic>
      <p:sp>
        <p:nvSpPr>
          <p:cNvPr id="3" name="矩形 2"/>
          <p:cNvSpPr/>
          <p:nvPr/>
        </p:nvSpPr>
        <p:spPr>
          <a:xfrm>
            <a:off x="7729627" y="1969402"/>
            <a:ext cx="4347354" cy="2677656"/>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zh-CN" altLang="en-US" sz="2400" b="0" cap="none" spc="0" dirty="0" smtClean="0">
                <a:ln w="0"/>
                <a:solidFill>
                  <a:schemeClr val="tx1"/>
                </a:solidFill>
                <a:effectLst>
                  <a:outerShdw blurRad="38100" dist="19050" dir="2700000" algn="tl" rotWithShape="0">
                    <a:schemeClr val="dk1">
                      <a:alpha val="40000"/>
                    </a:schemeClr>
                  </a:outerShdw>
                </a:effectLst>
              </a:rPr>
              <a:t>各大期货交易所每日更新会员的持仓及成交数据</a:t>
            </a:r>
            <a:endParaRPr lang="en-US" altLang="zh-CN" sz="24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400" b="0" cap="none" spc="0" dirty="0" smtClean="0">
                <a:ln w="0"/>
                <a:solidFill>
                  <a:schemeClr val="tx1"/>
                </a:solidFill>
                <a:effectLst>
                  <a:outerShdw blurRad="38100" dist="19050" dir="2700000" algn="tl" rotWithShape="0">
                    <a:schemeClr val="dk1">
                      <a:alpha val="40000"/>
                    </a:schemeClr>
                  </a:outerShdw>
                </a:effectLst>
              </a:rPr>
              <a:t>大商所更新全部会员成交持仓信息，而其他交易所均只更新各项指标排名前</a:t>
            </a:r>
            <a:r>
              <a:rPr lang="en-US" altLang="zh-CN" sz="2400" b="0" cap="none" spc="0" dirty="0" smtClean="0">
                <a:ln w="0"/>
                <a:solidFill>
                  <a:schemeClr val="tx1"/>
                </a:solidFill>
                <a:effectLst>
                  <a:outerShdw blurRad="38100" dist="19050" dir="2700000" algn="tl" rotWithShape="0">
                    <a:schemeClr val="dk1">
                      <a:alpha val="40000"/>
                    </a:schemeClr>
                  </a:outerShdw>
                </a:effectLst>
              </a:rPr>
              <a:t>20</a:t>
            </a:r>
            <a:r>
              <a:rPr lang="zh-CN" altLang="en-US" sz="2400" b="0" cap="none" spc="0" dirty="0" smtClean="0">
                <a:ln w="0"/>
                <a:solidFill>
                  <a:schemeClr val="tx1"/>
                </a:solidFill>
                <a:effectLst>
                  <a:outerShdw blurRad="38100" dist="19050" dir="2700000" algn="tl" rotWithShape="0">
                    <a:schemeClr val="dk1">
                      <a:alpha val="40000"/>
                    </a:schemeClr>
                  </a:outerShdw>
                </a:effectLst>
              </a:rPr>
              <a:t>的会员持仓、成交信息</a:t>
            </a:r>
            <a:endParaRPr lang="en-US" altLang="zh-CN" sz="24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407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684935025"/>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en-US" altLang="zh-CN" sz="3600" b="1" cap="none" spc="0" dirty="0" smtClean="0">
                <a:ln w="0"/>
                <a:solidFill>
                  <a:schemeClr val="accent1"/>
                </a:solidFill>
                <a:effectLst>
                  <a:outerShdw blurRad="38100" dist="25400" dir="5400000" algn="ctr" rotWithShape="0">
                    <a:srgbClr val="6E747A">
                      <a:alpha val="43000"/>
                    </a:srgbClr>
                  </a:outerShdw>
                </a:effectLst>
              </a:rPr>
              <a:t>ITS</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67625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34237311"/>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en-US" altLang="zh-CN" sz="3600" b="1" cap="none" spc="0" dirty="0" smtClean="0">
                <a:ln w="0"/>
                <a:solidFill>
                  <a:schemeClr val="accent1"/>
                </a:solidFill>
                <a:effectLst>
                  <a:outerShdw blurRad="38100" dist="25400" dir="5400000" algn="ctr" rotWithShape="0">
                    <a:srgbClr val="6E747A">
                      <a:alpha val="43000"/>
                    </a:srgbClr>
                  </a:outerShdw>
                </a:effectLst>
              </a:rPr>
              <a:t>UTS</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54841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56388882"/>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en-US" altLang="zh-CN" sz="3600" b="1" cap="none" spc="0" dirty="0" smtClean="0">
                <a:ln w="0"/>
                <a:solidFill>
                  <a:schemeClr val="accent1"/>
                </a:solidFill>
                <a:effectLst>
                  <a:outerShdw blurRad="38100" dist="25400" dir="5400000" algn="ctr" rotWithShape="0">
                    <a:srgbClr val="6E747A">
                      <a:alpha val="43000"/>
                    </a:srgbClr>
                  </a:outerShdw>
                </a:effectLst>
              </a:rPr>
              <a:t>MTS</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3791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11" y="232914"/>
            <a:ext cx="4701397" cy="923330"/>
          </a:xfrm>
          <a:prstGeom prst="rect">
            <a:avLst/>
          </a:prstGeom>
          <a:noFill/>
        </p:spPr>
        <p:txBody>
          <a:bodyPr wrap="square" lIns="91440" tIns="45720" rIns="91440" bIns="45720">
            <a:spAutoFit/>
          </a:bodyPr>
          <a:lstStyle/>
          <a:p>
            <a:pPr algn="ctr"/>
            <a:r>
              <a:rPr lang="zh-CN" altLang="en-US" sz="5400" b="1" cap="none" spc="0" dirty="0" smtClean="0">
                <a:ln w="0"/>
                <a:solidFill>
                  <a:schemeClr val="accent1"/>
                </a:solidFill>
                <a:effectLst>
                  <a:outerShdw blurRad="38100" dist="25400" dir="5400000" algn="ctr" rotWithShape="0">
                    <a:srgbClr val="6E747A">
                      <a:alpha val="43000"/>
                    </a:srgbClr>
                  </a:outerShdw>
                </a:effectLst>
              </a:rPr>
              <a:t>组合</a:t>
            </a:r>
            <a:endParaRPr lang="zh-CN" alt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a:off x="560896" y="1156244"/>
            <a:ext cx="11631104" cy="954107"/>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对上述</a:t>
            </a:r>
            <a:r>
              <a:rPr lang="en-US" altLang="zh-CN" sz="2800" dirty="0" smtClean="0">
                <a:ln w="0"/>
                <a:effectLst>
                  <a:outerShdw blurRad="38100" dist="19050" dir="2700000" algn="tl" rotWithShape="0">
                    <a:schemeClr val="dk1">
                      <a:alpha val="40000"/>
                    </a:schemeClr>
                  </a:outerShdw>
                </a:effectLst>
              </a:rPr>
              <a:t>10</a:t>
            </a:r>
            <a:r>
              <a:rPr lang="zh-CN" altLang="en-US" sz="2800" dirty="0" smtClean="0">
                <a:ln w="0"/>
                <a:effectLst>
                  <a:outerShdw blurRad="38100" dist="19050" dir="2700000" algn="tl" rotWithShape="0">
                    <a:schemeClr val="dk1">
                      <a:alpha val="40000"/>
                    </a:schemeClr>
                  </a:outerShdw>
                </a:effectLst>
              </a:rPr>
              <a:t>个因子和</a:t>
            </a:r>
            <a:r>
              <a:rPr lang="en-US" altLang="zh-CN" sz="2800" dirty="0" smtClean="0">
                <a:ln w="0"/>
                <a:effectLst>
                  <a:outerShdw blurRad="38100" dist="19050" dir="2700000" algn="tl" rotWithShape="0">
                    <a:schemeClr val="dk1">
                      <a:alpha val="40000"/>
                    </a:schemeClr>
                  </a:outerShdw>
                </a:effectLst>
              </a:rPr>
              <a:t>3</a:t>
            </a:r>
            <a:r>
              <a:rPr lang="zh-CN" altLang="en-US" sz="2800" dirty="0" smtClean="0">
                <a:ln w="0"/>
                <a:effectLst>
                  <a:outerShdw blurRad="38100" dist="19050" dir="2700000" algn="tl" rotWithShape="0">
                    <a:schemeClr val="dk1">
                      <a:alpha val="40000"/>
                    </a:schemeClr>
                  </a:outerShdw>
                </a:effectLst>
              </a:rPr>
              <a:t>个改进因子，我们在对每个品种优化后分别取年化收益大于</a:t>
            </a:r>
            <a:r>
              <a:rPr lang="en-US" altLang="zh-CN" sz="2800" dirty="0" smtClean="0">
                <a:ln w="0"/>
                <a:effectLst>
                  <a:outerShdw blurRad="38100" dist="19050" dir="2700000" algn="tl" rotWithShape="0">
                    <a:schemeClr val="dk1">
                      <a:alpha val="40000"/>
                    </a:schemeClr>
                  </a:outerShdw>
                </a:effectLst>
              </a:rPr>
              <a:t>0</a:t>
            </a:r>
            <a:r>
              <a:rPr lang="zh-CN" altLang="en-US" sz="2800" dirty="0" smtClean="0">
                <a:ln w="0"/>
                <a:effectLst>
                  <a:outerShdw blurRad="38100" dist="19050" dir="2700000" algn="tl" rotWithShape="0">
                    <a:schemeClr val="dk1">
                      <a:alpha val="40000"/>
                    </a:schemeClr>
                  </a:outerShdw>
                </a:effectLst>
              </a:rPr>
              <a:t>的品种进行等权组合，得到策略整体的净值与绩效</a:t>
            </a:r>
            <a:endParaRPr lang="en-US" altLang="zh-CN" sz="28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0817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a:graphicFrameLocks/>
          </p:cNvGraphicFramePr>
          <p:nvPr>
            <p:extLst>
              <p:ext uri="{D42A27DB-BD31-4B8C-83A1-F6EECF244321}">
                <p14:modId xmlns:p14="http://schemas.microsoft.com/office/powerpoint/2010/main" val="2251734283"/>
              </p:ext>
            </p:extLst>
          </p:nvPr>
        </p:nvGraphicFramePr>
        <p:xfrm>
          <a:off x="38280" y="1423403"/>
          <a:ext cx="12153720" cy="3976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7066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88668929"/>
              </p:ext>
            </p:extLst>
          </p:nvPr>
        </p:nvGraphicFramePr>
        <p:xfrm>
          <a:off x="1451154" y="1371600"/>
          <a:ext cx="9159337" cy="4072250"/>
        </p:xfrm>
        <a:graphic>
          <a:graphicData uri="http://schemas.openxmlformats.org/drawingml/2006/table">
            <a:tbl>
              <a:tblPr>
                <a:tableStyleId>{5C22544A-7EE6-4342-B048-85BDC9FD1C3A}</a:tableStyleId>
              </a:tblPr>
              <a:tblGrid>
                <a:gridCol w="1110733"/>
                <a:gridCol w="1346342"/>
                <a:gridCol w="891952"/>
                <a:gridCol w="1598782"/>
                <a:gridCol w="1148599"/>
                <a:gridCol w="1598782"/>
                <a:gridCol w="1464147"/>
              </a:tblGrid>
              <a:tr h="313250">
                <a:tc>
                  <a:txBody>
                    <a:bodyPr/>
                    <a:lstStyle/>
                    <a:p>
                      <a:pPr algn="ctr" fontAlgn="b"/>
                      <a:endParaRPr lang="zh-CN" altLang="en-US"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annual_ret</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dirty="0" err="1">
                          <a:effectLst/>
                        </a:rPr>
                        <a:t>sharpe</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a:effectLst/>
                        </a:rPr>
                        <a:t>max_drawdown</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a:effectLst/>
                        </a:rPr>
                        <a:t>calmar</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a:effectLst/>
                        </a:rPr>
                        <a:t>winning_rate</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u="none" strike="noStrike">
                          <a:effectLst/>
                        </a:rPr>
                        <a:t>profit/loss</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t"/>
                      <a:r>
                        <a:rPr lang="en-US" sz="1600" b="1" u="none" strike="noStrike">
                          <a:effectLst/>
                        </a:rPr>
                        <a:t>ITS</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16.5%</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3.490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16.2%</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1.020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59.0%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1.347</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t"/>
                      <a:r>
                        <a:rPr lang="en-US" sz="1600" b="1" u="none" strike="noStrike">
                          <a:effectLst/>
                        </a:rPr>
                        <a:t>UTS</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9.9%</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3.393</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35.3%</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0.279</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58.9%</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1.180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1</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8.3%</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1.813</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7.0%</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1.186</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53.5%</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1.201</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2</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15.3%</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3.088</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6.0%</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2.539</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59.1%</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1.463</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3</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19.1%</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3.129</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7.6%</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2.521</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57.5%</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1.410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4</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9.5%</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2.769</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5.0%</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1.898</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56.8%</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1.342</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5</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21.2%</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3.827</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5.6%</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3.758</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60.1%</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1.526</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6</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12.0%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2.995</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8.1%</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1.479</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57.1%</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1.392</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7</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8.7%</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0.923</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22.1%</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0.393</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52.3%</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1.106</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8</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9.6%</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2.424</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5.5%</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1.756</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56.8%</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1.285</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9</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5.5%</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1.414</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8.0%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0.688</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53.5%</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1.136</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250">
                <a:tc>
                  <a:txBody>
                    <a:bodyPr/>
                    <a:lstStyle/>
                    <a:p>
                      <a:pPr algn="ctr" fontAlgn="b"/>
                      <a:r>
                        <a:rPr lang="zh-CN" altLang="en-US" sz="1600" b="1" u="none" strike="noStrike">
                          <a:effectLst/>
                        </a:rPr>
                        <a:t>持仓因子</a:t>
                      </a:r>
                      <a:r>
                        <a:rPr lang="en-US" altLang="zh-CN" sz="1600" b="1" u="none" strike="noStrike">
                          <a:effectLst/>
                        </a:rPr>
                        <a:t>10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12.1%</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2.537</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5.4%</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a:effectLst/>
                        </a:rPr>
                        <a:t>2.222</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56.5%</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600" b="1" u="none" strike="noStrike" dirty="0">
                          <a:effectLst/>
                        </a:rPr>
                        <a:t>1.377</a:t>
                      </a:r>
                      <a:endParaRPr lang="en-US" altLang="zh-CN" sz="16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75292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0120" y="215661"/>
            <a:ext cx="7470476" cy="923330"/>
          </a:xfrm>
          <a:prstGeom prst="rect">
            <a:avLst/>
          </a:prstGeom>
          <a:noFill/>
        </p:spPr>
        <p:txBody>
          <a:bodyPr wrap="square" lIns="91440" tIns="45720" rIns="91440" bIns="45720">
            <a:spAutoFit/>
          </a:bodyPr>
          <a:lstStyle/>
          <a:p>
            <a:pPr algn="ctr"/>
            <a:r>
              <a:rPr lang="zh-CN" altLang="en-US" sz="5400" b="1" cap="none" spc="0" dirty="0" smtClean="0">
                <a:ln w="0"/>
                <a:solidFill>
                  <a:schemeClr val="accent1"/>
                </a:solidFill>
                <a:effectLst>
                  <a:outerShdw blurRad="38100" dist="25400" dir="5400000" algn="ctr" rotWithShape="0">
                    <a:srgbClr val="6E747A">
                      <a:alpha val="43000"/>
                    </a:srgbClr>
                  </a:outerShdw>
                </a:effectLst>
              </a:rPr>
              <a:t>后续优化和改进方向</a:t>
            </a:r>
            <a:endParaRPr lang="zh-CN" alt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a:off x="560896" y="1156244"/>
            <a:ext cx="11631104" cy="1815882"/>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对其他参数的优化测试</a:t>
            </a:r>
            <a:endParaRPr lang="en-US" altLang="zh-CN" sz="2800" dirty="0" smtClean="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对参数的敏感性测试</a:t>
            </a:r>
            <a:endParaRPr lang="en-US" altLang="zh-CN" sz="2800" dirty="0" smtClean="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dirty="0">
                <a:ln w="0"/>
                <a:effectLst>
                  <a:outerShdw blurRad="38100" dist="19050" dir="2700000" algn="tl" rotWithShape="0">
                    <a:schemeClr val="dk1">
                      <a:alpha val="40000"/>
                    </a:schemeClr>
                  </a:outerShdw>
                </a:effectLst>
              </a:rPr>
              <a:t>在</a:t>
            </a:r>
            <a:r>
              <a:rPr lang="zh-CN" altLang="en-US" sz="2800" dirty="0" smtClean="0">
                <a:ln w="0"/>
                <a:effectLst>
                  <a:outerShdw blurRad="38100" dist="19050" dir="2700000" algn="tl" rotWithShape="0">
                    <a:schemeClr val="dk1">
                      <a:alpha val="40000"/>
                    </a:schemeClr>
                  </a:outerShdw>
                </a:effectLst>
              </a:rPr>
              <a:t>蜘蛛网的改进方法中尝试更多的改进因子</a:t>
            </a:r>
            <a:endParaRPr lang="en-US" altLang="zh-CN" sz="2800" dirty="0" smtClean="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尝试多空组合的方法进行交易</a:t>
            </a:r>
            <a:endParaRPr lang="en-US" altLang="zh-CN" sz="28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2581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3219" y="1676104"/>
            <a:ext cx="9980403" cy="3539430"/>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在持仓排名表中排名靠前的结算会员习惯被称为主力会员或主力机构，其持有多头或空头的行为包含了他们对市场走势的预期。因此通过研究分析包含主力会员持仓信息的持仓排名表，可以对市场走势进行合理预测，做多主力会员净多头明显占优势的品种，做空主力会员净空头明显占优势的品种。</a:t>
            </a: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策略的重点在于如何根据排名表中的数据，将主力会员的交易情绪通过一个可量化的指标表示出来</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3753645" y="353532"/>
            <a:ext cx="4339651" cy="923330"/>
          </a:xfrm>
          <a:prstGeom prst="rect">
            <a:avLst/>
          </a:prstGeom>
          <a:noFill/>
        </p:spPr>
        <p:txBody>
          <a:bodyPr wrap="none" lIns="91440" tIns="45720" rIns="91440" bIns="45720">
            <a:spAutoFit/>
          </a:bodyPr>
          <a:lstStyle/>
          <a:p>
            <a:pPr algn="ctr"/>
            <a:r>
              <a:rPr lang="zh-CN" altLang="en-US" sz="5400" b="1" cap="none" spc="0" dirty="0" smtClean="0">
                <a:ln w="0"/>
                <a:solidFill>
                  <a:schemeClr val="accent1"/>
                </a:solidFill>
                <a:effectLst>
                  <a:outerShdw blurRad="38100" dist="25400" dir="5400000" algn="ctr" rotWithShape="0">
                    <a:srgbClr val="6E747A">
                      <a:alpha val="43000"/>
                    </a:srgbClr>
                  </a:outerShdw>
                </a:effectLst>
              </a:rPr>
              <a:t>策略主要思想</a:t>
            </a:r>
            <a:endParaRPr lang="zh-CN" altLang="en-US" sz="5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5496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8780" y="621101"/>
            <a:ext cx="5998086" cy="5125349"/>
          </a:xfrm>
          <a:prstGeom prst="rect">
            <a:avLst/>
          </a:prstGeom>
        </p:spPr>
      </p:pic>
      <p:sp>
        <p:nvSpPr>
          <p:cNvPr id="4" name="矩形 3"/>
          <p:cNvSpPr/>
          <p:nvPr/>
        </p:nvSpPr>
        <p:spPr>
          <a:xfrm>
            <a:off x="8522378" y="1882638"/>
            <a:ext cx="1415773" cy="461665"/>
          </a:xfrm>
          <a:prstGeom prst="rect">
            <a:avLst/>
          </a:prstGeom>
          <a:noFill/>
        </p:spPr>
        <p:txBody>
          <a:bodyPr wrap="none" lIns="91440" tIns="45720" rIns="91440" bIns="45720">
            <a:spAutoFit/>
          </a:bodyPr>
          <a:lstStyle/>
          <a:p>
            <a:pPr algn="ctr"/>
            <a:r>
              <a:rPr lang="zh-CN" altLang="en-US" sz="2400" b="0" cap="none" spc="0" dirty="0" smtClean="0">
                <a:ln w="0"/>
                <a:solidFill>
                  <a:schemeClr val="tx1"/>
                </a:solidFill>
                <a:effectLst>
                  <a:outerShdw blurRad="38100" dist="19050" dir="2700000" algn="tl" rotWithShape="0">
                    <a:schemeClr val="dk1">
                      <a:alpha val="40000"/>
                    </a:schemeClr>
                  </a:outerShdw>
                </a:effectLst>
              </a:rPr>
              <a:t>净持仓量</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cxnSp>
        <p:nvCxnSpPr>
          <p:cNvPr id="6" name="直接箭头连接符 5"/>
          <p:cNvCxnSpPr/>
          <p:nvPr/>
        </p:nvCxnSpPr>
        <p:spPr>
          <a:xfrm flipH="1">
            <a:off x="8031193" y="2458528"/>
            <a:ext cx="1199072" cy="785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9230265" y="2458528"/>
            <a:ext cx="1224950" cy="785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951228" y="3357757"/>
            <a:ext cx="2031326" cy="461665"/>
          </a:xfrm>
          <a:prstGeom prst="rect">
            <a:avLst/>
          </a:prstGeom>
          <a:noFill/>
        </p:spPr>
        <p:txBody>
          <a:bodyPr wrap="none" lIns="91440" tIns="45720" rIns="91440" bIns="45720">
            <a:spAutoFit/>
          </a:bodyPr>
          <a:lstStyle/>
          <a:p>
            <a:pPr algn="ctr"/>
            <a:r>
              <a:rPr lang="zh-CN" altLang="en-US" sz="2400" b="0" cap="none" spc="0" dirty="0" smtClean="0">
                <a:ln w="0"/>
                <a:solidFill>
                  <a:schemeClr val="tx1"/>
                </a:solidFill>
                <a:effectLst>
                  <a:outerShdw blurRad="38100" dist="19050" dir="2700000" algn="tl" rotWithShape="0">
                    <a:schemeClr val="dk1">
                      <a:alpha val="40000"/>
                    </a:schemeClr>
                  </a:outerShdw>
                </a:effectLst>
              </a:rPr>
              <a:t>净持仓变化率</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9543069" y="3357756"/>
            <a:ext cx="2031325" cy="461665"/>
          </a:xfrm>
          <a:prstGeom prst="rect">
            <a:avLst/>
          </a:prstGeom>
          <a:noFill/>
        </p:spPr>
        <p:txBody>
          <a:bodyPr wrap="none" lIns="91440" tIns="45720" rIns="91440" bIns="45720">
            <a:spAutoFit/>
          </a:bodyPr>
          <a:lstStyle/>
          <a:p>
            <a:pPr algn="ctr"/>
            <a:r>
              <a:rPr lang="zh-CN" altLang="en-US" sz="2400" b="0" cap="none" spc="0" dirty="0" smtClean="0">
                <a:ln w="0"/>
                <a:solidFill>
                  <a:schemeClr val="tx1"/>
                </a:solidFill>
                <a:effectLst>
                  <a:outerShdw blurRad="38100" dist="19050" dir="2700000" algn="tl" rotWithShape="0">
                    <a:schemeClr val="dk1">
                      <a:alpha val="40000"/>
                    </a:schemeClr>
                  </a:outerShdw>
                </a:effectLst>
              </a:rPr>
              <a:t>相对净持仓量</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953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26611" y="232914"/>
            <a:ext cx="4701397" cy="923330"/>
          </a:xfrm>
          <a:prstGeom prst="rect">
            <a:avLst/>
          </a:prstGeom>
          <a:noFill/>
        </p:spPr>
        <p:txBody>
          <a:bodyPr wrap="square" lIns="91440" tIns="45720" rIns="91440" bIns="45720">
            <a:spAutoFit/>
          </a:bodyPr>
          <a:lstStyle/>
          <a:p>
            <a:pPr algn="ctr"/>
            <a:r>
              <a:rPr lang="zh-CN" altLang="en-US" sz="5400" b="1" cap="none" spc="0" dirty="0" smtClean="0">
                <a:ln w="0"/>
                <a:solidFill>
                  <a:schemeClr val="accent1"/>
                </a:solidFill>
                <a:effectLst>
                  <a:outerShdw blurRad="38100" dist="25400" dir="5400000" algn="ctr" rotWithShape="0">
                    <a:srgbClr val="6E747A">
                      <a:alpha val="43000"/>
                    </a:srgbClr>
                  </a:outerShdw>
                </a:effectLst>
              </a:rPr>
              <a:t>持仓因子</a:t>
            </a:r>
            <a:endParaRPr lang="zh-CN" altLang="en-US" sz="5400" b="1"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2"/>
          <a:stretch>
            <a:fillRect/>
          </a:stretch>
        </p:blipFill>
        <p:spPr>
          <a:xfrm>
            <a:off x="1227377" y="1360547"/>
            <a:ext cx="10220325" cy="4257675"/>
          </a:xfrm>
          <a:prstGeom prst="rect">
            <a:avLst/>
          </a:prstGeom>
        </p:spPr>
      </p:pic>
      <p:pic>
        <p:nvPicPr>
          <p:cNvPr id="5" name="图片 4"/>
          <p:cNvPicPr>
            <a:picLocks noChangeAspect="1"/>
          </p:cNvPicPr>
          <p:nvPr/>
        </p:nvPicPr>
        <p:blipFill>
          <a:blip r:embed="rId3"/>
          <a:stretch>
            <a:fillRect/>
          </a:stretch>
        </p:blipFill>
        <p:spPr>
          <a:xfrm>
            <a:off x="1654025" y="1312473"/>
            <a:ext cx="1724025" cy="304800"/>
          </a:xfrm>
          <a:prstGeom prst="rect">
            <a:avLst/>
          </a:prstGeom>
        </p:spPr>
      </p:pic>
      <p:pic>
        <p:nvPicPr>
          <p:cNvPr id="6" name="图片 5"/>
          <p:cNvPicPr>
            <a:picLocks noChangeAspect="1"/>
          </p:cNvPicPr>
          <p:nvPr/>
        </p:nvPicPr>
        <p:blipFill>
          <a:blip r:embed="rId4"/>
          <a:stretch>
            <a:fillRect/>
          </a:stretch>
        </p:blipFill>
        <p:spPr>
          <a:xfrm>
            <a:off x="5602946" y="1312473"/>
            <a:ext cx="3228975" cy="247650"/>
          </a:xfrm>
          <a:prstGeom prst="rect">
            <a:avLst/>
          </a:prstGeom>
        </p:spPr>
      </p:pic>
      <p:pic>
        <p:nvPicPr>
          <p:cNvPr id="7" name="图片 6"/>
          <p:cNvPicPr>
            <a:picLocks noChangeAspect="1"/>
          </p:cNvPicPr>
          <p:nvPr/>
        </p:nvPicPr>
        <p:blipFill>
          <a:blip r:embed="rId5"/>
          <a:stretch>
            <a:fillRect/>
          </a:stretch>
        </p:blipFill>
        <p:spPr>
          <a:xfrm>
            <a:off x="1654025" y="2117693"/>
            <a:ext cx="1895475" cy="276225"/>
          </a:xfrm>
          <a:prstGeom prst="rect">
            <a:avLst/>
          </a:prstGeom>
        </p:spPr>
      </p:pic>
      <p:pic>
        <p:nvPicPr>
          <p:cNvPr id="8" name="图片 7"/>
          <p:cNvPicPr>
            <a:picLocks noChangeAspect="1"/>
          </p:cNvPicPr>
          <p:nvPr/>
        </p:nvPicPr>
        <p:blipFill>
          <a:blip r:embed="rId6"/>
          <a:stretch>
            <a:fillRect/>
          </a:stretch>
        </p:blipFill>
        <p:spPr>
          <a:xfrm>
            <a:off x="5702958" y="2108169"/>
            <a:ext cx="1514475" cy="295275"/>
          </a:xfrm>
          <a:prstGeom prst="rect">
            <a:avLst/>
          </a:prstGeom>
        </p:spPr>
      </p:pic>
      <p:pic>
        <p:nvPicPr>
          <p:cNvPr id="9" name="图片 8"/>
          <p:cNvPicPr>
            <a:picLocks noChangeAspect="1"/>
          </p:cNvPicPr>
          <p:nvPr/>
        </p:nvPicPr>
        <p:blipFill>
          <a:blip r:embed="rId7"/>
          <a:stretch>
            <a:fillRect/>
          </a:stretch>
        </p:blipFill>
        <p:spPr>
          <a:xfrm>
            <a:off x="1654025" y="2934149"/>
            <a:ext cx="1562100" cy="295275"/>
          </a:xfrm>
          <a:prstGeom prst="rect">
            <a:avLst/>
          </a:prstGeom>
        </p:spPr>
      </p:pic>
      <p:pic>
        <p:nvPicPr>
          <p:cNvPr id="10" name="图片 9"/>
          <p:cNvPicPr>
            <a:picLocks noChangeAspect="1"/>
          </p:cNvPicPr>
          <p:nvPr/>
        </p:nvPicPr>
        <p:blipFill>
          <a:blip r:embed="rId8"/>
          <a:stretch>
            <a:fillRect/>
          </a:stretch>
        </p:blipFill>
        <p:spPr>
          <a:xfrm>
            <a:off x="5702958" y="2902876"/>
            <a:ext cx="2867025" cy="314325"/>
          </a:xfrm>
          <a:prstGeom prst="rect">
            <a:avLst/>
          </a:prstGeom>
        </p:spPr>
      </p:pic>
      <p:pic>
        <p:nvPicPr>
          <p:cNvPr id="11" name="图片 10"/>
          <p:cNvPicPr>
            <a:picLocks noChangeAspect="1"/>
          </p:cNvPicPr>
          <p:nvPr/>
        </p:nvPicPr>
        <p:blipFill>
          <a:blip r:embed="rId9"/>
          <a:stretch>
            <a:fillRect/>
          </a:stretch>
        </p:blipFill>
        <p:spPr>
          <a:xfrm>
            <a:off x="1654025" y="3858432"/>
            <a:ext cx="2105025" cy="295275"/>
          </a:xfrm>
          <a:prstGeom prst="rect">
            <a:avLst/>
          </a:prstGeom>
        </p:spPr>
      </p:pic>
      <p:pic>
        <p:nvPicPr>
          <p:cNvPr id="12" name="图片 11"/>
          <p:cNvPicPr>
            <a:picLocks noChangeAspect="1"/>
          </p:cNvPicPr>
          <p:nvPr/>
        </p:nvPicPr>
        <p:blipFill>
          <a:blip r:embed="rId10"/>
          <a:stretch>
            <a:fillRect/>
          </a:stretch>
        </p:blipFill>
        <p:spPr>
          <a:xfrm>
            <a:off x="5702958" y="3652203"/>
            <a:ext cx="2124075" cy="323850"/>
          </a:xfrm>
          <a:prstGeom prst="rect">
            <a:avLst/>
          </a:prstGeom>
        </p:spPr>
      </p:pic>
      <p:pic>
        <p:nvPicPr>
          <p:cNvPr id="13" name="图片 12"/>
          <p:cNvPicPr>
            <a:picLocks noChangeAspect="1"/>
          </p:cNvPicPr>
          <p:nvPr/>
        </p:nvPicPr>
        <p:blipFill>
          <a:blip r:embed="rId11"/>
          <a:stretch>
            <a:fillRect/>
          </a:stretch>
        </p:blipFill>
        <p:spPr>
          <a:xfrm>
            <a:off x="1654025" y="4693938"/>
            <a:ext cx="1476375" cy="276225"/>
          </a:xfrm>
          <a:prstGeom prst="rect">
            <a:avLst/>
          </a:prstGeom>
        </p:spPr>
      </p:pic>
      <p:pic>
        <p:nvPicPr>
          <p:cNvPr id="14" name="图片 13"/>
          <p:cNvPicPr>
            <a:picLocks noChangeAspect="1"/>
          </p:cNvPicPr>
          <p:nvPr/>
        </p:nvPicPr>
        <p:blipFill>
          <a:blip r:embed="rId12"/>
          <a:stretch>
            <a:fillRect/>
          </a:stretch>
        </p:blipFill>
        <p:spPr>
          <a:xfrm>
            <a:off x="5765051" y="4665363"/>
            <a:ext cx="1524000" cy="304800"/>
          </a:xfrm>
          <a:prstGeom prst="rect">
            <a:avLst/>
          </a:prstGeom>
        </p:spPr>
      </p:pic>
    </p:spTree>
    <p:extLst>
      <p:ext uri="{BB962C8B-B14F-4D97-AF65-F5344CB8AC3E}">
        <p14:creationId xmlns:p14="http://schemas.microsoft.com/office/powerpoint/2010/main" val="133957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0896" y="1156244"/>
            <a:ext cx="11032826" cy="5262979"/>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上述</a:t>
            </a:r>
            <a:r>
              <a:rPr lang="en-US" altLang="zh-CN" sz="2800" b="0" cap="none" spc="0" dirty="0" smtClean="0">
                <a:ln w="0"/>
                <a:solidFill>
                  <a:schemeClr val="tx1"/>
                </a:solidFill>
                <a:effectLst>
                  <a:outerShdw blurRad="38100" dist="19050" dir="2700000" algn="tl" rotWithShape="0">
                    <a:schemeClr val="dk1">
                      <a:alpha val="40000"/>
                    </a:schemeClr>
                  </a:outerShdw>
                </a:effectLst>
              </a:rPr>
              <a:t>10</a:t>
            </a:r>
            <a:r>
              <a:rPr lang="zh-CN" altLang="en-US" sz="2800" b="0" cap="none" spc="0" dirty="0" smtClean="0">
                <a:ln w="0"/>
                <a:solidFill>
                  <a:schemeClr val="tx1"/>
                </a:solidFill>
                <a:effectLst>
                  <a:outerShdw blurRad="38100" dist="19050" dir="2700000" algn="tl" rotWithShape="0">
                    <a:schemeClr val="dk1">
                      <a:alpha val="40000"/>
                    </a:schemeClr>
                  </a:outerShdw>
                </a:effectLst>
              </a:rPr>
              <a:t>个因子均反映的是会员持仓倾向多头的程度</a:t>
            </a: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指标为正表示多头，为负表示空头</a:t>
            </a: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dirty="0">
                <a:ln w="0"/>
                <a:effectLst>
                  <a:outerShdw blurRad="38100" dist="19050" dir="2700000" algn="tl" rotWithShape="0">
                    <a:schemeClr val="dk1">
                      <a:alpha val="40000"/>
                    </a:schemeClr>
                  </a:outerShdw>
                </a:effectLst>
              </a:rPr>
              <a:t>对每个</a:t>
            </a:r>
            <a:r>
              <a:rPr lang="zh-CN" altLang="en-US" sz="2800" dirty="0" smtClean="0">
                <a:ln w="0"/>
                <a:effectLst>
                  <a:outerShdw blurRad="38100" dist="19050" dir="2700000" algn="tl" rotWithShape="0">
                    <a:schemeClr val="dk1">
                      <a:alpha val="40000"/>
                    </a:schemeClr>
                  </a:outerShdw>
                </a:effectLst>
              </a:rPr>
              <a:t>品种同一天的持仓表进行计算，一般取</a:t>
            </a:r>
            <a:r>
              <a:rPr lang="zh-CN" altLang="en-US" sz="2800" b="0" cap="none" spc="0" dirty="0" smtClean="0">
                <a:ln w="0"/>
                <a:solidFill>
                  <a:schemeClr val="tx1"/>
                </a:solidFill>
                <a:effectLst>
                  <a:outerShdw blurRad="38100" dist="19050" dir="2700000" algn="tl" rotWithShape="0">
                    <a:schemeClr val="dk1">
                      <a:alpha val="40000"/>
                    </a:schemeClr>
                  </a:outerShdw>
                </a:effectLst>
              </a:rPr>
              <a:t>排名</a:t>
            </a:r>
            <a:r>
              <a:rPr lang="zh-CN" altLang="en-US" sz="2800" b="1" cap="none" spc="0" dirty="0" smtClean="0">
                <a:ln w="0"/>
                <a:solidFill>
                  <a:srgbClr val="FF0000"/>
                </a:solidFill>
                <a:effectLst>
                  <a:outerShdw blurRad="38100" dist="19050" dir="2700000" algn="tl" rotWithShape="0">
                    <a:schemeClr val="dk1">
                      <a:alpha val="40000"/>
                    </a:schemeClr>
                  </a:outerShdw>
                </a:effectLst>
              </a:rPr>
              <a:t>前</a:t>
            </a:r>
            <a:r>
              <a:rPr lang="en-US" altLang="zh-CN" sz="2800" b="1" cap="none" spc="0" dirty="0" smtClean="0">
                <a:ln w="0"/>
                <a:solidFill>
                  <a:srgbClr val="FF0000"/>
                </a:solidFill>
                <a:effectLst>
                  <a:outerShdw blurRad="38100" dist="19050" dir="2700000" algn="tl" rotWithShape="0">
                    <a:schemeClr val="dk1">
                      <a:alpha val="40000"/>
                    </a:schemeClr>
                  </a:outerShdw>
                </a:effectLst>
              </a:rPr>
              <a:t>N</a:t>
            </a:r>
            <a:r>
              <a:rPr lang="zh-CN" altLang="en-US" sz="2800" b="1" cap="none" spc="0" dirty="0" smtClean="0">
                <a:ln w="0"/>
                <a:solidFill>
                  <a:srgbClr val="FF0000"/>
                </a:solidFill>
                <a:effectLst>
                  <a:outerShdw blurRad="38100" dist="19050" dir="2700000" algn="tl" rotWithShape="0">
                    <a:schemeClr val="dk1">
                      <a:alpha val="40000"/>
                    </a:schemeClr>
                  </a:outerShdw>
                </a:effectLst>
              </a:rPr>
              <a:t>名</a:t>
            </a:r>
            <a:r>
              <a:rPr lang="zh-CN" altLang="en-US" sz="2800" b="0" cap="none" spc="0" dirty="0" smtClean="0">
                <a:ln w="0"/>
                <a:solidFill>
                  <a:schemeClr val="tx1"/>
                </a:solidFill>
                <a:effectLst>
                  <a:outerShdw blurRad="38100" dist="19050" dir="2700000" algn="tl" rotWithShape="0">
                    <a:schemeClr val="dk1">
                      <a:alpha val="40000"/>
                    </a:schemeClr>
                  </a:outerShdw>
                </a:effectLst>
              </a:rPr>
              <a:t>的会员作为一个整体</a:t>
            </a:r>
            <a:r>
              <a:rPr lang="zh-CN" altLang="en-US" sz="2800" dirty="0" smtClean="0">
                <a:ln w="0"/>
                <a:effectLst>
                  <a:outerShdw blurRad="38100" dist="19050" dir="2700000" algn="tl" rotWithShape="0">
                    <a:schemeClr val="dk1">
                      <a:alpha val="40000"/>
                    </a:schemeClr>
                  </a:outerShdw>
                </a:effectLst>
              </a:rPr>
              <a:t>得到指标，然有两种产生交易信号方法：</a:t>
            </a:r>
            <a:endParaRPr lang="en-US" altLang="zh-CN" sz="2800" dirty="0" smtClean="0">
              <a:ln w="0"/>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a:t>
            </a:r>
            <a:r>
              <a:rPr lang="en-US" altLang="zh-CN" sz="2800" b="0" cap="none" spc="0" dirty="0" smtClean="0">
                <a:ln w="0"/>
                <a:solidFill>
                  <a:schemeClr val="tx1"/>
                </a:solidFill>
                <a:effectLst>
                  <a:outerShdw blurRad="38100" dist="19050" dir="2700000" algn="tl" rotWithShape="0">
                    <a:schemeClr val="dk1">
                      <a:alpha val="40000"/>
                    </a:schemeClr>
                  </a:outerShdw>
                </a:effectLst>
              </a:rPr>
              <a:t>1</a:t>
            </a:r>
            <a:r>
              <a:rPr lang="zh-CN" altLang="en-US" sz="2800" b="0" cap="none" spc="0" dirty="0" smtClean="0">
                <a:ln w="0"/>
                <a:solidFill>
                  <a:schemeClr val="tx1"/>
                </a:solidFill>
                <a:effectLst>
                  <a:outerShdw blurRad="38100" dist="19050" dir="2700000" algn="tl" rotWithShape="0">
                    <a:schemeClr val="dk1">
                      <a:alpha val="40000"/>
                    </a:schemeClr>
                  </a:outerShdw>
                </a:effectLst>
              </a:rPr>
              <a:t>）直接做多大于</a:t>
            </a:r>
            <a:r>
              <a:rPr lang="en-US" altLang="zh-CN" sz="2800" dirty="0" smtClean="0">
                <a:ln w="0"/>
                <a:effectLst>
                  <a:outerShdw blurRad="38100" dist="19050" dir="2700000" algn="tl" rotWithShape="0">
                    <a:schemeClr val="dk1">
                      <a:alpha val="40000"/>
                    </a:schemeClr>
                  </a:outerShdw>
                </a:effectLst>
              </a:rPr>
              <a:t>lambda</a:t>
            </a:r>
            <a:r>
              <a:rPr lang="zh-CN" altLang="en-US" sz="2800" b="0" cap="none" spc="0" dirty="0" smtClean="0">
                <a:ln w="0"/>
                <a:solidFill>
                  <a:schemeClr val="tx1"/>
                </a:solidFill>
                <a:effectLst>
                  <a:outerShdw blurRad="38100" dist="19050" dir="2700000" algn="tl" rotWithShape="0">
                    <a:schemeClr val="dk1">
                      <a:alpha val="40000"/>
                    </a:schemeClr>
                  </a:outerShdw>
                </a:effectLst>
              </a:rPr>
              <a:t>的品种，做空小于</a:t>
            </a:r>
            <a:r>
              <a:rPr lang="en-US" altLang="zh-CN" sz="2800" dirty="0" smtClean="0">
                <a:ln w="0"/>
                <a:effectLst>
                  <a:outerShdw blurRad="38100" dist="19050" dir="2700000" algn="tl" rotWithShape="0">
                    <a:schemeClr val="dk1">
                      <a:alpha val="40000"/>
                    </a:schemeClr>
                  </a:outerShdw>
                </a:effectLst>
              </a:rPr>
              <a:t>lambda</a:t>
            </a:r>
            <a:r>
              <a:rPr lang="zh-CN" altLang="en-US" sz="2800" b="0" cap="none" spc="0" dirty="0" smtClean="0">
                <a:ln w="0"/>
                <a:solidFill>
                  <a:schemeClr val="tx1"/>
                </a:solidFill>
                <a:effectLst>
                  <a:outerShdw blurRad="38100" dist="19050" dir="2700000" algn="tl" rotWithShape="0">
                    <a:schemeClr val="dk1">
                      <a:alpha val="40000"/>
                    </a:schemeClr>
                  </a:outerShdw>
                </a:effectLst>
              </a:rPr>
              <a:t>的品种</a:t>
            </a: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a:t>
            </a:r>
            <a:r>
              <a:rPr lang="en-US" altLang="zh-CN" sz="2800" dirty="0" smtClean="0">
                <a:ln w="0"/>
                <a:effectLst>
                  <a:outerShdw blurRad="38100" dist="19050" dir="2700000" algn="tl" rotWithShape="0">
                    <a:schemeClr val="dk1">
                      <a:alpha val="40000"/>
                    </a:schemeClr>
                  </a:outerShdw>
                </a:effectLst>
              </a:rPr>
              <a:t>2</a:t>
            </a:r>
            <a:r>
              <a:rPr lang="zh-CN" altLang="en-US" sz="2800" dirty="0" smtClean="0">
                <a:ln w="0"/>
                <a:effectLst>
                  <a:outerShdw blurRad="38100" dist="19050" dir="2700000" algn="tl" rotWithShape="0">
                    <a:schemeClr val="dk1">
                      <a:alpha val="40000"/>
                    </a:schemeClr>
                  </a:outerShdw>
                </a:effectLst>
              </a:rPr>
              <a:t>）每日对所有品种的指标进行排名，取前</a:t>
            </a:r>
            <a:r>
              <a:rPr lang="en-US" altLang="zh-CN" sz="2800" dirty="0" smtClean="0">
                <a:ln w="0"/>
                <a:effectLst>
                  <a:outerShdw blurRad="38100" dist="19050" dir="2700000" algn="tl" rotWithShape="0">
                    <a:schemeClr val="dk1">
                      <a:alpha val="40000"/>
                    </a:schemeClr>
                  </a:outerShdw>
                </a:effectLst>
              </a:rPr>
              <a:t>20%</a:t>
            </a:r>
            <a:r>
              <a:rPr lang="zh-CN" altLang="en-US" sz="2800" dirty="0" smtClean="0">
                <a:ln w="0"/>
                <a:effectLst>
                  <a:outerShdw blurRad="38100" dist="19050" dir="2700000" algn="tl" rotWithShape="0">
                    <a:schemeClr val="dk1">
                      <a:alpha val="40000"/>
                    </a:schemeClr>
                  </a:outerShdw>
                </a:effectLst>
              </a:rPr>
              <a:t>的品种做多，后</a:t>
            </a:r>
            <a:r>
              <a:rPr lang="en-US" altLang="zh-CN" sz="2800" dirty="0" smtClean="0">
                <a:ln w="0"/>
                <a:effectLst>
                  <a:outerShdw blurRad="38100" dist="19050" dir="2700000" algn="tl" rotWithShape="0">
                    <a:schemeClr val="dk1">
                      <a:alpha val="40000"/>
                    </a:schemeClr>
                  </a:outerShdw>
                </a:effectLst>
              </a:rPr>
              <a:t>20%</a:t>
            </a:r>
            <a:r>
              <a:rPr lang="zh-CN" altLang="en-US" sz="2800" dirty="0" smtClean="0">
                <a:ln w="0"/>
                <a:effectLst>
                  <a:outerShdw blurRad="38100" dist="19050" dir="2700000" algn="tl" rotWithShape="0">
                    <a:schemeClr val="dk1">
                      <a:alpha val="40000"/>
                    </a:schemeClr>
                  </a:outerShdw>
                </a:effectLst>
              </a:rPr>
              <a:t>的品种做空</a:t>
            </a: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b="0" cap="none" spc="0" dirty="0" smtClean="0">
                <a:ln w="0"/>
                <a:solidFill>
                  <a:schemeClr val="tx1"/>
                </a:solidFill>
                <a:effectLst>
                  <a:outerShdw blurRad="38100" dist="19050" dir="2700000" algn="tl" rotWithShape="0">
                    <a:schemeClr val="dk1">
                      <a:alpha val="40000"/>
                    </a:schemeClr>
                  </a:outerShdw>
                </a:effectLst>
              </a:rPr>
              <a:t>目前所做的方法是第一种</a:t>
            </a:r>
            <a:endParaRPr lang="en-US" altLang="zh-CN" sz="2800" b="0" cap="none" spc="0" dirty="0" smtClean="0">
              <a:ln w="0"/>
              <a:solidFill>
                <a:schemeClr val="tx1"/>
              </a:solidFill>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b="1" dirty="0" smtClean="0">
                <a:ln w="0"/>
                <a:solidFill>
                  <a:srgbClr val="FF0000"/>
                </a:solidFill>
                <a:effectLst>
                  <a:outerShdw blurRad="38100" dist="19050" dir="2700000" algn="tl" rotWithShape="0">
                    <a:schemeClr val="dk1">
                      <a:alpha val="40000"/>
                    </a:schemeClr>
                  </a:outerShdw>
                </a:effectLst>
              </a:rPr>
              <a:t>参数</a:t>
            </a:r>
            <a:r>
              <a:rPr lang="en-US" altLang="zh-CN" sz="2800" b="1" dirty="0" smtClean="0">
                <a:ln w="0"/>
                <a:solidFill>
                  <a:srgbClr val="FF0000"/>
                </a:solidFill>
                <a:effectLst>
                  <a:outerShdw blurRad="38100" dist="19050" dir="2700000" algn="tl" rotWithShape="0">
                    <a:schemeClr val="dk1">
                      <a:alpha val="40000"/>
                    </a:schemeClr>
                  </a:outerShdw>
                </a:effectLst>
              </a:rPr>
              <a:t>lambda</a:t>
            </a:r>
            <a:r>
              <a:rPr lang="en-US" altLang="zh-CN" sz="2800" dirty="0" smtClean="0">
                <a:ln w="0"/>
                <a:effectLst>
                  <a:outerShdw blurRad="38100" dist="19050" dir="2700000" algn="tl" rotWithShape="0">
                    <a:schemeClr val="dk1">
                      <a:alpha val="40000"/>
                    </a:schemeClr>
                  </a:outerShdw>
                </a:effectLst>
              </a:rPr>
              <a:t>:</a:t>
            </a:r>
          </a:p>
          <a:p>
            <a:pPr marL="914400" lvl="1"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很多机构可能会由于套保需求或其他原因呈现天然的净多头或净空头，用</a:t>
            </a:r>
            <a:r>
              <a:rPr lang="en-US" altLang="zh-CN" sz="2800" dirty="0" smtClean="0">
                <a:ln w="0"/>
                <a:effectLst>
                  <a:outerShdw blurRad="38100" dist="19050" dir="2700000" algn="tl" rotWithShape="0">
                    <a:schemeClr val="dk1">
                      <a:alpha val="40000"/>
                    </a:schemeClr>
                  </a:outerShdw>
                </a:effectLst>
              </a:rPr>
              <a:t>0</a:t>
            </a:r>
            <a:r>
              <a:rPr lang="zh-CN" altLang="en-US" sz="2800" dirty="0" smtClean="0">
                <a:ln w="0"/>
                <a:effectLst>
                  <a:outerShdw blurRad="38100" dist="19050" dir="2700000" algn="tl" rotWithShape="0">
                    <a:schemeClr val="dk1">
                      <a:alpha val="40000"/>
                    </a:schemeClr>
                  </a:outerShdw>
                </a:effectLst>
              </a:rPr>
              <a:t>作为多空交易的区分可能并不一定合适，因此这里设置阈值参数</a:t>
            </a:r>
            <a:r>
              <a:rPr lang="en-US" altLang="zh-CN" sz="2800" dirty="0" smtClean="0">
                <a:ln w="0"/>
                <a:effectLst>
                  <a:outerShdw blurRad="38100" dist="19050" dir="2700000" algn="tl" rotWithShape="0">
                    <a:schemeClr val="dk1">
                      <a:alpha val="40000"/>
                    </a:schemeClr>
                  </a:outerShdw>
                </a:effectLst>
              </a:rPr>
              <a:t>lambda</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3726611" y="232914"/>
            <a:ext cx="4701397" cy="923330"/>
          </a:xfrm>
          <a:prstGeom prst="rect">
            <a:avLst/>
          </a:prstGeom>
          <a:noFill/>
        </p:spPr>
        <p:txBody>
          <a:bodyPr wrap="square" lIns="91440" tIns="45720" rIns="91440" bIns="45720">
            <a:spAutoFit/>
          </a:bodyPr>
          <a:lstStyle/>
          <a:p>
            <a:pPr algn="ctr"/>
            <a:r>
              <a:rPr lang="zh-CN" altLang="en-US" sz="5400" b="1" cap="none" spc="0" dirty="0" smtClean="0">
                <a:ln w="0"/>
                <a:solidFill>
                  <a:schemeClr val="accent1"/>
                </a:solidFill>
                <a:effectLst>
                  <a:outerShdw blurRad="38100" dist="25400" dir="5400000" algn="ctr" rotWithShape="0">
                    <a:srgbClr val="6E747A">
                      <a:alpha val="43000"/>
                    </a:srgbClr>
                  </a:outerShdw>
                </a:effectLst>
              </a:rPr>
              <a:t>交易方法</a:t>
            </a:r>
            <a:endParaRPr lang="zh-CN" altLang="en-US" sz="54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743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26611" y="232914"/>
            <a:ext cx="4701397" cy="923330"/>
          </a:xfrm>
          <a:prstGeom prst="rect">
            <a:avLst/>
          </a:prstGeom>
          <a:noFill/>
        </p:spPr>
        <p:txBody>
          <a:bodyPr wrap="square" lIns="91440" tIns="45720" rIns="91440" bIns="45720">
            <a:spAutoFit/>
          </a:bodyPr>
          <a:lstStyle/>
          <a:p>
            <a:pPr algn="ctr"/>
            <a:r>
              <a:rPr lang="zh-CN" altLang="en-US" sz="5400" b="1" cap="none" spc="0" dirty="0" smtClean="0">
                <a:ln w="0"/>
                <a:solidFill>
                  <a:schemeClr val="accent1"/>
                </a:solidFill>
                <a:effectLst>
                  <a:outerShdw blurRad="38100" dist="25400" dir="5400000" algn="ctr" rotWithShape="0">
                    <a:srgbClr val="6E747A">
                      <a:alpha val="43000"/>
                    </a:srgbClr>
                  </a:outerShdw>
                </a:effectLst>
              </a:rPr>
              <a:t>回测方法</a:t>
            </a:r>
            <a:endParaRPr lang="zh-CN" alt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a:off x="560896" y="1156244"/>
            <a:ext cx="11032826" cy="3539430"/>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每日根据交易信号，在下一日用主力合约开仓价开仓，收盘时用收盘价平仓（主力合约构建方法与指数相同），不加杠杆</a:t>
            </a:r>
            <a:endParaRPr lang="en-US" altLang="zh-CN" sz="2800" dirty="0" smtClean="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此处可以想到的可优化的参数有如下几个：</a:t>
            </a:r>
            <a:endParaRPr lang="en-US" altLang="zh-CN" sz="2800" dirty="0" smtClean="0">
              <a:ln w="0"/>
              <a:effectLst>
                <a:outerShdw blurRad="38100" dist="19050" dir="2700000" algn="tl" rotWithShape="0">
                  <a:schemeClr val="dk1">
                    <a:alpha val="40000"/>
                  </a:schemeClr>
                </a:outerShdw>
              </a:effectLst>
            </a:endParaRPr>
          </a:p>
          <a:p>
            <a:pPr marL="914400" lvl="1"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取会员排名前</a:t>
            </a:r>
            <a:r>
              <a:rPr lang="en-US" altLang="zh-CN" sz="2800" dirty="0" smtClean="0">
                <a:ln w="0"/>
                <a:effectLst>
                  <a:outerShdw blurRad="38100" dist="19050" dir="2700000" algn="tl" rotWithShape="0">
                    <a:schemeClr val="dk1">
                      <a:alpha val="40000"/>
                    </a:schemeClr>
                  </a:outerShdw>
                </a:effectLst>
              </a:rPr>
              <a:t>N</a:t>
            </a:r>
          </a:p>
          <a:p>
            <a:pPr marL="914400" lvl="1" indent="-457200">
              <a:buFont typeface="Arial" panose="020B0604020202020204" pitchFamily="34" charset="0"/>
              <a:buChar char="•"/>
            </a:pPr>
            <a:r>
              <a:rPr lang="zh-CN" altLang="en-US" sz="2800" dirty="0">
                <a:ln w="0"/>
                <a:effectLst>
                  <a:outerShdw blurRad="38100" dist="19050" dir="2700000" algn="tl" rotWithShape="0">
                    <a:schemeClr val="dk1">
                      <a:alpha val="40000"/>
                    </a:schemeClr>
                  </a:outerShdw>
                </a:effectLst>
              </a:rPr>
              <a:t>多</a:t>
            </a:r>
            <a:r>
              <a:rPr lang="zh-CN" altLang="en-US" sz="2800" dirty="0" smtClean="0">
                <a:ln w="0"/>
                <a:effectLst>
                  <a:outerShdw blurRad="38100" dist="19050" dir="2700000" algn="tl" rotWithShape="0">
                    <a:schemeClr val="dk1">
                      <a:alpha val="40000"/>
                    </a:schemeClr>
                  </a:outerShdw>
                </a:effectLst>
              </a:rPr>
              <a:t>空交易阈值</a:t>
            </a:r>
            <a:r>
              <a:rPr lang="en-US" altLang="zh-CN" sz="2800" dirty="0" smtClean="0">
                <a:ln w="0"/>
                <a:effectLst>
                  <a:outerShdw blurRad="38100" dist="19050" dir="2700000" algn="tl" rotWithShape="0">
                    <a:schemeClr val="dk1">
                      <a:alpha val="40000"/>
                    </a:schemeClr>
                  </a:outerShdw>
                </a:effectLst>
              </a:rPr>
              <a:t>lambda</a:t>
            </a:r>
          </a:p>
          <a:p>
            <a:pPr marL="914400" lvl="1" indent="-457200">
              <a:buFont typeface="Arial" panose="020B0604020202020204" pitchFamily="34" charset="0"/>
              <a:buChar char="•"/>
            </a:pPr>
            <a:r>
              <a:rPr lang="zh-CN" altLang="en-US" sz="2800" dirty="0">
                <a:ln w="0"/>
                <a:effectLst>
                  <a:outerShdw blurRad="38100" dist="19050" dir="2700000" algn="tl" rotWithShape="0">
                    <a:schemeClr val="dk1">
                      <a:alpha val="40000"/>
                    </a:schemeClr>
                  </a:outerShdw>
                </a:effectLst>
              </a:rPr>
              <a:t>回</a:t>
            </a:r>
            <a:r>
              <a:rPr lang="zh-CN" altLang="en-US" sz="2800" dirty="0" smtClean="0">
                <a:ln w="0"/>
                <a:effectLst>
                  <a:outerShdw blurRad="38100" dist="19050" dir="2700000" algn="tl" rotWithShape="0">
                    <a:schemeClr val="dk1">
                      <a:alpha val="40000"/>
                    </a:schemeClr>
                  </a:outerShdw>
                </a:effectLst>
              </a:rPr>
              <a:t>看时间窗口</a:t>
            </a:r>
            <a:r>
              <a:rPr lang="en-US" altLang="zh-CN" sz="2800" dirty="0" smtClean="0">
                <a:ln w="0"/>
                <a:effectLst>
                  <a:outerShdw blurRad="38100" dist="19050" dir="2700000" algn="tl" rotWithShape="0">
                    <a:schemeClr val="dk1">
                      <a:alpha val="40000"/>
                    </a:schemeClr>
                  </a:outerShdw>
                </a:effectLst>
              </a:rPr>
              <a:t>R</a:t>
            </a:r>
          </a:p>
          <a:p>
            <a:pPr marL="914400" lvl="1"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持有时间窗口</a:t>
            </a:r>
            <a:r>
              <a:rPr lang="en-US" altLang="zh-CN" sz="2800" dirty="0" smtClean="0">
                <a:ln w="0"/>
                <a:effectLst>
                  <a:outerShdw blurRad="38100" dist="19050" dir="2700000" algn="tl" rotWithShape="0">
                    <a:schemeClr val="dk1">
                      <a:alpha val="40000"/>
                    </a:schemeClr>
                  </a:outerShdw>
                </a:effectLst>
              </a:rPr>
              <a:t>H</a:t>
            </a:r>
            <a:endParaRPr lang="en-US" altLang="zh-CN" sz="2800"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zh-CN" altLang="en-US" sz="2800" dirty="0" smtClean="0">
                <a:ln w="0"/>
                <a:effectLst>
                  <a:outerShdw blurRad="38100" dist="19050" dir="2700000" algn="tl" rotWithShape="0">
                    <a:schemeClr val="dk1">
                      <a:alpha val="40000"/>
                    </a:schemeClr>
                  </a:outerShdw>
                </a:effectLst>
              </a:rPr>
              <a:t>目前做了优化的参数只有</a:t>
            </a:r>
            <a:r>
              <a:rPr lang="en-US" altLang="zh-CN" sz="2800" dirty="0" smtClean="0">
                <a:ln w="0"/>
                <a:effectLst>
                  <a:outerShdw blurRad="38100" dist="19050" dir="2700000" algn="tl" rotWithShape="0">
                    <a:schemeClr val="dk1">
                      <a:alpha val="40000"/>
                    </a:schemeClr>
                  </a:outerShdw>
                </a:effectLst>
              </a:rPr>
              <a:t>lambda</a:t>
            </a:r>
            <a:r>
              <a:rPr lang="zh-CN" altLang="en-US" sz="2800" dirty="0" smtClean="0">
                <a:ln w="0"/>
                <a:effectLst>
                  <a:outerShdw blurRad="38100" dist="19050" dir="2700000" algn="tl" rotWithShape="0">
                    <a:schemeClr val="dk1">
                      <a:alpha val="40000"/>
                    </a:schemeClr>
                  </a:outerShdw>
                </a:effectLst>
              </a:rPr>
              <a:t>，其他参数分别取</a:t>
            </a:r>
            <a:r>
              <a:rPr lang="en-US" altLang="zh-CN" sz="2800" dirty="0" smtClean="0">
                <a:ln w="0"/>
                <a:effectLst>
                  <a:outerShdw blurRad="38100" dist="19050" dir="2700000" algn="tl" rotWithShape="0">
                    <a:schemeClr val="dk1">
                      <a:alpha val="40000"/>
                    </a:schemeClr>
                  </a:outerShdw>
                </a:effectLst>
              </a:rPr>
              <a:t>N=5</a:t>
            </a:r>
            <a:r>
              <a:rPr lang="zh-CN" altLang="en-US" sz="2800" dirty="0" smtClean="0">
                <a:ln w="0"/>
                <a:effectLst>
                  <a:outerShdw blurRad="38100" dist="19050" dir="2700000" algn="tl" rotWithShape="0">
                    <a:schemeClr val="dk1">
                      <a:alpha val="40000"/>
                    </a:schemeClr>
                  </a:outerShdw>
                </a:effectLst>
              </a:rPr>
              <a:t>，</a:t>
            </a:r>
            <a:r>
              <a:rPr lang="en-US" altLang="zh-CN" sz="2800" dirty="0" smtClean="0">
                <a:ln w="0"/>
                <a:effectLst>
                  <a:outerShdw blurRad="38100" dist="19050" dir="2700000" algn="tl" rotWithShape="0">
                    <a:schemeClr val="dk1">
                      <a:alpha val="40000"/>
                    </a:schemeClr>
                  </a:outerShdw>
                </a:effectLst>
              </a:rPr>
              <a:t>R=1</a:t>
            </a:r>
            <a:r>
              <a:rPr lang="zh-CN" altLang="en-US" sz="2800" dirty="0" smtClean="0">
                <a:ln w="0"/>
                <a:effectLst>
                  <a:outerShdw blurRad="38100" dist="19050" dir="2700000" algn="tl" rotWithShape="0">
                    <a:schemeClr val="dk1">
                      <a:alpha val="40000"/>
                    </a:schemeClr>
                  </a:outerShdw>
                </a:effectLst>
              </a:rPr>
              <a:t>，</a:t>
            </a:r>
            <a:r>
              <a:rPr lang="en-US" altLang="zh-CN" sz="2800" dirty="0" smtClean="0">
                <a:ln w="0"/>
                <a:effectLst>
                  <a:outerShdw blurRad="38100" dist="19050" dir="2700000" algn="tl" rotWithShape="0">
                    <a:schemeClr val="dk1">
                      <a:alpha val="40000"/>
                    </a:schemeClr>
                  </a:outerShdw>
                </a:effectLst>
              </a:rPr>
              <a:t>H=1</a:t>
            </a:r>
          </a:p>
        </p:txBody>
      </p:sp>
    </p:spTree>
    <p:extLst>
      <p:ext uri="{BB962C8B-B14F-4D97-AF65-F5344CB8AC3E}">
        <p14:creationId xmlns:p14="http://schemas.microsoft.com/office/powerpoint/2010/main" val="175531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351156661"/>
              </p:ext>
            </p:extLst>
          </p:nvPr>
        </p:nvGraphicFramePr>
        <p:xfrm>
          <a:off x="3022390" y="0"/>
          <a:ext cx="8606016" cy="6817608"/>
        </p:xfrm>
        <a:graphic>
          <a:graphicData uri="http://schemas.openxmlformats.org/drawingml/2006/table">
            <a:tbl>
              <a:tblPr>
                <a:tableStyleId>{5C22544A-7EE6-4342-B048-85BDC9FD1C3A}</a:tableStyleId>
              </a:tblPr>
              <a:tblGrid>
                <a:gridCol w="764036"/>
                <a:gridCol w="1177888"/>
                <a:gridCol w="1273394"/>
                <a:gridCol w="1344137"/>
                <a:gridCol w="1471477"/>
                <a:gridCol w="1344137"/>
                <a:gridCol w="1230947"/>
              </a:tblGrid>
              <a:tr h="1208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870">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cap="none" spc="0" dirty="0" smtClean="0">
                <a:ln w="0"/>
                <a:solidFill>
                  <a:schemeClr val="accent1"/>
                </a:solidFill>
                <a:effectLst>
                  <a:outerShdw blurRad="38100" dist="25400" dir="5400000" algn="ctr" rotWithShape="0">
                    <a:srgbClr val="6E747A">
                      <a:alpha val="43000"/>
                    </a:srgbClr>
                  </a:outerShdw>
                </a:effectLst>
              </a:rPr>
              <a:t>1</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66083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6378" y="802258"/>
            <a:ext cx="4701397" cy="646331"/>
          </a:xfrm>
          <a:prstGeom prst="rect">
            <a:avLst/>
          </a:prstGeom>
          <a:noFill/>
        </p:spPr>
        <p:txBody>
          <a:bodyPr wrap="square" lIns="91440" tIns="45720" rIns="91440" bIns="45720">
            <a:spAutoFit/>
          </a:bodyPr>
          <a:lstStyle/>
          <a:p>
            <a:pPr algn="ctr"/>
            <a:r>
              <a:rPr lang="zh-CN" altLang="en-US" sz="3600" b="1" cap="none" spc="0" dirty="0" smtClean="0">
                <a:ln w="0"/>
                <a:solidFill>
                  <a:schemeClr val="accent1"/>
                </a:solidFill>
                <a:effectLst>
                  <a:outerShdw blurRad="38100" dist="25400" dir="5400000" algn="ctr" rotWithShape="0">
                    <a:srgbClr val="6E747A">
                      <a:alpha val="43000"/>
                    </a:srgbClr>
                  </a:outerShdw>
                </a:effectLst>
              </a:rPr>
              <a:t>因子</a:t>
            </a:r>
            <a:r>
              <a:rPr lang="en-US" altLang="zh-CN" sz="3600" b="1" dirty="0">
                <a:ln w="0"/>
                <a:solidFill>
                  <a:schemeClr val="accent1"/>
                </a:solidFill>
                <a:effectLst>
                  <a:outerShdw blurRad="38100" dist="25400" dir="5400000" algn="ctr" rotWithShape="0">
                    <a:srgbClr val="6E747A">
                      <a:alpha val="43000"/>
                    </a:srgbClr>
                  </a:outerShdw>
                </a:effectLst>
              </a:rPr>
              <a:t>2</a:t>
            </a:r>
            <a:endParaRPr lang="zh-CN" altLang="en-US" sz="3600" b="1"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3746685390"/>
              </p:ext>
            </p:extLst>
          </p:nvPr>
        </p:nvGraphicFramePr>
        <p:xfrm>
          <a:off x="2631056" y="-74179"/>
          <a:ext cx="9152629" cy="6817608"/>
        </p:xfrm>
        <a:graphic>
          <a:graphicData uri="http://schemas.openxmlformats.org/drawingml/2006/table">
            <a:tbl>
              <a:tblPr>
                <a:tableStyleId>{5C22544A-7EE6-4342-B048-85BDC9FD1C3A}</a:tableStyleId>
              </a:tblPr>
              <a:tblGrid>
                <a:gridCol w="812564"/>
                <a:gridCol w="1252702"/>
                <a:gridCol w="1354274"/>
                <a:gridCol w="1429510"/>
                <a:gridCol w="1564938"/>
                <a:gridCol w="1429510"/>
                <a:gridCol w="1309131"/>
              </a:tblGrid>
              <a:tr h="120770">
                <a:tc>
                  <a:txBody>
                    <a:bodyPr/>
                    <a:lstStyle/>
                    <a:p>
                      <a:pPr algn="l" fontAlgn="b"/>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dirty="0" err="1">
                          <a:effectLst/>
                        </a:rPr>
                        <a:t>annual_ret</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sharpe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max_drawdown</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calmar</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winning_rate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200" u="none" strike="noStrike">
                          <a:effectLst/>
                        </a:rPr>
                        <a:t>profit/loss</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dirty="0">
                          <a:effectLst/>
                        </a:rPr>
                        <a:t>A.DCE</a:t>
                      </a:r>
                      <a:endParaRPr lang="en-US" sz="1200" b="1" i="0" u="none" strike="noStrike" dirty="0">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C.DCE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CS.DCE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Y.DCE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JD.DCE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L.DCE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PP.DCE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V.DCE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J.DCE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JM.DCE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I.DCE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CF.CZC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SR.CZC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RM.CZC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TA.CZC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FG.CZC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MA.CZC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ZC.CZC</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CU.SHF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ZN.SHF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AL.SHF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NI.SHF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AU.SHF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AG.SHF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BU.SHF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RU.SHF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HC.SHF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RB.SHF</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IC.CFE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IH.CFE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IF.CFE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39.9%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T.CFE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0.19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1631">
                <a:tc>
                  <a:txBody>
                    <a:bodyPr/>
                    <a:lstStyle/>
                    <a:p>
                      <a:pPr algn="ctr" fontAlgn="t"/>
                      <a:r>
                        <a:rPr lang="en-US" sz="1200" u="none" strike="noStrike">
                          <a:effectLst/>
                        </a:rPr>
                        <a:t>TF.CFE</a:t>
                      </a:r>
                      <a:endParaRPr lang="en-US" sz="1200" b="1" i="0" u="none" strike="noStrike">
                        <a:solidFill>
                          <a:srgbClr val="000000"/>
                        </a:solidFill>
                        <a:effectLst/>
                        <a:latin typeface="宋体" panose="02010600030101010101" pitchFamily="2" charset="-122"/>
                        <a:ea typeface="宋体" panose="02010600030101010101" pitchFamily="2" charset="-122"/>
                      </a:endParaRPr>
                    </a:p>
                  </a:txBody>
                  <a:tcPr marL="6498" marR="6498" marT="649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1.54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a:solidFill>
                            <a:srgbClr val="000000"/>
                          </a:solidFill>
                          <a:effectLst/>
                          <a:latin typeface="宋体" panose="02010600030101010101" pitchFamily="2" charset="-122"/>
                          <a:ea typeface="宋体" panose="02010600030101010101" pitchFamily="2" charset="-122"/>
                        </a:rPr>
                        <a:t>54.7%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100" b="1" i="0" u="none" strike="noStrike" dirty="0">
                          <a:solidFill>
                            <a:srgbClr val="000000"/>
                          </a:solidFill>
                          <a:effectLst/>
                          <a:latin typeface="宋体" panose="02010600030101010101" pitchFamily="2" charset="-122"/>
                          <a:ea typeface="宋体" panose="02010600030101010101" pitchFamily="2" charset="-122"/>
                        </a:rPr>
                        <a:t>1.25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16071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5800</Words>
  <Application>Microsoft Office PowerPoint</Application>
  <PresentationFormat>宽屏</PresentationFormat>
  <Paragraphs>3420</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14</cp:revision>
  <dcterms:created xsi:type="dcterms:W3CDTF">2018-03-16T05:30:50Z</dcterms:created>
  <dcterms:modified xsi:type="dcterms:W3CDTF">2018-03-16T07:39:42Z</dcterms:modified>
</cp:coreProperties>
</file>