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净值!$B$1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净值!$A$2:$A$4</c:f>
              <c:numCache>
                <c:formatCode>m/d/yyyy</c:formatCode>
                <c:ptCount val="3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</c:numCache>
            </c:numRef>
          </c:cat>
          <c:val>
            <c:numRef>
              <c:f>净值!$B$2:$B$4</c:f>
              <c:numCache>
                <c:formatCode>_ * #,##0_ ;_ * \-#,##0_ ;_ * "-"??_ ;_ @_ </c:formatCode>
                <c:ptCount val="3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283728"/>
        <c:axId val="143284288"/>
      </c:lineChart>
      <c:dateAx>
        <c:axId val="1432837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284288"/>
        <c:crosses val="autoZero"/>
        <c:auto val="1"/>
        <c:lblOffset val="100"/>
        <c:baseTimeUnit val="days"/>
      </c:dateAx>
      <c:valAx>
        <c:axId val="14328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28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3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2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0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6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4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B57-0871-4DCB-BDE5-8423ACFF4F4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29372"/>
              </p:ext>
            </p:extLst>
          </p:nvPr>
        </p:nvGraphicFramePr>
        <p:xfrm>
          <a:off x="1045029" y="435427"/>
          <a:ext cx="2750457" cy="2477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506"/>
                <a:gridCol w="1518951"/>
              </a:tblGrid>
              <a:tr h="619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Capital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193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2018/1/31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5,589,832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193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5,579,241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193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2018/2/2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  </a:t>
                      </a:r>
                      <a:r>
                        <a:rPr lang="en-US" altLang="zh-CN" sz="1800" u="none" strike="noStrike" dirty="0">
                          <a:effectLst/>
                        </a:rPr>
                        <a:t>5,557,681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945392"/>
              </p:ext>
            </p:extLst>
          </p:nvPr>
        </p:nvGraphicFramePr>
        <p:xfrm>
          <a:off x="4060372" y="1970315"/>
          <a:ext cx="67818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36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697"/>
            <a:ext cx="12192000" cy="32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377"/>
            <a:ext cx="12192000" cy="30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7" y="1841117"/>
            <a:ext cx="11166203" cy="31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57" y="-166460"/>
            <a:ext cx="12487929" cy="7024460"/>
          </a:xfrm>
        </p:spPr>
      </p:pic>
    </p:spTree>
    <p:extLst>
      <p:ext uri="{BB962C8B-B14F-4D97-AF65-F5344CB8AC3E}">
        <p14:creationId xmlns:p14="http://schemas.microsoft.com/office/powerpoint/2010/main" val="37808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2018-02-02T07:32:24Z</dcterms:created>
  <dcterms:modified xsi:type="dcterms:W3CDTF">2018-02-02T08:55:15Z</dcterms:modified>
</cp:coreProperties>
</file>