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7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Simulation_Ba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基差策略权益曲线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净值!$A$5:$A$35</c:f>
              <c:numCache>
                <c:formatCode>m/d/yyyy</c:formatCode>
                <c:ptCount val="31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43136</c:v>
                </c:pt>
                <c:pt idx="4">
                  <c:v>43137</c:v>
                </c:pt>
                <c:pt idx="5">
                  <c:v>43138</c:v>
                </c:pt>
                <c:pt idx="6">
                  <c:v>43139</c:v>
                </c:pt>
                <c:pt idx="7">
                  <c:v>43140</c:v>
                </c:pt>
                <c:pt idx="8">
                  <c:v>43143</c:v>
                </c:pt>
                <c:pt idx="9">
                  <c:v>43144</c:v>
                </c:pt>
                <c:pt idx="10">
                  <c:v>43145</c:v>
                </c:pt>
                <c:pt idx="11">
                  <c:v>43153</c:v>
                </c:pt>
                <c:pt idx="12">
                  <c:v>43154</c:v>
                </c:pt>
                <c:pt idx="13">
                  <c:v>43157</c:v>
                </c:pt>
                <c:pt idx="14">
                  <c:v>43158</c:v>
                </c:pt>
                <c:pt idx="15">
                  <c:v>43159</c:v>
                </c:pt>
                <c:pt idx="16">
                  <c:v>43160</c:v>
                </c:pt>
                <c:pt idx="17">
                  <c:v>43161</c:v>
                </c:pt>
                <c:pt idx="18">
                  <c:v>43164</c:v>
                </c:pt>
                <c:pt idx="19">
                  <c:v>43165</c:v>
                </c:pt>
                <c:pt idx="20">
                  <c:v>43166</c:v>
                </c:pt>
                <c:pt idx="21">
                  <c:v>43167</c:v>
                </c:pt>
                <c:pt idx="22">
                  <c:v>43168</c:v>
                </c:pt>
                <c:pt idx="23">
                  <c:v>43171</c:v>
                </c:pt>
                <c:pt idx="24">
                  <c:v>43172</c:v>
                </c:pt>
                <c:pt idx="25">
                  <c:v>43173</c:v>
                </c:pt>
                <c:pt idx="26">
                  <c:v>43174</c:v>
                </c:pt>
                <c:pt idx="27">
                  <c:v>43175</c:v>
                </c:pt>
                <c:pt idx="28">
                  <c:v>43178</c:v>
                </c:pt>
                <c:pt idx="29">
                  <c:v>43179</c:v>
                </c:pt>
                <c:pt idx="30">
                  <c:v>43181</c:v>
                </c:pt>
              </c:numCache>
            </c:numRef>
          </c:cat>
          <c:val>
            <c:numRef>
              <c:f>净值!$B$5:$B$35</c:f>
              <c:numCache>
                <c:formatCode>_ * #,##0_ ;_ * \-#,##0_ ;_ * "-"??_ ;_ @_ </c:formatCode>
                <c:ptCount val="31"/>
                <c:pt idx="0">
                  <c:v>5589832</c:v>
                </c:pt>
                <c:pt idx="1">
                  <c:v>5579241</c:v>
                </c:pt>
                <c:pt idx="2">
                  <c:v>5557681</c:v>
                </c:pt>
                <c:pt idx="3">
                  <c:v>5558068</c:v>
                </c:pt>
                <c:pt idx="4">
                  <c:v>5556305</c:v>
                </c:pt>
                <c:pt idx="5">
                  <c:v>5551055</c:v>
                </c:pt>
                <c:pt idx="6">
                  <c:v>5546532</c:v>
                </c:pt>
                <c:pt idx="7">
                  <c:v>5554791</c:v>
                </c:pt>
                <c:pt idx="8">
                  <c:v>5550851</c:v>
                </c:pt>
                <c:pt idx="9">
                  <c:v>5537479</c:v>
                </c:pt>
                <c:pt idx="10">
                  <c:v>5517289</c:v>
                </c:pt>
                <c:pt idx="11">
                  <c:v>5511469</c:v>
                </c:pt>
                <c:pt idx="12">
                  <c:v>5519409</c:v>
                </c:pt>
                <c:pt idx="13">
                  <c:v>5512178</c:v>
                </c:pt>
                <c:pt idx="14">
                  <c:v>5493539</c:v>
                </c:pt>
                <c:pt idx="15">
                  <c:v>5502709</c:v>
                </c:pt>
                <c:pt idx="16">
                  <c:v>5455160</c:v>
                </c:pt>
                <c:pt idx="17">
                  <c:v>5528341</c:v>
                </c:pt>
                <c:pt idx="18">
                  <c:v>5594705</c:v>
                </c:pt>
                <c:pt idx="19">
                  <c:v>5574198</c:v>
                </c:pt>
                <c:pt idx="20">
                  <c:v>5604871</c:v>
                </c:pt>
                <c:pt idx="21">
                  <c:v>5725125</c:v>
                </c:pt>
                <c:pt idx="22">
                  <c:v>5787555</c:v>
                </c:pt>
                <c:pt idx="23">
                  <c:v>5823430</c:v>
                </c:pt>
                <c:pt idx="24">
                  <c:v>5837690</c:v>
                </c:pt>
                <c:pt idx="25">
                  <c:v>5771800</c:v>
                </c:pt>
                <c:pt idx="26">
                  <c:v>5797110</c:v>
                </c:pt>
                <c:pt idx="27">
                  <c:v>5823900</c:v>
                </c:pt>
                <c:pt idx="28">
                  <c:v>5944660</c:v>
                </c:pt>
                <c:pt idx="29">
                  <c:v>5890890</c:v>
                </c:pt>
                <c:pt idx="30">
                  <c:v>5771330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8893728"/>
        <c:axId val="468893168"/>
      </c:lineChart>
      <c:dateAx>
        <c:axId val="4688937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8893168"/>
        <c:crosses val="autoZero"/>
        <c:auto val="1"/>
        <c:lblOffset val="100"/>
        <c:baseTimeUnit val="days"/>
      </c:dateAx>
      <c:valAx>
        <c:axId val="46889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889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7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6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0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3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3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1468-B315-4341-9C2E-1E624C2A6AE1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87784"/>
              </p:ext>
            </p:extLst>
          </p:nvPr>
        </p:nvGraphicFramePr>
        <p:xfrm>
          <a:off x="167314" y="199529"/>
          <a:ext cx="3870145" cy="624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083"/>
                <a:gridCol w="1749979"/>
                <a:gridCol w="1060083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2018/2/5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</a:rPr>
                        <a:t>5,558,068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2018/2/6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</a:rPr>
                        <a:t>5,556,305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2018/2/7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</a:rPr>
                        <a:t>5,551,055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5,546,532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0.9897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2018/2/9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5,554,791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5,550,851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5,537,479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5,517,289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0.9845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2018/2/22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5,511,469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0.9834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2018/2/23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5,519,409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0.9848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5,512,178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0.9835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2018/2/27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5,493,539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0.9802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2018/2/28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5,502,709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0.9818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2018/3/1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5,455,160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0.9734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5,528,341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0.9864232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5,594,705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0.9983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5,574,198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0.9946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5,604,871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1.0001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5,725,125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1.0215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2018/3/9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5,787,555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1.0327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5,823,430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1.0391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1950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5,837,690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1.0416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5,771,800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1.0299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393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5,797,110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1.0344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5,823,900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1.0392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2018/3/19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5,944,660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1.0607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2018/3/20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5,890,890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1.0511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5,771,330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1.0298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098"/>
              </p:ext>
            </p:extLst>
          </p:nvPr>
        </p:nvGraphicFramePr>
        <p:xfrm>
          <a:off x="4257183" y="1164513"/>
          <a:ext cx="7629524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174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" y="1533288"/>
            <a:ext cx="11938466" cy="30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7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45129"/>
              </p:ext>
            </p:extLst>
          </p:nvPr>
        </p:nvGraphicFramePr>
        <p:xfrm>
          <a:off x="374524" y="1757211"/>
          <a:ext cx="11530936" cy="3095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43830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2018/3/13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21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2018/3/14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2018/3/15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 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56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2018/3/16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4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7032"/>
              </p:ext>
            </p:extLst>
          </p:nvPr>
        </p:nvGraphicFramePr>
        <p:xfrm>
          <a:off x="2165130" y="0"/>
          <a:ext cx="8205816" cy="2025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476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</a:tblGrid>
              <a:tr h="2421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08" y="2049517"/>
            <a:ext cx="9002585" cy="48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26930"/>
              </p:ext>
            </p:extLst>
          </p:nvPr>
        </p:nvGraphicFramePr>
        <p:xfrm>
          <a:off x="2165130" y="0"/>
          <a:ext cx="8205816" cy="2025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476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</a:tblGrid>
              <a:tr h="2421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39" y="2035213"/>
            <a:ext cx="9029364" cy="48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9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12083"/>
              </p:ext>
            </p:extLst>
          </p:nvPr>
        </p:nvGraphicFramePr>
        <p:xfrm>
          <a:off x="2165130" y="0"/>
          <a:ext cx="8205816" cy="2025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476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</a:tblGrid>
              <a:tr h="2421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84" y="2016282"/>
            <a:ext cx="9064806" cy="48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58935"/>
              </p:ext>
            </p:extLst>
          </p:nvPr>
        </p:nvGraphicFramePr>
        <p:xfrm>
          <a:off x="2165130" y="0"/>
          <a:ext cx="8205816" cy="2025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476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</a:tblGrid>
              <a:tr h="2421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06" y="2029533"/>
            <a:ext cx="9039997" cy="48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6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03720"/>
              </p:ext>
            </p:extLst>
          </p:nvPr>
        </p:nvGraphicFramePr>
        <p:xfrm>
          <a:off x="2177504" y="10818"/>
          <a:ext cx="7910258" cy="157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224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06627"/>
              </p:ext>
            </p:extLst>
          </p:nvPr>
        </p:nvGraphicFramePr>
        <p:xfrm>
          <a:off x="2165130" y="0"/>
          <a:ext cx="8205816" cy="2025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476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  <a:gridCol w="703034"/>
              </a:tblGrid>
              <a:tr h="2421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FG 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50" y="2034234"/>
            <a:ext cx="9031198" cy="48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1265</Words>
  <Application>Microsoft Office PowerPoint</Application>
  <PresentationFormat>宽屏</PresentationFormat>
  <Paragraphs>700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</cp:revision>
  <dcterms:created xsi:type="dcterms:W3CDTF">2018-02-22T02:18:44Z</dcterms:created>
  <dcterms:modified xsi:type="dcterms:W3CDTF">2018-03-22T07:45:57Z</dcterms:modified>
</cp:coreProperties>
</file>