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D59B9-C415-4AFC-8034-AACCA64B86CE}" type="datetimeFigureOut">
              <a:rPr lang="zh-CN" altLang="en-US" smtClean="0"/>
              <a:t>2017-12-08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CD3EE-BACF-4A6C-909E-7C2919F0B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56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CD3EE-BACF-4A6C-909E-7C2919F0BC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511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AC5-58F9-428D-83ED-DDCAA3E71C20}" type="datetimeFigureOut">
              <a:rPr lang="zh-CN" altLang="en-US" smtClean="0"/>
              <a:t>2017-12-08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4DFB-35C0-46F7-8A8C-0E2FF557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7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AC5-58F9-428D-83ED-DDCAA3E71C20}" type="datetimeFigureOut">
              <a:rPr lang="zh-CN" altLang="en-US" smtClean="0"/>
              <a:t>2017-12-08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4DFB-35C0-46F7-8A8C-0E2FF557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61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AC5-58F9-428D-83ED-DDCAA3E71C20}" type="datetimeFigureOut">
              <a:rPr lang="zh-CN" altLang="en-US" smtClean="0"/>
              <a:t>2017-12-08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4DFB-35C0-46F7-8A8C-0E2FF557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91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AC5-58F9-428D-83ED-DDCAA3E71C20}" type="datetimeFigureOut">
              <a:rPr lang="zh-CN" altLang="en-US" smtClean="0"/>
              <a:t>2017-12-08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4DFB-35C0-46F7-8A8C-0E2FF557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1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AC5-58F9-428D-83ED-DDCAA3E71C20}" type="datetimeFigureOut">
              <a:rPr lang="zh-CN" altLang="en-US" smtClean="0"/>
              <a:t>2017-12-08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4DFB-35C0-46F7-8A8C-0E2FF557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44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AC5-58F9-428D-83ED-DDCAA3E71C20}" type="datetimeFigureOut">
              <a:rPr lang="zh-CN" altLang="en-US" smtClean="0"/>
              <a:t>2017-12-08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4DFB-35C0-46F7-8A8C-0E2FF557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55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AC5-58F9-428D-83ED-DDCAA3E71C20}" type="datetimeFigureOut">
              <a:rPr lang="zh-CN" altLang="en-US" smtClean="0"/>
              <a:t>2017-12-08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4DFB-35C0-46F7-8A8C-0E2FF557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79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AC5-58F9-428D-83ED-DDCAA3E71C20}" type="datetimeFigureOut">
              <a:rPr lang="zh-CN" altLang="en-US" smtClean="0"/>
              <a:t>2017-12-08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4DFB-35C0-46F7-8A8C-0E2FF557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17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AC5-58F9-428D-83ED-DDCAA3E71C20}" type="datetimeFigureOut">
              <a:rPr lang="zh-CN" altLang="en-US" smtClean="0"/>
              <a:t>2017-12-08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4DFB-35C0-46F7-8A8C-0E2FF557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65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AC5-58F9-428D-83ED-DDCAA3E71C20}" type="datetimeFigureOut">
              <a:rPr lang="zh-CN" altLang="en-US" smtClean="0"/>
              <a:t>2017-12-08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4DFB-35C0-46F7-8A8C-0E2FF557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65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AC5-58F9-428D-83ED-DDCAA3E71C20}" type="datetimeFigureOut">
              <a:rPr lang="zh-CN" altLang="en-US" smtClean="0"/>
              <a:t>2017-12-08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4DFB-35C0-46F7-8A8C-0E2FF557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35AC5-58F9-428D-83ED-DDCAA3E71C20}" type="datetimeFigureOut">
              <a:rPr lang="zh-CN" altLang="en-US" smtClean="0"/>
              <a:t>2017-12-08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4DFB-35C0-46F7-8A8C-0E2FF557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38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3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7585" y="577970"/>
            <a:ext cx="111884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三均线，日线策略（</a:t>
            </a:r>
            <a:r>
              <a:rPr lang="en-US" altLang="zh-CN" dirty="0" smtClean="0"/>
              <a:t>MA5,MA10,MA60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r>
              <a:rPr lang="zh-CN" altLang="en-US" dirty="0" smtClean="0"/>
              <a:t>买入信号：</a:t>
            </a:r>
            <a:r>
              <a:rPr lang="en-US" altLang="zh-CN" dirty="0" smtClean="0"/>
              <a:t>ma5 &gt; ma60 </a:t>
            </a:r>
            <a:r>
              <a:rPr lang="zh-CN" altLang="en-US" dirty="0" smtClean="0"/>
              <a:t>且 </a:t>
            </a:r>
            <a:r>
              <a:rPr lang="en-US" altLang="zh-CN" dirty="0" smtClean="0"/>
              <a:t>close &gt; ma60 </a:t>
            </a:r>
            <a:r>
              <a:rPr lang="zh-CN" altLang="en-US" dirty="0" smtClean="0"/>
              <a:t>且（（</a:t>
            </a:r>
            <a:r>
              <a:rPr lang="en-US" altLang="zh-CN" dirty="0" smtClean="0"/>
              <a:t>ma5&gt;ma10 </a:t>
            </a:r>
            <a:r>
              <a:rPr lang="zh-CN" altLang="en-US" dirty="0" smtClean="0"/>
              <a:t>且</a:t>
            </a:r>
            <a:r>
              <a:rPr lang="en-US" altLang="zh-CN" dirty="0" smtClean="0"/>
              <a:t>close &gt; ma10 </a:t>
            </a:r>
            <a:r>
              <a:rPr lang="zh-CN" altLang="en-US" dirty="0" smtClean="0"/>
              <a:t>）或（ </a:t>
            </a:r>
            <a:r>
              <a:rPr lang="en-US" altLang="zh-CN" dirty="0" smtClean="0"/>
              <a:t>ma5&lt;ma10 </a:t>
            </a:r>
            <a:r>
              <a:rPr lang="zh-CN" altLang="en-US" dirty="0" smtClean="0"/>
              <a:t>且 </a:t>
            </a:r>
            <a:r>
              <a:rPr lang="en-US" altLang="zh-CN" dirty="0" smtClean="0"/>
              <a:t>close &gt; ma5</a:t>
            </a:r>
            <a:r>
              <a:rPr lang="zh-CN" altLang="en-US" dirty="0" smtClean="0"/>
              <a:t>））</a:t>
            </a:r>
            <a:endParaRPr lang="en-US" altLang="zh-CN" dirty="0" smtClean="0"/>
          </a:p>
          <a:p>
            <a:r>
              <a:rPr lang="zh-CN" altLang="en-US" dirty="0" smtClean="0"/>
              <a:t>卖出信号：</a:t>
            </a:r>
            <a:r>
              <a:rPr lang="en-US" altLang="zh-CN" dirty="0"/>
              <a:t>ma5 </a:t>
            </a:r>
            <a:r>
              <a:rPr lang="en-US" altLang="zh-CN" dirty="0" smtClean="0"/>
              <a:t>&lt; ma60 </a:t>
            </a:r>
            <a:r>
              <a:rPr lang="zh-CN" altLang="en-US" dirty="0"/>
              <a:t>且 </a:t>
            </a:r>
            <a:r>
              <a:rPr lang="en-US" altLang="zh-CN" dirty="0"/>
              <a:t>close </a:t>
            </a:r>
            <a:r>
              <a:rPr lang="en-US" altLang="zh-CN" dirty="0" smtClean="0"/>
              <a:t>&lt; </a:t>
            </a:r>
            <a:r>
              <a:rPr lang="en-US" altLang="zh-CN" dirty="0"/>
              <a:t>ma60 </a:t>
            </a:r>
            <a:r>
              <a:rPr lang="zh-CN" altLang="en-US" dirty="0"/>
              <a:t>且（（</a:t>
            </a:r>
            <a:r>
              <a:rPr lang="en-US" altLang="zh-CN" dirty="0" smtClean="0"/>
              <a:t>ma5&lt;ma10 </a:t>
            </a:r>
            <a:r>
              <a:rPr lang="zh-CN" altLang="en-US" dirty="0"/>
              <a:t>且</a:t>
            </a:r>
            <a:r>
              <a:rPr lang="en-US" altLang="zh-CN" dirty="0"/>
              <a:t>close </a:t>
            </a:r>
            <a:r>
              <a:rPr lang="en-US" altLang="zh-CN" dirty="0" smtClean="0"/>
              <a:t>&lt; </a:t>
            </a:r>
            <a:r>
              <a:rPr lang="en-US" altLang="zh-CN" dirty="0"/>
              <a:t>ma10 </a:t>
            </a:r>
            <a:r>
              <a:rPr lang="zh-CN" altLang="en-US" dirty="0"/>
              <a:t>）或（ </a:t>
            </a:r>
            <a:r>
              <a:rPr lang="en-US" altLang="zh-CN" dirty="0" smtClean="0"/>
              <a:t>ma5&gt;ma10 </a:t>
            </a:r>
            <a:r>
              <a:rPr lang="zh-CN" altLang="en-US" dirty="0"/>
              <a:t>且 </a:t>
            </a:r>
            <a:r>
              <a:rPr lang="en-US" altLang="zh-CN" dirty="0"/>
              <a:t>close </a:t>
            </a:r>
            <a:r>
              <a:rPr lang="en-US" altLang="zh-CN" dirty="0" smtClean="0"/>
              <a:t>&lt; </a:t>
            </a:r>
            <a:r>
              <a:rPr lang="en-US" altLang="zh-CN" dirty="0"/>
              <a:t>ma5</a:t>
            </a:r>
            <a:r>
              <a:rPr lang="zh-CN" altLang="en-US" dirty="0" smtClean="0"/>
              <a:t>））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二均线，日线</a:t>
            </a:r>
            <a:r>
              <a:rPr lang="en-US" altLang="zh-CN" dirty="0" smtClean="0"/>
              <a:t>(ma5, ma60):</a:t>
            </a:r>
          </a:p>
          <a:p>
            <a:r>
              <a:rPr lang="zh-CN" altLang="en-US" dirty="0"/>
              <a:t>买入信号：</a:t>
            </a:r>
            <a:r>
              <a:rPr lang="en-US" altLang="zh-CN" dirty="0"/>
              <a:t>ma5 &gt; </a:t>
            </a:r>
            <a:r>
              <a:rPr lang="en-US" altLang="zh-CN" dirty="0" smtClean="0"/>
              <a:t>ma60 </a:t>
            </a:r>
            <a:r>
              <a:rPr lang="zh-CN" altLang="en-US" dirty="0"/>
              <a:t>且 </a:t>
            </a:r>
            <a:r>
              <a:rPr lang="en-US" altLang="zh-CN" dirty="0"/>
              <a:t>close &gt; </a:t>
            </a:r>
            <a:r>
              <a:rPr lang="en-US" altLang="zh-CN" dirty="0" smtClean="0"/>
              <a:t>ma60</a:t>
            </a:r>
            <a:endParaRPr lang="en-US" altLang="zh-CN" dirty="0"/>
          </a:p>
          <a:p>
            <a:r>
              <a:rPr lang="zh-CN" altLang="en-US" dirty="0"/>
              <a:t>卖出信号：</a:t>
            </a:r>
            <a:r>
              <a:rPr lang="en-US" altLang="zh-CN" dirty="0"/>
              <a:t>ma5 &lt; </a:t>
            </a:r>
            <a:r>
              <a:rPr lang="en-US" altLang="zh-CN" dirty="0" smtClean="0"/>
              <a:t>ma60 </a:t>
            </a:r>
            <a:r>
              <a:rPr lang="zh-CN" altLang="en-US" dirty="0"/>
              <a:t>且 </a:t>
            </a:r>
            <a:r>
              <a:rPr lang="en-US" altLang="zh-CN" dirty="0"/>
              <a:t>close &lt; </a:t>
            </a:r>
            <a:r>
              <a:rPr lang="en-US" altLang="zh-CN" dirty="0" smtClean="0"/>
              <a:t>ma60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单均线， 日线 </a:t>
            </a:r>
            <a:r>
              <a:rPr lang="en-US" altLang="zh-CN" dirty="0" smtClean="0"/>
              <a:t>(ma5):</a:t>
            </a:r>
          </a:p>
          <a:p>
            <a:r>
              <a:rPr lang="zh-CN" altLang="en-US" dirty="0"/>
              <a:t>买入信号：</a:t>
            </a:r>
            <a:r>
              <a:rPr lang="en-US" altLang="zh-CN" dirty="0"/>
              <a:t>ma5 &gt; </a:t>
            </a:r>
            <a:r>
              <a:rPr lang="en-US" altLang="zh-CN" dirty="0" smtClean="0"/>
              <a:t>close</a:t>
            </a:r>
            <a:endParaRPr lang="en-US" altLang="zh-CN" dirty="0"/>
          </a:p>
          <a:p>
            <a:r>
              <a:rPr lang="zh-CN" altLang="en-US" dirty="0"/>
              <a:t>卖出信号：</a:t>
            </a:r>
            <a:r>
              <a:rPr lang="en-US" altLang="zh-CN" dirty="0"/>
              <a:t>ma5 </a:t>
            </a:r>
            <a:r>
              <a:rPr lang="en-US" altLang="zh-CN" dirty="0" smtClean="0"/>
              <a:t>&lt; close</a:t>
            </a:r>
          </a:p>
          <a:p>
            <a:endParaRPr lang="en-US" altLang="zh-CN" dirty="0"/>
          </a:p>
          <a:p>
            <a:r>
              <a:rPr lang="zh-CN" altLang="en-US" dirty="0" smtClean="0"/>
              <a:t>评价指标：</a:t>
            </a:r>
            <a:endParaRPr lang="en-US" altLang="zh-CN" dirty="0" smtClean="0"/>
          </a:p>
          <a:p>
            <a:r>
              <a:rPr lang="zh-CN" altLang="en-US" dirty="0" smtClean="0"/>
              <a:t>收益回撤比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年化收益</a:t>
            </a:r>
            <a:r>
              <a:rPr lang="en-US" altLang="zh-CN" dirty="0" smtClean="0"/>
              <a:t>/</a:t>
            </a:r>
            <a:r>
              <a:rPr lang="zh-CN" altLang="en-US" dirty="0" smtClean="0"/>
              <a:t>最大回撤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850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285" y="324238"/>
            <a:ext cx="4171429" cy="62095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93962" y="517585"/>
            <a:ext cx="106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单均线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67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5135"/>
            <a:ext cx="5942857" cy="61904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571" y="325135"/>
            <a:ext cx="5571429" cy="6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3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063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137</Words>
  <Application>Microsoft Office PowerPoint</Application>
  <PresentationFormat>宽屏</PresentationFormat>
  <Paragraphs>18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陈鹏</dc:creator>
  <cp:lastModifiedBy>陈鹏</cp:lastModifiedBy>
  <cp:revision>13</cp:revision>
  <dcterms:created xsi:type="dcterms:W3CDTF">2017-12-07T06:34:15Z</dcterms:created>
  <dcterms:modified xsi:type="dcterms:W3CDTF">2017-12-08T07:46:43Z</dcterms:modified>
</cp:coreProperties>
</file>