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7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705E-9ADB-45A1-B2E2-A180C77B587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BDD9-A925-472A-A81B-C97C6661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2151" y="362308"/>
            <a:ext cx="924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取各指标排名前五和后五的品种列表，分别计算下一日的收益率，以此简单判断指标效果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453358"/>
            <a:ext cx="11671540" cy="37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22622"/>
              </p:ext>
            </p:extLst>
          </p:nvPr>
        </p:nvGraphicFramePr>
        <p:xfrm>
          <a:off x="2173856" y="1026542"/>
          <a:ext cx="8031192" cy="5535796"/>
        </p:xfrm>
        <a:graphic>
          <a:graphicData uri="http://schemas.openxmlformats.org/drawingml/2006/table">
            <a:tbl>
              <a:tblPr/>
              <a:tblGrid>
                <a:gridCol w="2677064"/>
                <a:gridCol w="2677064"/>
                <a:gridCol w="2677064"/>
              </a:tblGrid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None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排名前五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排名后五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振幅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日收益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日收益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日收益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成交量变化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日多头持仓占比变化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日空头持仓占比变化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周多头持仓占比变化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周空头持仓占比变化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月多头持仓占比变化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月空头持仓占比变化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日资金流向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日资金流向变化率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0.11%</a:t>
                      </a:r>
                    </a:p>
                  </a:txBody>
                  <a:tcPr marL="8298" marR="8298" marT="82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32385" y="301925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各</a:t>
            </a:r>
            <a:r>
              <a:rPr lang="zh-CN" altLang="en-US" b="1" dirty="0" smtClean="0"/>
              <a:t>指标前五和后五品种次日收益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07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8688" y="2587924"/>
            <a:ext cx="11145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取多头持仓增加前五和空头持仓下降前五的品种交集，观察次日收益： 平均</a:t>
            </a:r>
            <a:r>
              <a:rPr lang="en-US" altLang="zh-CN" dirty="0" smtClean="0"/>
              <a:t>-0.05%</a:t>
            </a:r>
          </a:p>
          <a:p>
            <a:endParaRPr lang="en-US" altLang="zh-CN" dirty="0"/>
          </a:p>
          <a:p>
            <a:r>
              <a:rPr lang="zh-CN" altLang="en-US" dirty="0" smtClean="0"/>
              <a:t>取空头持仓增加前五和多头持仓下降前五的品种交集，观察次日收益： 平均</a:t>
            </a:r>
            <a:r>
              <a:rPr lang="en-US" altLang="zh-CN" dirty="0" smtClean="0"/>
              <a:t>-0.04%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取多头持仓增加前五和今日收益前五的品种交集，观察次日收益： 平均</a:t>
            </a:r>
            <a:r>
              <a:rPr lang="en-US" altLang="zh-CN" dirty="0" smtClean="0"/>
              <a:t>0.2%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 smtClean="0"/>
              <a:t>取空头持仓增加前五和今日收益后五的品种交集，观察次日收益： 平均</a:t>
            </a:r>
            <a:r>
              <a:rPr lang="en-US" altLang="zh-CN" dirty="0" smtClean="0"/>
              <a:t>-0.2</a:t>
            </a:r>
            <a:r>
              <a:rPr lang="en-US" altLang="zh-CN" dirty="0" smtClean="0"/>
              <a:t>%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30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279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2018-04-26T08:01:24Z</dcterms:created>
  <dcterms:modified xsi:type="dcterms:W3CDTF">2018-04-26T08:29:53Z</dcterms:modified>
</cp:coreProperties>
</file>