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1" r:id="rId4"/>
    <p:sldId id="256" r:id="rId5"/>
    <p:sldId id="260" r:id="rId6"/>
    <p:sldId id="277" r:id="rId7"/>
    <p:sldId id="261" r:id="rId8"/>
    <p:sldId id="262" r:id="rId9"/>
    <p:sldId id="278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9" r:id="rId22"/>
    <p:sldId id="280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Trend\SimulationTrading_try_vb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三均线策略权益曲线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权益!$A$19:$A$86</c:f>
              <c:numCache>
                <c:formatCode>m/d/yyyy</c:formatCode>
                <c:ptCount val="68"/>
                <c:pt idx="0">
                  <c:v>43117</c:v>
                </c:pt>
                <c:pt idx="1">
                  <c:v>43118</c:v>
                </c:pt>
                <c:pt idx="2">
                  <c:v>43119</c:v>
                </c:pt>
                <c:pt idx="3">
                  <c:v>43122</c:v>
                </c:pt>
                <c:pt idx="4">
                  <c:v>43123</c:v>
                </c:pt>
                <c:pt idx="5">
                  <c:v>43124</c:v>
                </c:pt>
                <c:pt idx="6">
                  <c:v>43125</c:v>
                </c:pt>
                <c:pt idx="7">
                  <c:v>43126</c:v>
                </c:pt>
                <c:pt idx="8">
                  <c:v>43129</c:v>
                </c:pt>
                <c:pt idx="9">
                  <c:v>43130</c:v>
                </c:pt>
                <c:pt idx="10">
                  <c:v>43131</c:v>
                </c:pt>
                <c:pt idx="11">
                  <c:v>43132</c:v>
                </c:pt>
                <c:pt idx="12">
                  <c:v>43133</c:v>
                </c:pt>
                <c:pt idx="13">
                  <c:v>43136</c:v>
                </c:pt>
                <c:pt idx="14">
                  <c:v>43137</c:v>
                </c:pt>
                <c:pt idx="15">
                  <c:v>43138</c:v>
                </c:pt>
                <c:pt idx="16">
                  <c:v>43139</c:v>
                </c:pt>
                <c:pt idx="17">
                  <c:v>43140</c:v>
                </c:pt>
                <c:pt idx="18">
                  <c:v>43143</c:v>
                </c:pt>
                <c:pt idx="19">
                  <c:v>43144</c:v>
                </c:pt>
                <c:pt idx="20">
                  <c:v>43145</c:v>
                </c:pt>
                <c:pt idx="21">
                  <c:v>43153</c:v>
                </c:pt>
                <c:pt idx="22">
                  <c:v>43154</c:v>
                </c:pt>
                <c:pt idx="23">
                  <c:v>43157</c:v>
                </c:pt>
                <c:pt idx="24">
                  <c:v>43158</c:v>
                </c:pt>
                <c:pt idx="25">
                  <c:v>43159</c:v>
                </c:pt>
                <c:pt idx="26">
                  <c:v>43160</c:v>
                </c:pt>
                <c:pt idx="27">
                  <c:v>43161</c:v>
                </c:pt>
                <c:pt idx="28">
                  <c:v>43164</c:v>
                </c:pt>
                <c:pt idx="29">
                  <c:v>43165</c:v>
                </c:pt>
                <c:pt idx="30">
                  <c:v>43166</c:v>
                </c:pt>
                <c:pt idx="31">
                  <c:v>43167</c:v>
                </c:pt>
                <c:pt idx="32">
                  <c:v>43168</c:v>
                </c:pt>
                <c:pt idx="33">
                  <c:v>43171</c:v>
                </c:pt>
                <c:pt idx="34">
                  <c:v>43172</c:v>
                </c:pt>
                <c:pt idx="35">
                  <c:v>43173</c:v>
                </c:pt>
                <c:pt idx="36">
                  <c:v>43174</c:v>
                </c:pt>
                <c:pt idx="37">
                  <c:v>43175</c:v>
                </c:pt>
                <c:pt idx="38">
                  <c:v>43178</c:v>
                </c:pt>
                <c:pt idx="39">
                  <c:v>43179</c:v>
                </c:pt>
                <c:pt idx="40">
                  <c:v>43181</c:v>
                </c:pt>
                <c:pt idx="41">
                  <c:v>43182</c:v>
                </c:pt>
                <c:pt idx="42">
                  <c:v>43185</c:v>
                </c:pt>
                <c:pt idx="43">
                  <c:v>43186</c:v>
                </c:pt>
                <c:pt idx="44">
                  <c:v>43187</c:v>
                </c:pt>
                <c:pt idx="45">
                  <c:v>43188</c:v>
                </c:pt>
                <c:pt idx="46">
                  <c:v>43189</c:v>
                </c:pt>
                <c:pt idx="47">
                  <c:v>43192</c:v>
                </c:pt>
                <c:pt idx="48">
                  <c:v>43193</c:v>
                </c:pt>
                <c:pt idx="49">
                  <c:v>43194</c:v>
                </c:pt>
                <c:pt idx="50">
                  <c:v>43195</c:v>
                </c:pt>
                <c:pt idx="51">
                  <c:v>43196</c:v>
                </c:pt>
                <c:pt idx="52">
                  <c:v>43197</c:v>
                </c:pt>
                <c:pt idx="53">
                  <c:v>43198</c:v>
                </c:pt>
                <c:pt idx="54">
                  <c:v>43199</c:v>
                </c:pt>
                <c:pt idx="55">
                  <c:v>43200</c:v>
                </c:pt>
                <c:pt idx="56">
                  <c:v>43201</c:v>
                </c:pt>
                <c:pt idx="57">
                  <c:v>43202</c:v>
                </c:pt>
                <c:pt idx="58">
                  <c:v>43203</c:v>
                </c:pt>
                <c:pt idx="59">
                  <c:v>43206</c:v>
                </c:pt>
                <c:pt idx="60">
                  <c:v>43207</c:v>
                </c:pt>
                <c:pt idx="61">
                  <c:v>43208</c:v>
                </c:pt>
                <c:pt idx="62">
                  <c:v>43209</c:v>
                </c:pt>
                <c:pt idx="63">
                  <c:v>43210</c:v>
                </c:pt>
                <c:pt idx="64">
                  <c:v>43213</c:v>
                </c:pt>
                <c:pt idx="65">
                  <c:v>43214</c:v>
                </c:pt>
                <c:pt idx="66">
                  <c:v>43215</c:v>
                </c:pt>
                <c:pt idx="67">
                  <c:v>43216</c:v>
                </c:pt>
              </c:numCache>
            </c:numRef>
          </c:cat>
          <c:val>
            <c:numRef>
              <c:f>权益!$C$19:$C$86</c:f>
              <c:numCache>
                <c:formatCode>0.0000</c:formatCode>
                <c:ptCount val="68"/>
                <c:pt idx="0">
                  <c:v>0.96859209999999996</c:v>
                </c:pt>
                <c:pt idx="1">
                  <c:v>0.97040610000000005</c:v>
                </c:pt>
                <c:pt idx="2">
                  <c:v>0.97298989999999996</c:v>
                </c:pt>
                <c:pt idx="3">
                  <c:v>0.97157280000000001</c:v>
                </c:pt>
                <c:pt idx="4">
                  <c:v>0.97568270000000001</c:v>
                </c:pt>
                <c:pt idx="5">
                  <c:v>0.97392330000000005</c:v>
                </c:pt>
                <c:pt idx="6">
                  <c:v>0.97964110000000004</c:v>
                </c:pt>
                <c:pt idx="7">
                  <c:v>0.97484548400000004</c:v>
                </c:pt>
                <c:pt idx="8">
                  <c:v>0.97710112799999993</c:v>
                </c:pt>
                <c:pt idx="9">
                  <c:v>0.97533999199999999</c:v>
                </c:pt>
                <c:pt idx="10">
                  <c:v>0.97128279100000003</c:v>
                </c:pt>
                <c:pt idx="11">
                  <c:v>0.97321309099999997</c:v>
                </c:pt>
                <c:pt idx="12">
                  <c:v>0.97120030000000002</c:v>
                </c:pt>
                <c:pt idx="13">
                  <c:v>0.96940765299999998</c:v>
                </c:pt>
                <c:pt idx="14">
                  <c:v>0.97086309000000004</c:v>
                </c:pt>
                <c:pt idx="15">
                  <c:v>0.9702242390000001</c:v>
                </c:pt>
                <c:pt idx="16">
                  <c:v>0.97060205299999991</c:v>
                </c:pt>
                <c:pt idx="17">
                  <c:v>0.97952649999999997</c:v>
                </c:pt>
                <c:pt idx="18">
                  <c:v>0.96992429999999996</c:v>
                </c:pt>
                <c:pt idx="19">
                  <c:v>0.96781741799999998</c:v>
                </c:pt>
                <c:pt idx="20">
                  <c:v>0.96894181800000001</c:v>
                </c:pt>
                <c:pt idx="21">
                  <c:v>0.96276589999999995</c:v>
                </c:pt>
                <c:pt idx="22">
                  <c:v>0.96193956300000005</c:v>
                </c:pt>
                <c:pt idx="23">
                  <c:v>0.96342102500000004</c:v>
                </c:pt>
                <c:pt idx="24">
                  <c:v>0.96463829999999995</c:v>
                </c:pt>
                <c:pt idx="25">
                  <c:v>0.96455610000000003</c:v>
                </c:pt>
                <c:pt idx="26">
                  <c:v>0.96447989999999995</c:v>
                </c:pt>
                <c:pt idx="27">
                  <c:v>0.96317379999999997</c:v>
                </c:pt>
                <c:pt idx="28">
                  <c:v>0.9596808</c:v>
                </c:pt>
                <c:pt idx="29">
                  <c:v>0.9571733</c:v>
                </c:pt>
                <c:pt idx="30">
                  <c:v>0.95421270000000002</c:v>
                </c:pt>
                <c:pt idx="31">
                  <c:v>0.96255460000000004</c:v>
                </c:pt>
                <c:pt idx="32">
                  <c:v>0.98076339999999995</c:v>
                </c:pt>
                <c:pt idx="33">
                  <c:v>0.96398490000000003</c:v>
                </c:pt>
                <c:pt idx="34">
                  <c:v>0.96287529999999999</c:v>
                </c:pt>
                <c:pt idx="35">
                  <c:v>0.96229379999999998</c:v>
                </c:pt>
                <c:pt idx="36">
                  <c:v>0.96135789999999999</c:v>
                </c:pt>
                <c:pt idx="37">
                  <c:v>0.96135789999999999</c:v>
                </c:pt>
                <c:pt idx="38">
                  <c:v>0.96145150000000001</c:v>
                </c:pt>
                <c:pt idx="39">
                  <c:v>0.96111310000000005</c:v>
                </c:pt>
                <c:pt idx="40">
                  <c:v>0.96040110000000001</c:v>
                </c:pt>
                <c:pt idx="41">
                  <c:v>0.95824980000000004</c:v>
                </c:pt>
                <c:pt idx="42">
                  <c:v>0.95824980000000004</c:v>
                </c:pt>
                <c:pt idx="43">
                  <c:v>0.95824980000000004</c:v>
                </c:pt>
                <c:pt idx="44">
                  <c:v>0.95824980000000004</c:v>
                </c:pt>
                <c:pt idx="45">
                  <c:v>0.95824980000000004</c:v>
                </c:pt>
                <c:pt idx="46">
                  <c:v>0.95824980000000004</c:v>
                </c:pt>
                <c:pt idx="47">
                  <c:v>0.95824980000000004</c:v>
                </c:pt>
                <c:pt idx="48">
                  <c:v>0.95824980000000004</c:v>
                </c:pt>
                <c:pt idx="49">
                  <c:v>0.95824980000000004</c:v>
                </c:pt>
                <c:pt idx="50">
                  <c:v>0.95824980000000004</c:v>
                </c:pt>
                <c:pt idx="51">
                  <c:v>0.95824980000000004</c:v>
                </c:pt>
                <c:pt idx="52">
                  <c:v>0.95824980000000004</c:v>
                </c:pt>
                <c:pt idx="53">
                  <c:v>0.95824980000000004</c:v>
                </c:pt>
                <c:pt idx="54">
                  <c:v>0.95824980000000004</c:v>
                </c:pt>
                <c:pt idx="55">
                  <c:v>0.95798439999999996</c:v>
                </c:pt>
                <c:pt idx="56">
                  <c:v>0.95557029999999998</c:v>
                </c:pt>
                <c:pt idx="57">
                  <c:v>0.95250990000000002</c:v>
                </c:pt>
                <c:pt idx="58">
                  <c:v>0.95236540000000003</c:v>
                </c:pt>
                <c:pt idx="59">
                  <c:v>0.95335539999999996</c:v>
                </c:pt>
                <c:pt idx="60">
                  <c:v>0.95580549999999997</c:v>
                </c:pt>
                <c:pt idx="61">
                  <c:v>0.95700499999999999</c:v>
                </c:pt>
                <c:pt idx="62">
                  <c:v>0.95955219999999997</c:v>
                </c:pt>
                <c:pt idx="63" formatCode="General">
                  <c:v>0.95417620000000003</c:v>
                </c:pt>
                <c:pt idx="64">
                  <c:v>0.95500669999999999</c:v>
                </c:pt>
                <c:pt idx="65">
                  <c:v>0.94666059999999996</c:v>
                </c:pt>
                <c:pt idx="66">
                  <c:v>0.94526529999999998</c:v>
                </c:pt>
                <c:pt idx="67">
                  <c:v>0.9429765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B35-416B-9AFA-953125FA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915424"/>
        <c:axId val="597096208"/>
      </c:lineChart>
      <c:dateAx>
        <c:axId val="5909154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096208"/>
        <c:crosses val="autoZero"/>
        <c:auto val="1"/>
        <c:lblOffset val="100"/>
        <c:baseTimeUnit val="days"/>
      </c:dateAx>
      <c:valAx>
        <c:axId val="59709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091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BB9F-2033-465C-9F73-93F89D40A87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9C3E-A875-47D6-BDF2-BA27BCA7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44868"/>
              </p:ext>
            </p:extLst>
          </p:nvPr>
        </p:nvGraphicFramePr>
        <p:xfrm>
          <a:off x="2259760" y="3362325"/>
          <a:ext cx="6896101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81946"/>
              </p:ext>
            </p:extLst>
          </p:nvPr>
        </p:nvGraphicFramePr>
        <p:xfrm>
          <a:off x="2895839" y="0"/>
          <a:ext cx="6118765" cy="2897505"/>
        </p:xfrm>
        <a:graphic>
          <a:graphicData uri="http://schemas.openxmlformats.org/drawingml/2006/table">
            <a:tbl>
              <a:tblPr/>
              <a:tblGrid>
                <a:gridCol w="1853077"/>
                <a:gridCol w="2653270"/>
                <a:gridCol w="161241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9,579,844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9,555,703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9,525,099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9,523,654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9,533,554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9,558,055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9,570,050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9,595,522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9,541,762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0.9541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9,550,067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0.9550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9,466,606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0.9467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9,452,653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0.9453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  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9,429,765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74734"/>
              </p:ext>
            </p:extLst>
          </p:nvPr>
        </p:nvGraphicFramePr>
        <p:xfrm>
          <a:off x="1819336" y="0"/>
          <a:ext cx="9015441" cy="133731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-1940.8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2840.97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-8360.7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0" y="1369655"/>
            <a:ext cx="11593902" cy="54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61565"/>
              </p:ext>
            </p:extLst>
          </p:nvPr>
        </p:nvGraphicFramePr>
        <p:xfrm>
          <a:off x="1819336" y="0"/>
          <a:ext cx="9015441" cy="137731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-6270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1543667"/>
            <a:ext cx="7668883" cy="5314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42" y="1604513"/>
            <a:ext cx="3741760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0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41731"/>
              </p:ext>
            </p:extLst>
          </p:nvPr>
        </p:nvGraphicFramePr>
        <p:xfrm>
          <a:off x="1660166" y="0"/>
          <a:ext cx="9015441" cy="134683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-10530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467661"/>
            <a:ext cx="11386868" cy="53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92986"/>
              </p:ext>
            </p:extLst>
          </p:nvPr>
        </p:nvGraphicFramePr>
        <p:xfrm>
          <a:off x="1819336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181"/>
            <a:ext cx="12154705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47433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302"/>
            <a:ext cx="12209373" cy="57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11848"/>
              </p:ext>
            </p:extLst>
          </p:nvPr>
        </p:nvGraphicFramePr>
        <p:xfrm>
          <a:off x="1819336" y="0"/>
          <a:ext cx="9015441" cy="137731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8" y="1410797"/>
            <a:ext cx="11506991" cy="54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33519"/>
              </p:ext>
            </p:extLst>
          </p:nvPr>
        </p:nvGraphicFramePr>
        <p:xfrm>
          <a:off x="1819336" y="0"/>
          <a:ext cx="9015441" cy="156972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102136.3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101832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103590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107870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108230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105690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4" y="1606502"/>
            <a:ext cx="11093571" cy="52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99001"/>
              </p:ext>
            </p:extLst>
          </p:nvPr>
        </p:nvGraphicFramePr>
        <p:xfrm>
          <a:off x="1819336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23705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929"/>
            <a:ext cx="12191151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17404"/>
              </p:ext>
            </p:extLst>
          </p:nvPr>
        </p:nvGraphicFramePr>
        <p:xfrm>
          <a:off x="1586422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6039.8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-6760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5962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5889.8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240"/>
            <a:ext cx="12194716" cy="57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6"/>
            <a:ext cx="12192000" cy="577147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41656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3817.6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3764.6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3768.4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7786"/>
              </p:ext>
            </p:extLst>
          </p:nvPr>
        </p:nvGraphicFramePr>
        <p:xfrm>
          <a:off x="1874830" y="324625"/>
          <a:ext cx="9270500" cy="6268977"/>
        </p:xfrm>
        <a:graphic>
          <a:graphicData uri="http://schemas.openxmlformats.org/drawingml/2006/table">
            <a:tbl>
              <a:tblPr/>
              <a:tblGrid>
                <a:gridCol w="752793"/>
                <a:gridCol w="766733"/>
                <a:gridCol w="766733"/>
                <a:gridCol w="892198"/>
                <a:gridCol w="766733"/>
                <a:gridCol w="878258"/>
                <a:gridCol w="892198"/>
                <a:gridCol w="1101308"/>
                <a:gridCol w="920080"/>
                <a:gridCol w="780673"/>
                <a:gridCol w="752793"/>
              </a:tblGrid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板块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108230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105690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-35560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贵金属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23310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23705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-23700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2653.8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2724.4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-21180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3487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-17920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IF1805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3764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3817.6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-16080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1739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1753.5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-15950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3579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3552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102136.3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101300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-13380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2731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2698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-12210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-10530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-10500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51200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50860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-10200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101720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101085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14:04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-10160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黑色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1116.5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1126.5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-9600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6372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6262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-8800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BU1806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2840.97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-8360.7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2118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-7200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2681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-7020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6039.8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-6760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2749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-6270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104375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103910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RM805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51630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-4750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101640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2.6%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101380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22:01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-4160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23:07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2707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-3850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化工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2142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-3520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23480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23535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-3300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4980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4992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13:42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-2760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TA809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1.2%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5594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-2700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ZN1806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23605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23655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-2500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CS1809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1.3%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2132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-2340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2660.2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10:45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2667.6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10:26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-2220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金融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56899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2653.8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2724.4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-21180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IH1806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2667.6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7"/>
            <a:ext cx="12192000" cy="57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7"/>
            <a:ext cx="12192000" cy="5771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85785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94.115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2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8302"/>
            <a:ext cx="12209373" cy="577969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92578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TF1806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97.205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97.98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7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5530" y="277649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背离的处理问题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49702" y="1052422"/>
            <a:ext cx="1116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背离判断错误导致错过趋势的情况：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</a:p>
          <a:p>
            <a:r>
              <a:rPr lang="zh-CN" altLang="en-US" dirty="0"/>
              <a:t>背离判断正确</a:t>
            </a:r>
            <a:r>
              <a:rPr lang="zh-CN" altLang="en-US" dirty="0" smtClean="0"/>
              <a:t>的：</a:t>
            </a:r>
            <a:r>
              <a:rPr lang="en-US" altLang="zh-CN" dirty="0" smtClean="0"/>
              <a:t>SF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9702" y="2415396"/>
            <a:ext cx="1116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基本上本月背离的判断正确的情况是空头的底背离，而判断错误的情况是多头的顶背离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可以认为顺势品种出现背离一般不是很准，逆势的出现背离较为准确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266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56521" y="232435"/>
            <a:ext cx="555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小时线的处理问题：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10 </a:t>
            </a:r>
            <a:r>
              <a:rPr lang="en-US" altLang="zh-CN" sz="2400" b="1" dirty="0" err="1" smtClean="0"/>
              <a:t>vs</a:t>
            </a:r>
            <a:r>
              <a:rPr lang="en-US" altLang="zh-CN" sz="2400" b="1" dirty="0" smtClean="0"/>
              <a:t> 5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60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49702" y="1052422"/>
            <a:ext cx="11166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r>
              <a:rPr lang="zh-CN" altLang="en-US" dirty="0" smtClean="0"/>
              <a:t>小时线明显优的情况：</a:t>
            </a:r>
            <a:r>
              <a:rPr lang="en-US" altLang="zh-CN" dirty="0" smtClean="0"/>
              <a:t>HC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ZC</a:t>
            </a:r>
          </a:p>
          <a:p>
            <a:endParaRPr lang="en-US" altLang="zh-CN" dirty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小时线明显优的情况：没有发现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都不错的的情况：</a:t>
            </a:r>
            <a:r>
              <a:rPr lang="en-US" altLang="zh-CN" dirty="0" smtClean="0"/>
              <a:t>MA</a:t>
            </a:r>
            <a:r>
              <a:rPr lang="zh-CN" altLang="en-US" dirty="0" smtClean="0"/>
              <a:t>、国债、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</a:t>
            </a:r>
          </a:p>
          <a:p>
            <a:endParaRPr lang="en-US" altLang="zh-CN" dirty="0"/>
          </a:p>
          <a:p>
            <a:r>
              <a:rPr lang="zh-CN" altLang="en-US" dirty="0" smtClean="0"/>
              <a:t>都不行的情况：</a:t>
            </a:r>
            <a:r>
              <a:rPr lang="en-US" altLang="zh-CN" dirty="0" smtClean="0"/>
              <a:t>JM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</a:t>
            </a:r>
            <a:r>
              <a:rPr lang="zh-CN" altLang="en-US" dirty="0" smtClean="0"/>
              <a:t>、股指、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0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30521"/>
              </p:ext>
            </p:extLst>
          </p:nvPr>
        </p:nvGraphicFramePr>
        <p:xfrm>
          <a:off x="646143" y="813887"/>
          <a:ext cx="10628581" cy="2897505"/>
        </p:xfrm>
        <a:graphic>
          <a:graphicData uri="http://schemas.openxmlformats.org/drawingml/2006/table">
            <a:tbl>
              <a:tblPr/>
              <a:tblGrid>
                <a:gridCol w="939351"/>
                <a:gridCol w="956746"/>
                <a:gridCol w="956746"/>
                <a:gridCol w="1113305"/>
                <a:gridCol w="956746"/>
                <a:gridCol w="1095909"/>
                <a:gridCol w="1113305"/>
                <a:gridCol w="1374236"/>
                <a:gridCol w="1148095"/>
                <a:gridCol w="974142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103580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107870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NI1807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101832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103590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51890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2673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11780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P1809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4998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11520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94.115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95.13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MA805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2826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IC1805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6001.2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5962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7840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TF1806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97.205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97.98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7750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CU1806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51430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51660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3598.21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5482.4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9651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3598.21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5482.4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HC1810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3695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6"/>
            <a:ext cx="12192000" cy="57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58510"/>
              </p:ext>
            </p:extLst>
          </p:nvPr>
        </p:nvGraphicFramePr>
        <p:xfrm>
          <a:off x="1819336" y="0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1725.208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22:18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1753.5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-15950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4181"/>
            <a:ext cx="12154705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7"/>
            <a:ext cx="12192000" cy="577147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62685"/>
              </p:ext>
            </p:extLst>
          </p:nvPr>
        </p:nvGraphicFramePr>
        <p:xfrm>
          <a:off x="1819336" y="0"/>
          <a:ext cx="9015441" cy="44577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JM1809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1116.5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13:35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1126.5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-9600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4705"/>
              </p:ext>
            </p:extLst>
          </p:nvPr>
        </p:nvGraphicFramePr>
        <p:xfrm>
          <a:off x="1819336" y="0"/>
          <a:ext cx="9015441" cy="891540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3487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-17920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RB1810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3552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-14850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5555"/>
            <a:ext cx="12172927" cy="57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97498"/>
              </p:ext>
            </p:extLst>
          </p:nvPr>
        </p:nvGraphicFramePr>
        <p:xfrm>
          <a:off x="1819336" y="8626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6372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10:05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6262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-8800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SF809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6152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5555"/>
            <a:ext cx="12172927" cy="57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1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527"/>
            <a:ext cx="12192000" cy="577147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33178"/>
              </p:ext>
            </p:extLst>
          </p:nvPr>
        </p:nvGraphicFramePr>
        <p:xfrm>
          <a:off x="1819336" y="8626"/>
          <a:ext cx="9015441" cy="668655"/>
        </p:xfrm>
        <a:graphic>
          <a:graphicData uri="http://schemas.openxmlformats.org/drawingml/2006/table">
            <a:tbl>
              <a:tblPr/>
              <a:tblGrid>
                <a:gridCol w="796782"/>
                <a:gridCol w="811537"/>
                <a:gridCol w="811537"/>
                <a:gridCol w="944334"/>
                <a:gridCol w="811537"/>
                <a:gridCol w="929579"/>
                <a:gridCol w="944334"/>
                <a:gridCol w="1165663"/>
                <a:gridCol w="973845"/>
                <a:gridCol w="826293"/>
              </a:tblGrid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合约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开仓日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开仓时间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仓位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平仓价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平仓日期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平仓盈亏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560.6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14:11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556.8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11:29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11780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ZC809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9:14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1.1%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600.8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2018/4/24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21:12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/>
                        </a:rPr>
                        <a:t>-1440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3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2010</Words>
  <Application>Microsoft Office PowerPoint</Application>
  <PresentationFormat>宽屏</PresentationFormat>
  <Paragraphs>1324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2018-03-12T03:25:55Z</dcterms:created>
  <dcterms:modified xsi:type="dcterms:W3CDTF">2018-04-26T07:28:51Z</dcterms:modified>
</cp:coreProperties>
</file>