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</p:sldIdLst>
  <p:sldSz cx="6858000" cy="9144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00FF"/>
    <a:srgbClr val="33CC33"/>
    <a:srgbClr val="CCCC00"/>
    <a:srgbClr val="3333FF"/>
    <a:srgbClr val="00FFFF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22" autoAdjust="0"/>
  </p:normalViewPr>
  <p:slideViewPr>
    <p:cSldViewPr>
      <p:cViewPr>
        <p:scale>
          <a:sx n="100" d="100"/>
          <a:sy n="100" d="100"/>
        </p:scale>
        <p:origin x="-1848" y="9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2018/3/22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2018/3/22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2018/3/22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2018/3/22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2018/3/22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2018/3/22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2018/3/22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2018/3/22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2018/3/22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2018/3/22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2018/3/22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2018/3/22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/>
          <p:cNvCxnSpPr/>
          <p:nvPr/>
        </p:nvCxnSpPr>
        <p:spPr>
          <a:xfrm>
            <a:off x="1822424" y="611560"/>
            <a:ext cx="0" cy="3943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2397446" y="611560"/>
            <a:ext cx="0" cy="3943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2972469" y="611560"/>
            <a:ext cx="0" cy="3943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3547491" y="611560"/>
            <a:ext cx="0" cy="3943009"/>
          </a:xfrm>
          <a:prstGeom prst="line">
            <a:avLst/>
          </a:prstGeom>
          <a:ln>
            <a:solidFill>
              <a:schemeClr val="tx1"/>
            </a:solidFill>
            <a:tail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4122513" y="611560"/>
            <a:ext cx="0" cy="3943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角丸四角形 9"/>
          <p:cNvSpPr/>
          <p:nvPr/>
        </p:nvSpPr>
        <p:spPr>
          <a:xfrm>
            <a:off x="1592415" y="706310"/>
            <a:ext cx="82146" cy="1352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/>
          <p:cNvCxnSpPr/>
          <p:nvPr/>
        </p:nvCxnSpPr>
        <p:spPr>
          <a:xfrm flipH="1">
            <a:off x="1674561" y="742994"/>
            <a:ext cx="1297907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H="1">
            <a:off x="1674561" y="808711"/>
            <a:ext cx="1872930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flipH="1">
            <a:off x="1493840" y="874428"/>
            <a:ext cx="903606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H="1">
            <a:off x="1493840" y="775852"/>
            <a:ext cx="98575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角丸四角形 19"/>
          <p:cNvSpPr/>
          <p:nvPr/>
        </p:nvSpPr>
        <p:spPr>
          <a:xfrm>
            <a:off x="1986716" y="841570"/>
            <a:ext cx="197150" cy="6571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/>
          <p:cNvCxnSpPr/>
          <p:nvPr/>
        </p:nvCxnSpPr>
        <p:spPr>
          <a:xfrm flipH="1">
            <a:off x="1493840" y="943970"/>
            <a:ext cx="328584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角丸四角形 22"/>
          <p:cNvSpPr/>
          <p:nvPr/>
        </p:nvSpPr>
        <p:spPr>
          <a:xfrm>
            <a:off x="1937428" y="1031068"/>
            <a:ext cx="82146" cy="1352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矢印コネクタ 23"/>
          <p:cNvCxnSpPr/>
          <p:nvPr/>
        </p:nvCxnSpPr>
        <p:spPr>
          <a:xfrm flipH="1">
            <a:off x="2019575" y="1067752"/>
            <a:ext cx="377872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flipH="1">
            <a:off x="2019575" y="1133469"/>
            <a:ext cx="952894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H="1">
            <a:off x="1838854" y="1199186"/>
            <a:ext cx="170863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 flipH="1">
            <a:off x="1838854" y="1100611"/>
            <a:ext cx="98575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角丸四角形 27"/>
          <p:cNvSpPr/>
          <p:nvPr/>
        </p:nvSpPr>
        <p:spPr>
          <a:xfrm>
            <a:off x="3453349" y="1235870"/>
            <a:ext cx="197150" cy="6571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1723849" y="1235870"/>
            <a:ext cx="197150" cy="6571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角丸四角形 34"/>
          <p:cNvSpPr/>
          <p:nvPr/>
        </p:nvSpPr>
        <p:spPr>
          <a:xfrm>
            <a:off x="2508017" y="1334446"/>
            <a:ext cx="82146" cy="13526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矢印コネクタ 35"/>
          <p:cNvCxnSpPr/>
          <p:nvPr/>
        </p:nvCxnSpPr>
        <p:spPr>
          <a:xfrm flipH="1">
            <a:off x="2590163" y="1371130"/>
            <a:ext cx="377872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 flipH="1">
            <a:off x="2590163" y="1436847"/>
            <a:ext cx="952894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 flipH="1">
            <a:off x="2409442" y="1502563"/>
            <a:ext cx="1708638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 flipH="1">
            <a:off x="2409442" y="1403988"/>
            <a:ext cx="98575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角丸四角形 39"/>
          <p:cNvSpPr/>
          <p:nvPr/>
        </p:nvSpPr>
        <p:spPr>
          <a:xfrm>
            <a:off x="4023938" y="1539248"/>
            <a:ext cx="197150" cy="6571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角丸四角形 40"/>
          <p:cNvSpPr/>
          <p:nvPr/>
        </p:nvSpPr>
        <p:spPr>
          <a:xfrm>
            <a:off x="2294437" y="1539248"/>
            <a:ext cx="197150" cy="6571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角丸四角形 41"/>
          <p:cNvSpPr/>
          <p:nvPr/>
        </p:nvSpPr>
        <p:spPr>
          <a:xfrm>
            <a:off x="3087473" y="1622520"/>
            <a:ext cx="82146" cy="13526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矢印コネクタ 42"/>
          <p:cNvCxnSpPr/>
          <p:nvPr/>
        </p:nvCxnSpPr>
        <p:spPr>
          <a:xfrm flipH="1">
            <a:off x="3169619" y="1659204"/>
            <a:ext cx="377872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 flipH="1">
            <a:off x="3169619" y="1724921"/>
            <a:ext cx="952894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>
            <a:off x="1822424" y="1790638"/>
            <a:ext cx="1150044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 flipH="1">
            <a:off x="2976576" y="1692062"/>
            <a:ext cx="110898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角丸四角形 46"/>
          <p:cNvSpPr/>
          <p:nvPr/>
        </p:nvSpPr>
        <p:spPr>
          <a:xfrm>
            <a:off x="1723849" y="1827322"/>
            <a:ext cx="197150" cy="6571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角丸四角形 47"/>
          <p:cNvSpPr/>
          <p:nvPr/>
        </p:nvSpPr>
        <p:spPr>
          <a:xfrm>
            <a:off x="2873893" y="1827322"/>
            <a:ext cx="197150" cy="6571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角丸四角形 49"/>
          <p:cNvSpPr/>
          <p:nvPr/>
        </p:nvSpPr>
        <p:spPr>
          <a:xfrm>
            <a:off x="3646066" y="1918246"/>
            <a:ext cx="82146" cy="13526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矢印コネクタ 50"/>
          <p:cNvCxnSpPr/>
          <p:nvPr/>
        </p:nvCxnSpPr>
        <p:spPr>
          <a:xfrm flipH="1">
            <a:off x="3728212" y="1954930"/>
            <a:ext cx="377872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/>
          <p:nvPr/>
        </p:nvCxnSpPr>
        <p:spPr>
          <a:xfrm>
            <a:off x="1822424" y="2020646"/>
            <a:ext cx="1823642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>
            <a:off x="2405661" y="2086364"/>
            <a:ext cx="114183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/>
          <p:nvPr/>
        </p:nvCxnSpPr>
        <p:spPr>
          <a:xfrm flipH="1">
            <a:off x="3547491" y="1987788"/>
            <a:ext cx="98575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角丸四角形 54"/>
          <p:cNvSpPr/>
          <p:nvPr/>
        </p:nvSpPr>
        <p:spPr>
          <a:xfrm>
            <a:off x="2282442" y="2123048"/>
            <a:ext cx="197150" cy="6571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角丸四角形 55"/>
          <p:cNvSpPr/>
          <p:nvPr/>
        </p:nvSpPr>
        <p:spPr>
          <a:xfrm>
            <a:off x="3432486" y="2123048"/>
            <a:ext cx="197150" cy="6571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角丸四角形 59"/>
          <p:cNvSpPr/>
          <p:nvPr/>
        </p:nvSpPr>
        <p:spPr>
          <a:xfrm>
            <a:off x="3810358" y="2254481"/>
            <a:ext cx="82146" cy="13526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矢印コネクタ 60"/>
          <p:cNvCxnSpPr/>
          <p:nvPr/>
        </p:nvCxnSpPr>
        <p:spPr>
          <a:xfrm>
            <a:off x="1822424" y="2291166"/>
            <a:ext cx="1987934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/>
          <p:nvPr/>
        </p:nvCxnSpPr>
        <p:spPr>
          <a:xfrm>
            <a:off x="2397447" y="2356882"/>
            <a:ext cx="1412911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/>
          <p:nvPr/>
        </p:nvCxnSpPr>
        <p:spPr>
          <a:xfrm>
            <a:off x="2980683" y="2422599"/>
            <a:ext cx="114183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/>
          <p:nvPr/>
        </p:nvCxnSpPr>
        <p:spPr>
          <a:xfrm>
            <a:off x="3892504" y="2324024"/>
            <a:ext cx="230008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角丸四角形 64"/>
          <p:cNvSpPr/>
          <p:nvPr/>
        </p:nvSpPr>
        <p:spPr>
          <a:xfrm>
            <a:off x="2873893" y="2459283"/>
            <a:ext cx="197150" cy="6571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角丸四角形 65"/>
          <p:cNvSpPr/>
          <p:nvPr/>
        </p:nvSpPr>
        <p:spPr>
          <a:xfrm>
            <a:off x="4023938" y="2459283"/>
            <a:ext cx="197150" cy="6571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角丸四角形 72"/>
          <p:cNvSpPr/>
          <p:nvPr/>
        </p:nvSpPr>
        <p:spPr>
          <a:xfrm>
            <a:off x="1592415" y="2614383"/>
            <a:ext cx="82146" cy="1352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4" name="直線矢印コネクタ 73"/>
          <p:cNvCxnSpPr/>
          <p:nvPr/>
        </p:nvCxnSpPr>
        <p:spPr>
          <a:xfrm flipH="1">
            <a:off x="1674561" y="2651067"/>
            <a:ext cx="1297907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/>
          <p:nvPr/>
        </p:nvCxnSpPr>
        <p:spPr>
          <a:xfrm flipH="1">
            <a:off x="1484784" y="2683925"/>
            <a:ext cx="107632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/>
          <p:nvPr/>
        </p:nvCxnSpPr>
        <p:spPr>
          <a:xfrm flipH="1">
            <a:off x="1493840" y="2852043"/>
            <a:ext cx="328584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角丸四角形 79"/>
          <p:cNvSpPr/>
          <p:nvPr/>
        </p:nvSpPr>
        <p:spPr>
          <a:xfrm>
            <a:off x="1937428" y="2939141"/>
            <a:ext cx="82146" cy="13526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2" name="直線矢印コネクタ 81"/>
          <p:cNvCxnSpPr/>
          <p:nvPr/>
        </p:nvCxnSpPr>
        <p:spPr>
          <a:xfrm flipH="1">
            <a:off x="2019575" y="3041542"/>
            <a:ext cx="952894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角丸四角形 84"/>
          <p:cNvSpPr/>
          <p:nvPr/>
        </p:nvSpPr>
        <p:spPr>
          <a:xfrm>
            <a:off x="3453349" y="3143943"/>
            <a:ext cx="197150" cy="6571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角丸四角形 85"/>
          <p:cNvSpPr/>
          <p:nvPr/>
        </p:nvSpPr>
        <p:spPr>
          <a:xfrm>
            <a:off x="1723849" y="3143943"/>
            <a:ext cx="197150" cy="6571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角丸四角形 86"/>
          <p:cNvSpPr/>
          <p:nvPr/>
        </p:nvSpPr>
        <p:spPr>
          <a:xfrm>
            <a:off x="2508017" y="3242519"/>
            <a:ext cx="82146" cy="135260"/>
          </a:xfrm>
          <a:prstGeom prst="roundRect">
            <a:avLst/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8" name="直線矢印コネクタ 87"/>
          <p:cNvCxnSpPr/>
          <p:nvPr/>
        </p:nvCxnSpPr>
        <p:spPr>
          <a:xfrm flipH="1">
            <a:off x="2590163" y="3279203"/>
            <a:ext cx="377872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/>
          <p:nvPr/>
        </p:nvCxnSpPr>
        <p:spPr>
          <a:xfrm flipH="1">
            <a:off x="2590163" y="3344920"/>
            <a:ext cx="952894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/>
          <p:cNvCxnSpPr/>
          <p:nvPr/>
        </p:nvCxnSpPr>
        <p:spPr>
          <a:xfrm flipH="1">
            <a:off x="2409442" y="3410636"/>
            <a:ext cx="1708638" cy="0"/>
          </a:xfrm>
          <a:prstGeom prst="straightConnector1">
            <a:avLst/>
          </a:prstGeom>
          <a:ln w="28575">
            <a:solidFill>
              <a:srgbClr val="FF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/>
          <p:nvPr/>
        </p:nvCxnSpPr>
        <p:spPr>
          <a:xfrm flipH="1">
            <a:off x="2409442" y="3312061"/>
            <a:ext cx="98575" cy="0"/>
          </a:xfrm>
          <a:prstGeom prst="straightConnector1">
            <a:avLst/>
          </a:prstGeom>
          <a:ln w="28575">
            <a:solidFill>
              <a:srgbClr val="FF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角丸四角形 91"/>
          <p:cNvSpPr/>
          <p:nvPr/>
        </p:nvSpPr>
        <p:spPr>
          <a:xfrm>
            <a:off x="4023938" y="3504477"/>
            <a:ext cx="197150" cy="6571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角丸四角形 92"/>
          <p:cNvSpPr/>
          <p:nvPr/>
        </p:nvSpPr>
        <p:spPr>
          <a:xfrm>
            <a:off x="2294437" y="3447321"/>
            <a:ext cx="197150" cy="6571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角丸四角形 93"/>
          <p:cNvSpPr/>
          <p:nvPr/>
        </p:nvSpPr>
        <p:spPr>
          <a:xfrm>
            <a:off x="3087473" y="3530593"/>
            <a:ext cx="82146" cy="13526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5" name="直線矢印コネクタ 94"/>
          <p:cNvCxnSpPr/>
          <p:nvPr/>
        </p:nvCxnSpPr>
        <p:spPr>
          <a:xfrm flipH="1">
            <a:off x="3169619" y="3567277"/>
            <a:ext cx="377872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/>
          <p:cNvCxnSpPr/>
          <p:nvPr/>
        </p:nvCxnSpPr>
        <p:spPr>
          <a:xfrm flipH="1">
            <a:off x="3169619" y="3632994"/>
            <a:ext cx="952894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/>
          <p:nvPr/>
        </p:nvCxnSpPr>
        <p:spPr>
          <a:xfrm>
            <a:off x="1822424" y="3698711"/>
            <a:ext cx="1166474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97"/>
          <p:cNvCxnSpPr/>
          <p:nvPr/>
        </p:nvCxnSpPr>
        <p:spPr>
          <a:xfrm flipH="1">
            <a:off x="2988898" y="3600135"/>
            <a:ext cx="98575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角丸四角形 98"/>
          <p:cNvSpPr/>
          <p:nvPr/>
        </p:nvSpPr>
        <p:spPr>
          <a:xfrm>
            <a:off x="1723849" y="3735395"/>
            <a:ext cx="197150" cy="6571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角丸四角形 99"/>
          <p:cNvSpPr/>
          <p:nvPr/>
        </p:nvSpPr>
        <p:spPr>
          <a:xfrm>
            <a:off x="2873893" y="3735395"/>
            <a:ext cx="197150" cy="6571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角丸四角形 100"/>
          <p:cNvSpPr/>
          <p:nvPr/>
        </p:nvSpPr>
        <p:spPr>
          <a:xfrm>
            <a:off x="3646066" y="3826319"/>
            <a:ext cx="82146" cy="13526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2" name="直線矢印コネクタ 101"/>
          <p:cNvCxnSpPr/>
          <p:nvPr/>
        </p:nvCxnSpPr>
        <p:spPr>
          <a:xfrm flipH="1">
            <a:off x="3728212" y="3863003"/>
            <a:ext cx="377872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/>
          <p:cNvCxnSpPr/>
          <p:nvPr/>
        </p:nvCxnSpPr>
        <p:spPr>
          <a:xfrm>
            <a:off x="1822424" y="3928719"/>
            <a:ext cx="1823642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矢印コネクタ 103"/>
          <p:cNvCxnSpPr/>
          <p:nvPr/>
        </p:nvCxnSpPr>
        <p:spPr>
          <a:xfrm>
            <a:off x="2405661" y="3994437"/>
            <a:ext cx="114183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/>
          <p:cNvCxnSpPr/>
          <p:nvPr/>
        </p:nvCxnSpPr>
        <p:spPr>
          <a:xfrm flipH="1">
            <a:off x="3547491" y="3895861"/>
            <a:ext cx="98575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角丸四角形 105"/>
          <p:cNvSpPr/>
          <p:nvPr/>
        </p:nvSpPr>
        <p:spPr>
          <a:xfrm>
            <a:off x="2282442" y="4031121"/>
            <a:ext cx="197150" cy="6571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角丸四角形 106"/>
          <p:cNvSpPr/>
          <p:nvPr/>
        </p:nvSpPr>
        <p:spPr>
          <a:xfrm>
            <a:off x="3432486" y="4031121"/>
            <a:ext cx="197150" cy="6571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角丸四角形 107"/>
          <p:cNvSpPr/>
          <p:nvPr/>
        </p:nvSpPr>
        <p:spPr>
          <a:xfrm>
            <a:off x="3810358" y="4162554"/>
            <a:ext cx="82146" cy="13526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9" name="直線矢印コネクタ 108"/>
          <p:cNvCxnSpPr/>
          <p:nvPr/>
        </p:nvCxnSpPr>
        <p:spPr>
          <a:xfrm>
            <a:off x="1822424" y="4199239"/>
            <a:ext cx="1987934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109"/>
          <p:cNvCxnSpPr/>
          <p:nvPr/>
        </p:nvCxnSpPr>
        <p:spPr>
          <a:xfrm>
            <a:off x="2405661" y="4264955"/>
            <a:ext cx="1404697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矢印コネクタ 110"/>
          <p:cNvCxnSpPr/>
          <p:nvPr/>
        </p:nvCxnSpPr>
        <p:spPr>
          <a:xfrm>
            <a:off x="2980683" y="4325909"/>
            <a:ext cx="1141830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矢印コネクタ 111"/>
          <p:cNvCxnSpPr/>
          <p:nvPr/>
        </p:nvCxnSpPr>
        <p:spPr>
          <a:xfrm>
            <a:off x="3892504" y="4232097"/>
            <a:ext cx="230008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角丸四角形 112"/>
          <p:cNvSpPr/>
          <p:nvPr/>
        </p:nvSpPr>
        <p:spPr>
          <a:xfrm>
            <a:off x="2873893" y="4424512"/>
            <a:ext cx="197150" cy="6571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角丸四角形 113"/>
          <p:cNvSpPr/>
          <p:nvPr/>
        </p:nvSpPr>
        <p:spPr>
          <a:xfrm>
            <a:off x="4023938" y="4367356"/>
            <a:ext cx="197150" cy="6571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7" name="直線コネクタ 116"/>
          <p:cNvCxnSpPr/>
          <p:nvPr/>
        </p:nvCxnSpPr>
        <p:spPr>
          <a:xfrm>
            <a:off x="1822424" y="4413339"/>
            <a:ext cx="0" cy="4263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/>
          <p:cNvCxnSpPr/>
          <p:nvPr/>
        </p:nvCxnSpPr>
        <p:spPr>
          <a:xfrm>
            <a:off x="2397446" y="4413339"/>
            <a:ext cx="0" cy="4263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コネクタ 118"/>
          <p:cNvCxnSpPr/>
          <p:nvPr/>
        </p:nvCxnSpPr>
        <p:spPr>
          <a:xfrm>
            <a:off x="2972469" y="4413339"/>
            <a:ext cx="0" cy="4263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コネクタ 119"/>
          <p:cNvCxnSpPr/>
          <p:nvPr/>
        </p:nvCxnSpPr>
        <p:spPr>
          <a:xfrm>
            <a:off x="3547491" y="4413339"/>
            <a:ext cx="0" cy="4263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コネクタ 120"/>
          <p:cNvCxnSpPr/>
          <p:nvPr/>
        </p:nvCxnSpPr>
        <p:spPr>
          <a:xfrm>
            <a:off x="4122513" y="4413339"/>
            <a:ext cx="0" cy="4263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角丸四角形 165"/>
          <p:cNvSpPr/>
          <p:nvPr/>
        </p:nvSpPr>
        <p:spPr>
          <a:xfrm>
            <a:off x="1592415" y="4508089"/>
            <a:ext cx="82146" cy="135260"/>
          </a:xfrm>
          <a:prstGeom prst="roundRect">
            <a:avLst/>
          </a:prstGeom>
          <a:noFill/>
          <a:ln w="28575">
            <a:solidFill>
              <a:srgbClr val="3333FF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7" name="直線矢印コネクタ 166"/>
          <p:cNvCxnSpPr/>
          <p:nvPr/>
        </p:nvCxnSpPr>
        <p:spPr>
          <a:xfrm flipH="1">
            <a:off x="1674561" y="4544773"/>
            <a:ext cx="129790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矢印コネクタ 167"/>
          <p:cNvCxnSpPr/>
          <p:nvPr/>
        </p:nvCxnSpPr>
        <p:spPr>
          <a:xfrm flipH="1">
            <a:off x="1674561" y="4610490"/>
            <a:ext cx="1872930" cy="0"/>
          </a:xfrm>
          <a:prstGeom prst="straightConnector1">
            <a:avLst/>
          </a:prstGeom>
          <a:ln w="28575">
            <a:solidFill>
              <a:srgbClr val="CCCC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矢印コネクタ 169"/>
          <p:cNvCxnSpPr/>
          <p:nvPr/>
        </p:nvCxnSpPr>
        <p:spPr>
          <a:xfrm flipH="1">
            <a:off x="1493840" y="4577631"/>
            <a:ext cx="98575" cy="0"/>
          </a:xfrm>
          <a:prstGeom prst="straightConnector1">
            <a:avLst/>
          </a:prstGeom>
          <a:ln w="28575">
            <a:solidFill>
              <a:srgbClr val="3333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角丸四角形 172"/>
          <p:cNvSpPr/>
          <p:nvPr/>
        </p:nvSpPr>
        <p:spPr>
          <a:xfrm>
            <a:off x="1937428" y="4832847"/>
            <a:ext cx="82146" cy="135260"/>
          </a:xfrm>
          <a:prstGeom prst="roundRect">
            <a:avLst/>
          </a:prstGeom>
          <a:noFill/>
          <a:ln w="28575">
            <a:solidFill>
              <a:srgbClr val="CCCC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4" name="直線矢印コネクタ 173"/>
          <p:cNvCxnSpPr/>
          <p:nvPr/>
        </p:nvCxnSpPr>
        <p:spPr>
          <a:xfrm flipH="1">
            <a:off x="2019575" y="4869531"/>
            <a:ext cx="352444" cy="0"/>
          </a:xfrm>
          <a:prstGeom prst="straightConnector1">
            <a:avLst/>
          </a:prstGeom>
          <a:ln w="28575">
            <a:solidFill>
              <a:srgbClr val="CCCC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矢印コネクタ 174"/>
          <p:cNvCxnSpPr/>
          <p:nvPr/>
        </p:nvCxnSpPr>
        <p:spPr>
          <a:xfrm flipH="1">
            <a:off x="2019575" y="4935248"/>
            <a:ext cx="95289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矢印コネクタ 175"/>
          <p:cNvCxnSpPr/>
          <p:nvPr/>
        </p:nvCxnSpPr>
        <p:spPr>
          <a:xfrm flipH="1">
            <a:off x="1838854" y="5000965"/>
            <a:ext cx="1708638" cy="0"/>
          </a:xfrm>
          <a:prstGeom prst="straightConnector1">
            <a:avLst/>
          </a:prstGeom>
          <a:ln w="28575">
            <a:solidFill>
              <a:srgbClr val="CCCC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矢印コネクタ 176"/>
          <p:cNvCxnSpPr/>
          <p:nvPr/>
        </p:nvCxnSpPr>
        <p:spPr>
          <a:xfrm flipH="1">
            <a:off x="1838854" y="4902390"/>
            <a:ext cx="98575" cy="0"/>
          </a:xfrm>
          <a:prstGeom prst="straightConnector1">
            <a:avLst/>
          </a:prstGeom>
          <a:ln w="28575">
            <a:solidFill>
              <a:srgbClr val="CCCC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角丸四角形 177"/>
          <p:cNvSpPr/>
          <p:nvPr/>
        </p:nvSpPr>
        <p:spPr>
          <a:xfrm>
            <a:off x="3453349" y="5037649"/>
            <a:ext cx="197150" cy="6571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9" name="角丸四角形 178"/>
          <p:cNvSpPr/>
          <p:nvPr/>
        </p:nvSpPr>
        <p:spPr>
          <a:xfrm>
            <a:off x="1723849" y="5037649"/>
            <a:ext cx="197150" cy="6571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0" name="角丸四角形 179"/>
          <p:cNvSpPr/>
          <p:nvPr/>
        </p:nvSpPr>
        <p:spPr>
          <a:xfrm>
            <a:off x="2508017" y="5136225"/>
            <a:ext cx="82146" cy="135260"/>
          </a:xfrm>
          <a:prstGeom prst="roundRect">
            <a:avLst/>
          </a:prstGeom>
          <a:noFill/>
          <a:ln w="28575">
            <a:solidFill>
              <a:srgbClr val="FF00FF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1" name="直線矢印コネクタ 180"/>
          <p:cNvCxnSpPr/>
          <p:nvPr/>
        </p:nvCxnSpPr>
        <p:spPr>
          <a:xfrm flipH="1">
            <a:off x="2590163" y="5172909"/>
            <a:ext cx="37787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矢印コネクタ 181"/>
          <p:cNvCxnSpPr/>
          <p:nvPr/>
        </p:nvCxnSpPr>
        <p:spPr>
          <a:xfrm flipH="1">
            <a:off x="2590163" y="5238626"/>
            <a:ext cx="95289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矢印コネクタ 182"/>
          <p:cNvCxnSpPr/>
          <p:nvPr/>
        </p:nvCxnSpPr>
        <p:spPr>
          <a:xfrm flipH="1">
            <a:off x="2409442" y="5304342"/>
            <a:ext cx="1708638" cy="0"/>
          </a:xfrm>
          <a:prstGeom prst="straightConnector1">
            <a:avLst/>
          </a:prstGeom>
          <a:ln w="28575">
            <a:solidFill>
              <a:srgbClr val="FF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矢印コネクタ 183"/>
          <p:cNvCxnSpPr/>
          <p:nvPr/>
        </p:nvCxnSpPr>
        <p:spPr>
          <a:xfrm flipH="1">
            <a:off x="2409442" y="5205767"/>
            <a:ext cx="98575" cy="0"/>
          </a:xfrm>
          <a:prstGeom prst="straightConnector1">
            <a:avLst/>
          </a:prstGeom>
          <a:ln w="28575">
            <a:solidFill>
              <a:srgbClr val="FF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角丸四角形 184"/>
          <p:cNvSpPr/>
          <p:nvPr/>
        </p:nvSpPr>
        <p:spPr>
          <a:xfrm>
            <a:off x="4023938" y="5441050"/>
            <a:ext cx="197150" cy="6571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6" name="角丸四角形 185"/>
          <p:cNvSpPr/>
          <p:nvPr/>
        </p:nvSpPr>
        <p:spPr>
          <a:xfrm>
            <a:off x="2294437" y="5388652"/>
            <a:ext cx="197150" cy="6571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7" name="角丸四角形 186"/>
          <p:cNvSpPr/>
          <p:nvPr/>
        </p:nvSpPr>
        <p:spPr>
          <a:xfrm>
            <a:off x="3087473" y="5424299"/>
            <a:ext cx="82146" cy="1352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8" name="直線矢印コネクタ 187"/>
          <p:cNvCxnSpPr/>
          <p:nvPr/>
        </p:nvCxnSpPr>
        <p:spPr>
          <a:xfrm flipH="1">
            <a:off x="3169619" y="5460983"/>
            <a:ext cx="37787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矢印コネクタ 188"/>
          <p:cNvCxnSpPr/>
          <p:nvPr/>
        </p:nvCxnSpPr>
        <p:spPr>
          <a:xfrm flipH="1">
            <a:off x="3169619" y="5526700"/>
            <a:ext cx="95289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矢印コネクタ 189"/>
          <p:cNvCxnSpPr/>
          <p:nvPr/>
        </p:nvCxnSpPr>
        <p:spPr>
          <a:xfrm>
            <a:off x="1822424" y="5592417"/>
            <a:ext cx="1166474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矢印コネクタ 190"/>
          <p:cNvCxnSpPr/>
          <p:nvPr/>
        </p:nvCxnSpPr>
        <p:spPr>
          <a:xfrm flipH="1">
            <a:off x="2988898" y="5493841"/>
            <a:ext cx="98575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角丸四角形 191"/>
          <p:cNvSpPr/>
          <p:nvPr/>
        </p:nvSpPr>
        <p:spPr>
          <a:xfrm>
            <a:off x="1723849" y="5629101"/>
            <a:ext cx="197150" cy="6571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3" name="角丸四角形 192"/>
          <p:cNvSpPr/>
          <p:nvPr/>
        </p:nvSpPr>
        <p:spPr>
          <a:xfrm>
            <a:off x="2873893" y="5629101"/>
            <a:ext cx="197150" cy="6571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4" name="角丸四角形 193"/>
          <p:cNvSpPr/>
          <p:nvPr/>
        </p:nvSpPr>
        <p:spPr>
          <a:xfrm>
            <a:off x="3646066" y="5720025"/>
            <a:ext cx="82146" cy="13526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5" name="直線矢印コネクタ 194"/>
          <p:cNvCxnSpPr/>
          <p:nvPr/>
        </p:nvCxnSpPr>
        <p:spPr>
          <a:xfrm flipH="1">
            <a:off x="3728212" y="5756709"/>
            <a:ext cx="37787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矢印コネクタ 195"/>
          <p:cNvCxnSpPr/>
          <p:nvPr/>
        </p:nvCxnSpPr>
        <p:spPr>
          <a:xfrm>
            <a:off x="1822424" y="5822425"/>
            <a:ext cx="182364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矢印コネクタ 196"/>
          <p:cNvCxnSpPr/>
          <p:nvPr/>
        </p:nvCxnSpPr>
        <p:spPr>
          <a:xfrm>
            <a:off x="2405661" y="5888143"/>
            <a:ext cx="114183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矢印コネクタ 197"/>
          <p:cNvCxnSpPr/>
          <p:nvPr/>
        </p:nvCxnSpPr>
        <p:spPr>
          <a:xfrm flipH="1">
            <a:off x="3547491" y="5789567"/>
            <a:ext cx="9857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角丸四角形 198"/>
          <p:cNvSpPr/>
          <p:nvPr/>
        </p:nvSpPr>
        <p:spPr>
          <a:xfrm>
            <a:off x="2282442" y="5924827"/>
            <a:ext cx="197150" cy="6571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0" name="角丸四角形 199"/>
          <p:cNvSpPr/>
          <p:nvPr/>
        </p:nvSpPr>
        <p:spPr>
          <a:xfrm>
            <a:off x="3432486" y="5924827"/>
            <a:ext cx="197150" cy="6571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1" name="角丸四角形 200"/>
          <p:cNvSpPr/>
          <p:nvPr/>
        </p:nvSpPr>
        <p:spPr>
          <a:xfrm>
            <a:off x="3810358" y="6056260"/>
            <a:ext cx="82146" cy="13526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2" name="直線矢印コネクタ 201"/>
          <p:cNvCxnSpPr/>
          <p:nvPr/>
        </p:nvCxnSpPr>
        <p:spPr>
          <a:xfrm>
            <a:off x="1822424" y="6092945"/>
            <a:ext cx="198793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矢印コネクタ 202"/>
          <p:cNvCxnSpPr/>
          <p:nvPr/>
        </p:nvCxnSpPr>
        <p:spPr>
          <a:xfrm>
            <a:off x="2405661" y="6158661"/>
            <a:ext cx="140469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矢印コネクタ 203"/>
          <p:cNvCxnSpPr/>
          <p:nvPr/>
        </p:nvCxnSpPr>
        <p:spPr>
          <a:xfrm>
            <a:off x="2980683" y="6219615"/>
            <a:ext cx="1141830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矢印コネクタ 204"/>
          <p:cNvCxnSpPr/>
          <p:nvPr/>
        </p:nvCxnSpPr>
        <p:spPr>
          <a:xfrm>
            <a:off x="3892504" y="6125803"/>
            <a:ext cx="230008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角丸四角形 205"/>
          <p:cNvSpPr/>
          <p:nvPr/>
        </p:nvSpPr>
        <p:spPr>
          <a:xfrm>
            <a:off x="2873893" y="6261062"/>
            <a:ext cx="197150" cy="6571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7" name="角丸四角形 206"/>
          <p:cNvSpPr/>
          <p:nvPr/>
        </p:nvSpPr>
        <p:spPr>
          <a:xfrm>
            <a:off x="4023938" y="6261062"/>
            <a:ext cx="197150" cy="6571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角丸四角形 123"/>
          <p:cNvSpPr/>
          <p:nvPr/>
        </p:nvSpPr>
        <p:spPr>
          <a:xfrm>
            <a:off x="1592415" y="6416162"/>
            <a:ext cx="82146" cy="135260"/>
          </a:xfrm>
          <a:prstGeom prst="roundRect">
            <a:avLst/>
          </a:prstGeom>
          <a:noFill/>
          <a:ln w="28575">
            <a:solidFill>
              <a:srgbClr val="CC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5" name="直線矢印コネクタ 124"/>
          <p:cNvCxnSpPr/>
          <p:nvPr/>
        </p:nvCxnSpPr>
        <p:spPr>
          <a:xfrm flipH="1">
            <a:off x="1674561" y="6452846"/>
            <a:ext cx="1297907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矢印コネクタ 125"/>
          <p:cNvCxnSpPr/>
          <p:nvPr/>
        </p:nvCxnSpPr>
        <p:spPr>
          <a:xfrm flipH="1">
            <a:off x="1674561" y="6518563"/>
            <a:ext cx="1872930" cy="0"/>
          </a:xfrm>
          <a:prstGeom prst="straightConnector1">
            <a:avLst/>
          </a:prstGeom>
          <a:ln w="28575">
            <a:solidFill>
              <a:srgbClr val="33CC33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/>
          <p:cNvCxnSpPr/>
          <p:nvPr/>
        </p:nvCxnSpPr>
        <p:spPr>
          <a:xfrm flipH="1">
            <a:off x="1493840" y="6584280"/>
            <a:ext cx="964889" cy="0"/>
          </a:xfrm>
          <a:prstGeom prst="straightConnector1">
            <a:avLst/>
          </a:prstGeom>
          <a:ln w="28575">
            <a:solidFill>
              <a:srgbClr val="CCCC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矢印コネクタ 127"/>
          <p:cNvCxnSpPr/>
          <p:nvPr/>
        </p:nvCxnSpPr>
        <p:spPr>
          <a:xfrm flipH="1">
            <a:off x="1493840" y="6485704"/>
            <a:ext cx="98575" cy="0"/>
          </a:xfrm>
          <a:prstGeom prst="straightConnector1">
            <a:avLst/>
          </a:prstGeom>
          <a:ln w="28575">
            <a:solidFill>
              <a:srgbClr val="CCCC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矢印コネクタ 129"/>
          <p:cNvCxnSpPr/>
          <p:nvPr/>
        </p:nvCxnSpPr>
        <p:spPr>
          <a:xfrm flipH="1">
            <a:off x="1493840" y="6653822"/>
            <a:ext cx="328584" cy="0"/>
          </a:xfrm>
          <a:prstGeom prst="straightConnector1">
            <a:avLst/>
          </a:prstGeom>
          <a:ln w="28575">
            <a:solidFill>
              <a:srgbClr val="CCCC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角丸四角形 130"/>
          <p:cNvSpPr/>
          <p:nvPr/>
        </p:nvSpPr>
        <p:spPr>
          <a:xfrm>
            <a:off x="1937428" y="6740920"/>
            <a:ext cx="82146" cy="135260"/>
          </a:xfrm>
          <a:prstGeom prst="roundRect">
            <a:avLst/>
          </a:prstGeom>
          <a:noFill/>
          <a:ln w="28575"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2" name="直線矢印コネクタ 131"/>
          <p:cNvCxnSpPr/>
          <p:nvPr/>
        </p:nvCxnSpPr>
        <p:spPr>
          <a:xfrm flipH="1">
            <a:off x="2019575" y="6777604"/>
            <a:ext cx="377872" cy="0"/>
          </a:xfrm>
          <a:prstGeom prst="straightConnector1">
            <a:avLst/>
          </a:prstGeom>
          <a:ln w="28575">
            <a:solidFill>
              <a:srgbClr val="33CC3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矢印コネクタ 132"/>
          <p:cNvCxnSpPr/>
          <p:nvPr/>
        </p:nvCxnSpPr>
        <p:spPr>
          <a:xfrm flipH="1">
            <a:off x="2019575" y="6843321"/>
            <a:ext cx="952894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矢印コネクタ 133"/>
          <p:cNvCxnSpPr/>
          <p:nvPr/>
        </p:nvCxnSpPr>
        <p:spPr>
          <a:xfrm flipH="1">
            <a:off x="1838854" y="6909038"/>
            <a:ext cx="1708638" cy="0"/>
          </a:xfrm>
          <a:prstGeom prst="straightConnector1">
            <a:avLst/>
          </a:prstGeom>
          <a:ln w="28575">
            <a:solidFill>
              <a:srgbClr val="33CC3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矢印コネクタ 134"/>
          <p:cNvCxnSpPr/>
          <p:nvPr/>
        </p:nvCxnSpPr>
        <p:spPr>
          <a:xfrm flipH="1">
            <a:off x="1838854" y="6810463"/>
            <a:ext cx="98575" cy="0"/>
          </a:xfrm>
          <a:prstGeom prst="straightConnector1">
            <a:avLst/>
          </a:prstGeom>
          <a:ln w="28575">
            <a:solidFill>
              <a:srgbClr val="33CC3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角丸四角形 135"/>
          <p:cNvSpPr/>
          <p:nvPr/>
        </p:nvSpPr>
        <p:spPr>
          <a:xfrm>
            <a:off x="3453349" y="6945722"/>
            <a:ext cx="197150" cy="6571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角丸四角形 136"/>
          <p:cNvSpPr/>
          <p:nvPr/>
        </p:nvSpPr>
        <p:spPr>
          <a:xfrm>
            <a:off x="1723849" y="6945722"/>
            <a:ext cx="197150" cy="6571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角丸四角形 137"/>
          <p:cNvSpPr/>
          <p:nvPr/>
        </p:nvSpPr>
        <p:spPr>
          <a:xfrm>
            <a:off x="2508017" y="7044298"/>
            <a:ext cx="82146" cy="135260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9" name="直線矢印コネクタ 138"/>
          <p:cNvCxnSpPr/>
          <p:nvPr/>
        </p:nvCxnSpPr>
        <p:spPr>
          <a:xfrm flipH="1">
            <a:off x="2590163" y="7080982"/>
            <a:ext cx="377872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矢印コネクタ 139"/>
          <p:cNvCxnSpPr/>
          <p:nvPr/>
        </p:nvCxnSpPr>
        <p:spPr>
          <a:xfrm flipH="1">
            <a:off x="2590163" y="7146699"/>
            <a:ext cx="952894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矢印コネクタ 140"/>
          <p:cNvCxnSpPr/>
          <p:nvPr/>
        </p:nvCxnSpPr>
        <p:spPr>
          <a:xfrm flipH="1">
            <a:off x="2409442" y="7212415"/>
            <a:ext cx="1708638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矢印コネクタ 141"/>
          <p:cNvCxnSpPr/>
          <p:nvPr/>
        </p:nvCxnSpPr>
        <p:spPr>
          <a:xfrm flipH="1">
            <a:off x="2409442" y="7113840"/>
            <a:ext cx="98575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角丸四角形 142"/>
          <p:cNvSpPr/>
          <p:nvPr/>
        </p:nvSpPr>
        <p:spPr>
          <a:xfrm>
            <a:off x="4023938" y="7249100"/>
            <a:ext cx="197150" cy="6571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角丸四角形 143"/>
          <p:cNvSpPr/>
          <p:nvPr/>
        </p:nvSpPr>
        <p:spPr>
          <a:xfrm>
            <a:off x="2294437" y="7249100"/>
            <a:ext cx="197150" cy="6571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角丸四角形 144"/>
          <p:cNvSpPr/>
          <p:nvPr/>
        </p:nvSpPr>
        <p:spPr>
          <a:xfrm>
            <a:off x="3087473" y="7332372"/>
            <a:ext cx="82146" cy="13526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6" name="直線矢印コネクタ 145"/>
          <p:cNvCxnSpPr/>
          <p:nvPr/>
        </p:nvCxnSpPr>
        <p:spPr>
          <a:xfrm flipH="1">
            <a:off x="3169619" y="7369056"/>
            <a:ext cx="377872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矢印コネクタ 146"/>
          <p:cNvCxnSpPr/>
          <p:nvPr/>
        </p:nvCxnSpPr>
        <p:spPr>
          <a:xfrm flipH="1">
            <a:off x="3169619" y="7434773"/>
            <a:ext cx="952894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矢印コネクタ 147"/>
          <p:cNvCxnSpPr/>
          <p:nvPr/>
        </p:nvCxnSpPr>
        <p:spPr>
          <a:xfrm>
            <a:off x="1822424" y="7500490"/>
            <a:ext cx="1166474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矢印コネクタ 148"/>
          <p:cNvCxnSpPr/>
          <p:nvPr/>
        </p:nvCxnSpPr>
        <p:spPr>
          <a:xfrm flipH="1">
            <a:off x="2988898" y="7401914"/>
            <a:ext cx="98575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角丸四角形 149"/>
          <p:cNvSpPr/>
          <p:nvPr/>
        </p:nvSpPr>
        <p:spPr>
          <a:xfrm>
            <a:off x="1723849" y="7537174"/>
            <a:ext cx="197150" cy="6571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角丸四角形 150"/>
          <p:cNvSpPr/>
          <p:nvPr/>
        </p:nvSpPr>
        <p:spPr>
          <a:xfrm>
            <a:off x="2873893" y="7537174"/>
            <a:ext cx="197150" cy="6571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2" name="角丸四角形 151"/>
          <p:cNvSpPr/>
          <p:nvPr/>
        </p:nvSpPr>
        <p:spPr>
          <a:xfrm>
            <a:off x="3646066" y="7628098"/>
            <a:ext cx="82146" cy="13526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3" name="直線矢印コネクタ 152"/>
          <p:cNvCxnSpPr/>
          <p:nvPr/>
        </p:nvCxnSpPr>
        <p:spPr>
          <a:xfrm flipH="1">
            <a:off x="3728212" y="7664782"/>
            <a:ext cx="377872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矢印コネクタ 153"/>
          <p:cNvCxnSpPr/>
          <p:nvPr/>
        </p:nvCxnSpPr>
        <p:spPr>
          <a:xfrm>
            <a:off x="1822424" y="7730498"/>
            <a:ext cx="1823642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矢印コネクタ 154"/>
          <p:cNvCxnSpPr/>
          <p:nvPr/>
        </p:nvCxnSpPr>
        <p:spPr>
          <a:xfrm>
            <a:off x="2405661" y="7796216"/>
            <a:ext cx="114183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矢印コネクタ 155"/>
          <p:cNvCxnSpPr/>
          <p:nvPr/>
        </p:nvCxnSpPr>
        <p:spPr>
          <a:xfrm flipH="1">
            <a:off x="3547491" y="7697640"/>
            <a:ext cx="98575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角丸四角形 156"/>
          <p:cNvSpPr/>
          <p:nvPr/>
        </p:nvSpPr>
        <p:spPr>
          <a:xfrm>
            <a:off x="2282442" y="7832900"/>
            <a:ext cx="197150" cy="6571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角丸四角形 157"/>
          <p:cNvSpPr/>
          <p:nvPr/>
        </p:nvSpPr>
        <p:spPr>
          <a:xfrm>
            <a:off x="3432486" y="7832900"/>
            <a:ext cx="197150" cy="6571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9" name="角丸四角形 158"/>
          <p:cNvSpPr/>
          <p:nvPr/>
        </p:nvSpPr>
        <p:spPr>
          <a:xfrm>
            <a:off x="3810358" y="7964333"/>
            <a:ext cx="82146" cy="13526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0" name="直線矢印コネクタ 159"/>
          <p:cNvCxnSpPr/>
          <p:nvPr/>
        </p:nvCxnSpPr>
        <p:spPr>
          <a:xfrm>
            <a:off x="1822424" y="8001018"/>
            <a:ext cx="1987934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矢印コネクタ 160"/>
          <p:cNvCxnSpPr/>
          <p:nvPr/>
        </p:nvCxnSpPr>
        <p:spPr>
          <a:xfrm>
            <a:off x="2397447" y="8066734"/>
            <a:ext cx="1412911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矢印コネクタ 161"/>
          <p:cNvCxnSpPr/>
          <p:nvPr/>
        </p:nvCxnSpPr>
        <p:spPr>
          <a:xfrm>
            <a:off x="2980683" y="8132451"/>
            <a:ext cx="114183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矢印コネクタ 162"/>
          <p:cNvCxnSpPr/>
          <p:nvPr/>
        </p:nvCxnSpPr>
        <p:spPr>
          <a:xfrm>
            <a:off x="3892504" y="8033876"/>
            <a:ext cx="230008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角丸四角形 163"/>
          <p:cNvSpPr/>
          <p:nvPr/>
        </p:nvSpPr>
        <p:spPr>
          <a:xfrm>
            <a:off x="2873893" y="8169135"/>
            <a:ext cx="197150" cy="6571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5" name="角丸四角形 164"/>
          <p:cNvSpPr/>
          <p:nvPr/>
        </p:nvSpPr>
        <p:spPr>
          <a:xfrm>
            <a:off x="4023938" y="8169135"/>
            <a:ext cx="197150" cy="6571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0" name="角丸四角形 209"/>
          <p:cNvSpPr/>
          <p:nvPr/>
        </p:nvSpPr>
        <p:spPr>
          <a:xfrm>
            <a:off x="1592415" y="8316416"/>
            <a:ext cx="82146" cy="135260"/>
          </a:xfrm>
          <a:prstGeom prst="roundRect">
            <a:avLst/>
          </a:prstGeom>
          <a:noFill/>
          <a:ln w="28575"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1" name="直線矢印コネクタ 210"/>
          <p:cNvCxnSpPr/>
          <p:nvPr/>
        </p:nvCxnSpPr>
        <p:spPr>
          <a:xfrm flipH="1">
            <a:off x="1674561" y="8353100"/>
            <a:ext cx="1297907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矢印コネクタ 211"/>
          <p:cNvCxnSpPr/>
          <p:nvPr/>
        </p:nvCxnSpPr>
        <p:spPr>
          <a:xfrm flipH="1">
            <a:off x="1674561" y="8418817"/>
            <a:ext cx="187293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矢印コネクタ 212"/>
          <p:cNvCxnSpPr/>
          <p:nvPr/>
        </p:nvCxnSpPr>
        <p:spPr>
          <a:xfrm flipH="1">
            <a:off x="1493840" y="8484534"/>
            <a:ext cx="903606" cy="0"/>
          </a:xfrm>
          <a:prstGeom prst="straightConnector1">
            <a:avLst/>
          </a:prstGeom>
          <a:ln w="28575">
            <a:solidFill>
              <a:srgbClr val="33CC33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矢印コネクタ 213"/>
          <p:cNvCxnSpPr/>
          <p:nvPr/>
        </p:nvCxnSpPr>
        <p:spPr>
          <a:xfrm flipH="1">
            <a:off x="1493840" y="8385958"/>
            <a:ext cx="98575" cy="0"/>
          </a:xfrm>
          <a:prstGeom prst="straightConnector1">
            <a:avLst/>
          </a:prstGeom>
          <a:ln w="28575">
            <a:solidFill>
              <a:srgbClr val="33CC3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角丸四角形 214"/>
          <p:cNvSpPr/>
          <p:nvPr/>
        </p:nvSpPr>
        <p:spPr>
          <a:xfrm>
            <a:off x="1986716" y="8451676"/>
            <a:ext cx="197150" cy="6571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6" name="直線矢印コネクタ 215"/>
          <p:cNvCxnSpPr/>
          <p:nvPr/>
        </p:nvCxnSpPr>
        <p:spPr>
          <a:xfrm flipH="1">
            <a:off x="1493840" y="8554076"/>
            <a:ext cx="328584" cy="0"/>
          </a:xfrm>
          <a:prstGeom prst="straightConnector1">
            <a:avLst/>
          </a:prstGeom>
          <a:ln w="28575">
            <a:solidFill>
              <a:srgbClr val="33CC3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/>
          <p:cNvCxnSpPr/>
          <p:nvPr/>
        </p:nvCxnSpPr>
        <p:spPr>
          <a:xfrm>
            <a:off x="1493840" y="773940"/>
            <a:ext cx="0" cy="359529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/>
          <p:nvPr/>
        </p:nvCxnSpPr>
        <p:spPr>
          <a:xfrm>
            <a:off x="1484784" y="2682013"/>
            <a:ext cx="0" cy="359529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コネクタ 260"/>
          <p:cNvCxnSpPr/>
          <p:nvPr/>
        </p:nvCxnSpPr>
        <p:spPr>
          <a:xfrm>
            <a:off x="1494310" y="6483792"/>
            <a:ext cx="0" cy="359529"/>
          </a:xfrm>
          <a:prstGeom prst="line">
            <a:avLst/>
          </a:prstGeom>
          <a:ln w="28575">
            <a:solidFill>
              <a:srgbClr val="CCCC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コネクタ 261"/>
          <p:cNvCxnSpPr/>
          <p:nvPr/>
        </p:nvCxnSpPr>
        <p:spPr>
          <a:xfrm>
            <a:off x="1494310" y="8384046"/>
            <a:ext cx="0" cy="364418"/>
          </a:xfrm>
          <a:prstGeom prst="line">
            <a:avLst/>
          </a:prstGeom>
          <a:ln w="28575">
            <a:solidFill>
              <a:srgbClr val="33CC33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/>
          <p:nvPr/>
        </p:nvCxnSpPr>
        <p:spPr>
          <a:xfrm>
            <a:off x="2397446" y="874428"/>
            <a:ext cx="0" cy="1933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/>
          <p:nvPr/>
        </p:nvCxnSpPr>
        <p:spPr>
          <a:xfrm>
            <a:off x="3547491" y="808711"/>
            <a:ext cx="0" cy="3904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コネクタ 216"/>
          <p:cNvCxnSpPr/>
          <p:nvPr/>
        </p:nvCxnSpPr>
        <p:spPr>
          <a:xfrm>
            <a:off x="1825775" y="943025"/>
            <a:ext cx="0" cy="19090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角丸四角形 217"/>
          <p:cNvSpPr/>
          <p:nvPr/>
        </p:nvSpPr>
        <p:spPr>
          <a:xfrm>
            <a:off x="1608413" y="2623239"/>
            <a:ext cx="82146" cy="135260"/>
          </a:xfrm>
          <a:prstGeom prst="roundRect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9" name="直線矢印コネクタ 218"/>
          <p:cNvCxnSpPr/>
          <p:nvPr/>
        </p:nvCxnSpPr>
        <p:spPr>
          <a:xfrm flipH="1">
            <a:off x="1685796" y="2714081"/>
            <a:ext cx="1872930" cy="0"/>
          </a:xfrm>
          <a:prstGeom prst="straightConnector1">
            <a:avLst/>
          </a:prstGeom>
          <a:ln w="28575">
            <a:solidFill>
              <a:srgbClr val="3333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矢印コネクタ 219"/>
          <p:cNvCxnSpPr/>
          <p:nvPr/>
        </p:nvCxnSpPr>
        <p:spPr>
          <a:xfrm flipH="1">
            <a:off x="1505075" y="2805646"/>
            <a:ext cx="875942" cy="0"/>
          </a:xfrm>
          <a:prstGeom prst="straightConnector1">
            <a:avLst/>
          </a:prstGeom>
          <a:ln w="28575">
            <a:solidFill>
              <a:srgbClr val="3333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矢印コネクタ 220"/>
          <p:cNvCxnSpPr/>
          <p:nvPr/>
        </p:nvCxnSpPr>
        <p:spPr>
          <a:xfrm flipH="1">
            <a:off x="1514601" y="2707070"/>
            <a:ext cx="89051" cy="0"/>
          </a:xfrm>
          <a:prstGeom prst="straightConnector1">
            <a:avLst/>
          </a:prstGeom>
          <a:ln w="28575">
            <a:solidFill>
              <a:srgbClr val="3333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矢印コネクタ 221"/>
          <p:cNvCxnSpPr/>
          <p:nvPr/>
        </p:nvCxnSpPr>
        <p:spPr>
          <a:xfrm flipH="1">
            <a:off x="1505075" y="2879951"/>
            <a:ext cx="328584" cy="0"/>
          </a:xfrm>
          <a:prstGeom prst="straightConnector1">
            <a:avLst/>
          </a:prstGeom>
          <a:ln w="28575">
            <a:solidFill>
              <a:srgbClr val="3333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角丸四角形 222"/>
          <p:cNvSpPr/>
          <p:nvPr/>
        </p:nvSpPr>
        <p:spPr>
          <a:xfrm>
            <a:off x="1948663" y="2943234"/>
            <a:ext cx="82146" cy="135260"/>
          </a:xfrm>
          <a:prstGeom prst="roundRect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4" name="直線矢印コネクタ 223"/>
          <p:cNvCxnSpPr/>
          <p:nvPr/>
        </p:nvCxnSpPr>
        <p:spPr>
          <a:xfrm flipH="1">
            <a:off x="2030810" y="2978298"/>
            <a:ext cx="347211" cy="0"/>
          </a:xfrm>
          <a:prstGeom prst="straightConnector1">
            <a:avLst/>
          </a:prstGeom>
          <a:ln w="28575">
            <a:solidFill>
              <a:srgbClr val="3333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矢印コネクタ 225"/>
          <p:cNvCxnSpPr/>
          <p:nvPr/>
        </p:nvCxnSpPr>
        <p:spPr>
          <a:xfrm flipH="1">
            <a:off x="1850089" y="3108025"/>
            <a:ext cx="1708638" cy="0"/>
          </a:xfrm>
          <a:prstGeom prst="straightConnector1">
            <a:avLst/>
          </a:prstGeom>
          <a:ln w="28575">
            <a:solidFill>
              <a:srgbClr val="3333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矢印コネクタ 226"/>
          <p:cNvCxnSpPr/>
          <p:nvPr/>
        </p:nvCxnSpPr>
        <p:spPr>
          <a:xfrm flipH="1">
            <a:off x="1850089" y="3011639"/>
            <a:ext cx="98575" cy="0"/>
          </a:xfrm>
          <a:prstGeom prst="straightConnector1">
            <a:avLst/>
          </a:prstGeom>
          <a:ln w="28575">
            <a:solidFill>
              <a:srgbClr val="3333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コネクタ 227"/>
          <p:cNvCxnSpPr/>
          <p:nvPr/>
        </p:nvCxnSpPr>
        <p:spPr>
          <a:xfrm>
            <a:off x="1514601" y="2686106"/>
            <a:ext cx="0" cy="359529"/>
          </a:xfrm>
          <a:prstGeom prst="line">
            <a:avLst/>
          </a:prstGeom>
          <a:ln w="28575">
            <a:solidFill>
              <a:srgbClr val="3333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コネクタ 228"/>
          <p:cNvCxnSpPr/>
          <p:nvPr/>
        </p:nvCxnSpPr>
        <p:spPr>
          <a:xfrm>
            <a:off x="2373258" y="2786594"/>
            <a:ext cx="0" cy="193324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コネクタ 229"/>
          <p:cNvCxnSpPr/>
          <p:nvPr/>
        </p:nvCxnSpPr>
        <p:spPr>
          <a:xfrm>
            <a:off x="3558726" y="2720877"/>
            <a:ext cx="0" cy="390475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コネクタ 230"/>
          <p:cNvCxnSpPr/>
          <p:nvPr/>
        </p:nvCxnSpPr>
        <p:spPr>
          <a:xfrm>
            <a:off x="1827484" y="2864717"/>
            <a:ext cx="0" cy="1881032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矢印コネクタ 231"/>
          <p:cNvCxnSpPr/>
          <p:nvPr/>
        </p:nvCxnSpPr>
        <p:spPr>
          <a:xfrm flipH="1">
            <a:off x="1494310" y="4745749"/>
            <a:ext cx="328584" cy="0"/>
          </a:xfrm>
          <a:prstGeom prst="straightConnector1">
            <a:avLst/>
          </a:prstGeom>
          <a:ln w="28575">
            <a:solidFill>
              <a:srgbClr val="3333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コネクタ 232"/>
          <p:cNvCxnSpPr/>
          <p:nvPr/>
        </p:nvCxnSpPr>
        <p:spPr>
          <a:xfrm>
            <a:off x="1489547" y="4572511"/>
            <a:ext cx="0" cy="359529"/>
          </a:xfrm>
          <a:prstGeom prst="line">
            <a:avLst/>
          </a:prstGeom>
          <a:ln w="28575">
            <a:solidFill>
              <a:srgbClr val="3333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/>
          <p:nvPr/>
        </p:nvCxnSpPr>
        <p:spPr>
          <a:xfrm flipH="1">
            <a:off x="1493840" y="2777738"/>
            <a:ext cx="964889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角丸四角形 77"/>
          <p:cNvSpPr/>
          <p:nvPr/>
        </p:nvSpPr>
        <p:spPr>
          <a:xfrm>
            <a:off x="1986716" y="2749643"/>
            <a:ext cx="197150" cy="6571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4" name="角丸四角形 233"/>
          <p:cNvSpPr/>
          <p:nvPr/>
        </p:nvSpPr>
        <p:spPr>
          <a:xfrm>
            <a:off x="1610228" y="4524603"/>
            <a:ext cx="82146" cy="135260"/>
          </a:xfrm>
          <a:prstGeom prst="roundRect">
            <a:avLst/>
          </a:prstGeom>
          <a:noFill/>
          <a:ln w="28575">
            <a:solidFill>
              <a:srgbClr val="CC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5" name="直線矢印コネクタ 234"/>
          <p:cNvCxnSpPr/>
          <p:nvPr/>
        </p:nvCxnSpPr>
        <p:spPr>
          <a:xfrm flipH="1">
            <a:off x="1503836" y="4706340"/>
            <a:ext cx="875942" cy="0"/>
          </a:xfrm>
          <a:prstGeom prst="straightConnector1">
            <a:avLst/>
          </a:prstGeom>
          <a:ln w="28575">
            <a:solidFill>
              <a:srgbClr val="CCCC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矢印コネクタ 235"/>
          <p:cNvCxnSpPr/>
          <p:nvPr/>
        </p:nvCxnSpPr>
        <p:spPr>
          <a:xfrm flipH="1">
            <a:off x="1513362" y="4588712"/>
            <a:ext cx="89051" cy="0"/>
          </a:xfrm>
          <a:prstGeom prst="straightConnector1">
            <a:avLst/>
          </a:prstGeom>
          <a:ln w="28575">
            <a:solidFill>
              <a:srgbClr val="CCCC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コネクタ 236"/>
          <p:cNvCxnSpPr/>
          <p:nvPr/>
        </p:nvCxnSpPr>
        <p:spPr>
          <a:xfrm>
            <a:off x="1513362" y="4586800"/>
            <a:ext cx="0" cy="359529"/>
          </a:xfrm>
          <a:prstGeom prst="line">
            <a:avLst/>
          </a:prstGeom>
          <a:ln w="28575">
            <a:solidFill>
              <a:srgbClr val="CCCC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線コネクタ 237"/>
          <p:cNvCxnSpPr/>
          <p:nvPr/>
        </p:nvCxnSpPr>
        <p:spPr>
          <a:xfrm>
            <a:off x="2372019" y="4687288"/>
            <a:ext cx="0" cy="193324"/>
          </a:xfrm>
          <a:prstGeom prst="line">
            <a:avLst/>
          </a:prstGeom>
          <a:ln w="28575">
            <a:solidFill>
              <a:srgbClr val="CC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矢印コネクタ 168"/>
          <p:cNvCxnSpPr/>
          <p:nvPr/>
        </p:nvCxnSpPr>
        <p:spPr>
          <a:xfrm flipH="1">
            <a:off x="1493840" y="4676207"/>
            <a:ext cx="964889" cy="0"/>
          </a:xfrm>
          <a:prstGeom prst="straightConnector1">
            <a:avLst/>
          </a:prstGeom>
          <a:ln w="28575">
            <a:solidFill>
              <a:srgbClr val="3333FF"/>
            </a:solidFill>
            <a:headEnd type="triangle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角丸四角形 170"/>
          <p:cNvSpPr/>
          <p:nvPr/>
        </p:nvSpPr>
        <p:spPr>
          <a:xfrm>
            <a:off x="1986716" y="4643349"/>
            <a:ext cx="197150" cy="6571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0" name="直線コネクタ 239"/>
          <p:cNvCxnSpPr/>
          <p:nvPr/>
        </p:nvCxnSpPr>
        <p:spPr>
          <a:xfrm>
            <a:off x="3543351" y="4593026"/>
            <a:ext cx="0" cy="407939"/>
          </a:xfrm>
          <a:prstGeom prst="line">
            <a:avLst/>
          </a:prstGeom>
          <a:ln w="28575">
            <a:solidFill>
              <a:srgbClr val="CC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矢印コネクタ 241"/>
          <p:cNvCxnSpPr/>
          <p:nvPr/>
        </p:nvCxnSpPr>
        <p:spPr>
          <a:xfrm flipH="1">
            <a:off x="1506714" y="4761093"/>
            <a:ext cx="328584" cy="0"/>
          </a:xfrm>
          <a:prstGeom prst="straightConnector1">
            <a:avLst/>
          </a:prstGeom>
          <a:ln w="28575">
            <a:solidFill>
              <a:srgbClr val="CCCC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/>
          <p:nvPr/>
        </p:nvCxnSpPr>
        <p:spPr>
          <a:xfrm>
            <a:off x="1829123" y="4745859"/>
            <a:ext cx="0" cy="1907963"/>
          </a:xfrm>
          <a:prstGeom prst="line">
            <a:avLst/>
          </a:prstGeom>
          <a:ln w="28575">
            <a:solidFill>
              <a:srgbClr val="CC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コネクタ 245"/>
          <p:cNvCxnSpPr/>
          <p:nvPr/>
        </p:nvCxnSpPr>
        <p:spPr>
          <a:xfrm>
            <a:off x="2372695" y="6600952"/>
            <a:ext cx="0" cy="193324"/>
          </a:xfrm>
          <a:prstGeom prst="line">
            <a:avLst/>
          </a:prstGeom>
          <a:ln w="28575">
            <a:solidFill>
              <a:srgbClr val="33C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コネクタ 246"/>
          <p:cNvCxnSpPr/>
          <p:nvPr/>
        </p:nvCxnSpPr>
        <p:spPr>
          <a:xfrm>
            <a:off x="3544027" y="6506690"/>
            <a:ext cx="0" cy="407939"/>
          </a:xfrm>
          <a:prstGeom prst="line">
            <a:avLst/>
          </a:prstGeom>
          <a:ln w="28575">
            <a:solidFill>
              <a:srgbClr val="33C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角丸四角形 247"/>
          <p:cNvSpPr/>
          <p:nvPr/>
        </p:nvSpPr>
        <p:spPr>
          <a:xfrm>
            <a:off x="1614991" y="6430715"/>
            <a:ext cx="82146" cy="135260"/>
          </a:xfrm>
          <a:prstGeom prst="roundRect">
            <a:avLst/>
          </a:prstGeom>
          <a:noFill/>
          <a:ln w="28575"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9" name="直線矢印コネクタ 248"/>
          <p:cNvCxnSpPr/>
          <p:nvPr/>
        </p:nvCxnSpPr>
        <p:spPr>
          <a:xfrm flipH="1">
            <a:off x="1508599" y="6617215"/>
            <a:ext cx="875942" cy="0"/>
          </a:xfrm>
          <a:prstGeom prst="straightConnector1">
            <a:avLst/>
          </a:prstGeom>
          <a:ln w="28575">
            <a:solidFill>
              <a:srgbClr val="33CC3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コネクタ 249"/>
          <p:cNvCxnSpPr/>
          <p:nvPr/>
        </p:nvCxnSpPr>
        <p:spPr>
          <a:xfrm>
            <a:off x="1518125" y="6492912"/>
            <a:ext cx="0" cy="359529"/>
          </a:xfrm>
          <a:prstGeom prst="line">
            <a:avLst/>
          </a:prstGeom>
          <a:ln w="28575">
            <a:solidFill>
              <a:srgbClr val="33CC3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矢印コネクタ 250"/>
          <p:cNvCxnSpPr/>
          <p:nvPr/>
        </p:nvCxnSpPr>
        <p:spPr>
          <a:xfrm flipH="1">
            <a:off x="1511477" y="6676731"/>
            <a:ext cx="328584" cy="0"/>
          </a:xfrm>
          <a:prstGeom prst="straightConnector1">
            <a:avLst/>
          </a:prstGeom>
          <a:ln w="28575">
            <a:solidFill>
              <a:srgbClr val="33CC3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矢印コネクタ 251"/>
          <p:cNvCxnSpPr/>
          <p:nvPr/>
        </p:nvCxnSpPr>
        <p:spPr>
          <a:xfrm flipH="1">
            <a:off x="1513362" y="6506690"/>
            <a:ext cx="89051" cy="0"/>
          </a:xfrm>
          <a:prstGeom prst="straightConnector1">
            <a:avLst/>
          </a:prstGeom>
          <a:ln w="28575">
            <a:solidFill>
              <a:srgbClr val="33CC3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角丸四角形 128"/>
          <p:cNvSpPr/>
          <p:nvPr/>
        </p:nvSpPr>
        <p:spPr>
          <a:xfrm>
            <a:off x="1986716" y="6551422"/>
            <a:ext cx="197150" cy="6571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4" name="直線コネクタ 253"/>
          <p:cNvCxnSpPr/>
          <p:nvPr/>
        </p:nvCxnSpPr>
        <p:spPr>
          <a:xfrm>
            <a:off x="1822424" y="6676731"/>
            <a:ext cx="0" cy="1877345"/>
          </a:xfrm>
          <a:prstGeom prst="line">
            <a:avLst/>
          </a:prstGeom>
          <a:ln w="28575">
            <a:solidFill>
              <a:srgbClr val="33C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コネクタ 252"/>
          <p:cNvCxnSpPr/>
          <p:nvPr/>
        </p:nvCxnSpPr>
        <p:spPr>
          <a:xfrm>
            <a:off x="2406599" y="2786594"/>
            <a:ext cx="0" cy="1873269"/>
          </a:xfrm>
          <a:prstGeom prst="line">
            <a:avLst/>
          </a:prstGeom>
          <a:ln w="28575">
            <a:solidFill>
              <a:srgbClr val="FF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/>
          <p:nvPr/>
        </p:nvCxnSpPr>
        <p:spPr>
          <a:xfrm>
            <a:off x="2406599" y="4716016"/>
            <a:ext cx="0" cy="1849959"/>
          </a:xfrm>
          <a:prstGeom prst="line">
            <a:avLst/>
          </a:prstGeom>
          <a:ln w="28575">
            <a:solidFill>
              <a:srgbClr val="FF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角丸四角形 263"/>
          <p:cNvSpPr/>
          <p:nvPr/>
        </p:nvSpPr>
        <p:spPr>
          <a:xfrm>
            <a:off x="2529491" y="5148948"/>
            <a:ext cx="82146" cy="135260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5" name="直線矢印コネクタ 264"/>
          <p:cNvCxnSpPr/>
          <p:nvPr/>
        </p:nvCxnSpPr>
        <p:spPr>
          <a:xfrm flipH="1">
            <a:off x="2435679" y="5336117"/>
            <a:ext cx="1708638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矢印コネクタ 265"/>
          <p:cNvCxnSpPr/>
          <p:nvPr/>
        </p:nvCxnSpPr>
        <p:spPr>
          <a:xfrm flipH="1">
            <a:off x="2435679" y="5228016"/>
            <a:ext cx="98575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コネクタ 266"/>
          <p:cNvCxnSpPr/>
          <p:nvPr/>
        </p:nvCxnSpPr>
        <p:spPr>
          <a:xfrm>
            <a:off x="2432836" y="4738265"/>
            <a:ext cx="0" cy="1849959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コネクタ 267"/>
          <p:cNvCxnSpPr/>
          <p:nvPr/>
        </p:nvCxnSpPr>
        <p:spPr>
          <a:xfrm>
            <a:off x="2409442" y="6617215"/>
            <a:ext cx="0" cy="1849959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コネクタ 268"/>
          <p:cNvCxnSpPr/>
          <p:nvPr/>
        </p:nvCxnSpPr>
        <p:spPr>
          <a:xfrm>
            <a:off x="4122513" y="3398216"/>
            <a:ext cx="0" cy="1937901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コネクタ 269"/>
          <p:cNvCxnSpPr/>
          <p:nvPr/>
        </p:nvCxnSpPr>
        <p:spPr>
          <a:xfrm>
            <a:off x="4128217" y="5344057"/>
            <a:ext cx="0" cy="190504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コネクタ 274"/>
          <p:cNvCxnSpPr/>
          <p:nvPr/>
        </p:nvCxnSpPr>
        <p:spPr>
          <a:xfrm>
            <a:off x="2977456" y="4325909"/>
            <a:ext cx="0" cy="1893706"/>
          </a:xfrm>
          <a:prstGeom prst="line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矢印コネクタ 276"/>
          <p:cNvCxnSpPr/>
          <p:nvPr/>
        </p:nvCxnSpPr>
        <p:spPr>
          <a:xfrm flipH="1">
            <a:off x="1690559" y="4634072"/>
            <a:ext cx="1872930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角丸四角形 277"/>
          <p:cNvSpPr/>
          <p:nvPr/>
        </p:nvSpPr>
        <p:spPr>
          <a:xfrm>
            <a:off x="1953426" y="4856429"/>
            <a:ext cx="82146" cy="135260"/>
          </a:xfrm>
          <a:prstGeom prst="round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9" name="直線矢印コネクタ 278"/>
          <p:cNvCxnSpPr/>
          <p:nvPr/>
        </p:nvCxnSpPr>
        <p:spPr>
          <a:xfrm flipH="1">
            <a:off x="2035573" y="4893113"/>
            <a:ext cx="352444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矢印コネクタ 279"/>
          <p:cNvCxnSpPr/>
          <p:nvPr/>
        </p:nvCxnSpPr>
        <p:spPr>
          <a:xfrm flipH="1">
            <a:off x="1854852" y="5024547"/>
            <a:ext cx="170863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矢印コネクタ 280"/>
          <p:cNvCxnSpPr/>
          <p:nvPr/>
        </p:nvCxnSpPr>
        <p:spPr>
          <a:xfrm flipH="1">
            <a:off x="1854852" y="4925972"/>
            <a:ext cx="98575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角丸四角形 281"/>
          <p:cNvSpPr/>
          <p:nvPr/>
        </p:nvSpPr>
        <p:spPr>
          <a:xfrm>
            <a:off x="1626226" y="4548185"/>
            <a:ext cx="82146" cy="1352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3" name="直線矢印コネクタ 282"/>
          <p:cNvCxnSpPr/>
          <p:nvPr/>
        </p:nvCxnSpPr>
        <p:spPr>
          <a:xfrm flipH="1">
            <a:off x="1519834" y="4729922"/>
            <a:ext cx="875942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矢印コネクタ 283"/>
          <p:cNvCxnSpPr/>
          <p:nvPr/>
        </p:nvCxnSpPr>
        <p:spPr>
          <a:xfrm flipH="1">
            <a:off x="1529360" y="4612294"/>
            <a:ext cx="89051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コネクタ 284"/>
          <p:cNvCxnSpPr/>
          <p:nvPr/>
        </p:nvCxnSpPr>
        <p:spPr>
          <a:xfrm>
            <a:off x="1529360" y="4610382"/>
            <a:ext cx="0" cy="359529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コネクタ 285"/>
          <p:cNvCxnSpPr/>
          <p:nvPr/>
        </p:nvCxnSpPr>
        <p:spPr>
          <a:xfrm>
            <a:off x="2388017" y="4710870"/>
            <a:ext cx="0" cy="1933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コネクタ 287"/>
          <p:cNvCxnSpPr/>
          <p:nvPr/>
        </p:nvCxnSpPr>
        <p:spPr>
          <a:xfrm>
            <a:off x="3568875" y="4621371"/>
            <a:ext cx="0" cy="4079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矢印コネクタ 288"/>
          <p:cNvCxnSpPr/>
          <p:nvPr/>
        </p:nvCxnSpPr>
        <p:spPr>
          <a:xfrm flipH="1">
            <a:off x="1522712" y="4784675"/>
            <a:ext cx="328584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コネクタ 289"/>
          <p:cNvCxnSpPr/>
          <p:nvPr/>
        </p:nvCxnSpPr>
        <p:spPr>
          <a:xfrm>
            <a:off x="1856613" y="4781387"/>
            <a:ext cx="0" cy="8110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3" name="テキスト ボックス 292"/>
              <p:cNvSpPr txBox="1"/>
              <p:nvPr/>
            </p:nvSpPr>
            <p:spPr>
              <a:xfrm>
                <a:off x="305224" y="644173"/>
                <a:ext cx="117956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×</m:t>
                      </m:r>
                      <m:r>
                        <a:rPr kumimoji="1" lang="en-US" altLang="ja-JP" sz="32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kumimoji="1" lang="ja-JP" altLang="en-US" sz="3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93" name="テキスト ボックス 2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24" y="644173"/>
                <a:ext cx="1179560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4" name="テキスト ボックス 293"/>
              <p:cNvSpPr txBox="1"/>
              <p:nvPr/>
            </p:nvSpPr>
            <p:spPr>
              <a:xfrm>
                <a:off x="308273" y="2483768"/>
                <a:ext cx="117956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×</m:t>
                      </m:r>
                      <m:r>
                        <a:rPr kumimoji="1" lang="en-US" altLang="ja-JP" sz="3200" b="1" i="1" smtClean="0">
                          <a:solidFill>
                            <a:srgbClr val="3333FF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kumimoji="1" lang="ja-JP" altLang="en-US" sz="3200" b="1" dirty="0">
                  <a:solidFill>
                    <a:srgbClr val="3333FF"/>
                  </a:solidFill>
                </a:endParaRPr>
              </a:p>
            </p:txBody>
          </p:sp>
        </mc:Choice>
        <mc:Fallback>
          <p:sp>
            <p:nvSpPr>
              <p:cNvPr id="294" name="テキスト ボックス 2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73" y="2483768"/>
                <a:ext cx="1179560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5" name="テキスト ボックス 294"/>
              <p:cNvSpPr txBox="1"/>
              <p:nvPr/>
            </p:nvSpPr>
            <p:spPr>
              <a:xfrm>
                <a:off x="308273" y="4211960"/>
                <a:ext cx="117956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solidFill>
                            <a:srgbClr val="CCCC00"/>
                          </a:solidFill>
                          <a:latin typeface="Cambria Math"/>
                        </a:rPr>
                        <m:t>×</m:t>
                      </m:r>
                      <m:r>
                        <a:rPr kumimoji="1" lang="en-US" altLang="ja-JP" sz="3200" b="1" i="1" smtClean="0">
                          <a:solidFill>
                            <a:srgbClr val="CCCC0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kumimoji="1" lang="ja-JP" altLang="en-US" sz="3200" b="1" dirty="0">
                  <a:solidFill>
                    <a:srgbClr val="CCCC00"/>
                  </a:solidFill>
                </a:endParaRPr>
              </a:p>
            </p:txBody>
          </p:sp>
        </mc:Choice>
        <mc:Fallback>
          <p:sp>
            <p:nvSpPr>
              <p:cNvPr id="295" name="テキスト ボックス 2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73" y="4211960"/>
                <a:ext cx="1179560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6" name="テキスト ボックス 295"/>
              <p:cNvSpPr txBox="1"/>
              <p:nvPr/>
            </p:nvSpPr>
            <p:spPr>
              <a:xfrm>
                <a:off x="305224" y="6291481"/>
                <a:ext cx="117956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solidFill>
                            <a:srgbClr val="33CC33"/>
                          </a:solidFill>
                          <a:latin typeface="Cambria Math"/>
                        </a:rPr>
                        <m:t>×</m:t>
                      </m:r>
                      <m:r>
                        <a:rPr kumimoji="1" lang="en-US" altLang="ja-JP" sz="3200" b="1" i="1" smtClean="0">
                          <a:solidFill>
                            <a:srgbClr val="33CC33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kumimoji="1" lang="ja-JP" altLang="en-US" sz="3200" b="1" dirty="0">
                  <a:solidFill>
                    <a:srgbClr val="33CC33"/>
                  </a:solidFill>
                </a:endParaRPr>
              </a:p>
            </p:txBody>
          </p:sp>
        </mc:Choice>
        <mc:Fallback>
          <p:sp>
            <p:nvSpPr>
              <p:cNvPr id="296" name="テキスト ボックス 2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24" y="6291481"/>
                <a:ext cx="1179560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7" name="テキスト ボックス 296"/>
              <p:cNvSpPr txBox="1"/>
              <p:nvPr/>
            </p:nvSpPr>
            <p:spPr>
              <a:xfrm>
                <a:off x="1832876" y="3131840"/>
                <a:ext cx="8040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1" i="1" smtClean="0">
                          <a:solidFill>
                            <a:srgbClr val="FF00FF"/>
                          </a:solidFill>
                          <a:latin typeface="Cambria Math"/>
                        </a:rPr>
                        <m:t>×</m:t>
                      </m:r>
                      <m:r>
                        <a:rPr kumimoji="1" lang="en-US" altLang="ja-JP" sz="1600" b="1" i="1" smtClean="0">
                          <a:solidFill>
                            <a:srgbClr val="FF00FF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kumimoji="1" lang="ja-JP" altLang="en-US" sz="1600" b="1" dirty="0">
                  <a:solidFill>
                    <a:srgbClr val="FF00FF"/>
                  </a:solidFill>
                </a:endParaRPr>
              </a:p>
            </p:txBody>
          </p:sp>
        </mc:Choice>
        <mc:Fallback>
          <p:sp>
            <p:nvSpPr>
              <p:cNvPr id="297" name="テキスト ボックス 2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876" y="3131840"/>
                <a:ext cx="804036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8" name="テキスト ボックス 297"/>
              <p:cNvSpPr txBox="1"/>
              <p:nvPr/>
            </p:nvSpPr>
            <p:spPr>
              <a:xfrm>
                <a:off x="1844824" y="4984998"/>
                <a:ext cx="8040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1" i="1" smtClean="0">
                          <a:solidFill>
                            <a:srgbClr val="FF00FF"/>
                          </a:solidFill>
                          <a:latin typeface="Cambria Math"/>
                        </a:rPr>
                        <m:t>×</m:t>
                      </m:r>
                      <m:r>
                        <a:rPr kumimoji="1" lang="en-US" altLang="ja-JP" sz="1600" b="1" i="1" smtClean="0">
                          <a:solidFill>
                            <a:srgbClr val="FF00FF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kumimoji="1" lang="ja-JP" altLang="en-US" sz="1600" b="1" dirty="0">
                  <a:solidFill>
                    <a:srgbClr val="FF00FF"/>
                  </a:solidFill>
                </a:endParaRPr>
              </a:p>
            </p:txBody>
          </p:sp>
        </mc:Choice>
        <mc:Fallback>
          <p:sp>
            <p:nvSpPr>
              <p:cNvPr id="298" name="テキスト ボックス 2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824" y="4984998"/>
                <a:ext cx="804036" cy="3385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9" name="テキスト ボックス 298"/>
              <p:cNvSpPr txBox="1"/>
              <p:nvPr/>
            </p:nvSpPr>
            <p:spPr>
              <a:xfrm>
                <a:off x="1844824" y="5137398"/>
                <a:ext cx="8040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1" i="1" smtClean="0">
                          <a:solidFill>
                            <a:srgbClr val="FF9900"/>
                          </a:solidFill>
                          <a:latin typeface="Cambria Math"/>
                        </a:rPr>
                        <m:t>×</m:t>
                      </m:r>
                      <m:r>
                        <a:rPr kumimoji="1" lang="en-US" altLang="ja-JP" sz="1600" b="1" i="1" smtClean="0">
                          <a:solidFill>
                            <a:srgbClr val="FF990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kumimoji="1" lang="ja-JP" altLang="en-US" sz="1600" b="1" dirty="0">
                  <a:solidFill>
                    <a:srgbClr val="FF9900"/>
                  </a:solidFill>
                </a:endParaRPr>
              </a:p>
            </p:txBody>
          </p:sp>
        </mc:Choice>
        <mc:Fallback>
          <p:sp>
            <p:nvSpPr>
              <p:cNvPr id="299" name="テキスト ボックス 2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824" y="5137398"/>
                <a:ext cx="804036" cy="3385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0" name="テキスト ボックス 299"/>
              <p:cNvSpPr txBox="1"/>
              <p:nvPr/>
            </p:nvSpPr>
            <p:spPr>
              <a:xfrm>
                <a:off x="1844824" y="6948264"/>
                <a:ext cx="8040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1" i="1" smtClean="0">
                          <a:solidFill>
                            <a:srgbClr val="FF9900"/>
                          </a:solidFill>
                          <a:latin typeface="Cambria Math"/>
                        </a:rPr>
                        <m:t>×</m:t>
                      </m:r>
                      <m:r>
                        <a:rPr kumimoji="1" lang="en-US" altLang="ja-JP" sz="1600" b="1" i="1" smtClean="0">
                          <a:solidFill>
                            <a:srgbClr val="FF990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kumimoji="1" lang="ja-JP" altLang="en-US" sz="1600" b="1" dirty="0">
                  <a:solidFill>
                    <a:srgbClr val="FF9900"/>
                  </a:solidFill>
                </a:endParaRPr>
              </a:p>
            </p:txBody>
          </p:sp>
        </mc:Choice>
        <mc:Fallback>
          <p:sp>
            <p:nvSpPr>
              <p:cNvPr id="300" name="テキスト ボックス 2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824" y="6948264"/>
                <a:ext cx="804036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1" name="テキスト ボックス 300"/>
              <p:cNvSpPr txBox="1"/>
              <p:nvPr/>
            </p:nvSpPr>
            <p:spPr>
              <a:xfrm>
                <a:off x="3933056" y="4055522"/>
                <a:ext cx="8040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×</m:t>
                      </m:r>
                      <m:r>
                        <a:rPr kumimoji="1" lang="en-US" altLang="ja-JP" sz="16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kumimoji="1" lang="ja-JP" altLang="en-US" sz="16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01" name="テキスト ボックス 3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3056" y="4055522"/>
                <a:ext cx="804036" cy="33855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2" name="テキスト ボックス 301"/>
              <p:cNvSpPr txBox="1"/>
              <p:nvPr/>
            </p:nvSpPr>
            <p:spPr>
              <a:xfrm>
                <a:off x="3940158" y="5949677"/>
                <a:ext cx="8040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×</m:t>
                      </m:r>
                      <m:r>
                        <a:rPr kumimoji="1" lang="en-US" altLang="ja-JP" sz="16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kumimoji="1" lang="ja-JP" altLang="en-US" sz="16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02" name="テキスト ボックス 3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158" y="5949677"/>
                <a:ext cx="804036" cy="33855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3" name="テキスト ボックス 302"/>
              <p:cNvSpPr txBox="1"/>
              <p:nvPr/>
            </p:nvSpPr>
            <p:spPr>
              <a:xfrm>
                <a:off x="2399415" y="5308848"/>
                <a:ext cx="8040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×</m:t>
                      </m:r>
                      <m:r>
                        <a:rPr kumimoji="1" lang="en-US" altLang="ja-JP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kumimoji="1" lang="ja-JP" alt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03" name="テキスト ボックス 3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415" y="5308848"/>
                <a:ext cx="804036" cy="33855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4" name="テキスト ボックス 303"/>
              <p:cNvSpPr txBox="1"/>
              <p:nvPr/>
            </p:nvSpPr>
            <p:spPr>
              <a:xfrm>
                <a:off x="305224" y="4563289"/>
                <a:ext cx="117956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×</m:t>
                      </m:r>
                      <m:r>
                        <a:rPr kumimoji="1" lang="en-US" altLang="ja-JP" sz="32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kumimoji="1" lang="ja-JP" altLang="en-US" sz="3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04" name="テキスト ボックス 3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24" y="4563289"/>
                <a:ext cx="1179560" cy="58477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562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/>
          <p:cNvCxnSpPr/>
          <p:nvPr/>
        </p:nvCxnSpPr>
        <p:spPr>
          <a:xfrm>
            <a:off x="1822424" y="611560"/>
            <a:ext cx="0" cy="3943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2397446" y="611560"/>
            <a:ext cx="0" cy="3943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2972469" y="611560"/>
            <a:ext cx="0" cy="3943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3547491" y="611560"/>
            <a:ext cx="0" cy="3943009"/>
          </a:xfrm>
          <a:prstGeom prst="line">
            <a:avLst/>
          </a:prstGeom>
          <a:ln>
            <a:solidFill>
              <a:schemeClr val="tx1"/>
            </a:solidFill>
            <a:tail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4122513" y="611560"/>
            <a:ext cx="0" cy="3943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角丸四角形 9"/>
          <p:cNvSpPr/>
          <p:nvPr/>
        </p:nvSpPr>
        <p:spPr>
          <a:xfrm>
            <a:off x="1592415" y="706310"/>
            <a:ext cx="82146" cy="13526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/>
          <p:cNvCxnSpPr/>
          <p:nvPr/>
        </p:nvCxnSpPr>
        <p:spPr>
          <a:xfrm flipH="1">
            <a:off x="1674561" y="742994"/>
            <a:ext cx="1297907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H="1">
            <a:off x="1674561" y="808711"/>
            <a:ext cx="187293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flipH="1">
            <a:off x="1493840" y="874428"/>
            <a:ext cx="903606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H="1">
            <a:off x="1493840" y="775852"/>
            <a:ext cx="98575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角丸四角形 19"/>
          <p:cNvSpPr/>
          <p:nvPr/>
        </p:nvSpPr>
        <p:spPr>
          <a:xfrm>
            <a:off x="1986716" y="841570"/>
            <a:ext cx="197150" cy="6571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/>
          <p:cNvCxnSpPr/>
          <p:nvPr/>
        </p:nvCxnSpPr>
        <p:spPr>
          <a:xfrm flipH="1">
            <a:off x="1493840" y="943970"/>
            <a:ext cx="328584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角丸四角形 22"/>
          <p:cNvSpPr/>
          <p:nvPr/>
        </p:nvSpPr>
        <p:spPr>
          <a:xfrm>
            <a:off x="1937428" y="1031068"/>
            <a:ext cx="82146" cy="13526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矢印コネクタ 23"/>
          <p:cNvCxnSpPr/>
          <p:nvPr/>
        </p:nvCxnSpPr>
        <p:spPr>
          <a:xfrm flipH="1">
            <a:off x="2019575" y="1067752"/>
            <a:ext cx="377872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flipH="1">
            <a:off x="2019575" y="1133469"/>
            <a:ext cx="952894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H="1">
            <a:off x="1838854" y="1199186"/>
            <a:ext cx="1708638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 flipH="1">
            <a:off x="1838854" y="1100611"/>
            <a:ext cx="98575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角丸四角形 27"/>
          <p:cNvSpPr/>
          <p:nvPr/>
        </p:nvSpPr>
        <p:spPr>
          <a:xfrm>
            <a:off x="3453349" y="1235870"/>
            <a:ext cx="197150" cy="6571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1723849" y="1235870"/>
            <a:ext cx="197150" cy="6571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角丸四角形 34"/>
          <p:cNvSpPr/>
          <p:nvPr/>
        </p:nvSpPr>
        <p:spPr>
          <a:xfrm>
            <a:off x="2508017" y="1334446"/>
            <a:ext cx="82146" cy="13526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矢印コネクタ 35"/>
          <p:cNvCxnSpPr/>
          <p:nvPr/>
        </p:nvCxnSpPr>
        <p:spPr>
          <a:xfrm flipH="1">
            <a:off x="2590163" y="1371130"/>
            <a:ext cx="377872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 flipH="1">
            <a:off x="2590163" y="1436847"/>
            <a:ext cx="952894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 flipH="1">
            <a:off x="2409442" y="1502563"/>
            <a:ext cx="1708638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 flipH="1">
            <a:off x="2409442" y="1403988"/>
            <a:ext cx="98575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角丸四角形 39"/>
          <p:cNvSpPr/>
          <p:nvPr/>
        </p:nvSpPr>
        <p:spPr>
          <a:xfrm>
            <a:off x="4023938" y="1539248"/>
            <a:ext cx="197150" cy="6571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角丸四角形 40"/>
          <p:cNvSpPr/>
          <p:nvPr/>
        </p:nvSpPr>
        <p:spPr>
          <a:xfrm>
            <a:off x="2294437" y="1539248"/>
            <a:ext cx="197150" cy="6571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角丸四角形 41"/>
          <p:cNvSpPr/>
          <p:nvPr/>
        </p:nvSpPr>
        <p:spPr>
          <a:xfrm>
            <a:off x="3087473" y="1622520"/>
            <a:ext cx="82146" cy="13526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矢印コネクタ 42"/>
          <p:cNvCxnSpPr/>
          <p:nvPr/>
        </p:nvCxnSpPr>
        <p:spPr>
          <a:xfrm flipH="1">
            <a:off x="3169619" y="1659204"/>
            <a:ext cx="377872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 flipH="1">
            <a:off x="3169619" y="1724921"/>
            <a:ext cx="952894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>
            <a:off x="1822424" y="1790638"/>
            <a:ext cx="1150044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 flipH="1">
            <a:off x="2976576" y="1692062"/>
            <a:ext cx="110898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角丸四角形 46"/>
          <p:cNvSpPr/>
          <p:nvPr/>
        </p:nvSpPr>
        <p:spPr>
          <a:xfrm>
            <a:off x="1723849" y="1827322"/>
            <a:ext cx="197150" cy="6571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角丸四角形 47"/>
          <p:cNvSpPr/>
          <p:nvPr/>
        </p:nvSpPr>
        <p:spPr>
          <a:xfrm>
            <a:off x="2873893" y="1827322"/>
            <a:ext cx="197150" cy="6571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角丸四角形 49"/>
          <p:cNvSpPr/>
          <p:nvPr/>
        </p:nvSpPr>
        <p:spPr>
          <a:xfrm>
            <a:off x="3646066" y="1918246"/>
            <a:ext cx="82146" cy="13526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矢印コネクタ 50"/>
          <p:cNvCxnSpPr/>
          <p:nvPr/>
        </p:nvCxnSpPr>
        <p:spPr>
          <a:xfrm flipH="1">
            <a:off x="3728212" y="1954930"/>
            <a:ext cx="377872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/>
          <p:nvPr/>
        </p:nvCxnSpPr>
        <p:spPr>
          <a:xfrm>
            <a:off x="1822424" y="2020646"/>
            <a:ext cx="1823642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>
            <a:off x="2405661" y="2086364"/>
            <a:ext cx="114183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/>
          <p:nvPr/>
        </p:nvCxnSpPr>
        <p:spPr>
          <a:xfrm flipH="1">
            <a:off x="3547491" y="1987788"/>
            <a:ext cx="98575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角丸四角形 54"/>
          <p:cNvSpPr/>
          <p:nvPr/>
        </p:nvSpPr>
        <p:spPr>
          <a:xfrm>
            <a:off x="2282442" y="2123048"/>
            <a:ext cx="197150" cy="6571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角丸四角形 55"/>
          <p:cNvSpPr/>
          <p:nvPr/>
        </p:nvSpPr>
        <p:spPr>
          <a:xfrm>
            <a:off x="3432486" y="2123048"/>
            <a:ext cx="197150" cy="6571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角丸四角形 59"/>
          <p:cNvSpPr/>
          <p:nvPr/>
        </p:nvSpPr>
        <p:spPr>
          <a:xfrm>
            <a:off x="3810358" y="2254481"/>
            <a:ext cx="82146" cy="13526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矢印コネクタ 60"/>
          <p:cNvCxnSpPr/>
          <p:nvPr/>
        </p:nvCxnSpPr>
        <p:spPr>
          <a:xfrm>
            <a:off x="1822424" y="2291166"/>
            <a:ext cx="1987934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/>
          <p:nvPr/>
        </p:nvCxnSpPr>
        <p:spPr>
          <a:xfrm>
            <a:off x="2397446" y="2356882"/>
            <a:ext cx="1412912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/>
          <p:nvPr/>
        </p:nvCxnSpPr>
        <p:spPr>
          <a:xfrm>
            <a:off x="2980683" y="2422599"/>
            <a:ext cx="114183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/>
          <p:nvPr/>
        </p:nvCxnSpPr>
        <p:spPr>
          <a:xfrm>
            <a:off x="3892504" y="2324024"/>
            <a:ext cx="230008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角丸四角形 64"/>
          <p:cNvSpPr/>
          <p:nvPr/>
        </p:nvSpPr>
        <p:spPr>
          <a:xfrm>
            <a:off x="2873893" y="2459283"/>
            <a:ext cx="197150" cy="6571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角丸四角形 65"/>
          <p:cNvSpPr/>
          <p:nvPr/>
        </p:nvSpPr>
        <p:spPr>
          <a:xfrm>
            <a:off x="4023938" y="2459283"/>
            <a:ext cx="197150" cy="6571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角丸四角形 72"/>
          <p:cNvSpPr/>
          <p:nvPr/>
        </p:nvSpPr>
        <p:spPr>
          <a:xfrm>
            <a:off x="1592415" y="2614383"/>
            <a:ext cx="82146" cy="13526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4" name="直線矢印コネクタ 73"/>
          <p:cNvCxnSpPr/>
          <p:nvPr/>
        </p:nvCxnSpPr>
        <p:spPr>
          <a:xfrm flipH="1">
            <a:off x="1674561" y="2651067"/>
            <a:ext cx="1297907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/>
          <p:nvPr/>
        </p:nvCxnSpPr>
        <p:spPr>
          <a:xfrm flipH="1">
            <a:off x="1674561" y="2716784"/>
            <a:ext cx="187293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/>
          <p:nvPr/>
        </p:nvCxnSpPr>
        <p:spPr>
          <a:xfrm flipH="1">
            <a:off x="1493840" y="2782501"/>
            <a:ext cx="903606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/>
          <p:nvPr/>
        </p:nvCxnSpPr>
        <p:spPr>
          <a:xfrm flipH="1">
            <a:off x="1493840" y="2683925"/>
            <a:ext cx="98575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角丸四角形 77"/>
          <p:cNvSpPr/>
          <p:nvPr/>
        </p:nvSpPr>
        <p:spPr>
          <a:xfrm>
            <a:off x="1986716" y="2749643"/>
            <a:ext cx="197150" cy="6571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9" name="直線矢印コネクタ 78"/>
          <p:cNvCxnSpPr/>
          <p:nvPr/>
        </p:nvCxnSpPr>
        <p:spPr>
          <a:xfrm flipH="1">
            <a:off x="1493840" y="2852043"/>
            <a:ext cx="328584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角丸四角形 79"/>
          <p:cNvSpPr/>
          <p:nvPr/>
        </p:nvSpPr>
        <p:spPr>
          <a:xfrm>
            <a:off x="1937428" y="2939141"/>
            <a:ext cx="82146" cy="13526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1" name="直線矢印コネクタ 80"/>
          <p:cNvCxnSpPr/>
          <p:nvPr/>
        </p:nvCxnSpPr>
        <p:spPr>
          <a:xfrm flipH="1">
            <a:off x="2019575" y="2975825"/>
            <a:ext cx="377872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/>
          <p:nvPr/>
        </p:nvCxnSpPr>
        <p:spPr>
          <a:xfrm flipH="1">
            <a:off x="2019575" y="3041542"/>
            <a:ext cx="952894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/>
          <p:cNvCxnSpPr/>
          <p:nvPr/>
        </p:nvCxnSpPr>
        <p:spPr>
          <a:xfrm flipH="1">
            <a:off x="1838854" y="3107259"/>
            <a:ext cx="1708638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/>
          <p:nvPr/>
        </p:nvCxnSpPr>
        <p:spPr>
          <a:xfrm flipH="1">
            <a:off x="1838854" y="3008684"/>
            <a:ext cx="98575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角丸四角形 84"/>
          <p:cNvSpPr/>
          <p:nvPr/>
        </p:nvSpPr>
        <p:spPr>
          <a:xfrm>
            <a:off x="3453349" y="3143943"/>
            <a:ext cx="197150" cy="6571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角丸四角形 85"/>
          <p:cNvSpPr/>
          <p:nvPr/>
        </p:nvSpPr>
        <p:spPr>
          <a:xfrm>
            <a:off x="1723849" y="3143943"/>
            <a:ext cx="197150" cy="6571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角丸四角形 86"/>
          <p:cNvSpPr/>
          <p:nvPr/>
        </p:nvSpPr>
        <p:spPr>
          <a:xfrm>
            <a:off x="2508017" y="3242519"/>
            <a:ext cx="82146" cy="13526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8" name="直線矢印コネクタ 87"/>
          <p:cNvCxnSpPr/>
          <p:nvPr/>
        </p:nvCxnSpPr>
        <p:spPr>
          <a:xfrm flipH="1">
            <a:off x="2590163" y="3279203"/>
            <a:ext cx="377872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/>
          <p:nvPr/>
        </p:nvCxnSpPr>
        <p:spPr>
          <a:xfrm flipH="1">
            <a:off x="2590163" y="3344920"/>
            <a:ext cx="952894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/>
          <p:cNvCxnSpPr/>
          <p:nvPr/>
        </p:nvCxnSpPr>
        <p:spPr>
          <a:xfrm flipH="1">
            <a:off x="2409442" y="3410636"/>
            <a:ext cx="1708638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/>
          <p:nvPr/>
        </p:nvCxnSpPr>
        <p:spPr>
          <a:xfrm flipH="1">
            <a:off x="2409442" y="3312061"/>
            <a:ext cx="98575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角丸四角形 91"/>
          <p:cNvSpPr/>
          <p:nvPr/>
        </p:nvSpPr>
        <p:spPr>
          <a:xfrm>
            <a:off x="4023938" y="3447321"/>
            <a:ext cx="197150" cy="6571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角丸四角形 92"/>
          <p:cNvSpPr/>
          <p:nvPr/>
        </p:nvSpPr>
        <p:spPr>
          <a:xfrm>
            <a:off x="2294437" y="3447321"/>
            <a:ext cx="197150" cy="6571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角丸四角形 93"/>
          <p:cNvSpPr/>
          <p:nvPr/>
        </p:nvSpPr>
        <p:spPr>
          <a:xfrm>
            <a:off x="3087473" y="3530593"/>
            <a:ext cx="82146" cy="13526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5" name="直線矢印コネクタ 94"/>
          <p:cNvCxnSpPr/>
          <p:nvPr/>
        </p:nvCxnSpPr>
        <p:spPr>
          <a:xfrm flipH="1">
            <a:off x="3169619" y="3567277"/>
            <a:ext cx="377872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/>
          <p:cNvCxnSpPr/>
          <p:nvPr/>
        </p:nvCxnSpPr>
        <p:spPr>
          <a:xfrm flipH="1">
            <a:off x="3169619" y="3632994"/>
            <a:ext cx="952894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/>
          <p:nvPr/>
        </p:nvCxnSpPr>
        <p:spPr>
          <a:xfrm>
            <a:off x="1822424" y="3698711"/>
            <a:ext cx="1166474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97"/>
          <p:cNvCxnSpPr/>
          <p:nvPr/>
        </p:nvCxnSpPr>
        <p:spPr>
          <a:xfrm flipH="1">
            <a:off x="2988898" y="3600135"/>
            <a:ext cx="98575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角丸四角形 98"/>
          <p:cNvSpPr/>
          <p:nvPr/>
        </p:nvSpPr>
        <p:spPr>
          <a:xfrm>
            <a:off x="1723849" y="3735395"/>
            <a:ext cx="197150" cy="6571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角丸四角形 99"/>
          <p:cNvSpPr/>
          <p:nvPr/>
        </p:nvSpPr>
        <p:spPr>
          <a:xfrm>
            <a:off x="2873893" y="3735395"/>
            <a:ext cx="197150" cy="6571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角丸四角形 100"/>
          <p:cNvSpPr/>
          <p:nvPr/>
        </p:nvSpPr>
        <p:spPr>
          <a:xfrm>
            <a:off x="3646066" y="3826319"/>
            <a:ext cx="82146" cy="13526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2" name="直線矢印コネクタ 101"/>
          <p:cNvCxnSpPr/>
          <p:nvPr/>
        </p:nvCxnSpPr>
        <p:spPr>
          <a:xfrm flipH="1">
            <a:off x="3728212" y="3863003"/>
            <a:ext cx="377872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/>
          <p:cNvCxnSpPr/>
          <p:nvPr/>
        </p:nvCxnSpPr>
        <p:spPr>
          <a:xfrm>
            <a:off x="1822424" y="3928719"/>
            <a:ext cx="1823642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矢印コネクタ 103"/>
          <p:cNvCxnSpPr/>
          <p:nvPr/>
        </p:nvCxnSpPr>
        <p:spPr>
          <a:xfrm>
            <a:off x="2405661" y="3994437"/>
            <a:ext cx="114183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/>
          <p:cNvCxnSpPr/>
          <p:nvPr/>
        </p:nvCxnSpPr>
        <p:spPr>
          <a:xfrm flipH="1">
            <a:off x="3547491" y="3895861"/>
            <a:ext cx="98575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角丸四角形 105"/>
          <p:cNvSpPr/>
          <p:nvPr/>
        </p:nvSpPr>
        <p:spPr>
          <a:xfrm>
            <a:off x="2282442" y="4031121"/>
            <a:ext cx="197150" cy="6571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角丸四角形 106"/>
          <p:cNvSpPr/>
          <p:nvPr/>
        </p:nvSpPr>
        <p:spPr>
          <a:xfrm>
            <a:off x="3432486" y="4031121"/>
            <a:ext cx="197150" cy="6571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角丸四角形 107"/>
          <p:cNvSpPr/>
          <p:nvPr/>
        </p:nvSpPr>
        <p:spPr>
          <a:xfrm>
            <a:off x="3810358" y="4162554"/>
            <a:ext cx="82146" cy="13526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9" name="直線矢印コネクタ 108"/>
          <p:cNvCxnSpPr/>
          <p:nvPr/>
        </p:nvCxnSpPr>
        <p:spPr>
          <a:xfrm>
            <a:off x="1822424" y="4199239"/>
            <a:ext cx="1987934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109"/>
          <p:cNvCxnSpPr/>
          <p:nvPr/>
        </p:nvCxnSpPr>
        <p:spPr>
          <a:xfrm>
            <a:off x="2397446" y="4264955"/>
            <a:ext cx="1412912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矢印コネクタ 110"/>
          <p:cNvCxnSpPr/>
          <p:nvPr/>
        </p:nvCxnSpPr>
        <p:spPr>
          <a:xfrm>
            <a:off x="2980683" y="4330672"/>
            <a:ext cx="114183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矢印コネクタ 111"/>
          <p:cNvCxnSpPr/>
          <p:nvPr/>
        </p:nvCxnSpPr>
        <p:spPr>
          <a:xfrm>
            <a:off x="3892504" y="4232097"/>
            <a:ext cx="230008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角丸四角形 112"/>
          <p:cNvSpPr/>
          <p:nvPr/>
        </p:nvSpPr>
        <p:spPr>
          <a:xfrm>
            <a:off x="2873893" y="4367356"/>
            <a:ext cx="197150" cy="6571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角丸四角形 113"/>
          <p:cNvSpPr/>
          <p:nvPr/>
        </p:nvSpPr>
        <p:spPr>
          <a:xfrm>
            <a:off x="4023938" y="4367356"/>
            <a:ext cx="197150" cy="6571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7" name="直線コネクタ 116"/>
          <p:cNvCxnSpPr/>
          <p:nvPr/>
        </p:nvCxnSpPr>
        <p:spPr>
          <a:xfrm>
            <a:off x="1822424" y="4413339"/>
            <a:ext cx="0" cy="4263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/>
          <p:cNvCxnSpPr/>
          <p:nvPr/>
        </p:nvCxnSpPr>
        <p:spPr>
          <a:xfrm>
            <a:off x="2397446" y="4413339"/>
            <a:ext cx="0" cy="4263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コネクタ 118"/>
          <p:cNvCxnSpPr/>
          <p:nvPr/>
        </p:nvCxnSpPr>
        <p:spPr>
          <a:xfrm>
            <a:off x="2972469" y="4413339"/>
            <a:ext cx="0" cy="4263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コネクタ 119"/>
          <p:cNvCxnSpPr/>
          <p:nvPr/>
        </p:nvCxnSpPr>
        <p:spPr>
          <a:xfrm>
            <a:off x="3547491" y="4413339"/>
            <a:ext cx="0" cy="4263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コネクタ 120"/>
          <p:cNvCxnSpPr/>
          <p:nvPr/>
        </p:nvCxnSpPr>
        <p:spPr>
          <a:xfrm>
            <a:off x="4122513" y="4413339"/>
            <a:ext cx="0" cy="4263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角丸四角形 165"/>
          <p:cNvSpPr/>
          <p:nvPr/>
        </p:nvSpPr>
        <p:spPr>
          <a:xfrm>
            <a:off x="1592415" y="4508089"/>
            <a:ext cx="82146" cy="13526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7" name="直線矢印コネクタ 166"/>
          <p:cNvCxnSpPr/>
          <p:nvPr/>
        </p:nvCxnSpPr>
        <p:spPr>
          <a:xfrm flipH="1">
            <a:off x="1674561" y="4544773"/>
            <a:ext cx="129790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矢印コネクタ 167"/>
          <p:cNvCxnSpPr/>
          <p:nvPr/>
        </p:nvCxnSpPr>
        <p:spPr>
          <a:xfrm flipH="1">
            <a:off x="1674561" y="4610490"/>
            <a:ext cx="187293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矢印コネクタ 168"/>
          <p:cNvCxnSpPr/>
          <p:nvPr/>
        </p:nvCxnSpPr>
        <p:spPr>
          <a:xfrm flipH="1">
            <a:off x="1493840" y="4676207"/>
            <a:ext cx="90360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矢印コネクタ 169"/>
          <p:cNvCxnSpPr/>
          <p:nvPr/>
        </p:nvCxnSpPr>
        <p:spPr>
          <a:xfrm flipH="1">
            <a:off x="1493840" y="4577631"/>
            <a:ext cx="9857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角丸四角形 170"/>
          <p:cNvSpPr/>
          <p:nvPr/>
        </p:nvSpPr>
        <p:spPr>
          <a:xfrm>
            <a:off x="1986716" y="4643349"/>
            <a:ext cx="197150" cy="6571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2" name="直線矢印コネクタ 171"/>
          <p:cNvCxnSpPr/>
          <p:nvPr/>
        </p:nvCxnSpPr>
        <p:spPr>
          <a:xfrm flipH="1">
            <a:off x="1493840" y="4745749"/>
            <a:ext cx="32858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角丸四角形 172"/>
          <p:cNvSpPr/>
          <p:nvPr/>
        </p:nvSpPr>
        <p:spPr>
          <a:xfrm>
            <a:off x="1937428" y="4832847"/>
            <a:ext cx="82146" cy="13526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4" name="直線矢印コネクタ 173"/>
          <p:cNvCxnSpPr/>
          <p:nvPr/>
        </p:nvCxnSpPr>
        <p:spPr>
          <a:xfrm flipH="1">
            <a:off x="2019575" y="4869531"/>
            <a:ext cx="37787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矢印コネクタ 174"/>
          <p:cNvCxnSpPr/>
          <p:nvPr/>
        </p:nvCxnSpPr>
        <p:spPr>
          <a:xfrm flipH="1">
            <a:off x="2019575" y="4935248"/>
            <a:ext cx="95289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矢印コネクタ 175"/>
          <p:cNvCxnSpPr/>
          <p:nvPr/>
        </p:nvCxnSpPr>
        <p:spPr>
          <a:xfrm flipH="1">
            <a:off x="1838854" y="5000965"/>
            <a:ext cx="170863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矢印コネクタ 176"/>
          <p:cNvCxnSpPr/>
          <p:nvPr/>
        </p:nvCxnSpPr>
        <p:spPr>
          <a:xfrm flipH="1">
            <a:off x="1838854" y="4902390"/>
            <a:ext cx="9857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角丸四角形 177"/>
          <p:cNvSpPr/>
          <p:nvPr/>
        </p:nvSpPr>
        <p:spPr>
          <a:xfrm>
            <a:off x="3453349" y="5037649"/>
            <a:ext cx="197150" cy="6571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9" name="角丸四角形 178"/>
          <p:cNvSpPr/>
          <p:nvPr/>
        </p:nvSpPr>
        <p:spPr>
          <a:xfrm>
            <a:off x="1723849" y="5037649"/>
            <a:ext cx="197150" cy="6571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0" name="角丸四角形 179"/>
          <p:cNvSpPr/>
          <p:nvPr/>
        </p:nvSpPr>
        <p:spPr>
          <a:xfrm>
            <a:off x="2508017" y="5136225"/>
            <a:ext cx="82146" cy="13526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1" name="直線矢印コネクタ 180"/>
          <p:cNvCxnSpPr/>
          <p:nvPr/>
        </p:nvCxnSpPr>
        <p:spPr>
          <a:xfrm flipH="1">
            <a:off x="2590163" y="5172909"/>
            <a:ext cx="37787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矢印コネクタ 181"/>
          <p:cNvCxnSpPr/>
          <p:nvPr/>
        </p:nvCxnSpPr>
        <p:spPr>
          <a:xfrm flipH="1">
            <a:off x="2590163" y="5238626"/>
            <a:ext cx="95289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矢印コネクタ 182"/>
          <p:cNvCxnSpPr/>
          <p:nvPr/>
        </p:nvCxnSpPr>
        <p:spPr>
          <a:xfrm flipH="1">
            <a:off x="2409442" y="5304342"/>
            <a:ext cx="170863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矢印コネクタ 183"/>
          <p:cNvCxnSpPr/>
          <p:nvPr/>
        </p:nvCxnSpPr>
        <p:spPr>
          <a:xfrm flipH="1">
            <a:off x="2409442" y="5205767"/>
            <a:ext cx="9857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角丸四角形 184"/>
          <p:cNvSpPr/>
          <p:nvPr/>
        </p:nvSpPr>
        <p:spPr>
          <a:xfrm>
            <a:off x="4023938" y="5341027"/>
            <a:ext cx="197150" cy="6571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6" name="角丸四角形 185"/>
          <p:cNvSpPr/>
          <p:nvPr/>
        </p:nvSpPr>
        <p:spPr>
          <a:xfrm>
            <a:off x="2294437" y="5341027"/>
            <a:ext cx="197150" cy="6571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7" name="角丸四角形 186"/>
          <p:cNvSpPr/>
          <p:nvPr/>
        </p:nvSpPr>
        <p:spPr>
          <a:xfrm>
            <a:off x="3087473" y="5424299"/>
            <a:ext cx="82146" cy="13526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8" name="直線矢印コネクタ 187"/>
          <p:cNvCxnSpPr/>
          <p:nvPr/>
        </p:nvCxnSpPr>
        <p:spPr>
          <a:xfrm flipH="1">
            <a:off x="3169619" y="5460983"/>
            <a:ext cx="37787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矢印コネクタ 188"/>
          <p:cNvCxnSpPr/>
          <p:nvPr/>
        </p:nvCxnSpPr>
        <p:spPr>
          <a:xfrm flipH="1">
            <a:off x="3169619" y="5526700"/>
            <a:ext cx="95289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矢印コネクタ 189"/>
          <p:cNvCxnSpPr/>
          <p:nvPr/>
        </p:nvCxnSpPr>
        <p:spPr>
          <a:xfrm>
            <a:off x="1822424" y="5592417"/>
            <a:ext cx="116647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矢印コネクタ 190"/>
          <p:cNvCxnSpPr/>
          <p:nvPr/>
        </p:nvCxnSpPr>
        <p:spPr>
          <a:xfrm flipH="1">
            <a:off x="2988898" y="5493841"/>
            <a:ext cx="9857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角丸四角形 191"/>
          <p:cNvSpPr/>
          <p:nvPr/>
        </p:nvSpPr>
        <p:spPr>
          <a:xfrm>
            <a:off x="1723849" y="5629101"/>
            <a:ext cx="197150" cy="6571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3" name="角丸四角形 192"/>
          <p:cNvSpPr/>
          <p:nvPr/>
        </p:nvSpPr>
        <p:spPr>
          <a:xfrm>
            <a:off x="2873893" y="5629101"/>
            <a:ext cx="197150" cy="6571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4" name="角丸四角形 193"/>
          <p:cNvSpPr/>
          <p:nvPr/>
        </p:nvSpPr>
        <p:spPr>
          <a:xfrm>
            <a:off x="3646066" y="5720025"/>
            <a:ext cx="82146" cy="13526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5" name="直線矢印コネクタ 194"/>
          <p:cNvCxnSpPr/>
          <p:nvPr/>
        </p:nvCxnSpPr>
        <p:spPr>
          <a:xfrm flipH="1">
            <a:off x="3728212" y="5756709"/>
            <a:ext cx="37787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矢印コネクタ 195"/>
          <p:cNvCxnSpPr/>
          <p:nvPr/>
        </p:nvCxnSpPr>
        <p:spPr>
          <a:xfrm>
            <a:off x="1822424" y="5822425"/>
            <a:ext cx="182364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矢印コネクタ 196"/>
          <p:cNvCxnSpPr/>
          <p:nvPr/>
        </p:nvCxnSpPr>
        <p:spPr>
          <a:xfrm>
            <a:off x="2405661" y="5888143"/>
            <a:ext cx="114183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矢印コネクタ 197"/>
          <p:cNvCxnSpPr/>
          <p:nvPr/>
        </p:nvCxnSpPr>
        <p:spPr>
          <a:xfrm flipH="1">
            <a:off x="3547491" y="5789567"/>
            <a:ext cx="9857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角丸四角形 198"/>
          <p:cNvSpPr/>
          <p:nvPr/>
        </p:nvSpPr>
        <p:spPr>
          <a:xfrm>
            <a:off x="2282442" y="5924827"/>
            <a:ext cx="197150" cy="6571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0" name="角丸四角形 199"/>
          <p:cNvSpPr/>
          <p:nvPr/>
        </p:nvSpPr>
        <p:spPr>
          <a:xfrm>
            <a:off x="3432486" y="5924827"/>
            <a:ext cx="197150" cy="6571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1" name="角丸四角形 200"/>
          <p:cNvSpPr/>
          <p:nvPr/>
        </p:nvSpPr>
        <p:spPr>
          <a:xfrm>
            <a:off x="3810358" y="6056260"/>
            <a:ext cx="82146" cy="13526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2" name="直線矢印コネクタ 201"/>
          <p:cNvCxnSpPr/>
          <p:nvPr/>
        </p:nvCxnSpPr>
        <p:spPr>
          <a:xfrm>
            <a:off x="1822424" y="6092945"/>
            <a:ext cx="198793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矢印コネクタ 202"/>
          <p:cNvCxnSpPr/>
          <p:nvPr/>
        </p:nvCxnSpPr>
        <p:spPr>
          <a:xfrm>
            <a:off x="2397446" y="6158661"/>
            <a:ext cx="141291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矢印コネクタ 203"/>
          <p:cNvCxnSpPr/>
          <p:nvPr/>
        </p:nvCxnSpPr>
        <p:spPr>
          <a:xfrm>
            <a:off x="2980683" y="6224378"/>
            <a:ext cx="114183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矢印コネクタ 204"/>
          <p:cNvCxnSpPr/>
          <p:nvPr/>
        </p:nvCxnSpPr>
        <p:spPr>
          <a:xfrm>
            <a:off x="3892504" y="6125803"/>
            <a:ext cx="23000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角丸四角形 205"/>
          <p:cNvSpPr/>
          <p:nvPr/>
        </p:nvSpPr>
        <p:spPr>
          <a:xfrm>
            <a:off x="2873893" y="6261062"/>
            <a:ext cx="197150" cy="6571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7" name="角丸四角形 206"/>
          <p:cNvSpPr/>
          <p:nvPr/>
        </p:nvSpPr>
        <p:spPr>
          <a:xfrm>
            <a:off x="4023938" y="6261062"/>
            <a:ext cx="197150" cy="6571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角丸四角形 123"/>
          <p:cNvSpPr/>
          <p:nvPr/>
        </p:nvSpPr>
        <p:spPr>
          <a:xfrm>
            <a:off x="1592415" y="6416162"/>
            <a:ext cx="82146" cy="13526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5" name="直線矢印コネクタ 124"/>
          <p:cNvCxnSpPr/>
          <p:nvPr/>
        </p:nvCxnSpPr>
        <p:spPr>
          <a:xfrm flipH="1">
            <a:off x="1674561" y="6452846"/>
            <a:ext cx="1297907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矢印コネクタ 125"/>
          <p:cNvCxnSpPr/>
          <p:nvPr/>
        </p:nvCxnSpPr>
        <p:spPr>
          <a:xfrm flipH="1">
            <a:off x="1674561" y="6518563"/>
            <a:ext cx="187293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/>
          <p:cNvCxnSpPr/>
          <p:nvPr/>
        </p:nvCxnSpPr>
        <p:spPr>
          <a:xfrm flipH="1">
            <a:off x="1493840" y="6584280"/>
            <a:ext cx="903606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矢印コネクタ 127"/>
          <p:cNvCxnSpPr/>
          <p:nvPr/>
        </p:nvCxnSpPr>
        <p:spPr>
          <a:xfrm flipH="1">
            <a:off x="1493840" y="6485704"/>
            <a:ext cx="98575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角丸四角形 128"/>
          <p:cNvSpPr/>
          <p:nvPr/>
        </p:nvSpPr>
        <p:spPr>
          <a:xfrm>
            <a:off x="1986716" y="6551422"/>
            <a:ext cx="197150" cy="6571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0" name="直線矢印コネクタ 129"/>
          <p:cNvCxnSpPr/>
          <p:nvPr/>
        </p:nvCxnSpPr>
        <p:spPr>
          <a:xfrm flipH="1">
            <a:off x="1493840" y="6653822"/>
            <a:ext cx="328584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角丸四角形 130"/>
          <p:cNvSpPr/>
          <p:nvPr/>
        </p:nvSpPr>
        <p:spPr>
          <a:xfrm>
            <a:off x="1937428" y="6740920"/>
            <a:ext cx="82146" cy="13526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2" name="直線矢印コネクタ 131"/>
          <p:cNvCxnSpPr/>
          <p:nvPr/>
        </p:nvCxnSpPr>
        <p:spPr>
          <a:xfrm flipH="1">
            <a:off x="2019575" y="6777604"/>
            <a:ext cx="377872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矢印コネクタ 132"/>
          <p:cNvCxnSpPr/>
          <p:nvPr/>
        </p:nvCxnSpPr>
        <p:spPr>
          <a:xfrm flipH="1">
            <a:off x="2019575" y="6843321"/>
            <a:ext cx="952894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矢印コネクタ 133"/>
          <p:cNvCxnSpPr/>
          <p:nvPr/>
        </p:nvCxnSpPr>
        <p:spPr>
          <a:xfrm flipH="1">
            <a:off x="1838854" y="6909038"/>
            <a:ext cx="1708638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矢印コネクタ 134"/>
          <p:cNvCxnSpPr/>
          <p:nvPr/>
        </p:nvCxnSpPr>
        <p:spPr>
          <a:xfrm flipH="1">
            <a:off x="1838854" y="6810463"/>
            <a:ext cx="98575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角丸四角形 135"/>
          <p:cNvSpPr/>
          <p:nvPr/>
        </p:nvSpPr>
        <p:spPr>
          <a:xfrm>
            <a:off x="3453349" y="6945722"/>
            <a:ext cx="197150" cy="6571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角丸四角形 136"/>
          <p:cNvSpPr/>
          <p:nvPr/>
        </p:nvSpPr>
        <p:spPr>
          <a:xfrm>
            <a:off x="1723849" y="6945722"/>
            <a:ext cx="197150" cy="6571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角丸四角形 137"/>
          <p:cNvSpPr/>
          <p:nvPr/>
        </p:nvSpPr>
        <p:spPr>
          <a:xfrm>
            <a:off x="2508017" y="7044298"/>
            <a:ext cx="82146" cy="13526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9" name="直線矢印コネクタ 138"/>
          <p:cNvCxnSpPr/>
          <p:nvPr/>
        </p:nvCxnSpPr>
        <p:spPr>
          <a:xfrm flipH="1">
            <a:off x="2590163" y="7080982"/>
            <a:ext cx="377872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矢印コネクタ 139"/>
          <p:cNvCxnSpPr/>
          <p:nvPr/>
        </p:nvCxnSpPr>
        <p:spPr>
          <a:xfrm flipH="1">
            <a:off x="2590163" y="7146699"/>
            <a:ext cx="952894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矢印コネクタ 140"/>
          <p:cNvCxnSpPr/>
          <p:nvPr/>
        </p:nvCxnSpPr>
        <p:spPr>
          <a:xfrm flipH="1">
            <a:off x="2409442" y="7212415"/>
            <a:ext cx="1708638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矢印コネクタ 141"/>
          <p:cNvCxnSpPr/>
          <p:nvPr/>
        </p:nvCxnSpPr>
        <p:spPr>
          <a:xfrm flipH="1">
            <a:off x="2409442" y="7113840"/>
            <a:ext cx="98575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角丸四角形 142"/>
          <p:cNvSpPr/>
          <p:nvPr/>
        </p:nvSpPr>
        <p:spPr>
          <a:xfrm>
            <a:off x="4023938" y="7249100"/>
            <a:ext cx="197150" cy="6571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角丸四角形 143"/>
          <p:cNvSpPr/>
          <p:nvPr/>
        </p:nvSpPr>
        <p:spPr>
          <a:xfrm>
            <a:off x="2294437" y="7249100"/>
            <a:ext cx="197150" cy="6571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角丸四角形 144"/>
          <p:cNvSpPr/>
          <p:nvPr/>
        </p:nvSpPr>
        <p:spPr>
          <a:xfrm>
            <a:off x="3087473" y="7332372"/>
            <a:ext cx="82146" cy="13526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6" name="直線矢印コネクタ 145"/>
          <p:cNvCxnSpPr/>
          <p:nvPr/>
        </p:nvCxnSpPr>
        <p:spPr>
          <a:xfrm flipH="1">
            <a:off x="3169619" y="7369056"/>
            <a:ext cx="377872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矢印コネクタ 146"/>
          <p:cNvCxnSpPr/>
          <p:nvPr/>
        </p:nvCxnSpPr>
        <p:spPr>
          <a:xfrm flipH="1">
            <a:off x="3169619" y="7434773"/>
            <a:ext cx="952894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矢印コネクタ 147"/>
          <p:cNvCxnSpPr/>
          <p:nvPr/>
        </p:nvCxnSpPr>
        <p:spPr>
          <a:xfrm>
            <a:off x="1822424" y="7500490"/>
            <a:ext cx="1166474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矢印コネクタ 148"/>
          <p:cNvCxnSpPr/>
          <p:nvPr/>
        </p:nvCxnSpPr>
        <p:spPr>
          <a:xfrm flipH="1">
            <a:off x="2988898" y="7401914"/>
            <a:ext cx="98575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角丸四角形 149"/>
          <p:cNvSpPr/>
          <p:nvPr/>
        </p:nvSpPr>
        <p:spPr>
          <a:xfrm>
            <a:off x="1723849" y="7537174"/>
            <a:ext cx="197150" cy="6571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角丸四角形 150"/>
          <p:cNvSpPr/>
          <p:nvPr/>
        </p:nvSpPr>
        <p:spPr>
          <a:xfrm>
            <a:off x="2873893" y="7537174"/>
            <a:ext cx="197150" cy="6571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2" name="角丸四角形 151"/>
          <p:cNvSpPr/>
          <p:nvPr/>
        </p:nvSpPr>
        <p:spPr>
          <a:xfrm>
            <a:off x="3646066" y="7628098"/>
            <a:ext cx="82146" cy="13526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3" name="直線矢印コネクタ 152"/>
          <p:cNvCxnSpPr/>
          <p:nvPr/>
        </p:nvCxnSpPr>
        <p:spPr>
          <a:xfrm flipH="1">
            <a:off x="3728212" y="7664782"/>
            <a:ext cx="377872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矢印コネクタ 153"/>
          <p:cNvCxnSpPr/>
          <p:nvPr/>
        </p:nvCxnSpPr>
        <p:spPr>
          <a:xfrm>
            <a:off x="1822424" y="7730498"/>
            <a:ext cx="1823642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矢印コネクタ 154"/>
          <p:cNvCxnSpPr/>
          <p:nvPr/>
        </p:nvCxnSpPr>
        <p:spPr>
          <a:xfrm>
            <a:off x="2405661" y="7796216"/>
            <a:ext cx="114183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矢印コネクタ 155"/>
          <p:cNvCxnSpPr/>
          <p:nvPr/>
        </p:nvCxnSpPr>
        <p:spPr>
          <a:xfrm flipH="1">
            <a:off x="3547491" y="7697640"/>
            <a:ext cx="98575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角丸四角形 156"/>
          <p:cNvSpPr/>
          <p:nvPr/>
        </p:nvSpPr>
        <p:spPr>
          <a:xfrm>
            <a:off x="2282442" y="7832900"/>
            <a:ext cx="197150" cy="6571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角丸四角形 157"/>
          <p:cNvSpPr/>
          <p:nvPr/>
        </p:nvSpPr>
        <p:spPr>
          <a:xfrm>
            <a:off x="3432486" y="7832900"/>
            <a:ext cx="197150" cy="6571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9" name="角丸四角形 158"/>
          <p:cNvSpPr/>
          <p:nvPr/>
        </p:nvSpPr>
        <p:spPr>
          <a:xfrm>
            <a:off x="3810358" y="7964333"/>
            <a:ext cx="82146" cy="13526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0" name="直線矢印コネクタ 159"/>
          <p:cNvCxnSpPr/>
          <p:nvPr/>
        </p:nvCxnSpPr>
        <p:spPr>
          <a:xfrm>
            <a:off x="1822424" y="8001018"/>
            <a:ext cx="1987934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矢印コネクタ 160"/>
          <p:cNvCxnSpPr/>
          <p:nvPr/>
        </p:nvCxnSpPr>
        <p:spPr>
          <a:xfrm>
            <a:off x="2397446" y="8066734"/>
            <a:ext cx="1412912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矢印コネクタ 161"/>
          <p:cNvCxnSpPr/>
          <p:nvPr/>
        </p:nvCxnSpPr>
        <p:spPr>
          <a:xfrm>
            <a:off x="2980683" y="8132451"/>
            <a:ext cx="114183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矢印コネクタ 162"/>
          <p:cNvCxnSpPr/>
          <p:nvPr/>
        </p:nvCxnSpPr>
        <p:spPr>
          <a:xfrm>
            <a:off x="3892504" y="8033876"/>
            <a:ext cx="230008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角丸四角形 163"/>
          <p:cNvSpPr/>
          <p:nvPr/>
        </p:nvSpPr>
        <p:spPr>
          <a:xfrm>
            <a:off x="2873893" y="8169135"/>
            <a:ext cx="197150" cy="6571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5" name="角丸四角形 164"/>
          <p:cNvSpPr/>
          <p:nvPr/>
        </p:nvSpPr>
        <p:spPr>
          <a:xfrm>
            <a:off x="4023938" y="8169135"/>
            <a:ext cx="197150" cy="6571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0" name="角丸四角形 209"/>
          <p:cNvSpPr/>
          <p:nvPr/>
        </p:nvSpPr>
        <p:spPr>
          <a:xfrm>
            <a:off x="1592415" y="8316416"/>
            <a:ext cx="82146" cy="13526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1" name="直線矢印コネクタ 210"/>
          <p:cNvCxnSpPr/>
          <p:nvPr/>
        </p:nvCxnSpPr>
        <p:spPr>
          <a:xfrm flipH="1">
            <a:off x="1674561" y="8353100"/>
            <a:ext cx="1297907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矢印コネクタ 211"/>
          <p:cNvCxnSpPr/>
          <p:nvPr/>
        </p:nvCxnSpPr>
        <p:spPr>
          <a:xfrm flipH="1">
            <a:off x="1674561" y="8418817"/>
            <a:ext cx="187293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矢印コネクタ 212"/>
          <p:cNvCxnSpPr/>
          <p:nvPr/>
        </p:nvCxnSpPr>
        <p:spPr>
          <a:xfrm flipH="1">
            <a:off x="1493840" y="8484534"/>
            <a:ext cx="903606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矢印コネクタ 213"/>
          <p:cNvCxnSpPr/>
          <p:nvPr/>
        </p:nvCxnSpPr>
        <p:spPr>
          <a:xfrm flipH="1">
            <a:off x="1493840" y="8385958"/>
            <a:ext cx="98575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角丸四角形 214"/>
          <p:cNvSpPr/>
          <p:nvPr/>
        </p:nvSpPr>
        <p:spPr>
          <a:xfrm>
            <a:off x="1986716" y="8451676"/>
            <a:ext cx="197150" cy="6571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6" name="直線矢印コネクタ 215"/>
          <p:cNvCxnSpPr/>
          <p:nvPr/>
        </p:nvCxnSpPr>
        <p:spPr>
          <a:xfrm flipH="1">
            <a:off x="1493840" y="8554076"/>
            <a:ext cx="328584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/>
          <p:cNvCxnSpPr/>
          <p:nvPr/>
        </p:nvCxnSpPr>
        <p:spPr>
          <a:xfrm>
            <a:off x="1493840" y="628478"/>
            <a:ext cx="0" cy="4151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/>
          <p:nvPr/>
        </p:nvCxnSpPr>
        <p:spPr>
          <a:xfrm>
            <a:off x="1494310" y="2555776"/>
            <a:ext cx="0" cy="4151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/>
          <p:cNvCxnSpPr/>
          <p:nvPr/>
        </p:nvCxnSpPr>
        <p:spPr>
          <a:xfrm>
            <a:off x="1494310" y="4444902"/>
            <a:ext cx="0" cy="4151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コネクタ 260"/>
          <p:cNvCxnSpPr/>
          <p:nvPr/>
        </p:nvCxnSpPr>
        <p:spPr>
          <a:xfrm>
            <a:off x="1494310" y="6372200"/>
            <a:ext cx="0" cy="4151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コネクタ 261"/>
          <p:cNvCxnSpPr/>
          <p:nvPr/>
        </p:nvCxnSpPr>
        <p:spPr>
          <a:xfrm>
            <a:off x="1494310" y="8261326"/>
            <a:ext cx="0" cy="4151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05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24</Words>
  <Application>Microsoft Office PowerPoint</Application>
  <PresentationFormat>画面に合わせる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YSasaki</dc:creator>
  <cp:lastModifiedBy>YSasaki</cp:lastModifiedBy>
  <cp:revision>20</cp:revision>
  <dcterms:created xsi:type="dcterms:W3CDTF">2018-03-22T14:56:26Z</dcterms:created>
  <dcterms:modified xsi:type="dcterms:W3CDTF">2018-03-22T18:38:10Z</dcterms:modified>
</cp:coreProperties>
</file>