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40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777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134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247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3486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203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0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9856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78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715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284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B51A-A081-4D42-8325-8474184BF24B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5653-CA0D-468A-B8A6-96FE403FCA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915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880321"/>
            <a:ext cx="100811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Libre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11960" y="332656"/>
            <a:ext cx="1095949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adverse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204045" y="4941168"/>
            <a:ext cx="1113379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possédée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051720" y="1601172"/>
            <a:ext cx="2248077" cy="126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4032449"/>
            <a:ext cx="2160240" cy="129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3608" y="3600400"/>
            <a:ext cx="1008112" cy="432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Pas d’unité sur la case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11960" y="1052735"/>
            <a:ext cx="1105465" cy="548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Unité d’un autre joueur sur la case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11959" y="5661248"/>
            <a:ext cx="1095949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Unité du joueur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435572" y="2904404"/>
            <a:ext cx="127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Attaque réussie </a:t>
            </a:r>
          </a:p>
          <a:p>
            <a:r>
              <a:rPr lang="fr-FR" sz="1200" dirty="0" smtClean="0"/>
              <a:t>d’un autre joueur</a:t>
            </a:r>
            <a:endParaRPr lang="fr-FR" sz="1200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4427984" y="1601172"/>
            <a:ext cx="0" cy="3339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870992" y="2869856"/>
            <a:ext cx="115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Attaque réussie</a:t>
            </a:r>
          </a:p>
          <a:p>
            <a:r>
              <a:rPr lang="fr-FR" sz="1200" dirty="0" smtClean="0"/>
              <a:t>du joueur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547664" y="1758007"/>
            <a:ext cx="155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Déplacement d’unités</a:t>
            </a:r>
          </a:p>
          <a:p>
            <a:r>
              <a:rPr lang="fr-FR" sz="1200" dirty="0" smtClean="0"/>
              <a:t>adverse sur la case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684709" y="4581128"/>
            <a:ext cx="149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Déplacement d’unité</a:t>
            </a:r>
          </a:p>
          <a:p>
            <a:r>
              <a:rPr lang="fr-FR" sz="1200" dirty="0" smtClean="0"/>
              <a:t>du joueur sur la case</a:t>
            </a:r>
            <a:endParaRPr lang="fr-FR" sz="1200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1259632" y="54868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1259632" y="548680"/>
            <a:ext cx="0" cy="233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0" idx="1"/>
          </p:cNvCxnSpPr>
          <p:nvPr/>
        </p:nvCxnSpPr>
        <p:spPr>
          <a:xfrm flipH="1">
            <a:off x="1259633" y="5877272"/>
            <a:ext cx="295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1259632" y="4032449"/>
            <a:ext cx="0" cy="1844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817562" y="271681"/>
            <a:ext cx="348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Déplacement de toute les unités présente sur la case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89115" y="5877759"/>
            <a:ext cx="348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Déplacement de toute les unités présente sur la case</a:t>
            </a:r>
            <a:endParaRPr lang="fr-FR" sz="1200" dirty="0"/>
          </a:p>
        </p:txBody>
      </p:sp>
      <p:cxnSp>
        <p:nvCxnSpPr>
          <p:cNvPr id="80" name="Connecteur en angle 79"/>
          <p:cNvCxnSpPr>
            <a:stCxn id="28" idx="3"/>
          </p:cNvCxnSpPr>
          <p:nvPr/>
        </p:nvCxnSpPr>
        <p:spPr>
          <a:xfrm flipH="1">
            <a:off x="5071804" y="1326953"/>
            <a:ext cx="245621" cy="3614215"/>
          </a:xfrm>
          <a:prstGeom prst="bentConnector4">
            <a:avLst>
              <a:gd name="adj1" fmla="val -315743"/>
              <a:gd name="adj2" fmla="val 95646"/>
            </a:avLst>
          </a:prstGeom>
          <a:ln w="19050"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317424" y="410180"/>
            <a:ext cx="76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084168" y="410180"/>
            <a:ext cx="0" cy="64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 flipV="1">
            <a:off x="5307908" y="1052735"/>
            <a:ext cx="7762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317424" y="5157192"/>
            <a:ext cx="76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6084168" y="5140715"/>
            <a:ext cx="0" cy="64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H="1">
            <a:off x="5307908" y="5799747"/>
            <a:ext cx="776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6084168" y="410180"/>
            <a:ext cx="324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Déplacement d’une partie des unité||</a:t>
            </a:r>
          </a:p>
          <a:p>
            <a:r>
              <a:rPr lang="fr-FR" sz="1200" dirty="0" smtClean="0"/>
              <a:t>Attaque raté ||</a:t>
            </a:r>
          </a:p>
          <a:p>
            <a:r>
              <a:rPr lang="fr-FR" sz="1200" dirty="0" smtClean="0"/>
              <a:t>Arrivé d’unité du joueur contrôlant la case</a:t>
            </a:r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6084167" y="5157192"/>
            <a:ext cx="324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Déplacement d’une partie des unité||</a:t>
            </a:r>
          </a:p>
          <a:p>
            <a:r>
              <a:rPr lang="fr-FR" sz="1200" dirty="0" smtClean="0"/>
              <a:t>Attaque raté ||</a:t>
            </a:r>
          </a:p>
          <a:p>
            <a:r>
              <a:rPr lang="fr-FR" sz="1200" dirty="0" smtClean="0"/>
              <a:t>Arrivé d’unité du joueur contrôlant la case</a:t>
            </a:r>
            <a:endParaRPr lang="fr-FR" sz="1200" dirty="0"/>
          </a:p>
        </p:txBody>
      </p:sp>
      <p:sp>
        <p:nvSpPr>
          <p:cNvPr id="99" name="Ellipse 98"/>
          <p:cNvSpPr/>
          <p:nvPr/>
        </p:nvSpPr>
        <p:spPr>
          <a:xfrm>
            <a:off x="392935" y="3286595"/>
            <a:ext cx="146789" cy="1589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avec flèche 100"/>
          <p:cNvCxnSpPr>
            <a:stCxn id="99" idx="6"/>
          </p:cNvCxnSpPr>
          <p:nvPr/>
        </p:nvCxnSpPr>
        <p:spPr>
          <a:xfrm>
            <a:off x="539724" y="3366069"/>
            <a:ext cx="503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2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500694" y="500042"/>
            <a:ext cx="1428760" cy="11430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adversaire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85720" y="3143248"/>
            <a:ext cx="214314" cy="21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57224" y="2714620"/>
            <a:ext cx="1428760" cy="114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libre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00694" y="4857760"/>
            <a:ext cx="1428760" cy="1143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Case </a:t>
            </a:r>
            <a:r>
              <a:rPr lang="fr-FR" dirty="0" err="1" smtClean="0"/>
              <a:t>controlée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6"/>
            <a:endCxn id="6" idx="1"/>
          </p:cNvCxnSpPr>
          <p:nvPr/>
        </p:nvCxnSpPr>
        <p:spPr>
          <a:xfrm>
            <a:off x="500034" y="3250405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0"/>
            <a:endCxn id="4" idx="1"/>
          </p:cNvCxnSpPr>
          <p:nvPr/>
        </p:nvCxnSpPr>
        <p:spPr>
          <a:xfrm rot="5400000" flipH="1" flipV="1">
            <a:off x="2714612" y="-71462"/>
            <a:ext cx="1643074" cy="392909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7" idx="0"/>
          </p:cNvCxnSpPr>
          <p:nvPr/>
        </p:nvCxnSpPr>
        <p:spPr>
          <a:xfrm rot="5400000">
            <a:off x="4607719" y="3250405"/>
            <a:ext cx="3214710" cy="158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7" idx="1"/>
            <a:endCxn id="6" idx="2"/>
          </p:cNvCxnSpPr>
          <p:nvPr/>
        </p:nvCxnSpPr>
        <p:spPr>
          <a:xfrm rot="10800000">
            <a:off x="1571604" y="3857628"/>
            <a:ext cx="3929090" cy="1571636"/>
          </a:xfrm>
          <a:prstGeom prst="bent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3"/>
            <a:endCxn id="7" idx="1"/>
          </p:cNvCxnSpPr>
          <p:nvPr/>
        </p:nvCxnSpPr>
        <p:spPr>
          <a:xfrm>
            <a:off x="2285984" y="3286124"/>
            <a:ext cx="3214710" cy="214314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7" idx="3"/>
            <a:endCxn id="4" idx="3"/>
          </p:cNvCxnSpPr>
          <p:nvPr/>
        </p:nvCxnSpPr>
        <p:spPr>
          <a:xfrm flipV="1">
            <a:off x="6929454" y="1071546"/>
            <a:ext cx="1588" cy="4357718"/>
          </a:xfrm>
          <a:prstGeom prst="bentConnector3">
            <a:avLst>
              <a:gd name="adj1" fmla="val 14395466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4" idx="0"/>
            <a:endCxn id="6" idx="0"/>
          </p:cNvCxnSpPr>
          <p:nvPr/>
        </p:nvCxnSpPr>
        <p:spPr>
          <a:xfrm rot="16200000" flipH="1" flipV="1">
            <a:off x="2786050" y="-714404"/>
            <a:ext cx="2214578" cy="4643470"/>
          </a:xfrm>
          <a:prstGeom prst="bentConnector3">
            <a:avLst>
              <a:gd name="adj1" fmla="val -10323"/>
            </a:avLst>
          </a:prstGeom>
          <a:ln w="25400">
            <a:round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214678" y="2000240"/>
            <a:ext cx="1571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Déplacement sur la case de l’adversaire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500430" y="3571876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Déplacement sur la case du joueur</a:t>
            </a:r>
            <a:endParaRPr lang="fr-FR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1643042" y="357166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L’adversaire quitte la case</a:t>
            </a:r>
            <a:endParaRPr lang="fr-FR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1571604" y="4857760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joueur quitte la case</a:t>
            </a:r>
            <a:endParaRPr lang="fr-FR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929190" y="2643182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Prise de la case par l’adversaire</a:t>
            </a:r>
            <a:endParaRPr lang="fr-FR" sz="14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215206" y="2714620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Prise de la case par le joueur</a:t>
            </a:r>
            <a:endParaRPr lang="fr-FR" sz="1400" dirty="0"/>
          </a:p>
        </p:txBody>
      </p:sp>
      <p:cxnSp>
        <p:nvCxnSpPr>
          <p:cNvPr id="78" name="Connecteur droit avec flèche 77"/>
          <p:cNvCxnSpPr>
            <a:stCxn id="4" idx="0"/>
          </p:cNvCxnSpPr>
          <p:nvPr/>
        </p:nvCxnSpPr>
        <p:spPr>
          <a:xfrm rot="16200000" flipH="1">
            <a:off x="6393669" y="321447"/>
            <a:ext cx="357190" cy="714380"/>
          </a:xfrm>
          <a:prstGeom prst="bentConnector4">
            <a:avLst>
              <a:gd name="adj1" fmla="val -109887"/>
              <a:gd name="adj2" fmla="val 19645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77"/>
          <p:cNvCxnSpPr>
            <a:stCxn id="7" idx="3"/>
            <a:endCxn id="7" idx="2"/>
          </p:cNvCxnSpPr>
          <p:nvPr/>
        </p:nvCxnSpPr>
        <p:spPr>
          <a:xfrm flipH="1">
            <a:off x="6215074" y="5429264"/>
            <a:ext cx="714380" cy="571504"/>
          </a:xfrm>
          <a:prstGeom prst="bentConnector4">
            <a:avLst>
              <a:gd name="adj1" fmla="val -65811"/>
              <a:gd name="adj2" fmla="val 17924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7643802" y="214290"/>
            <a:ext cx="1500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Echec lors de l’attaque du joueur</a:t>
            </a:r>
            <a:endParaRPr lang="fr-FR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7358082" y="5643578"/>
            <a:ext cx="1643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Echec lors de l’attaque de l’adversaire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145</Words>
  <Application>Microsoft Office PowerPoint</Application>
  <PresentationFormat>Affichage à l'écran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Vandewalle</dc:creator>
  <cp:lastModifiedBy>Miura Hareaki</cp:lastModifiedBy>
  <cp:revision>11</cp:revision>
  <dcterms:created xsi:type="dcterms:W3CDTF">2013-11-14T15:13:59Z</dcterms:created>
  <dcterms:modified xsi:type="dcterms:W3CDTF">2014-11-11T01:06:41Z</dcterms:modified>
</cp:coreProperties>
</file>