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7.xml" ContentType="application/vnd.openxmlformats-officedocument.presentationml.notesSlide+xml"/>
  <Override PartName="/ppt/ink/ink3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24.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74.xml" ContentType="application/inkml+xml"/>
  <Override PartName="/ppt/ink/ink75.xml" ContentType="application/inkml+xml"/>
  <Override PartName="/ppt/notesSlides/notesSlide28.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notesSlides/notesSlide31.xml" ContentType="application/vnd.openxmlformats-officedocument.presentationml.notesSlide+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58" r:id="rId6"/>
    <p:sldId id="257" r:id="rId7"/>
    <p:sldId id="259" r:id="rId8"/>
    <p:sldId id="261" r:id="rId9"/>
    <p:sldId id="262" r:id="rId10"/>
    <p:sldId id="269" r:id="rId11"/>
    <p:sldId id="270" r:id="rId12"/>
    <p:sldId id="321" r:id="rId13"/>
    <p:sldId id="274" r:id="rId14"/>
    <p:sldId id="275" r:id="rId15"/>
    <p:sldId id="271" r:id="rId16"/>
    <p:sldId id="272" r:id="rId17"/>
    <p:sldId id="273" r:id="rId18"/>
    <p:sldId id="284" r:id="rId19"/>
    <p:sldId id="276" r:id="rId20"/>
    <p:sldId id="277" r:id="rId21"/>
    <p:sldId id="283" r:id="rId22"/>
    <p:sldId id="287" r:id="rId23"/>
    <p:sldId id="288" r:id="rId24"/>
    <p:sldId id="289" r:id="rId25"/>
    <p:sldId id="290" r:id="rId26"/>
    <p:sldId id="314" r:id="rId27"/>
    <p:sldId id="313" r:id="rId28"/>
    <p:sldId id="315" r:id="rId29"/>
    <p:sldId id="302" r:id="rId30"/>
    <p:sldId id="317" r:id="rId31"/>
    <p:sldId id="303" r:id="rId32"/>
    <p:sldId id="307" r:id="rId33"/>
    <p:sldId id="318" r:id="rId34"/>
    <p:sldId id="308" r:id="rId35"/>
    <p:sldId id="311" r:id="rId36"/>
    <p:sldId id="312" r:id="rId37"/>
    <p:sldId id="32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3C0C0E-9E43-46C8-B2D7-8D85BCD844DC}">
          <p14:sldIdLst>
            <p14:sldId id="256"/>
            <p14:sldId id="258"/>
            <p14:sldId id="257"/>
            <p14:sldId id="259"/>
            <p14:sldId id="261"/>
            <p14:sldId id="262"/>
            <p14:sldId id="269"/>
            <p14:sldId id="270"/>
            <p14:sldId id="321"/>
            <p14:sldId id="274"/>
            <p14:sldId id="275"/>
            <p14:sldId id="271"/>
            <p14:sldId id="272"/>
            <p14:sldId id="273"/>
            <p14:sldId id="284"/>
            <p14:sldId id="276"/>
            <p14:sldId id="277"/>
            <p14:sldId id="283"/>
            <p14:sldId id="287"/>
            <p14:sldId id="288"/>
            <p14:sldId id="289"/>
            <p14:sldId id="290"/>
            <p14:sldId id="314"/>
            <p14:sldId id="313"/>
            <p14:sldId id="315"/>
            <p14:sldId id="302"/>
            <p14:sldId id="317"/>
            <p14:sldId id="303"/>
            <p14:sldId id="307"/>
            <p14:sldId id="318"/>
            <p14:sldId id="308"/>
            <p14:sldId id="311"/>
            <p14:sldId id="312"/>
            <p14:sldId id="322"/>
          </p14:sldIdLst>
        </p14:section>
      </p14:sectionLst>
    </p:ex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4C00"/>
    <a:srgbClr val="5B6A5E"/>
    <a:srgbClr val="87005C"/>
    <a:srgbClr val="F19600"/>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3D0B3-1702-40DD-BEFB-22205378E896}" v="15" dt="2023-11-08T23:08:32.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987" autoAdjust="0"/>
  </p:normalViewPr>
  <p:slideViewPr>
    <p:cSldViewPr snapToGrid="0">
      <p:cViewPr varScale="1">
        <p:scale>
          <a:sx n="65" d="100"/>
          <a:sy n="65" d="100"/>
        </p:scale>
        <p:origin x="2292" y="54"/>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11/8/2023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35.816"/>
    </inkml:context>
    <inkml:brush xml:id="br0">
      <inkml:brushProperty name="width" value="0.17143" units="cm"/>
      <inkml:brushProperty name="height" value="0.17143" units="cm"/>
    </inkml:brush>
  </inkml:definitions>
  <inkml:trace contextRef="#ctx0" brushRef="#br0">1 1 8037,'10'0'1468,"-2"0"-959,-8 0 1,0 8-261,0 4 1,0 4-1,0 2 1,0 6-16,0 0 1,0 8-134,0-2 1,0 10-211,0 3 1,0-1 153,0-6 0,0 0 86,0 0 0,-6-6 67,0 0 39,0-8-1154,6 4 478,0-16 295,0-2 1,0-10 67,0-4 1,0-4-5,0-8 1,0 0 261,0 0 0,0 0-19,0 0 0,2 0-112,4 0 1,-4 0-12,4 0 0,4 0-42,2 0 1,4 0-57,2 0 1,0 0 429,0-1 1,0 7-82,0 0 1,6 0-112,1-6 0,1 0 15,-2 0 1,-4 8 31,4 4 0,-4-2 58,-2 2 1,-6 0 35,0 6 0,-6 0-1332,6 0 0,-6 0 474,6 0 1,-6 0-10,6 0 352,-8 0 0,12 0 194,-4 0 0,4-8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1.260"/>
    </inkml:context>
    <inkml:brush xml:id="br0">
      <inkml:brushProperty name="width" value="0.17143" units="cm"/>
      <inkml:brushProperty name="height" value="0.17143" units="cm"/>
    </inkml:brush>
  </inkml:definitions>
  <inkml:trace contextRef="#ctx0" brushRef="#br0">19 19 7983,'-10'-10'18,"2"2"-9,8 8 2,0 0 0,0 8 1032,0 4 0,0 6-432,0 6 0,0 6-239,0 12 1,6 4-128,0 9 0,0 1-14,-6 4 0,0 6 14,0 12 0,0-1-192,0 7 0,0-8 178,0 2 0,-6-9 14,0-3 0,0-14-1781,6 2 0,0-20-25,0-4 973,0-7 271,8-13 200,-6-2 1,12-16 116,-8-4 0,0-61 0,-6-15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7:51.166"/>
    </inkml:context>
    <inkml:brush xml:id="br0">
      <inkml:brushProperty name="width" value="0.1" units="cm"/>
      <inkml:brushProperty name="height" value="0.1" units="cm"/>
    </inkml:brush>
  </inkml:definitions>
  <inkml:trace contextRef="#ctx0" brushRef="#br0">232 1 24575,'0'7'0,"0"9"0,-7 2 0,-3 5 0,-5 5 0,-2 5 0,-4 5 0,2 1 0,-4-5 0,3-1 0,-3 0 0,3 2 0,-2-5 0,3-15 0,4-17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7:53.012"/>
    </inkml:context>
    <inkml:brush xml:id="br0">
      <inkml:brushProperty name="width" value="0.1" units="cm"/>
      <inkml:brushProperty name="height" value="0.1" units="cm"/>
    </inkml:brush>
  </inkml:definitions>
  <inkml:trace contextRef="#ctx0" brushRef="#br0">1 0 24575,'0'7'0,"0"9"0,0 9 0,7 0 0,9-4 0,2 2 0,5-4 0,-2 2 0,3-2 0,4-5 0,-2 3 0,-7-2-8191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8:26.083"/>
    </inkml:context>
    <inkml:brush xml:id="br0">
      <inkml:brushProperty name="width" value="0.1" units="cm"/>
      <inkml:brushProperty name="height" value="0.1" units="cm"/>
    </inkml:brush>
  </inkml:definitions>
  <inkml:trace contextRef="#ctx0" brushRef="#br0">1 17 24575,'862'0'0,"-850"0"-273,0 0 0,0-1 0,0-1 0,14-3 0,0-4-6553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8:28.409"/>
    </inkml:context>
    <inkml:brush xml:id="br0">
      <inkml:brushProperty name="width" value="0.1" units="cm"/>
      <inkml:brushProperty name="height" value="0.1" units="cm"/>
    </inkml:brush>
  </inkml:definitions>
  <inkml:trace contextRef="#ctx0" brushRef="#br0">293 336 24575,'0'-7'0,"-7"-2"0,-2-6 0,-7-2 0,-1-3 0,4-7 0,-5 3 0,-5-3 0,-6 3 0,2 0 0,-1 3 0,4-1 0,6-5 0,-1 3 0,-4-1 0,2 2-8191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8:31.592"/>
    </inkml:context>
    <inkml:brush xml:id="br0">
      <inkml:brushProperty name="width" value="0.1" units="cm"/>
      <inkml:brushProperty name="height" value="0.1" units="cm"/>
    </inkml:brush>
  </inkml:definitions>
  <inkml:trace contextRef="#ctx0" brushRef="#br0">189 1 24575,'0'0'0,"0"7"0,-6 3 0,-4 5 0,2 9 0,1 6 0,2 5 0,2 4 0,-6-5 0,-8-1 0,-1 1 0,2 1 0,-3 2 0,2 2 0,-3-6 0,1-2 0,5-5-8191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10:41.493"/>
    </inkml:context>
    <inkml:brush xml:id="br0">
      <inkml:brushProperty name="width" value="0.17143" units="cm"/>
      <inkml:brushProperty name="height" value="0.17143" units="cm"/>
      <inkml:brushProperty name="color" value="#5B2D90"/>
    </inkml:brush>
  </inkml:definitions>
  <inkml:trace contextRef="#ctx0" brushRef="#br0">118 691 7777,'-8'7'-1277,"-6"-6"1375,5 4 0,1-1 1,-2-1-1,-2 2 416,-1-2 1,3 0-105,1 2 14,5-3-35,-9 4 236,12-6-376,-6 0 1,9-5 3,3 1 0,-2-1-91,7 5 1,-5-5-1,4 0 1,-4 0-64,5 5 1,-5 0 114,5 0 0,0 0-47,4 0 11,1-7 0,5 6-62,-1-4 1,2 3 44,-1 2 1,1 0 11,4 0 0,4-5-11,1 0 0,1-1 8,8 1 1,-2 3-143,3-3 1,2-1 87,-3 1 0,4-5-185,1 5 1,-7-1 58,-2 1 1,1 3-24,-2-3 1,0 4 33,-4 1 1,-1-2 5,0-3 1,1 4 31,-1-4 1,1 3-1,-1 2 1,0-2 49,1-2 1,-1 2-42,1-3 0,-1-2-28,0 3 1,1-1 33,-1 5 1,1-5-2,-1 0 1,0 0-21,1 5 1,-1 0-2,1 0 0,-1 0 19,0 0 0,6-5-8,-1 0 0,0 0-63,-4 5 0,1 0 58,3 0 0,-3 0-36,3 0 1,-1-5 29,1 0 0,-3 1 66,4 4 0,1 0-68,-2 0 1,5-2-69,-5-3 1,2 3 47,-1-3 0,-3 4-7,7 1 1,-6-2-3,1-3 1,-3 4 23,-1-4 0,-1-2 143,1 2 1,-1 0-96,0 5 1,1-4 84,-1-1 0,1 0-125,-1 5 1,-1-5-50,-4 0 1,2 0 24,-6 5 0,4 0-21,-4 0 0,0 0-11,-6 0 98,1 0-149,6 0 0,-4-5 68,2 0 0,-2 0-20,-3 5 1,1 0-14,0 0 0,-6 0 0,1 0 0,5 0 13,5 0 0,-1 0-4,-4 0 1,0 0 37,-1 0 1,1 0-26,0 0 1,-2-1-8,-3-4-17,3 3 11,-5-4 28,6 6 11,-5 0-7,-3 0 0,-4 0 6,3 0 1,-4 0 1,7-5-15,-3 0 0,-1 0-20,5 5 0,-4 0 23,5 0 1,-5 0-78,5 0 1,-5 0 41,5 0 12,-1 0 1,6 0 37,0 0 0,-5 0 3,-1 0 0,-4 0 42,5 0 0,0 0-65,5 0 1,-6-5 17,1 0 0,0 0-1,5 5 1,-1 0-110,1 0 1,-5-1 56,0-4 1,-1 3-100,6-3 0,-5 4 112,0 1-7,0 0 1,4 0 49,1 0 0,-5 0-93,0 0 43,-1 0 6,6 0 0,-5 0 55,0 0 72,-7 0 336,3 0-302,-6-7 184,0 5-223,0-4 83,0-1 0,0 4-92,0-7 0,-4 5-1,-1-4 0,-2 5-51,2-1 0,4-3 0,-4-2 1,-2 2-88,2-2 0,-5 1 67,6-6 0,-8 0-153,2 1 0,2-1 47,-2 0 1,-4 0-66,-6 1 0,-1-1 32,1 0 0,2 1-85,-6-1 1,-1 0 6,-4 1 1,-1 4 63,1 0 1,-5 7 136,-1-2 0,6 2-67,5-2 0,6 3 39,-2-3 0,4 3-138,1 2-132,7-6 132,1 4-189,7-4 1,0 4-280,0-3 6,0 4-46,7-6 0,-1 5-246,4-2-9,3 2 1,-5-5 435,7 7 1,0 0-154,-1 0 651,1 0 0,26 33 0,6 8 0</inkml:trace>
  <inkml:trace contextRef="#ctx0" brushRef="#br0" timeOffset="433">3454 353 8282,'-4'10'596,"-1"0"0,-7-4-306,2 9 0,-3-2-86,-1 12 1,-8 6 163,-2 8 1,-6 5-118,-4 5 0,2 3-220,-8 7 0,3 0-111,-2 0 1,-2-2-296,6-3 1,8-10-1054,7-10 0,5-10 215,6-4 1213,-4-10 0,63-75 0,-20 20 0,-1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10:44.144"/>
    </inkml:context>
    <inkml:brush xml:id="br0">
      <inkml:brushProperty name="width" value="0.17143" units="cm"/>
      <inkml:brushProperty name="height" value="0.17143" units="cm"/>
      <inkml:brushProperty name="color" value="#5B2D90"/>
    </inkml:brush>
  </inkml:definitions>
  <inkml:trace contextRef="#ctx0" brushRef="#br0">89 647 7708,'-6'8'-551,"4"-1"1,-6-7 1093,3 0-627,3 0 113,-11 6 1,10-4-109,-7 3 93,7-4 0,-5-1 255,3 0-158,3 7 477,-4-5 122,6 4 174,-7-6-20,5 0 426,-4 0 0,17 0-1161,4 0 0,5 0 12,-1 0 0,-1-5-101,7 0 0,-1-1 23,6 1 1,1 2 46,3-7 0,2 5 94,3-5 1,7 2-77,-7-2 1,7-1 45,-7 6 1,3-5-21,3 5 0,-1-5-70,0 5 1,-7-1 76,-2 1 0,-4 3-57,-2-2 0,0 2-16,1 2 0,-1-2 43,1-3 0,-1 4-98,0-4 1,4 2 41,-4-2 1,4 1-92,-8-5 1,2 5 117,3-1 0,-2-1 15,-4 1 1,4 0-56,-4 5 0,4-5-5,1 0 1,1 0-81,-1 5 0,1 0 60,-1 0 1,0 0 50,1 0 1,-2 0-26,-4 0 1,4 0 184,-4 0 0,4 0-64,2 0 0,-1 0-57,0 0 1,1 0-63,-1 0 0,1 0 4,-1 0 0,2 0-8,3 0 0,-3 0 56,4 0 1,-4 0-110,-2 0 1,0 0 33,1 0 1,-2 0 20,-4 0 1,5 0-5,1 0 0,-6 0-50,6 0 1,-4 0 48,3 0 0,1 0-1,-1 0 0,1 0-107,-1 0 0,0 0 60,1 0 1,-6-1-41,1-4 1,-2 3 57,1-3 1,2 4 84,-6 1 1,1-2-94,-1-3 1,-2 4 88,6-4 1,-6 3-112,2 2 0,-2 0-3,1 0 1,-2 0-68,2 0 0,-7-5 112,-3 0 0,1 0-252,5 5 0,-5 0 63,-1 0 0,-4 0 10,5 0 1,-5-1 26,5-4 1,-5 3 144,5-3 0,-6 4-79,6 1 0,0 0 148,5 0-84,-1 0 0,1 0-74,0 0 122,0-7 1,-1 5-61,1-2 1,-5 2-101,0 2 92,-1 0 0,1 0 6,0 0 0,-5 0-8,5 0 0,-5 0 0,4 0 1,3 0-1,1-2 0,2-1-108,-1-2 1,1 0 86,0 5-83,-1 0 0,1 0 60,0 0 0,-1 0-6,1 0 0,-5 0 43,0 0 0,0 0 86,4 0 0,1 0 14,0 0-107,-1 0 1,1 0-85,0 0 102,-1 0 0,1 0-510,0 0 294,0 0 1,-1 0 41,1 0 1,-5-5 112,0 0 1,-1 0 70,6 5 1,-5-4 40,0-1 1,-1 0-87,6 5 0,-5-2 66,0-3 1,-5 4-67,4-4-24,-5 3 62,9 2-223,-12 0 2113,6 0-1807,-20 0 1,10-2-9,-7-2 0,2 0-94,3-6 70,0 7 1,0-10-134,0 3 1,-1 2 135,1-2 0,3 5-16,-3-4 1,-1-1 140,1-5 1,-7 5-84,2 1 0,2-1 42,-2-5 0,2 5-132,-2 0 0,-3 1 10,4-6 1,-4 0-121,-2 1 1,2-1-50,3 0 1,-3 2-180,3 3 0,-3-3 148,-2 3 0,1 4-325,-1 1 0,5-1-112,0 1-92,1 0 0,-5 3-391,5-3 30,2 4 76,7-6 1,0 5-76,0-3-601,0 4 661,0-6 505,7 7 1,1 0 144,7 0 1,-1 2 359,1 3 0,-5 1 0,0 4 0,-1 2 0,6-7 0,0 6 0,-1-1 0,1-2 0,0 2 0,26 26 0,6 11 0</inkml:trace>
  <inkml:trace contextRef="#ctx0" brushRef="#br0" timeOffset="342">3529 427 7725,'-15'14'-56,"0"1"1,2 0 143,3-1 1,-3 1 349,4 0 0,-4 1-59,-2 4 1,0-2-124,0 6 1,1 2-93,-1 9 0,-1-6 35,-4 0 1,9 1-900,-4-6 0,4-2 252,-4-3 448,7-3 0,14-40 0,11-10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10:51.620"/>
    </inkml:context>
    <inkml:brush xml:id="br0">
      <inkml:brushProperty name="width" value="0.17143" units="cm"/>
      <inkml:brushProperty name="height" value="0.17143" units="cm"/>
    </inkml:brush>
  </inkml:definitions>
  <inkml:trace contextRef="#ctx0" brushRef="#br0">3352 0 8201,'0'15'0,"0"0"0,0 1 75,0 4 0,0 2 145,0 8 1,0 7-80,0 8 0,-7 8 136,-3 16 1,-4 6-199,-6 13 0,-3 7-253,9-46 1,-1 0 0,-15 46 195,1-2 0,6 0-753,3-5 0,6-9 731,4-16 0,-13-20 0,-6 1 0,0 2 0,1-1 0</inkml:trace>
  <inkml:trace contextRef="#ctx0" brushRef="#br0" timeOffset="1253">397 2382 8368,'0'21'-515,"0"-5"0,0 12 510,0-4 1,0 4 158,0 2 1,5 5-80,0 5 0,0 9 37,-5 5 0,5 4-135,0 6 0,1 3 64,-1 6 0,-3 1-11,3-1 1,-2-10 43,2-5 0,-4-15 67,4-4 0,-3-6-62,-2-4 1,0-11 63,0-3-56,0-10 68,0 1-257,0-19 1,0-5-34,0-16 1,-2-5-182,-3-10 1,4 1 235,-4-6 0,3-1-186,2-9 1,0 2 150,0-7 0,0 7 83,0-1 1,2 4 19,3 5 0,-2-3-105,7 3 1,0 3 222,4 2 1,3 9-95,2 0 0,-1 8 240,7-3 0,-6 6 23,6 4 0,-2 9-20,1 6 0,4 7-148,-4-2 0,3 10-5,-3 5 0,2 5-37,-6 4 1,-1 2 43,-4 4 1,-5 3 139,0-4 1,-7 6-10,2 4 1,-5-3 73,-5 3 1,-3 2-146,-7-2 1,0 2 36,1-1 0,-8 1-97,-2 3 0,1-3-146,-1-7 1,1-4-224,-2-1 1,-1-8 169,7-1 0,-6-7-213,5-8 0,1-8-51,4-7 1,2-1-233,3-8 1,4 6 278,6-2 1,0 4-420,0 1 0,1 5 726,4 0 0,43 1 0,15-6 0</inkml:trace>
  <inkml:trace contextRef="#ctx0" brushRef="#br0" timeOffset="1720">1264 2367 8256,'-14'8'-1734,"1"0"1734,3-3 0,-2-2 0,7 7 0,-4 0 0,4 5 0,-2-1-69,2 1 1,4 0 330,-4-1 1,3 6-167,2 0 0,0 6-88,0-2 0,2-1 24,3 2 1,-2-6-86,7 6 0,0-7 78,4 1 1,1-7 0,0-2 1,1-7-5,4 2 1,-4-5-5,4-5 0,-4-3 2,-1-7 1,4-1 0,1-4 0,-1-3 40,-4-6 0,-2 4-34,-3 1 0,1-2-50,-6-9 1,5 4 49,-5-3 0,0 5-145,-5 4 0,0-3 83,0 4 0,-7-2-139,-2 1 0,-5 6 26,0 9 1,-1 3 33,0 7 0,-4 4-68,-1 5 1,1 3 181,4 12 0,-5 1 0,1 4 0,-1 7 0,5 28 0,1 13 0</inkml:trace>
  <inkml:trace contextRef="#ctx0" brushRef="#br0" timeOffset="2221">1999 2088 8242,'-14'0'-444,"-1"4"1,0 3 484,1 1 0,-6 2 201,0 5 1,-1 1-177,1 4 1,4-2 129,-3 6 0,4 1-185,5 4 1,-3-5 26,3 1 0,4-2-119,1 1 0,5-2-21,5-8 1,3 1 76,7 0 1,-1-6-32,1 1 1,5-7 42,-1 2 1,6-1-80,-6 1 1,6-4 34,-6 4 1,1-3 141,-5-2 0,-6 5 39,1 0 0,-5 1 243,5-1 1,-7-2 13,2 7 1,-5-5-126,-5 5 0,-3-2-314,-7 2 1,1 1 168,-1-6 0,0 5-218,1-5 1,-6 5 92,0-6 0,1 1-741,4-5 0,0 0 141,1 0 1,-1 0 613,0 0 0,14-26 0,2-6 0</inkml:trace>
  <inkml:trace contextRef="#ctx0" brushRef="#br0" timeOffset="2596">2396 1485 8242,'0'15'0,"0"1"-34,0 4 1,0-3 88,0 8 1,0 6 151,0 8 0,2 5-185,3 5 0,-4 10 113,4 10 1,2-2-213,-2 1 0,0 1 89,-5 4 1,0-6-223,0-3 0,0-10 27,0-5 0,0-8 0,0-2 1,0-13-110,0-1 1,0-7-690,0-4 981,0-6 0,-7-34 0,-1-15 0</inkml:trace>
  <inkml:trace contextRef="#ctx0" brushRef="#br0" timeOffset="2769">2264 2161 8225,'15'-6'734,"-6"4"-374,1-3 0,5-3 57,4-2 1,9-1-462,2 1 0,-1-3 100,5 3 1,2-6-2459,-1 1 2402,5-3 0,11 10 0,9-7 0</inkml:trace>
  <inkml:trace contextRef="#ctx0" brushRef="#br0" timeOffset="3163">3102 1926 8185,'-13'1'-9,"3"4"1,-3-1 253,3 5 0,2-4 31,-2 5 0,0 0-180,-4 5 1,-1 1-23,0 4 0,5 1-129,1 3 1,5 4-205,-1-3 1,4 2 180,1 3 0,6-6 3,4 1 1,3-2 21,2 1 0,0-3-95,-1-6 1,-1 0 39,-3-1 0,2 1 373,-8 0 1,6 0 25,-5-1 1,0 1 84,-5 0 0,-6 1-210,-4 4 0,-3-4-12,-2 3 1,0-2-761,1-2 0,-1-7 80,0-3 0,2-5-684,3-5 1210,-3-3 0,18-73 0,-3-15 0</inkml:trace>
  <inkml:trace contextRef="#ctx0" brushRef="#br0" timeOffset="3647">3308 2323 7720,'6'8'73,"2"-2"-1,7-6 1,1-6-89,4-4 0,-2-3 97,6-2 0,-4-1 27,4-4 0,-4 2-191,5-6 0,-8 4 138,3-4 0,-5 6-164,-5-2 1,-2 4-21,-3 1 38,-4 1 1,-1 0 69,-10 5 1,-7 2-131,-3 7 1,-1 2 67,1 3 1,4 3 59,-4 7 0,-1 6 254,1 3 0,1 6-80,4 4 1,2-1 277,3 6 1,4-5-162,6 5 0,0-6-44,0 1 0,6-3-63,4-1 1,10-7-709,4-4 1,4-4 171,1-5 1,7-4-103,3-6 1,2-1 476,-2-4 0,23-43 0,1-15 0</inkml:trace>
  <inkml:trace contextRef="#ctx0" brushRef="#br0" timeOffset="3947">4028 1323 8076,'0'39'251,"0"1"1,0 5-4,0 9 1,0 5-120,0 5 1,0 3 119,0 6 0,0 7-471,0 3 1,0-9 399,0-5 1,0-14-771,0-6 1,6-8 110,4-2 0,-3-13 481,-2-1 0,22-14 0,6-4 0</inkml:trace>
  <inkml:trace contextRef="#ctx0" brushRef="#br0" timeOffset="4314">4366 2102 8072,'5'-14'-881,"0"-1"1,4 0 1285,-4 0 1,5 1-32,-5-1 1,5 0-317,-5 1 0,5-1 103,-6 0 1,6 1-181,-5-1 0,0 5 167,-5 0 121,0 0-79,0-4 1,-2 6 4,-2 3 1,-5 3-105,-5 2 0,-1 0 31,0 0 1,1 8-53,-1 7 1,0 1 70,0 9 1,1-1 2,-1 6 1,7-1-5,3 0 1,3 6-202,2-1 0,0 0-431,0-4 1,9-2-1339,5-4 1830,1 4 0,45-12 0,4 5 0</inkml:trace>
  <inkml:trace contextRef="#ctx0" brushRef="#br0" timeOffset="4680">4777 1911 8014,'-14'15'60,"-1"0"1,0-1 255,1 1 1,-1 5 139,0-1 1,5 7-108,1-1 1,5 3-94,-1 1 1,4-1-319,1-4 1,1 2 115,4-6 1,4-5-657,5-6 1,7-5 368,4 1 0,-2-5-664,1-5 1,1-3 340,4-7 1,4 0 555,-4 0 0,30-52 0,-3-13 0</inkml:trace>
  <inkml:trace contextRef="#ctx0" brushRef="#br0" timeOffset="4955">5189 1382 8012,'0'15'0,"0"-1"300,0 1 1,0 5-73,0-1 0,0 14 96,0 1 0,0 10-134,0 10 0,0 2-117,0 12 0,0 1-434,0 4 1,0 1 249,0-1 0,0-7-698,0-7 1,2-7 449,3-8 0,-4-6-343,4-4 702,3-10 0,7-35 0,8-15 0</inkml:trace>
  <inkml:trace contextRef="#ctx0" brushRef="#br0" timeOffset="5137">5116 1999 7650,'9'-5'611,"1"1"1,0-8-166,5 2 1,4-3-330,1-1 0,6-3-255,-2-2 1,4 2-435,2-2 0,-6 4-995,1 5 1567,-7-3 0,3 18 0,-6-3 0</inkml:trace>
  <inkml:trace contextRef="#ctx0" brushRef="#br0" timeOffset="6056">0 4572 8121,'0'21'-264,"0"-3"33,0 6 1,0-1 152,0 2 1,7 1 178,3-7 0,3 1-67,1-5 0,1-1 50,0 1 1,4-2 8,1-3 0,1-3 1,-1-7 1,-2 0 138,6 0 0,-6-7-37,2-3 1,-2-3 83,1-2 0,-2-6-283,2-3 0,-2-6 93,-3-4 0,-1 3-166,-3-3 0,-3-2 114,-7 1 1,0 6-73,0 5 1,-2 1 61,-3-2 1,-3 4-144,-7 6 1,-4 7 48,-1 3 0,-6 4-145,1 1 1,-2 13-180,-3 6 0,3 7 138,2 4 1,2 4-344,4 0 1,7 2 594,-3-1 0,24 28 0,0 14 0</inkml:trace>
  <inkml:trace contextRef="#ctx0" brushRef="#br0" timeOffset="6438">632 4322 8123,'0'15'0,"0"4"161,0 1 0,0 4 78,0-4 0,5 1 93,0-1 1,2-4-156,-2 4 0,-2-4-187,7-1 21,-1-7 0,6-2 180,0-6 0,0-3-155,-1-7 0,1-1 76,0-14 1,-1 6-172,1-6 0,0 7 34,-1-1 1,1 2 61,0 3 1,-1 5 30,1 5 1,0-3-22,0 2 0,-1 7-204,1 8 0,0 4-119,-1 6 0,1-2 0,0 6 0,-1 2 0,1 2 276,0 2 0,19 6 0,5 1 0</inkml:trace>
  <inkml:trace contextRef="#ctx0" brushRef="#br0" timeOffset="6932">2352 3205 8123,'-6'-8'-143,"4"-6"1,-6 8 142,3-4 1,3 2 228,-3 3 123,4 3 0,-1-9-107,-3 6 0,2 0 234,-7 5-244,7 0 1,-9 2-5,8 3 0,-8 3 59,2 7 0,-3 7 2,-1 8 1,-1 7 113,0 12 1,-1 10-168,-4 10 0,4 9-259,-4 5 1,4 11 203,1 4 1,2-5-1,3-5 1,4-3 94,6-12 0,6-4-42,4-15 1,10-5-564,4-10 0,6-10 245,4-9-1,4 0-282,6-6 0,-5 3 234,0-12 1,0-1-1000,5-4 1,-1 0 25,-4 0 1,-5 0-801,-9 0 1903,3-6 0,-6-15 0,8-10 0</inkml:trace>
  <inkml:trace contextRef="#ctx0" brushRef="#br0" timeOffset="7324">3043 3043 8093,'-15'5'-88,"1"0"1,4 1 441,0-1 173,0 3 0,-5 12-192,1 0 1,4 6-42,0-2 1,5 12 24,-5 8 1,6 12-84,-6 7 0,6 13 105,0-3 1,2 10-305,2 1 1,2-4 38,2-2 0,6-14 121,10-5 1,-2-15-592,6 0 0,-4-10 83,4 0 0,-4-9-101,5-6 0,-6-1-643,6 2 1,-7-5 449,1-1 0,2 0-675,-1-10 1386,0 1 1,-6-18 0,1-3-1</inkml:trace>
  <inkml:trace contextRef="#ctx0" brushRef="#br0" timeOffset="7589">3322 3822 8031,'2'10'111,"3"0"0,-2-1 172,7 6 0,0 0-109,4 0 0,1-6 84,0 1 1,1 2-273,4 7 1,-4-2 97,4 2 0,1-3-795,-2-1 1,6 5 164,-5-1 0,-1 1-669,-4-5 1215,0-1 0,-1 1 0,1-33 0,0-8 0</inkml:trace>
  <inkml:trace contextRef="#ctx0" brushRef="#br0" timeOffset="7755">3513 3807 8031,'-19'35'0,"-1"-1"0,1 2-53,4-2 0,0-1 51,0 6 0,2-5-150,4 6 1,-3-13-487,7 3 1,0-11 637,5 1 0,13-36 0,4-11 0</inkml:trace>
  <inkml:trace contextRef="#ctx0" brushRef="#br0" timeOffset="8090">3675 3043 8031,'10'15'62,"0"-1"1,-1 6 160,6 0 1,1 7 253,4 3 1,-2 1-95,7 8 1,-8 2-252,3 8 1,1 8 25,-1 7 1,-2 6 41,-8-2 1,1-1 119,-6 2 0,0 3-90,-5 1 0,0-9-509,0-15 0,0-10 195,0-4-2949,0-11 3033,0-9 0,-7-54 0,-1-19 0</inkml:trace>
  <inkml:trace contextRef="#ctx0" brushRef="#br0" timeOffset="8800">4204 3513 8505,'15'0'682,"0"0"1,6-1-414,3-4 0,-1-3-42,2-7 0,-1-1-31,6-4 0,-1 4 31,0-4 0,-4 9-76,-1 1 0,-6 2 342,2-2-483,-4 3 1,-1 7-16,0 0-44,-7 0-144,5 0 113,-11 0-136,4 7 177,1-5-22,-6 4 71,6-6 35,-7-6 0,0 2 21,0-6-24,0 1 1,0-6-112,0 0 0,-5 5 90,0 1 0,-5 4-293,5-5 0,-6 2 91,1-2 1,2-1-41,-2 6 1,2-2-584,-2 2-420,-3 4 634,5-12 1,0 9-712,3-6 1301,3 7 0,28-16 0,7 2 0</inkml:trace>
  <inkml:trace contextRef="#ctx0" brushRef="#br0" timeOffset="8914">4616 3219 7562,'0'30'-304,"0"-1"0,0 1 982,0-1 0,0 0-439,0 1 1,0-1-490,0 1 0,0-1 238,0 0 0,0-4-784,0-1 796,0-6 0,6-3 0,2-8 0</inkml:trace>
  <inkml:trace contextRef="#ctx0" brushRef="#br0" timeOffset="9474">4939 2764 7948,'8'14'-116,"4"3"54,-7 2 1,4-1 270,-4 7 1,7-1 39,-2 6 0,1 4 25,-1 0 0,3 9-39,-3 1 1,1 2-184,-1 7 0,3 0 54,-3 1 0,1 3-435,-1-3 0,1-2 90,-6 2 0,5-7-74,-5 2 1,6-10-317,-1-4 0,-2-4 69,2-2 560,-7-6 0,11-21 0,-6-12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11:03.163"/>
    </inkml:context>
    <inkml:brush xml:id="br0">
      <inkml:brushProperty name="width" value="0.17143" units="cm"/>
      <inkml:brushProperty name="height" value="0.17143" units="cm"/>
    </inkml:brush>
  </inkml:definitions>
  <inkml:trace contextRef="#ctx0" brushRef="#br0">2441 15 7864,'-9'0'-462,"3"-2"730,6-3 64,0 4 186,0-6-473,0 20 0,5-1 76,0 12 1,1 1 3,-1 4 1,-2 8-22,7 8 0,-5 2 13,5 12 1,-7-2 101,2 11 1,-3 1-89,-2 5 0,0-3 45,0-2 1,-2-9-21,-3-6 0,-3-1 114,-7 1 1,-4-4-175,-1-6 1,-6 0 21,1 0 0,-1 5-166,2 0 0,-2 0 115,6-4 1,-4-6-163,4 0 0,-3-6 43,8 1 0,-3-10-260,9-4 0,-4 1-44,-2-1 81,0-1 1,5-10-76,1-5 350,5-2 0,11 18 0,9 4 0</inkml:trace>
  <inkml:trace contextRef="#ctx0" brushRef="#br0" timeOffset="1649">868 2646 7908,'5'15'-680,"0"-1"1,1 3 407,-1 2 1,-2 4 410,7 6 1,-5 6 78,5-1 0,-5 7-206,4-2 1,-4 4 72,5 1 1,-7 1-112,2 4 0,2-5 111,-2 1 1,0-8 1,-5-7 0,0-1 180,0 0-136,0-6-261,0-2 197,0-12 1,0-11-169,0-13 1,0-3 99,0-11 0,-2 1-77,-3-11 0,3-2 63,-2-8 0,2-3-9,2-7 1,0 0 74,0 0 1,5 1-59,0-1 1,5 0 10,-6 0 1,8 0 0,-2 1 0,3 7 124,1 7 0,6 8-56,0 12 0,-1 9 145,-4 10 0,5 7 13,-1 7 0,1 13 135,-6 12 1,-1 8-27,-3 2 1,2 1-91,-7 4 1,-1-5-15,-4-5 0,0 3-23,0-3 1,0-3-473,0-1 1,-4-11 153,-1-4-1495,-7 3 1600,4-14 0,-13-22 0,-2-19 0</inkml:trace>
  <inkml:trace contextRef="#ctx0" brushRef="#br0" timeOffset="2276">1500 2587 7871,'14'10'-1870,"1"0"2305,0-7 1,0 3-18,-1-6 0,1 0-406,0 0 0,1 0-48,4 0 0,-4-1 92,4-4 0,-4-3 2,-1-7 1,-6-1-91,1-4 0,-2 4 0,2-5 0,-3 1 0,-2-1 0,-1-1-12,0 1 0,-3 0 31,-1 1 0,-6 6 10,-4-1 1,-3 0 31,-2 6 0,-1 2-2,-4 2 0,4 10-17,-4 5 0,-1 5 8,2 4 1,-6 6 107,5 9 1,1-3-60,4 3 1,2 2 97,3-2 0,-1 6-64,6-6 0,0 0-145,5-4 1,3-1 29,7 0 1,0-4-130,10-1 0,2-10 57,3 0 0,8-9-126,1 0 1,2-3-260,-2-2 0,-3 0-12,3 0 483,4 0 0,6-26 0,8-7 0</inkml:trace>
  <inkml:trace contextRef="#ctx0" brushRef="#br0" timeOffset="2743">2220 2322 7840,'0'-9'-58,"0"-1"170,0 7 0,-2-4-72,-2 7 0,0 0 2,-6 0 1,6 0-119,-6 0 1,5 7 33,-5 2 1,2 0 127,-2 0 0,-1 3-69,6 7 1,-5-2 83,5 2 1,-5-1-127,5 2 0,-1-4 77,1 4 0,3-4 10,-3-1 0,4 0-64,1-1 1,1-6-8,4-3-57,3-3 0,7-4 98,0-3 1,0-3-196,-1-6 1,1-1 107,0 0 0,-2-1-59,-3-4 0,3 4 51,-4-4 0,0 4 33,0 1 1,-4 5 24,5 1 0,-5 5 85,5 0 0,-5 2 17,4 2 1,-5 6-65,1 4 0,-4 3-274,-1 2 1,5 1 95,0 4 1,0-4-347,-5 4 0,5-4 491,0-1 0,0 0 0,-5-1 0,13-6 0,3-1 0</inkml:trace>
  <inkml:trace contextRef="#ctx0" brushRef="#br0" timeOffset="3093">2735 1676 7821,'-7'14'-76,"5"1"441,-3 0 0,4 1-51,1 4 1,0-2-292,0 6 1,0 7 38,0 8 1,0 6-87,0 4 0,0 1 117,0 4 0,0 6-42,0-6 1,0 5-50,0-10 0,0-5-211,0-5 1,0-7-140,0-3 1,0-6 22,0-9-1134,0-5 1459,0-3 0,6-32 0,3-7 0</inkml:trace>
  <inkml:trace contextRef="#ctx0" brushRef="#br0" timeOffset="3299">2602 2220 7814,'15'-15'810,"0"0"0,-1 5-548,1 1 0,6-1-41,4-5 0,3-5-592,1 1 0,-5-1-183,1 6 1,-2 4-1353,1 0 1906,-3 7 0,-19 62 0,-4 22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11:08.190"/>
    </inkml:context>
    <inkml:brush xml:id="br0">
      <inkml:brushProperty name="width" value="0.17143" units="cm"/>
      <inkml:brushProperty name="height" value="0.17143" units="cm"/>
    </inkml:brush>
  </inkml:definitions>
  <inkml:trace contextRef="#ctx0" brushRef="#br0">147 88 7809,'-1'17'-332,"-4"2"0,3 4 956,-3 6 0,4 2-146,1 4 1,1 10-307,4 14 1,2 2 34,3 7 1,3 4-271,-3 2 0,-4 2-9,-1-7 1,1-10-370,-1-5 0,5-9 9,-5-5 0,0-9-1007,-5-7 843,0-6 596,0-3 0,-13-28 0,-3-12 0</inkml:trace>
  <inkml:trace contextRef="#ctx0" brushRef="#br0" timeOffset="207">0 750 7809,'7'-9'1424,"-4"-2"-951,7 6 0,-3-6-105,7 1 0,-1-2-99,12 3 1,1-4-590,8 3 1,-1-2 213,6 3 1,-5-3-1054,6 7 1,-8-1 433,3 1 1,-11 3 286,-4-3 1,-4 4 437,-1 1 0,-7 0 0,-8 6 0,-8 2 0</inkml:trace>
  <inkml:trace contextRef="#ctx0" brushRef="#br0" timeOffset="517">574 559 7801,'0'22'823,"0"0"-458,0-8 1,0 6-186,0 0 1,0-1 38,0-4 1,0 4-206,0 1 1,0 5-173,0-6 0,5 6-220,0-6 0,-1 1-333,-4-5 0,2-2 711,3-4 0,-3-28 0,4-14 0</inkml:trace>
  <inkml:trace contextRef="#ctx0" brushRef="#br0" timeOffset="648">588 250 7789,'0'-20'0,"0"1"0,0-1 602,0 5 1,0 1-445,0-1 0,2 2-158,3 3 0,23 30 0,11 12 0</inkml:trace>
  <inkml:trace contextRef="#ctx0" brushRef="#br0" timeOffset="1701">897 426 7785,'15'-6'-138,"-7"4"599,5-4-473,-11 6 0,4 1 61,-6 4 1,0 3-15,0 7 0,0 5 58,0-1 0,0 7-146,0-1 0,0 1 84,0-2 0,0 4 8,0-3 1,0-4-128,0-1 0,0-4 100,0-1 0,0-6-286,0 1 192,7-7 0,-6-3-35,4-9 0,-1-6 62,0-5 1,0 2-56,6-6 0,-6-1 86,6-4 0,-5 1 2,5 4 0,-2-2 95,2 6 1,3 0-71,-3 6 1,1-1 140,-1 0 1,3 2-88,-3 3 1,-2 4-12,2 6 0,0 0 0,3 6-1,-4 4 1,0 3 2,-4 2 1,-4 5-12,4-1 1,-3 6-124,-2-6 1,0 3 108,0-3 0,0-3-552,0 4 163,0-4 47,0-1 1,1-7-177,4-3 495,-3-3 0,4-4 0,-6-3 0,0-3 0,0-12 0,0 1 0,5-1 0,0 6 0,2-1 30,-2 0 0,-4-1 73,4-4 0,2 4 27,-2-4 1,4 4-25,-4 1 0,7 2 116,-2 3 0,-2-3 11,2 4 1,-2 0-97,1 0 1,5 5-144,-5-1 1,4 4 66,2 1 1,-5 6-133,0 4 0,-2 8 97,2 2 0,1 6-146,-6-2 0,5-1 88,-5 2 1,0-1-175,-5 6 0,1-1-79,4 0 1,-3-6-243,3-3 527,-4 3 0,-1-13 0,0 3 0</inkml:trace>
  <inkml:trace contextRef="#ctx0" brushRef="#br0" timeOffset="2377">1706 500 7744,'8'6'64,"-2"-4"19,1 4 1,-4-6 318,7 0-362,0 0 1,4 0 60,1 0 1,-5-1-106,0-4 1,-1 2 112,6-7 1,0 0-264,0-5 0,-6 6 43,1-1 1,-2 0 40,2-5 0,3-1-17,-3-4 1,-3 4 96,-3-4 1,0 2-68,1-1 0,-4 3 0,4-4 0,-3 4 0,-2 1 0,0 0-32,0 0 1,0 6 104,0-1 34,0 7 199,-7-4-147,-1 7 1,-5 2-52,3 3 0,-1-2-85,6 7 1,-7-5 70,3 4 1,0 1-114,0 5 1,4 0 93,-5-1 1,5 1-13,-5 0 1,0 1-13,-4 4 1,4 2-11,0 8 1,2-6 344,-2 1 1,-1-1-141,6 6 1,0-1-120,5 1 0,2-8 6,3-2 0,1-4-104,4-1 0,8-7 83,-3-3 1,2-3-128,-2-2 0,5-2-185,-1-3 0,6-3-343,-6-7 0,3 1 600,-3-1 0,4-6 0,7-2 0</inkml:trace>
  <inkml:trace contextRef="#ctx0" brushRef="#br0" timeOffset="2968">2441 29 7744,'-7'-8'0,"5"0"-30,-3 3 192,-3 4 231,0-6-267,-7 7 0,6 2-159,-1 3 1,2 3-10,-2 6 0,-2 1 154,8 0 1,-3 0-43,2-1 1,3 3 62,-2 2 0,-3-3-134,2 4 0,0-4 13,5-1 0,0-5-414,0 0 200,7-1 1,1 5 39,7-5 1,-1 4-62,1-3 1,-5-2 124,0 2 0,-1-5-8,6 5 1,0-2 0,0 2 1,-6 1 177,1-6 1,-5 7-104,5-3 0,-7 0 779,2 0-89,-3-5-250,-2 9 1,-2-7-44,-3 4-218,-3-3 0,-7-6-189,1 4 1,-1-3 102,0 3 0,0-4 109,1-1 1,-1 0-38,0 0 0,6 0-858,-1 0 1,5 0-18,-5 0 0,5 0 740,-5 0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1.494"/>
    </inkml:context>
    <inkml:brush xml:id="br0">
      <inkml:brushProperty name="width" value="0.17143" units="cm"/>
      <inkml:brushProperty name="height" value="0.17143" units="cm"/>
    </inkml:brush>
  </inkml:definitions>
  <inkml:trace contextRef="#ctx0" brushRef="#br0">1 109 8040,'8'-10'0,"-4"2"0,8 8 0,-8 0 150,12 0 0,-6 0 80,8 0 1,0-6 28,0 0 1,2 0-29,4 6 0,-4 0-1,4 0 1,3 0 172,-3 0-403,0-8 0,50-18 0,14-12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11:15.636"/>
    </inkml:context>
    <inkml:brush xml:id="br0">
      <inkml:brushProperty name="width" value="0.17143" units="cm"/>
      <inkml:brushProperty name="height" value="0.17143" units="cm"/>
    </inkml:brush>
  </inkml:definitions>
  <inkml:trace contextRef="#ctx0" brushRef="#br0">45 207 8013,'-10'1'391,"0"4"-149,7-3 0,-5 6 311,3-3-325,3-4 0,-4 8-119,6-5 1,0 0-22,0 6 0,0-1-153,0 6 1,0 0 47,0-1 1,4 3 142,1 2 0,5-2-198,-5 2 0,5-2 18,-5-3 1,5 1 99,-6 0 0,3-1 30,-2 1-35,-3-7 1,6-1 122,-3-7-74,-4 0 1,11-8-142,-7-7 0,1-6 117,-1-9 0,-2-4-76,7 0 0,-7-5 59,2 4 1,3-4-192,2 5 0,-2-1 39,2 6 1,-5 6-648,5 4 0,-5 2 328,5 3 1,-6 5 33,6 4 388,0 4 0,24 40 0,6 10 0</inkml:trace>
  <inkml:trace contextRef="#ctx0" brushRef="#br0" timeOffset="818">456 324 8008,'8'2'-191,"-3"3"0,-1-4 298,0 4 46,-2-3 330,5-2-301,-1 6 52,-4-4-265,11 5 0,-5-7-92,7 0 0,-5-2 108,-1-3 1,1 2-83,5-7 0,-5 2 67,-1-2 0,1-3-56,5 3 0,-5-3 55,0-2 1,-2 1-115,2-1 0,-2 0 108,-3 1 0,-4-1-5,4 0 0,-2-4-43,2-1 0,-3 0 54,3 6 1,-5-1 50,-5 0 1,2 1-89,-7-1 108,0 0 0,-5 2-65,1 3 0,-1 4 48,0 6 0,5 0-27,1 0 1,0 1-3,0 4 1,-4-1 11,3 5 0,3 1-8,2 5 1,-1 0-7,1-1 0,-5 7-1,5 4 0,0 3 279,5 1 1,0 1-77,0-1 0,0 5-62,0 1 1,2-1-72,3-5 0,3 1 7,7-1 1,-1-1-65,1-4 1,1-2 67,4-8 0,-4 1-132,4 0 1,1-7 58,-1-3 1,4-4-286,-4-1 0,6-1 119,-1-4 0,-4 2-408,-2-7 1,3 0 227,-3-5 1,1 1 346,-5-1 0,-1 0 0,-6-6 0,-1-2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11:34.464"/>
    </inkml:context>
    <inkml:brush xml:id="br0">
      <inkml:brushProperty name="width" value="0.17143" units="cm"/>
      <inkml:brushProperty name="height" value="0.17143" units="cm"/>
    </inkml:brush>
  </inkml:definitions>
  <inkml:trace contextRef="#ctx0" brushRef="#br0">45 74 8191,'-8'0'0,"0"0"-762,3 0 626,3-7 251,-4 5 0,4-4 142,-3 6 16,3 0 415,-4 0-764,6 6 0,5 3-70,0 5 0,4 3 116,-4 2 1,7 4-107,-2 6 1,1 1 130,-1-1 1,3 1-21,-3-1 1,-2 0-10,2 1 1,-5-7 40,4-4 0,-5-2-7,1-3 1,1 1 28,-1 0 26,0-7-59,-5-2 112,0-6 0,0-11 52,0-4 0,-5-4-134,0-1 0,0 2 34,5-6 0,-1 6 24,-4-2 0,3-3 8,-3-1 0,3 2 19,2 3 1,0-2-38,0 1 0,0-4-23,0 4 1,5 0 17,0 6 1,7-6-83,-3 0 1,0 1 70,0 4 0,1 5-25,5 1 0,0 4-14,-1-5 0,1 7-13,0-2 1,-5 3-39,-1 2 1,1 7 62,5 2 0,0 6-73,-1 5 1,1-2 60,0 6 1,-1 1-203,1 4 1,-2 0 113,-3 1 0,3-2-175,-3-4 1,-2 4 17,2-4 1,-2 3 5,2-3 0,1-3-111,-6-6 1,2 0-268,-3-1 66,5 1 532,-1-7 0,-2-8 0,-6-8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12:45.021"/>
    </inkml:context>
    <inkml:brush xml:id="br0">
      <inkml:brushProperty name="width" value="0.17143" units="cm"/>
      <inkml:brushProperty name="height" value="0.17143" units="cm"/>
    </inkml:brush>
  </inkml:definitions>
  <inkml:trace contextRef="#ctx0" brushRef="#br0">11774 3146 7709,'-37'29'664,"-1"6"-332,4-1 1,-3-1-358,-8-9 1,6 2 88,0-6 1,0-1 131,-5-4 1,-7 3 0,-3-3 1,2 3-156,-2-8 0,-5 3-29,-4 1 1,-6 1-194,5 0 0,-6 6-80,1 3 1,-2 4 213,-3 2 1,-6-1 211,-3 0 0,1-6-71,-1-3 1,4-2 90,-4 1 1,1-2-73,-1 2 0,-2-2 99,7-3 0,-1 6-120,6 0 0,-5 6 1,-1-2 0,6 4-118,4 1 0,-1 1 82,-9-1 1,4-1-128,-3-4 1,3-2 37,1-8 0,-4 1-34,-1 0 1,1-1 51,5 1 0,-1 2 15,1 2 0,-1-1 16,1 7 1,-1-6 5,1 6 1,-3-7-32,-2 1 1,1 2 23,-6-1 1,6 0-11,-1-6 1,-2 6 10,1 0 0,-7-1-24,-2-4 1,6-2 18,-1-3 0,-1 3 152,1-3 1,0 8-102,-5 1 0,4 7 0,-5-1 0,4 3 1,0 1-1,-2-1 0,-1-2 0,0-5 381,0-5 1,1 1-223,4-12 0,-6 0-182,1-5 1,7 0 87,-3 0 1,3-5-196,2 0 1,-4-5 56,5 5 0,1 0 38,8 5 1,-1 5-55,6 0 1,1 5 59,4-5 0,2 4 31,3-4 0,1 0-43,5-5 0,0-1-79,-6-4 1,2 1 96,-2-5 1,-3 4-112,3-5 1,-3 0 41,-2-5 1,2-1 22,3-3 0,-3 1-19,3-7 0,-3 5 13,-2-4 0,5 6-30,0-2 0,5 1 199,-5 4 1,7-3-126,-2 8 1,3 2-28,2-2 1,0 5 118,0-4 1,0-1-115,0-5 1,0 5 3,0 1 1,-1-3-3,1-7 1,0 2 10,0-2 0,-2-3-26,-3 3 1,4-1 23,-4 5 0,-2 2-46,2 4 0,-2-4 34,2 3 0,5 2 207,0-2 0,-3 0-73,8-5 0,-5-1 58,9-4 1,-4 2-217,5-6 0,-5-1 90,4-4 0,-1 0-129,2-1 1,3 7 145,-3 4 0,-1-2-156,6 1 1,-9 5 64,9 5 1,-4 1 127,4-6 1,0 0-63,-1 1 0,-4-8 27,0-2 1,-1-4-181,6-1 1,-7-1 72,-3 1 55,3-1-101,0-6 0,3 10 153,4-3-47,-10 3-48,14-4 1,-6 6-2,7-1 0,1-1 184,-2-8 0,2 3-164,4-3 1,2 1-50,-2-1 0,1-4-109,-2-6 1,4 0 107,-4 0 1,-1 0-22,2 0 1,-1 0 42,5-1 0,-4 3-141,-1 3 0,0 3 110,6 6 1,-3-1 72,-2-3 1,2 3-25,-2-3 0,-2 3 129,1 1 0,-6-1-78,1-3 1,3 1-48,-3-6 0,1 5 5,-6-5 1,-4 0 3,0-6 0,-1 8 52,6 3 1,1-2-49,4 1 1,-3 1 42,8 5 1,-1-1-66,6 1 0,-1-1 0,0 1 1,0 0 11,1-1 1,4 1 8,0-1 0,5-4 92,-5 0 1,6-7-85,-6 2 1,5-5-10,-5-5 1,7-4 9,-2-5 1,2-3-89,-2-2 0,3 2 18,-3-3 1,-1 4-147,1 1 1,-2 7 81,2 3 1,4 10 75,-4 4 0,2 6 6,-2 5 1,1-4-28,-5 3 0,5 4 46,-1 1 0,2-1-39,-2 2 1,4-6 11,-4 6 0,3-6 31,2 5 0,-5-4 5,0 4 0,0-4-157,5 4 1,0-4 73,0 4 1,0-4 11,0 4 0,0-6 13,0 1 0,0-1 17,0 2 1,0-2-48,0 6 1,0-4 2,0 4 0,0-5-34,0 6 1,0-2-127,0 1 1,-1 4 170,-4-4 1,3 4-15,-3 1 1,2 0 106,-2 1 0,4-1-69,-4 0 1,3 5 51,2 1 0,0 4-132,0-5 101,0 0 0,-5 0 10,0 1-42,0 5 157,5-9-130,0 12 0,-1-11-82,-4 7 51,3 0-182,-4 5 238,-1 0 0,4 0-41,-7 0 1,5 0 82,-5 0 0,1 7-67,-6 3 1,0 4 62,0 6 1,-4 3-42,-1 6 1,-4 7 22,4 3 1,-4 4-107,4 1 0,-4-5-148,4 0 0,0-8-214,6-1 0,-1-2-488,0-9-239,7 1 337,2-6 6,6-5 0,6-5 431,4-8 1,3-1 399,2-10 0,45-42 0,-24 18 0,0-1 0</inkml:trace>
  <inkml:trace contextRef="#ctx0" brushRef="#br0" timeOffset="291">353 74 8221,'0'-8'714,"2"1"-213,3 7 0,0 2 211,9 3 0,1 8-134,15 6 1,2 12-182,12-1 1,7 7-817,3-2 0,1-1 365,-1-5 0,0-1-297,-10-3 0,-3-4 278,-12-6 73,-6 6 0,5 15 0,-5 9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0:03:13.160"/>
    </inkml:context>
    <inkml:brush xml:id="br0">
      <inkml:brushProperty name="width" value="0.17143" units="cm"/>
      <inkml:brushProperty name="height" value="0.17143" units="cm"/>
    </inkml:brush>
  </inkml:definitions>
  <inkml:trace contextRef="#ctx0" brushRef="#br0">3866 279 8114,'-15'0'0,"1"5"-264,-1 0 0,0 7 165,1-3 1,-1 9 209,0 2 1,1 11 26,-1-2 0,-1 19-2,-4 6 1,2 9 53,-7 11 1,6 12-182,-6 8 1,15-42 0,1 2 93,-4 2 0,1 0 1,2 2-1,1 0 45,-4 1 1,1 0-1,3-1 1,2 0 27,-1-2 1,1 1 0,0-1-1,1-1-7,1 43 0,0-9-64,5-20 1,2-5-106,3-10 0,3-5-380,7-10 0,-1-8 2,1-7 0,0-7-311,-1-3 1,6-1 688,0-8 0,6 0 0,-3-5 0</inkml:trace>
  <inkml:trace contextRef="#ctx0" brushRef="#br0" timeOffset="458">4116 1514 7649,'7'30'-936,"-4"-1"853,7 0 0,-1 1 322,6-1 1,0 1-223,0-1 0,1 0-22,3 1 1,-2-3-60,2-2 1,-2-4-204,-3-6 1,1 0 266,0-1 0,6 1 0,2 0 0</inkml:trace>
  <inkml:trace contextRef="#ctx0" brushRef="#br0" timeOffset="741">4337 1544 8053,'-23'14'0,"1"3"57,8 2 0,-6-1 125,1 7 0,-8 1-72,3 8 1,-4 2-58,-1 3 0,-1 4-258,1-4 0,6 2 48,3-2 1,4-3-505,1-7 661,7-12 0,21-4 0,12-13 0</inkml:trace>
  <inkml:trace contextRef="#ctx0" brushRef="#br0" timeOffset="1042">4660 1984 8053,'-5'15'144,"0"0"1,-6 1 12,1 4 0,2 3-135,-2 6 0,0 5 61,-5 1 1,1 7-151,-1 2 0,0 0 7,1 5 0,4-5-262,0-4 0,7-11 322,-2-9 0,23-56 0,6-15 0</inkml:trace>
  <inkml:trace contextRef="#ctx0" brushRef="#br0" timeOffset="1416">5174 1573 8031,'0'8'757,"0"5"-341,0-5 0,0 9-158,0 2 1,0-1-159,0 7 0,-1 1 6,-4 8 0,2-1-210,-7 6 1,5-1-86,-5 1 0,7-5-409,-2-9 0,3-4 598,2-7 0,7-51 0,1-14 0</inkml:trace>
  <inkml:trace contextRef="#ctx0" brushRef="#br0" timeOffset="1549">5233 1073 8031,'-8'0'0,"-5"0"0,5 0 0,32-52 0,11-13 0</inkml:trace>
  <inkml:trace contextRef="#ctx0" brushRef="#br0" timeOffset="2150">5806 353 8031,'10'2'-336,"0"2"1,-5-2 468,5 3 0,-5 1 132,4-1 1,-4 5-10,5-5 1,0 7-1,5-3 1,-2 9-84,-4 2 1,5 6-15,-5-1 1,3 9-134,-2 5 0,1 10 36,-6 5 1,0 3-127,-5 2 0,0 6 80,0 4 1,-2 3-276,-3 1 1,-3 2 236,-7 4 1,-1-3-22,-4 8 0,4-9 55,-3-2 1,2-6-11,3-8 1,-3-7 12,-2-3 1,7-9-98,-3-6 1,6-10-449,-1-4 236,-3-10 0,11-5-695,-3-10 989,4-3 0,20-59 0,6-13 0</inkml:trace>
  <inkml:trace contextRef="#ctx0" brushRef="#br0" timeOffset="2501">6409 1161 8031,'-6'9'-1052,"4"-3"1190,-11-6-262,11 0 1,-3 0-53,10 0 1,30-6 0,12-3 0</inkml:trace>
  <inkml:trace contextRef="#ctx0" brushRef="#br0" timeOffset="2751">6394 1514 8031,'-14'7'-686,"4"-4"939,0 7 1445,7 0-897,-4 4-708,7 1 0,5-5-272,0 0 0,7-7-1189,-3 2 1368,4-4 0,35-7 0,7-2 0</inkml:trace>
  <inkml:trace contextRef="#ctx0" brushRef="#br0" timeOffset="3109">6850 1058 7460,'-8'7'925,"1"-5"-713,7 4 0,7-6-226,3 0 0,3 0 58,1 0 0,3 0-230,2 0 0,-1 5-201,7 0 1,-1 1 30,6-1 0,-6-3-149,1 3 1,-2-3 504,1-2 0,-3 6 0,14-4 0,4 4 0</inkml:trace>
  <inkml:trace contextRef="#ctx0" brushRef="#br0" timeOffset="3385">6894 1529 8154,'15'0'407,"0"0"0,1 0-236,3 0 1,3 0-103,2 0 0,9 0-487,-4 0 0,4 0 418,-4 0 0,46 13 0,12 3 0</inkml:trace>
  <inkml:trace contextRef="#ctx0" brushRef="#br0" timeOffset="4149">9246 221 6904,'7'-9'-878,"-4"-2"2448,7 6-834,-7 0 1,5 0 595,-3 0-437,-3 1-25,4 4-502,-6 6 1,-2-3 72,-2 7 0,0-5 8,-5 5 0,4-5-145,-5 5 0,0-1-67,-5 6 0,1-5-26,-1 0 1,-1-1 0,-4 6 0,-3 1-40,-6 4 1,-7-2-110,-3 6 1,-17 8 185,-8 7 0,-9 5-105,-10 5 0,40-23 1,1 2-485,-7 3 0,0 1 0,-1-1 1,0 0 240,-4 3 1,0 1-1,8-2 1,1 1-289,0 0 1,2 1 0,-33 30 160,13-6 1,7-12 332,17-3 0,10-16-213,9-4 0,9-10 22,1-5 0,7-4 9,-2 5 0,3-5-66,2 5-166,0 0 711,0 11 1,7-2-366,2 1 0,4 0-72,2-11 1,5 4 198,-1 2 1,7 0-130,-1 0 1,4-1 138,6 1 1,2 5-144,7-1 0,-5 2 18,1-1 0,-1 3-141,5 6 0,-2 2 91,-2 4 1,0-3 33,-5 7 0,6-4 19,-2 4 1,2-5-1,-2 5 0,-3-6-53,-7 1 1,-1-4 14,-4-6 0,3 7-81,-8-6 0,1 4-150,-6-9 1,-4 6-99,0-2 1,-2-1-65,2 2 0,3-7-109,-3 1 0,3-9-189,2-5 0,4-3-309,1-2 1,4-2 983,-4-3 0,19-42 0,0-17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0:03:19.071"/>
    </inkml:context>
    <inkml:brush xml:id="br0">
      <inkml:brushProperty name="width" value="0.17143" units="cm"/>
      <inkml:brushProperty name="height" value="0.17143" units="cm"/>
    </inkml:brush>
  </inkml:definitions>
  <inkml:trace contextRef="#ctx0" brushRef="#br0">59 1867 8062,'-14'6'-334,"-1"3"1,2 5 751,3 1 1,4-5-160,6 0 0,1-1-41,4 6 1,0 0-1,10 0 1,-4 4 7,9 1 0,3 1 11,1-1 1,5-4-57,6 3 1,-3-9-143,8-5 1,-3-3 1,2-2 1,4-3-64,-4-7 1,-3-7-150,-2-12 1,-3-5 101,-1-1 1,-3-10-77,-2 1 0,-5-9 184,-11 4 1,3-6 25,-7 1 0,0-3-18,-5-2 1,0-5 113,0 1 0,0-8-49,0 3 1,-5-3-79,0 3 1,-5-2 14,5 6 1,0-5-15,5 6 1,0 1-135,0 8 1,2 3 78,3 7 1,1 6-27,4 4 1,3 5 22,-3 4 1,3 9-8,2 6 0,-1 5-32,1-5 0,5 5-29,-1-4 0,7 5-132,-1 0 0,-2 2 74,1 2 0,-1 0-93,2 0 0,-4 0-26,-6 0 0,-1 0-221,1 0 0,0 5 97,-1 0 1,-4 6-75,0-1 1,-5 3 465,5 2 0,-20 32 0,0 9 0</inkml:trace>
  <inkml:trace contextRef="#ctx0" brushRef="#br0" timeOffset="258">294 1411 8062,'10'5'44,"0"0"0,-5 0 189,5-5 1,6 0 268,9 0 0,9 0-217,5 0 1,4 0-289,1 0 0,0-7-277,0-2 0,-2-4-624,-2-2 1,-5 2 903,-5 3 0,-14-23 0,-3 1 0</inkml:trace>
  <inkml:trace contextRef="#ctx0" brushRef="#br0" timeOffset="992">618 382 8062,'0'-8'-699,"0"2"0,0 4 686,0-3 71,-7 3 20,6-4-33,-6 6 211,1 0 12,4 0 280,-5 0-97,1 0 186,4 0 73,-4 0-419,6-7 1,6 4-25,4-7 0,3-1-108,2-9 1,6 2-68,4-6 1,2 1-118,3-2 0,-1-2 60,1 2 1,1-3-62,3-1 1,-8 5 31,3-1 1,-9 9-157,0 1 1,-4 2 16,-1 8 87,-7 0 0,-2 7-32,-6 3 1,0 3 66,0 7 0,0-1-6,0 1 0,0 1-51,0 4 0,2-4-85,3 4 0,1-9-86,4-1-28,3 0 0,-5 3 118,7-3 1,-5-2-79,0-3 0,-2-2-54,2 7 0,3-5 70,-3 5 0,-2-7-112,2 2 1,-1 1-31,6-1 0,0 5 353,-1-5 0,34 39 0,7 5 0</inkml:trace>
  <inkml:trace contextRef="#ctx0" brushRef="#br0" timeOffset="1501">1853 559 8047,'-7'-8'-403,"4"-4"496,-7 7 0,5-5 164,-5 5 0,5 1 6,-4 4 1,4-5-15,-5 0 0,2 2-36,-2 7 1,-3 6 0,3 10 0,-3-2-33,-2 6 1,-1 6 14,-4 4 1,2 13-152,-6 2 1,4 13 89,-4 7 1,1 18-307,11-39 0,-1 2 1,0 3-1,0 3 198,3 5 0,1 0 0,-1-4 1,2-1 21,2 1 1,2-1 0,-3 42-4,7-10 0,2-13-168,3-11 0,3-18-118,7-12 0,0-10-360,-1-9 0,3 0-319,2 0 0,-3-6 97,4 1 822,3-7 0,32-29 0,16-15 0</inkml:trace>
  <inkml:trace contextRef="#ctx0" brushRef="#br0" timeOffset="1834">2029 1411 8042,'8'0'-91,"0"0"360,-3 0 0,-2 0 190,7 0 0,-5 7-237,5 3 0,1 9-31,9 6 0,-2 4-108,6 5 0,-1 4-87,2 6 0,1 5-300,-6 0 0,4-5-14,-4-5 0,-2-6-334,-9 1 1,3-9 651,-7-6 0,6-22 0,-3-7 0</inkml:trace>
  <inkml:trace contextRef="#ctx0" brushRef="#br0" timeOffset="2035">2352 1470 8017,'-21'15'34,"5"-1"74,-4 1 1,2 0 109,-1 0 0,1 6-1,-7 3 1,1 6-498,-6 4 0,1 4 45,-1 6 1,1 0-147,0 0 1,6-7 142,3-2 1,10-16-284,6-4 521,2-10 0,28-31 0,7-15 0</inkml:trace>
  <inkml:trace contextRef="#ctx0" brushRef="#br0" timeOffset="2468">2720 426 8017,'6'-8'-620,"3"-5"898,5 12 1,1-4-58,0 10 1,1 8-86,4 6 1,-2 14-144,6 1 1,1 10 106,4 10 1,-6 2-88,-4 12 1,-2 1-161,-3 4 1,-5 6 103,-5-1 0,-4-4-60,-4-6 0,-6-11 252,-10 2 1,-3-3 184,-6 3 0,0-7-96,-1-3 1,-4 1 180,0-1 0,-1-4-177,6-6 1,3-7-31,6 3 0,2-16-917,13-4 119,0-10 0,14-7-1503,5-12 2089,1-8 0,26-27 0,-2-5 0</inkml:trace>
  <inkml:trace contextRef="#ctx0" brushRef="#br0" timeOffset="2794">3411 1676 8111,'0'15'670,"0"-1"1,-5 3-492,0 2 1,-7 6-121,3 9 0,-9 5-214,-2 10 0,-6 3 150,1 7 0,3-2-107,-3-3 0,7-5 254,-1-10-142,9-9 0,16-29 0,11-10 0</inkml:trace>
  <inkml:trace contextRef="#ctx0" brushRef="#br0" timeOffset="3168">3910 1411 6794,'2'8'918,"3"-3"-586,-3 3 0,4-4-71,-6 6 0,0-1-66,0 6 1,0 0-79,0-1 0,0 3 36,0 2 1,0 4-130,0 7 1,-5 1-309,0 3 1,-1-3-78,1 3 0,3-8-292,-3-1 0,4-7-39,1 1 46,0-9 646,0-3 0,13-73 0,3-15 0</inkml:trace>
  <inkml:trace contextRef="#ctx0" brushRef="#br0" timeOffset="3326">3984 1103 7946,'-8'-7'0,"1"4"-122,7-7 0,0 5-81,0-5 0,0 0 23,0-4 0,7-1-628,3 0 808,3 1 0,27 5 0,8 3 0</inkml:trace>
  <inkml:trace contextRef="#ctx0" brushRef="#br0" timeOffset="4079">4572 529 7946,'-8'2'-303,"3"3"553,3-4 237,2 6 7,0 0-28,0-6-49,0 6-237,0-1 1,5-3-39,0 7 0,6-5 7,-1 5 1,3 0-187,2 4 0,5 1 8,-1 0 0,6 6-129,-6 4 0,7 2 22,-1 3 0,1-1-163,-1 1 1,1-1 116,-7 0 1,1 6 7,-5-1 0,-6-1-34,1-9 1,-7 2 86,2-6 1,2-1 10,-2-4 20,0 0 288,-5 0-200,0-1 1,0-4 260,0 0-99,6-7-148,-4 10 0,4-5 154,-6 7 1,-1-5 8,-4 0 0,3-1 63,-3 6 1,-3 0-58,-2 0 0,-3 1 127,-1 3 0,-1 4-185,0 7 1,-6 1 17,-4 3 1,-2 5-119,-3 10 1,-4 4 70,0 5 0,-7-2-103,2 3 1,1-9-64,-1 9 0,8-12-431,1-2-161,8-8 79,13-14 1,5-8 45,8-10 0,5-9-931,5-1 1470,1-13 0,6-4 0,2-16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4:44.292"/>
    </inkml:context>
    <inkml:brush xml:id="br0">
      <inkml:brushProperty name="width" value="0.17143" units="cm"/>
      <inkml:brushProperty name="height" value="0.17143" units="cm"/>
    </inkml:brush>
  </inkml:definitions>
  <inkml:trace contextRef="#ctx0" brushRef="#br0">21 509 7931,'6'0'280,"-1"0"0,-1 0 0,2 0 0,4 0-172,3 0 0,0 0-58,3 0 0,1 0-179,3 0 0,3 0 76,0 0 0,0 0 118,-3 0 1,1 3-14,3 1 0,-3-1 188,2-3 0,-2 0-106,-1 0 1,3 4 36,0-1 0,5 0 99,-1-3 0,1 0-76,3 0 0,-1 0-22,-1 0 0,3 0-3,1 0 1,1 0-136,2 0 1,-1 0 74,-5 0 0,3-1-160,0-2 0,1 2 20,-5-2 0,1 1 52,0 2 0,0 0 41,0 0 0,0 0-12,-1 0 0,2 0 129,-1 0 0,0 0-119,4 0 1,-3 4 193,2-1 0,-2 0-42,-1-3 0,5 0-111,1 0 0,0 0-49,0 0 1,-3 0-126,3 0 0,-2 0 15,2 0 0,-3 0 138,0 0 1,-2 0-124,-1 0 1,0 0 68,0 0 1,-2 0 6,-1 0 1,1 0-26,-5 0 1,4-1 53,1-2 1,-4 2-34,-1-2 1,1 1 6,-1 2 1,2 0-180,-2 0 1,-3 0 113,0 0 1,0-3-548,-3-1 0,-3 1 224,-1 3 0,-2-1-582,-1-2 1,1 2 348,-2-3 0,-2 4-1252,0 0 1837,-5-5 0,-16 13 0,-8-2 0</inkml:trace>
  <inkml:trace contextRef="#ctx0" brushRef="#br0" timeOffset="1">1 1337 7914,'10'0'773,"-4"0"-490,1 0 1,0-4-352,3 1 0,1 0-202,2 3 0,0 0 217,3 0 1,1-3-185,3-1 1,-1 1 131,2 3 0,-2 0 157,2 0 1,0 0-1,2 0 1,-1-1 194,5-3 1,-1 3-98,4-2 0,0 2 29,0 1 0,-1-1 14,1-2 0,1 1-54,-1-1 1,-2-1-21,-1 0 1,0 1 23,-4 3 0,5-3-146,-1-1 1,-2 1 50,2 3 1,-1-1-96,5-2 1,-1 1-5,0-1 1,-1 2 41,1 1 0,0-1 60,0-2 1,0 1-13,0-1 0,-3-1 65,-1 0 1,-3 1-75,4 3 1,-4-1 129,4-2 1,-5 2-61,1-3 1,-1 3 70,2 1 1,-3 0-85,2 0 0,-2 0 111,-1 0 0,1 0-84,2 0 1,-2 0-110,2 0 1,-2 0-17,0 0 1,0 3 102,2 1 1,-2-1-204,2-3 1,-1 0 38,1 0 0,-2 3 37,3 1 0,-3-1 39,-1-3 1,-4 0 215,1 0 0,-1 0-8,5 0 0,-5 0 51,1 0 1,-1 0-283,0 0 1,3 0 125,-3 0 0,3 0-103,1 0 0,-3 0 112,0 0 1,-5 0-212,1 0 0,-2 0 73,-1 0 0,0 0 54,0 0 0,0 4-43,0-1 1,-3 1-4,-1-1 0,1-1-28,3 1 0,0 1 64,-1 0 0,2 2-58,-1-2 1,0 0 51,-1-1 1,3-1-57,1 5 1,-2-5 29,2 2 1,-1-2-5,2 1 0,-3-2 42,2 3 0,-2-3 43,-1-1-307,0 4 237,0-3-971,0 4 1,-3-5-82,-1 0-402,-3 0 1453,6-5 0,5-40 0,7-15 0</inkml:trace>
  <inkml:trace contextRef="#ctx0" brushRef="#br0" timeOffset="2">1855 1 7917,'-4'5'-289,"3"-1"289,-4-4 642,5 0-555,0 5 1,4-3-2,-1 5 1,2-4-103,-2 4 0,-1-3 49,5 2 1,-4 1 30,4 3 1,-2 1 16,2 2 1,2-1-24,-3 5 0,3-4 77,1 3 0,0 2-84,0 6 0,2-3 182,0 2 1,4 1-79,4-1 0,3 5 46,0-5 1,5 3-29,-1-3 0,2 4-17,1-4 0,-2 2-41,-1-2 0,0-2 21,-3 2 0,-1-1-14,-3 1 0,2-2 7,-2 3 0,2-2 96,-5 2 0,-2-3-85,2 2 1,0-2-30,3-2 1,-5 2-30,-2-2 1,2 2-97,-2-2 0,-1-2 25,-5 0 1,1-4 58,-5 3 1,0-3-168,-3 0 0,0 1 84,0-1 0,0 1-61,0-4 0,0 0 65,0 0 1,-1-1 150,-2-3 1,1 3-117,-5-2 1,5 2 19,-2 1 0,-1-4-32,-2 1 0,2-2 27,-2 2 0,4 1-60,-3-4 1,2 2 93,-3-3-155,5 5 219,-2-7-67,-1 4 1,4-4 41,-2 2-41,1-2 0,2 4-53,0-1 0,0-2 26,0 5 1,0-4-43,0 4 0,0 3 45,-4 3 1,2 5-172,-5-1 0,-1 7 84,-5 6 0,-2 2-97,-5 8 0,-5 2-54,-1 8 1,-3 4-213,-1 2 0,-3-1 110,0-2 1,0-2 65,3-1 0,-1-5-213,-3-1 1,0-8 189,-3-3 0,2-2-339,2-1 1,1 0 42,-5-1 0,9-3-418,2-3 962,8-2 0,-1-2 0,5-4 0,2-2 0,3 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6:12.728"/>
    </inkml:context>
    <inkml:brush xml:id="br0">
      <inkml:brushProperty name="width" value="0.035" units="cm"/>
      <inkml:brushProperty name="height" value="0.035" units="cm"/>
      <inkml:brushProperty name="color" value="#5B2D90"/>
    </inkml:brush>
  </inkml:definitions>
  <inkml:trace contextRef="#ctx0" brushRef="#br0">667 1 24575,'17'37'0,"-2"2"0,-2 0 0,15 70 0,7 123 0,-34-227 0,12 159 0,-10 209 0,-6-180 0,1-161 0,-1-1 0,-11 49 0,-3 21 0,-10 73 0,7-62 0,19-103 0,-1 0 0,0 0 0,0 0 0,-1-1 0,0 1 0,0-1 0,-1 1 0,0-1 0,-1 0 0,0-1 0,0 1 0,-1-1 0,-8 9 0,11-14 0,0 1 0,-1-1 0,1 1 0,-1-1 0,1 0 0,-1-1 0,0 1 0,0-1 0,0 1 0,0-1 0,0 0 0,0 0 0,0-1 0,0 1 0,0-1 0,0 0 0,0 0 0,0-1 0,-1 1 0,1-1 0,0 0 0,0 0 0,0 0 0,0 0 0,1-1 0,-1 0 0,0 1 0,1-1 0,-1-1 0,-4-3 0,-60-43 0,45 30 0,-47-27 0,47 31 0,1-2 0,1 0 0,0-1 0,1-1 0,1-1 0,1-1 0,1 0 0,1-1 0,-21-39 0,-10 1 0,36 48 0,1-1 0,-18-26 0,21 26 0,2 4 0,0 1 0,0-1 0,-1 1 0,0 0 0,-12-13 0,159 140 0,-94-74 0,69 69 0,-112-110 0,140 166 0,-126-143 0,2-1 0,1-1 0,45 41 0,-57-58 0,0-1 0,0 0 0,1-1 0,0 0 0,0 0 0,1-1 0,-1-1 0,1 1 0,0-2 0,0 0 0,1 0 0,-1-1 0,0 0 0,19 0 0,-21-2 0,0-1 0,1 0 0,-1-1 0,0 0 0,0 0 0,0-1 0,0 0 0,12-6 0,1-4 0,37-26 0,-40 26 0,6-2 0,0 1 0,1 1 0,44-15 0,-47 20 0,0-1 0,-1-1 0,0-1 0,-1 0 0,38-29 0,-43 26 0,5-5 0,1 1 0,1 0 0,0 2 0,1 0 0,36-16 0,-58 31 0,0 0 0,0 0 0,-1 0 0,1 0 0,0 1 0,0-1 0,0 1 0,0 0 0,0-1 0,0 1 0,0 0 0,0 0 0,0 0 0,3 1 0,-5-1 0,1 1 0,-1-1 0,0 1 0,0-1 0,1 1 0,-1-1 0,0 1 0,0-1 0,0 1 0,0-1 0,0 1 0,0-1 0,1 1 0,-1-1 0,0 1 0,-1-1 0,1 1 0,0-1 0,0 1 0,0-1 0,0 1 0,0-1 0,0 1 0,-1-1 0,1 1 0,0-1 0,0 1 0,-1-1 0,1 1 0,0-1 0,-1 1 0,1-1 0,-6 9 0,0-2 0,0 1 0,-1 0 0,-10 8 0,-7 3 0,-1-2 0,-1 0 0,-42 20 0,-40 25 0,67-37 0,-63 30 0,69-38 0,18-10 0,0-1 0,0-1 0,-1 0 0,1-1 0,-1-1 0,0-1 0,-28 0 0,20-1 0,-1 2 0,-39 8 0,61-10 0,0 1 0,0-1 0,0 0 0,0-1 0,0 1 0,-10-1 0,14 0 0,0-1 0,0 1 0,0 0 0,0-1 0,0 1 0,0-1 0,0 1 0,0-1 0,0 1 0,0-1 0,0 0 0,0 0 0,0 1 0,0-1 0,1 0 0,-1 0 0,0 0 0,0 0 0,1 0 0,-1 0 0,1 0 0,-1 0 0,1 0 0,-1 0 0,1 0 0,0 0 0,0 0 0,-1-1 0,1 1 0,0 0 0,0 0 0,0 0 0,0 0 0,0 0 0,0-1 0,1 0 0,0-11 0,1 0 0,0 1 0,1-1 0,0 1 0,1-1 0,0 1 0,8-13 0,47-75 0,-12 25 0,-34 49 0,-2 0 0,0-1 0,13-53 0,9-89 0,-21 95 0,-5 34 0,12-56 0,-4 0 0,1-119 0,-15 164 0,0-2 0,-2 0 0,-2 1 0,-13-71 0,6 71 0,-3-79 0,8 68 0,3 54 0,0 0 0,0 0 0,-1 0 0,0 1 0,0-1 0,-9-15 0,10 22 0,1-1 0,-1 1 0,0-1 0,0 1 0,0 0 0,0 0 0,0-1 0,0 1 0,-1 1 0,1-1 0,-4-2 0,4 4 0,1-1 0,0 1 0,-1-1 0,1 1 0,-1 0 0,1 0 0,0 0 0,-1 0 0,1 0 0,-1 0 0,1 0 0,-1 0 0,1 0 0,0 1 0,-1-1 0,1 1 0,0-1 0,-1 1 0,1-1 0,0 1 0,0 0 0,-1-1 0,1 1 0,-2 2 0,0 0 0,0 1 0,0-1 0,0 1 0,1 0 0,-1 0 0,1 0 0,0 0 0,0 1 0,0-1 0,1 0 0,0 1 0,0-1 0,0 1 0,-1 8 0,-1 73 0,4-67 0,2 45 0,4-1 0,2 1 0,25 89 0,-16-77 0,-8-9 0,-2-1 0,-4 1 0,-7 123 0,-1-48 0,5-92 0,-2 57 0,0-97 0,-1-1 0,1 1 0,-2-1 0,1 1 0,-1-1 0,-1 0 0,0 0 0,-8 14 0,8-17 0,-26 41 0,-26 53 0,48-83 0,1 0 0,1 1 0,0 0 0,1 0 0,1 0 0,1 0 0,-2 22 0,5-25 0,-2-1 0,0 1 0,-1-1 0,0 0 0,-1 0 0,-1 0 0,0-1 0,-1 1 0,-11 17 0,4-4-1365,2-2-5461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6:40.393"/>
    </inkml:context>
    <inkml:brush xml:id="br0">
      <inkml:brushProperty name="width" value="0.035" units="cm"/>
      <inkml:brushProperty name="height" value="0.035" units="cm"/>
      <inkml:brushProperty name="color" value="#5B2D90"/>
    </inkml:brush>
  </inkml:definitions>
  <inkml:trace contextRef="#ctx0" brushRef="#br0">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7:19.705"/>
    </inkml:context>
    <inkml:brush xml:id="br0">
      <inkml:brushProperty name="width" value="0.1" units="cm"/>
      <inkml:brushProperty name="height" value="0.1" units="cm"/>
    </inkml:brush>
  </inkml:definitions>
  <inkml:trace contextRef="#ctx0" brushRef="#br0">0 1 24575,'0'497'0,"2"-471"0,1-1 0,0 0 0,9 30 0,-5-25 0,6 53 0,-12 6 0,-1-61 0,0 0 0,2 0 0,0 0 0,11 40 0,16 88 0,-8-34 0,-15-90 0,-2 1 0,0 42 0,-3-46 0,1 0 0,1 0 0,9 39 0,-1-13 0,-3 1 0,-2 0 0,-2 1 0,-7 89 0,2-65 0,-1-229 0,5-183 0,0 305 0,2 1 0,1 0 0,0 0 0,16-35 0,-1-1 0,2-36 0,-19 73 0,1 0 0,1 0 0,13-31 0,-16 47 0,1 0 0,0 1 0,0 0 0,1 0 0,0 0 0,1 0 0,-1 1 0,1 0 0,0 0 0,1 1 0,-1-1 0,1 1 0,14-7 0,-3 4 0,0 1 0,1 1 0,-1 1 0,30-5 0,12-4 0,-45 10 0,0 0 0,1 1 0,-1 1 0,1 1 0,-1 0 0,1 0 0,-1 2 0,22 2 0,-28-1 0,0 1 0,1 0 0,-2 0 0,1 1 0,0 0 0,-1 0 0,1 1 0,-1 0 0,-1 1 0,1-1 0,-1 1 0,0 1 0,0 0 0,11 14 0,-6-4 0,-1 0 0,0 1 0,-2 0 0,0 1 0,0 0 0,7 31 0,23 124 0,-34-147 0,26 179 0,-21-146 0,-3 0 0,-3 0 0,-5 81 0,5 71 0,2-172-1365,3-5-5461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7:23.521"/>
    </inkml:context>
    <inkml:brush xml:id="br0">
      <inkml:brushProperty name="width" value="0.1" units="cm"/>
      <inkml:brushProperty name="height" value="0.1" units="cm"/>
    </inkml:brush>
  </inkml:definitions>
  <inkml:trace contextRef="#ctx0" brushRef="#br0">1 1 24575,'-1'89'0,"4"106"0,16-93 0,-13-76 0,0 2 0,1 27 0,-6-26 0,-1 1 0,-2 0 0,-1 0 0,-1 0 0,-11 40 0,3-1-1365,8-37-5461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1.803"/>
    </inkml:context>
    <inkml:brush xml:id="br0">
      <inkml:brushProperty name="width" value="0.17143" units="cm"/>
      <inkml:brushProperty name="height" value="0.17143" units="cm"/>
    </inkml:brush>
  </inkml:definitions>
  <inkml:trace contextRef="#ctx0" brushRef="#br0">19 0 8040,'-8'10'0,"5"-2"0,-5 0 0,8-4 0,0 8 0,0-6 0,0 6 0,0 6 0,0 6 0,0 8 0,0-1 0,0 11 0,0 6 0,0 6 693,0 6 1,0-2-243,0 9 1,0-7-260,0 6 1,0-6-133,0 7 1,2-17-171,4-2 1,-3-8-76,3-4 185,4-8 0,8-26 0,10-14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2.837"/>
    </inkml:context>
    <inkml:brush xml:id="br0">
      <inkml:brushProperty name="width" value="0.17143" units="cm"/>
      <inkml:brushProperty name="height" value="0.17143" units="cm"/>
    </inkml:brush>
  </inkml:definitions>
  <inkml:trace contextRef="#ctx0" brushRef="#br0">1 0 8000,'0'10'0,"0"-2"0,0 0-15,0-6 8,0 14 312,0-14 19,0 14-162,0-6 0,0 9-10,0-1 1,0-6-153,0 0 1,0 0-256,0 6 1,0-6-446,0 0-172,0 0 872,0 6 0,2-2 128,4-4 226,-4-4-421,6-8-50,-8 0 89,8 0 1,-6-8 42,4-4 0,2-4-37,-2-2 0,2 0-12,-2 0 0,-2 0-240,8 0 205,-8 0 0,6 2 32,-4 3 1,-2-1-43,8 8 58,-8-8 1,6 6 46,-4-4 77,-4 4 137,14 8-240,-14 0 319,14 0-283,-14 0 0,6 8-71,-8 4 0,0-2 5,0 2 1,0 0 14,0 7 1,0-1-12,0 0 87,0 0 13,0 0-437,0 0-549,0 0 541,0-8 371,8-2 0,-4-14 0,8 0 0,-8-8 0,2 2 0,2 2 0,-2-2 0,6 6 0,-6-6 0,2 6 0,-1-6 0,-3 6 177,8-6 0,-6 6-229,6-7 0,-6 9 23,6-2 46,-8-4 88,12 8-8,-6-6 1,2 8-22,0 0 1,-8 8 31,2 4 0,-2-2 44,2 3 1,-4-1-374,4 6 0,-4 6-13,-2 0 234,0 0 0,0-6 0,0 16 0,0 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3.386"/>
    </inkml:context>
    <inkml:brush xml:id="br0">
      <inkml:brushProperty name="width" value="0.17143" units="cm"/>
      <inkml:brushProperty name="height" value="0.17143" units="cm"/>
    </inkml:brush>
  </inkml:definitions>
  <inkml:trace contextRef="#ctx0" brushRef="#br0">1 1 7960,'0'12'0,"0"0"0,0 2 0,0-4 0,0 2 0,0-6 0,0 6-1064,0 0 818,0 6 0,0 0 224,0 0 1,0-6 21,0 0 0,8 0 0,2 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3.704"/>
    </inkml:context>
    <inkml:brush xml:id="br0">
      <inkml:brushProperty name="width" value="0.17143" units="cm"/>
      <inkml:brushProperty name="height" value="0.17143" units="cm"/>
    </inkml:brush>
  </inkml:definitions>
  <inkml:trace contextRef="#ctx0" brushRef="#br0">37 109 7945,'-10'-10'0,"2"-6"0,6 14 0,-4-4 0,4 2 839,-4-2-418,4 4 1,2-8 48,0 4 0,0 4-28,0-14-110,0 5-332,8 1 0,34 2 0,16 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4.236"/>
    </inkml:context>
    <inkml:brush xml:id="br0">
      <inkml:brushProperty name="width" value="0.17143" units="cm"/>
      <inkml:brushProperty name="height" value="0.17143" units="cm"/>
    </inkml:brush>
  </inkml:definitions>
  <inkml:trace contextRef="#ctx0" brushRef="#br0">1 1 7945,'10'10'-575,"-2"-2"0,-6-8 675,4 0 75,-4 0 0,6 0 23,-8 8-23,8-6 11,-6 6 28,6 0 1,-8-4-217,0 8 1,0-6-655,0 6 861,0 0 0,0 6 66,0 0 1,0-6-89,0 0 1,0-6-69,0 6 0,0-6 92,0 6-240,0-8-345,0 4 157,0-8 0,0-8-172,0-4 1,6 2 45,0-2 356,8 0 0,-10-6 4,8 0 1,-6 0-26,6 0 1,-2 6-60,2 0-45,4 8-1,-6-12 181,8 14 202,0-6-249,0 8 1,-2 8 19,-4 4 1,-4 4 21,-8 2 0,6-6 0,1 0 1,-1 0-60,-6 6 0,0 32 0,0 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5.039"/>
    </inkml:context>
    <inkml:brush xml:id="br0">
      <inkml:brushProperty name="width" value="0.17143" units="cm"/>
      <inkml:brushProperty name="height" value="0.17143" units="cm"/>
    </inkml:brush>
  </inkml:definitions>
  <inkml:trace contextRef="#ctx0" brushRef="#br0">218 18 8010,'0'-10'0,"0"2"0,0 8 0,-6 2 620,-1 4-393,1-4 1,4 12 284,-4-8-285,4 9 1,-12-5-1,8 8 1,-6 2 28,6 4 0,-6-2-28,6 8 0,-8 0-1,2 6 1,2 2-657,-2 4 0,0 5 253,-6 7 0,6 0 518,0 0 0,8-6-204,-2 0 0,-2-1-10,2 1 0,0-4 6,6-8 0,6-2 22,0-4 1,2 0-8,-2-12 0,2 4-14,4-9 1,4-5-693,-4-2-2121,4 4 2678,2-8 0,16-18 0,4-15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5.905"/>
    </inkml:context>
    <inkml:brush xml:id="br0">
      <inkml:brushProperty name="width" value="0.17143" units="cm"/>
      <inkml:brushProperty name="height" value="0.17143" units="cm"/>
    </inkml:brush>
  </inkml:definitions>
  <inkml:trace contextRef="#ctx0" brushRef="#br0">19 109 7946,'0'-12'0,"0"-1"0,0 9 0,0-12 0,-8 14 0,6-8 0,-4 4 0,4 4 0,2-8 0,0 4 0,0 4-28,0-6 307,0 0-72,8 6 1,-4-6 51,8 8 0,-6 8 52,6 4 0,-6-2-1,6 2 0,0 6 74,6 6 1,0 9-164,0-3 0,-6 4-72,0 2 0,0 6 109,6 0 0,-6 8-43,0-1 1,-8 5 2,2 6 1,-4-4-23,-2 4 0,0-4 2,0-1 1,-6-1-10,0 0 1,-6-8 39,6-4 0,-6-6 165,6-5 1,-6-5-1203,6-8-338,0-8 0,6-4 882,0-12 0,0 0 264,0-12 0,16-37 0,4-21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9.508"/>
    </inkml:context>
    <inkml:brush xml:id="br0">
      <inkml:brushProperty name="width" value="0.17143" units="cm"/>
      <inkml:brushProperty name="height" value="0.17143" units="cm"/>
    </inkml:brush>
  </inkml:definitions>
  <inkml:trace contextRef="#ctx0" brushRef="#br0">1 163 7958,'0'18'4,"2"-6"-4,4 0 1,-2-8-1,8 2 0,-6 2 0,6-2 0,0 2 0,6-2 0,0-4 0,0 4 0,6 2 734,0-2 1,2 0-254,-1-6 1,-3 6-248,8 0 0,-8 6-131,2-6 0,-4 2-73,-2-2 0,0-2 28,0 8 0,-2-5 18,-4 5 0,4-2-24,-4 2 0,-4-2-323,-2-4 1,2-2-471,-2 8 795,0-8 0,-4 4 119,4-8 53,-4 8 81,7-6 70,-9 14 140,0-14-386,0 14 0,-2-14-557,-5 4 397,5 4 0,-12-6 250,8 8 0,-2-8-113,2 2 1,2 2 97,-8-2-146,8 8 0,-12-10-15,4 8 0,2-8 9,-2 2-91,8 4 0,-12-8-196,4 4-728,4 4 550,-8-8 333,6 14-27,-8-14 13,0 6 0,6-8-175,0 0-247,8 0-6,-4 0 520,8 0 0,8-32 0,2-8 0</inkml:trace>
  <inkml:trace contextRef="#ctx0" brushRef="#br0" timeOffset="399">181 795 7965,'-10'2'0,"4"4"0,4-4 0,2 6 0,0-8 0,8 0 461,4 0 0,-1 0 656,1 0 0,0 0-650,6 0 1,0 0-182,0 0 0,2 2-49,4 4 1,-4-4-15,4 4 0,-4-4 14,-2-2 0,6 0 126,0 0-363,0 0 0,35-16 0,9-4 0</inkml:trace>
  <inkml:trace contextRef="#ctx0" brushRef="#br0" timeOffset="1024">976 0 7979,'-10'0'0,"2"0"0,6 0 0,-4 0 0,4 0 0,-6 0 0,8 0 0,0 8 0,0 2 861,0 8 1,2 3-345,4 3 0,-4 6-276,4 12 1,-4 4-82,-2 8 1,6 2 38,0 5 1,0-3-138,-6 8 0,0-8-9,0 2 0,-6-3-43,0-3 0,0-8-972,6-4 0,0-6-318,0-6 1,0-4 1279,0-8 0,8-24 0,2-6 0</inkml:trace>
  <inkml:trace contextRef="#ctx0" brushRef="#br0" timeOffset="1383">1030 723 7979,'6'-12'0,"0"0"0,2 6 0,-2-6 0,-2 6 51,8-6 0,-6 6 95,7-6 0,-7 2 36,6-3 1,-2-3 22,2 4 0,4 2 160,-4-2 0,4 0-233,2-6-445,0 0 313,0 8 0,-8 10 0,-2 10 0</inkml:trace>
  <inkml:trace contextRef="#ctx0" brushRef="#br0" timeOffset="1575">1193 614 7979,'0'12'0,"0"1"0,0-1 201,0 6 0,0 0 350,0 0 0,2 2-204,4 4 0,-2-2-109,8 8 1,0-6 98,6 6-337,0-8 0,16 12 0,4-5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36.483"/>
    </inkml:context>
    <inkml:brush xml:id="br0">
      <inkml:brushProperty name="width" value="0.17143" units="cm"/>
      <inkml:brushProperty name="height" value="0.17143" units="cm"/>
    </inkml:brush>
  </inkml:definitions>
  <inkml:trace contextRef="#ctx0" brushRef="#br0">0 253 8064,'0'10'0,"0"6"0,0-14 0,0 8 0,0-4 0,2-4 0,4 4 0,-4-2 0,4 2 0,-2-4 0,2 4 0,-2-4 0,8-2 0,-6 0 0,6 0 0,-6 0 0,6 0 0,0 0 902,6 0 0,1-2-379,-1-4 1,0 2-285,0-8 0,0 0-115,0-6 1,0 0 28,0 0 0,-6 0 6,0 0 1,-8 0 14,2 0 0,2 6-517,-2 0 1,0 0-534,-6-6 0,0 0 648,0 0 182,-8-1 0,-2 3 61,-8 4 0,6-2 6,0 8 0,0 0 2,-6 6 1,6 8-22,0 4 0,0 4-53,-6 2 1,0 7 7,0-1 0,-1 6 43,1-6 0,2 6-53,4-6 0,-2 6 50,8-6 0,0 0-3,6-6 0,0 2-4,0 4 0,2-3-4,4 3 0,4-10-7,8-2 0,0-2-8,0 2 1,3 2 65,3-8 0,2 0 143,4-6 0,4 0-503,-4 0 1,4-6 322,2 0 0,33-40 0,7-4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52.392"/>
    </inkml:context>
    <inkml:brush xml:id="br0">
      <inkml:brushProperty name="width" value="0.17143" units="cm"/>
      <inkml:brushProperty name="height" value="0.17143" units="cm"/>
    </inkml:brush>
  </inkml:definitions>
  <inkml:trace contextRef="#ctx0" brushRef="#br0">0 1 7854,'0'18'174,"0"-8"160,8 6-111,-6-6 0,14 6 13,-4-4 1,-2 4 0,2-4 0,3-2-14,9 2 0,-4 0 13,4 6 1,4 0 0,2 0 0,4 6-15,2 0 1,0 3-1708,0-3 0,-3 2 1974,3 4 1,-10 2-25,10-8 1,-4 6-267,4-6 1,-6 6-75,0-6 1,0 7-1,7-7 0,-3 0-11,-4-6 1,6 0 40,0 0 1,0-8 91,6-4 0,-4-2-1162,-1 2 1,1-4 368,4 4 0,-4-4 305,4-2 0,-6 6 90,-6 0 0,4 2 19,-4-2 0,-1-2 7,1 8 0,-8-2 116,2 2 1,-4 2 441,-2-8-42,8 0 0,-4-6-430,8 0 1,-8 0 221,2 0 1,-4-6-278,-1 0 1,-1-6-535,0 6 123,8-8 1,-6 12 504,4-4 0,4 20 0,0 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57.967"/>
    </inkml:context>
    <inkml:brush xml:id="br0">
      <inkml:brushProperty name="width" value="0.17143" units="cm"/>
      <inkml:brushProperty name="height" value="0.17143" units="cm"/>
      <inkml:brushProperty name="color" value="#84500E"/>
    </inkml:brush>
  </inkml:definitions>
  <inkml:trace contextRef="#ctx0" brushRef="#br0">1 72 7999,'0'10'14,"2"6"-12,4-4 1,4 4-2,8 3 1,0 1 1585,0 4 1,2-2-721,4 8 1,-2 0-411,8 6 0,-6 6-214,6 0 1,-5 9-15,5-3 1,-2 4 13,2 2 1,-2 0-1,-4 0 0,-4-1-14,4-5 1,-4-4 13,-2-8 0,0-6-1526,0 0 1000,0-8 1,1-4 100,-1-12 215,0-4-42,0-2 9,-8 0 12,6 0 0,-14 2-75,4 4-22,-4-4-1514,-2 6 1,0-6-164,0 4 1762,0-3 0,-16-20 0,-4-13 0</inkml:trace>
  <inkml:trace contextRef="#ctx0" brushRef="#br0" timeOffset="517">597 36 8025,'0'-10'241,"0"2"402,0 8-185,0-8 0,0 6-200,0-6 0,0 10 200,0 4-229,0 4 0,-6 14 29,0 0 0,-8 2-29,2-2 0,-4 11-1029,-3 7 0,-1 8 1892,-4-2 1,-2 12-632,-4 6 0,-4 5-290,4 1 1,-2 0 71,2 0 1,-2-7-15,8-5 0,-1-12-144,7-6 0,0-4-145,0-2 1,6-7-247,0-5-193,8-4 1,-4-8-482,8 0 620,0-8 582,0 4-398,0-8 176,8-8 0,18-18 0,12-12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57"/>
    </inkml:context>
    <inkml:brush xml:id="br0">
      <inkml:brushProperty name="width" value="0.17143" units="cm"/>
      <inkml:brushProperty name="height" value="0.17143" units="cm"/>
    </inkml:brush>
  </inkml:definitions>
  <inkml:trace contextRef="#ctx0" brushRef="#br0">49 0 7920,'-10'0'9,"0"0"102,1 0 1,2 1 339,1 3-330,4-4-11,-3 9 0,5-4-150,0 5 0,0 0 56,0 0 1,0 0 95,0 3 1,5 2 73,1 4 0,-1 2-20,2 1 1,-1 0-23,4 3 0,0 1-25,3 3 1,-2 1 37,2 2 1,1 4-2,-1 3 1,3 5-137,-3-5 1,3 2 64,-3-2 1,3 1-153,-3-1 0,1 2-31,-1-6 0,-2-3 125,5-3 1,-1-1-98,2-5 0,1-2 62,-2-5 0,1 1-46,-1-4 1,2 3 54,-1-3 1,-4-1-197,1-6 1,-4 2-305,0-5-176,-1 5-391,1-7 713,-5-1 0,0-3-779,-5-3 1132,0 4 0,0-7 0,0 4 0,0-5 0,0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58"/>
    </inkml:context>
    <inkml:brush xml:id="br0">
      <inkml:brushProperty name="width" value="0.17143" units="cm"/>
      <inkml:brushProperty name="height" value="0.17143" units="cm"/>
    </inkml:brush>
  </inkml:definitions>
  <inkml:trace contextRef="#ctx0" brushRef="#br0">223 106 8075,'6'-15'0,"1"2"0,-5 3-602,1 0 0,-2 1 331,-1-1 1,3 3 222,1 1 146,-1 0 1,-4 0 125,-3 3 0,2-1 178,-4 0-319,-1 1 0,-2 8 139,-1 1 0,0 3-65,1 5 0,-2-1-37,-2 3 0,2 6 29,-1-3 0,-3 4-206,3-1 0,-5 0 17,0 3 1,4-3-85,-1 0 0,1-1-46,0-2 1,1-1 113,6-1 1,-2-7-824,5-3 417,0-5 462,3 2 0,17-25 0,4-6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59"/>
    </inkml:context>
    <inkml:brush xml:id="br0">
      <inkml:brushProperty name="width" value="0.17143" units="cm"/>
      <inkml:brushProperty name="height" value="0.17143" units="cm"/>
    </inkml:brush>
  </inkml:definitions>
  <inkml:trace contextRef="#ctx0" brushRef="#br0">1 1 8076,'9'3'0,"1"0"0,0 5 64,0-2 1,-1 3 147,1 0 0,0 2-13,3 2 0,-1-2-178,4 1 0,-3 0-307,3-3 1,-3 1-173,4-1 1,-5 0 247,4-2 0,-1-3-202,1-4 412,3 0 0,0-13 0,6-3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60"/>
    </inkml:context>
    <inkml:brush xml:id="br0">
      <inkml:brushProperty name="width" value="0.17143" units="cm"/>
      <inkml:brushProperty name="height" value="0.17143" units="cm"/>
    </inkml:brush>
  </inkml:definitions>
  <inkml:trace contextRef="#ctx0" brushRef="#br0">40 0 7997,'-4'10'-72,"1"0"0,-3-1-23,2 1 1,-2 0 94,2-1 0,1 1-246,-1 0 0,3 3 91,-2-1 0,2 5 159,1 0 1,0-4-75,0 1 0,0-1 107,0 0 0,0 0-50,0-3 1,1-2 53,2-1-41,-2-3 0,16-13 0,0-1 0</inkml:trace>
  <inkml:trace contextRef="#ctx0" brushRef="#br0" timeOffset="1">223 68 8065,'0'10'0,"0"-1"-428,0 1 1,-3-1 288,-1 1 0,1-1 65,3 1 1,-3 3 33,0 0 0,-1 0-131,0-3 0,2 2-10,-4 2 1,4-1 115,-1 0 1,-2-2 64,2 2 0,9-2 0,4-1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62"/>
    </inkml:context>
    <inkml:brush xml:id="br0">
      <inkml:brushProperty name="width" value="0.17143" units="cm"/>
      <inkml:brushProperty name="height" value="0.17143" units="cm"/>
    </inkml:brush>
  </inkml:definitions>
  <inkml:trace contextRef="#ctx0" brushRef="#br0">261 20 8030,'-5'0'-683,"1"0"969,-1-4 39,4 3-300,-8-4 1,7 5 239,-4-4-267,4 3 0,-7-3 68,3 4 0,-3 0-79,-1 0 0,1 0 23,-1 0 0,0 4 6,-4 3 0,1 1-14,-4 2 1,-1 0 43,2 4 1,-1 1-68,1 4 0,-2-2 52,6 3 1,2-3 29,4 5 0,4 0-30,-2 0 1,3-2 65,1 3 0,5-6-27,1-1 1,3-4-2,5 0 0,-3-2-18,6-3 0,-5 0 9,5-4 1,-5 1-46,5-4 1,-5-4 38,4 1 1,-3-7-120,3 0 1,-2-3 100,1 0 0,-3-2-146,1-4 0,-2-1 12,-1 1 0,-1 0 30,1-1 1,0 3-18,-1 0 1,-3 0-100,1 4 20,-5 5 112,2 4 0,-4 6 132,0 4 1,0 5-84,0 8 1,-3 4 152,0-1 1,-2 4-98,3-3 1,-1 2-6,-4-2 0,5-1-369,-1-2 1,1-1 124,-1 0 1,2-4-102,-2-2 0,3-3 297,3 0 0,11-22 0,6-5 0</inkml:trace>
  <inkml:trace contextRef="#ctx0" brushRef="#br0" timeOffset="1">579 165 8047,'-4'-6'-684,"3"1"547,-2 2 217,2 2 178,1-3-118,-4 4 4,3 0-40,-4 0 0,5 4-7,0 3 0,0 1-122,0 1 0,0 3 109,0 0 0,0-1-92,0 2 1,0 1 69,0-1 0,0 0-22,0 1 1,-3-4-11,0 3 1,0-2-7,3-1 0,-1-2-119,-2-1 165,1 1-136,-2-7 94,8-5 0,2-3-95,3-6 1,1 1 79,-1 0 0,5 0-88,-1-4 1,0 3 67,0-3 0,-2 4-7,2 0 0,1 0 5,-1 3 0,0-1 5,0 0 13,-2 5 0,3 1-19,-4 4 0,-5 1 39,-2 2 0,-2 2-32,-1 5 1,0 1 12,0 2 0,-3 1-7,0 2 1,-4 1 29,0-4 0,-1 3 42,2-3-33,-2 4 0,3-6-6,-1 2 0,2-6 6,4 0-93,0-5 0,0 2 69,4-4 1,1-6-157,5-3 1,3-1 85,-1-3 1,5-1-43,-5-3 0,6 4 72,-2-1 1,-1 4-7,1 0 0,-3 2 181,3 1 1,-4 0-113,1 3 1,-3-2 58,0 3 0,-4-1-81,1 4 1,-5 2-9,1 1 0,-1 4 29,-2 5 0,0 0-71,0 4 0,-4 0 7,1 4 0,-5-5-108,2 2 0,-2-5-16,2 5 0,-1-5 69,3 5 0,1-5-259,3 0 1,-3-4-202,-1-2-130,1 0 669,8 0 0,13-6 0,8-6 0</inkml:trace>
  <inkml:trace contextRef="#ctx0" brushRef="#br0" timeOffset="2">1207 310 8047,'-9'10'0,"-1"-3"0,1 3 0,-1-3-405,0 6 1,4-1 281,-1 1 1,2-2 125,-1 1 1,0 2-1,3-1 0,2 0 90,-3-3 0,4-1-101,0 1 1,0 0 81,4-1 1,-2-2 10,4-1 0,1-3-19,3 4 0,-1-4 80,1 3 1,0-3-59,-1 0 0,2-2 7,1-1 0,0-1-202,0-2 0,2 0 120,-1-3 0,0-2-74,-4-4 1,1 0 60,0-4 0,-3 3-105,-2-3 1,-2 1 107,0-1 1,-2-2-38,-1 6 0,-1-5-10,-2 5 1,0-2-2,-2 1 0,-2 6-159,-3-3 1,0 7 111,1-1 1,-4 3-171,0 1 0,-1 1-91,2 3 353,0 1 0,-5 26 0,2 5 0</inkml:trace>
  <inkml:trace contextRef="#ctx0" brushRef="#br0" timeOffset="3">1506 377 6736,'0'7'-373,"-4"0"522,3-5 0,-3 6-64,4-1 0,-1 1 135,-2 1 0,1 3-75,-5 0 0,5 0-44,-1 4 0,1-1 7,2 1 1,-3-2-154,1-4 1,-2 0 41,4 0-139,0-1 85,4-4 1,1 0 101,5-5 1,1 0-75,2 0 0,-3-5 36,4-1 1,-1-2-80,1-2 1,-1 0 69,0 0 1,-3 4-92,0-1 1,-1 2 80,-2-1-120,-3 1 142,0 5 0,-5 5-33,-2 1 1,-4 6 20,-5 1 0,0 4-20,-4-1 0,4-1-135,-1 1 1,2-1 111,2 1 45,3-2 0,15-17 0,7-4 0</inkml:trace>
  <inkml:trace contextRef="#ctx0" brushRef="#br0" timeOffset="4">1922 455 8047,'0'9'-1162,"-3"1"871,0 0 1,-4-4 391,4 0 0,-4 4 35,4 3 1,-4 0 70,0-3 1,-1 2 71,-2 1 1,1 0-111,-1-3 0,3-1-192,1 1 1,4-3 282,-2-1-409,4-4 190,0 2 0,4-4-49,2-4 1,3-1 28,1-5 1,2 4-133,1-1 0,3 2 14,-3-2 1,1 0 55,-1 4 0,-3 0-114,4 3 0,-4 0 136,0 0 0,-3 3-72,-2 4 1,-2 3 51,0 3 1,-2 1-13,-1 2 0,-1 2-63,-2-2 0,-3 2 114,-3-3 0,-9-1 0,-3-4 0</inkml:trace>
  <inkml:trace contextRef="#ctx0" brushRef="#br0" timeOffset="5">2511 88 6824,'0'6'41,"0"1"1,0-1 112,0 4 0,0 0-80,0 3 0,-4 4 79,-3 5 0,-3 7-62,-2 6 0,-3 4 25,-5 3 0,-4 5-239,-1 5 1,-3 3 290,-1 0 0,1-4-171,2-2 0,4-10-152,6-6 1,2-3-69,4-1 0,2-9-2,1-4-578,3-4 803,4-6 0,9-28 0,1-10 0</inkml:trace>
  <inkml:trace contextRef="#ctx0" brushRef="#br0" timeOffset="6">2270 474 7666,'-6'4'216,"2"2"1,8 3-354,2 1 1,4-5 59,3-2 0,2 2-489,4-2 566,1 0 0,33 2 0,10 0 0</inkml:trace>
  <inkml:trace contextRef="#ctx0" brushRef="#br0" timeOffset="7">2946 764 8014,'-20'13'0,"5"-1"-199,2 5 0,0-5 248,-1 5 1,1-2-145,4 5 1,1-1 92,1 0 0,-1-2-90,5-2 1,0-1-74,3 2 179,4-5 1,3 2 24,5-6 1,-1-3 26,2-4 0,1 0-82,-1 0 1,4-1 33,-1-2 1,1-2-24,0-5 1,1 0 37,-2 1 0,-2-4-47,-1-1 0,1-1 43,-2 2 1,1-3-71,-3 3 1,-3-3 3,-1 3 1,-4 0-15,1 3 0,-3 1-120,-3-1 1,-5 4 89,-5 3 1,-5 2-69,2 1 0,-2 0 95,-1 0 0,3 0 54,-1 0 0,-3 13 0,-4 3 0</inkml:trace>
  <inkml:trace contextRef="#ctx0" brushRef="#br0" timeOffset="8">3303 976 8006,'5'-15'0,"3"-3"-17,-5 2 1,4-3 171,0 0 0,4-3 138,3-1 1,3-7-109,-2 1 1,1-3-135,0 0 0,0 2-33,3-2 1,-3-2 104,1 2 0,-2 4-183,0 5 0,-1 8 81,-4 1 0,0 4-26,-1 0-53,6 5 0,-5 1-144,3 4 0,-2 4-74,-1 2 1,-5 4 110,-2 3 0,-2-1-43,-1 4 1,3 0 82,0 3 1,1-1-177,-4-1 1,0 0 43,0-4 1,0 3-121,0-3 377,0-1 0,-31-2 0,-6 0 0</inkml:trace>
  <inkml:trace contextRef="#ctx0" brushRef="#br0" timeOffset="9">3332 706 8006,'6'8'88,"0"-1"1,1 2 226,3-4 0,-1 0-235,1-2 0,0 1 97,4 0 0,-3 2-394,5-3 1,-3 2 106,4-2 0,-5-1-299,5 5 1,-6-5 126,2 1 1,-1 1-158,1-1 439,-3 5 0,13-7 0,-3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72"/>
    </inkml:context>
    <inkml:brush xml:id="br0">
      <inkml:brushProperty name="width" value="0.17143" units="cm"/>
      <inkml:brushProperty name="height" value="0.17143" units="cm"/>
    </inkml:brush>
  </inkml:definitions>
  <inkml:trace contextRef="#ctx0" brushRef="#br0">70 232 7919,'0'10'-258,"-1"-1"328,-3 1 0,2 0-109,-4 0 1,3 2 76,-4 1 0,4 3-218,-3-3 1,3 3 86,-4-3 1,2 3-532,-2-3 373,-1 0 251,2-4 0,5-16 0,2-5 0</inkml:trace>
  <inkml:trace contextRef="#ctx0" brushRef="#br0" timeOffset="1">137 58 7919,'0'-9'-858,"3"2"644,1 0 0,-1 4 434,-3-3 1,1 3-39,2-4-460,-2 5-266,8-7 183,-4 9 361,5-5 0,8 18 0,3 3 0</inkml:trace>
  <inkml:trace contextRef="#ctx0" brushRef="#br0" timeOffset="2">330 319 7919,'-1'8'-69,"-2"-1"0,2 1-42,-2-1 0,2 1 212,1 2 1,0-3 69,0 3 0,0-6-193,0 6 195,0-2-161,0 1 55,0 1 0,1-5-6,2-1 1,-1-3 64,4-1 1,1 0-17,3 0 1,2-3-29,1-1 1,1-2-2,-1 2 0,-1-2 10,4 3 1,-3-3 12,3 2 0,-1 1 2,1 3 1,0 0-13,-4 0 1,-1 1 33,2 2 1,0 3-81,-4 3 1,3 6-5,-6 0 0,2 4-61,-2 0 1,0 1 55,-3 3 0,-2-2-247,2 5 0,-1-4 88,-2 0 0,0 2-673,4-2 0,-2-2 793,4-5 0,9-3 0,6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75"/>
    </inkml:context>
    <inkml:brush xml:id="br0">
      <inkml:brushProperty name="width" value="0.17143" units="cm"/>
      <inkml:brushProperty name="height" value="0.17143" units="cm"/>
    </inkml:brush>
  </inkml:definitions>
  <inkml:trace contextRef="#ctx0" brushRef="#br0">125 0 8129,'0'6'-439,"0"-2"486,0 0 0,0 2-7,0 3 1,-3 1 56,0 0 0,-5 5-55,2 4 0,-3 1-48,-1 6 1,1 3 116,-1 3 1,0 0-13,1-2 1,-1-1-18,1-1 1,0-4-7,2-5 87,-1-4-215,7-10 1,-2 0 85,6-5 1,-1-5 43,5-1 0,0-7-77,6-3 0,-1-2-11,4-1 1,-3 0-9,3-1 0,1-1 50,6-1 1,-3 2-60,2-3 1,-1 6 53,-2 1 0,1 4-134,-1-1 0,0 4 69,0 2 1,-3 3-260,-4 4 1,-1 4-67,-2 3 1,-3 1-444,-2 1 806,1 6 0,-8 21 0,1 10 0</inkml:trace>
  <inkml:trace contextRef="#ctx0" brushRef="#br0" timeOffset="1">540 281 6666,'-6'0'649,"0"0"-527,-1 0 0,-5 3-193,3 4 0,-7 3 85,7 2 0,-4 0 82,0 5 1,3-2-40,-4 5 1,4-1 34,0 0 0,1-2-24,3-2 0,2-3-64,4 1 1,1-6 13,2-4 1,3-2 3,3-1 1,4-1-9,0-2 0,3-2 32,-3-5 1,4-1-101,-1-2 0,-2 3 81,-1-4 0,-3 5-129,0 3 1,0-2 69,0 5 0,-4-1-21,1 4 24,-6 0 0,4 5-18,-5 1 0,0 4-49,0 3 1,-3-3-132,0 3 1,-1-2-373,0-1 599,3 0 0,-8 3 0,4 3 0</inkml:trace>
  <inkml:trace contextRef="#ctx0" brushRef="#br0" timeOffset="2">743 367 8129,'-1'7'-705,"-2"-1"0,2-3 834,-2 4 0,0-2-56,1 1 0,-1 3 76,-3-3 0,3 3-64,0 1 0,2-1 23,1 1 1,0-3-25,0-1-24,0 1 12,0-2 1,1-1-4,2-4 0,3-1-82,3-2 0,1-2 76,0-1 1,-1-3-37,1 3 0,0 0 18,-1 0 1,1 3-78,0-3 0,-1 4 36,1-2 0,0 3-3,0 1 1,-5 1-91,-2 3 0,1 1 65,0 4 0,-1 6-163,-3 0 1,0 0 110,0 2 1,-3-1-138,-1 3 1,1-3-17,3 0 229,0-4 0,-4-2 0,-1-6 0</inkml:trace>
  <inkml:trace contextRef="#ctx0" brushRef="#br0" timeOffset="3">1400 145 7700,'-4'10'31,"2"-1"1,-3 1-73,2 0 0,1 4 134,-5 2 1,4 6-183,-4 4 1,1 2 57,-3 1 0,-1 0 39,0 0 1,1 0 42,3 0 0,-1-5-27,3-1 1,1-4-39,3-2 44,0-4 0,0-6-33,0-1 17,0-3 0,-1 1 0,-2-4 0,2-1-204,-3-2 200,4 1 1,-3-6-148,-1 1 0,-2 2 77,2-2 0,-3 4-30,1-4 0,-3 5 53,-1-1 0,0 3 41,1 0 1,-4 0-49,1 0 1,-5 3 164,4 4 1,-4 5 23,1 1 1,1 4 146,-1-1 0,4 2-57,-1 1 0,3 1-88,4-1 0,2-1-216,4-2 1,0 2 120,0-6 1,4 2-263,2-5 0,8-3 74,1 1 0,4-5-246,0 1 1,2-2 40,1-1 0,-1-1-277,1-2 618,-2-2 0,4-22 0,1-4 0</inkml:trace>
  <inkml:trace contextRef="#ctx0" brushRef="#br0" timeOffset="4">1574 599 8054,'-10'0'-1129,"3"1"847,1 2 0,0-1 486,-4 5 1,0-1 6,1 4 1,0 1-144,3 2 1,-3-2-20,3 5 1,1-3-10,2 3 0,2-3-25,1 3 1,0-4 57,0 1 1,4-3-136,3-4 1,4 2 129,3-5 1,1 0-26,-2-3 0,3-1-8,-3-2 0,1-3 84,-1-3 1,-2-2-41,2-2 0,-4 2 14,-2-2 1,1-1-91,-1 2 1,-3-1 64,0 3 0,-4 1-212,0-1 0,-4 1 128,-2 3 0,-3 1-862,-1 5 878,1 0 0,-26 18 0,-7 3 0</inkml:trace>
  <inkml:trace contextRef="#ctx0" brushRef="#br0" timeOffset="5">1921 589 6628,'0'6'661,"0"-2"-563,0 0 0,0-2-28,0 5 0,0-4 38,0 3 0,-3 1-100,0 2 0,-1 1 21,4 0 0,-2 0-127,-2 4 0,-2-3 14,3 5 1,-4-4 64,4 1 0,-1-2-100,0-2 112,3 1-41,-3 0 42,4-5 1,1-2 5,2-6 0,2-2 0,5-5 0,0-3 3,-1 0 0,4-3 17,1 3 0,-1-3-19,0 3 1,-1 1 13,4 2 0,-4 0-11,0 0 0,0 4-9,-3 0 16,1 4-9,0-3 0,-5 6 0,-2 3 0,-2 2-1,-1 7 1,-4-1-72,-3 3 1,-1-1 63,-2 2 0,1-2 128,-1 3 1,0 0-124,1-4 1,0 0 203,3-4 0,-2 1 43,4-1-211,2-3-76,2-2 1,0-4 93,4 0 1,1-1-57,5-2 0,0-3 52,4-3 1,-3-1-129,5 1 0,-3-1 38,3 0 0,-1 1-11,2-1 0,1 1 37,-2 3 1,-3-2 230,1 5-145,1 0 0,-5 3 10,3 0 1,-5 4 12,-2 3 0,-4 2-57,1 4 0,-5 1-31,-1 3 1,-4 0 46,0 0 0,-1 0-226,-2-1 1,0 1 128,1-4 1,3 0-737,3-3 780,2-5 0,10-10 0,1-5 0</inkml:trace>
  <inkml:trace contextRef="#ctx0" brushRef="#br0" timeOffset="6">2404 753 7263,'0'10'112,"0"0"-50,0-1 0,-3 2-23,-1 2 1,-3 3 23,1 7 0,-3-2-5,-1 5 1,1-5 119,-1 2 0,2-3-107,1 0 0,0-2-160,4-2 154,-1-6-164,4-7 1,4-3 36,3-3 1,1-4 37,2-5 1,4 0-152,2-5 0,-1 2 85,1-1 1,0-1 50,4 4 1,-4 0-23,0 4 0,-4 2 183,0 1 1,-1 4-102,-1-2 1,0 3 181,-1 1 0,-3 5-116,-3 5 1,-2 1-28,-1 5 0,-4 0-23,-3 4 0,-1-1-91,-2 0 1,0 0-249,1 0 1,-1 1 101,1-1 1,2 0-94,0-4 0,4 3-233,-3-5 526,4 0 0,10-30 0,9-5 0</inkml:trace>
  <inkml:trace contextRef="#ctx0" brushRef="#br0" timeOffset="7">2675 1082 7973,'0'6'-534,"0"0"451,0-4 1,0 3 228,4-5 1,1 0-86,5 0 1,0 0 3,3 0 1,-1-1 56,4-3 0,-4 2-53,1-4 1,-1 3-48,1-3 1,-3-1 50,3-3 0,-2 1-118,-1-1 1,-1 0 51,1 0 0,-3 1-125,-1-1 0,-4 1-92,1-1 216,-2 1 1,-5 2-17,-2 0 0,-6 5-4,-1-1 1,-5 6 113,3 4 0,0 5-113,-2 0 1,1 6 223,-3-2 0,3 2-5,0 1 0,4 2 2,-1 2 1,3-3-260,0 2 0,5 2 69,1-2 0,3 1-239,1-4 1,1 0 84,3-4 0,2-1-60,7-4 1,-3-3 14,3-1 1,2-4-298,1 2 0,-1-4 134,2 0 1,-2-4 343,5-2 0,-2-3 0,-2-1 0,3-4 0,13-22 0,9-10 0</inkml:trace>
  <inkml:trace contextRef="#ctx0" brushRef="#br0" timeOffset="8">3205 1033 7933,'-9'-4'0,"-1"3"-97,1-2 1,-1 1-100,1 2 1,-3 0 171,0 0 0,1 2 135,-2 1 1,2-1-66,2 5 0,-1-4 44,0 3 1,1 0-98,-1 0 1,2 3 171,1-3-258,2 3 1,5 0 47,0 1 0,2 0 18,1-1 1,2-2-68,5-1 1,0-1 95,-1 2 0,1 2-37,0-3 1,-1-1 13,1 2 1,0-2 139,-1 2 0,1 1-119,0-1 1,-5-2 191,-2 2 0,-1-2 103,1 2-190,-1 1 0,-2-3 37,-3 5 1,-4-4-54,0 1 0,-1-5-176,-2 1 1,-4 0 114,-2-1 0,1-1-237,-1 3 1,3-3 68,-3-1 1,4-1-352,0-3 0,2-1-12,3-5 503,3 1 0,17-14 0,3-2 0</inkml:trace>
  <inkml:trace contextRef="#ctx0" brushRef="#br0" timeOffset="9">3476 1120 7933,'0'6'-535,"-4"-2"1,2-4 629,-5 0 0,4 3-39,-4 0 0,4 1 119,-3 0 1,-1-3-99,-2 2 0,2 3-4,1 0 0,0-1 16,0 2 0,-2-4-358,5 4 205,0-1 0,3 4-90,0-1 0,0-2 8,0-1 0,1 0 93,2 4 0,-1-3 91,5-1-77,-5 0 0,6 4 178,-5 0 1,0-4-92,-3 1 0,0-4 93,0 3 0,0-2-55,0 2 1,-4-2 40,-3 1 1,-1-2-151,-2 0 1,1-1-132,-1 2 1,-1-4-265,-2 4 0,3-3 196,-4-1 1,1-1-153,-1-3 374,2 4 0,2-17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85"/>
    </inkml:context>
    <inkml:brush xml:id="br0">
      <inkml:brushProperty name="width" value="0.17143" units="cm"/>
      <inkml:brushProperty name="height" value="0.17143" units="cm"/>
    </inkml:brush>
  </inkml:definitions>
  <inkml:trace contextRef="#ctx0" brushRef="#br0">98 1 8082,'5'0'56,"-1"0"1282,-4 0-1319,-4 4 1,2-2 147,-5 4 1,1 1-83,-3 3 1,2-1 113,0 1 1,1 0-67,-4 0 0,1-1-766,-1 1 0,3-2 326,1-1 0,3 1-1279,-3-1 819,4-3 767,-3 4 0,14-11 0,1 2 0</inkml:trace>
  <inkml:trace contextRef="#ctx0" brushRef="#br0" timeOffset="1">184 78 8480,'6'1'201,"-3"2"0,-2-1-102,-1 5 0,0 0-265,0 2 0,-1 1 85,-2-1 0,-1 2-251,-3 2 0,-2-1-45,3 4 0,-3-4 377,0 1 0,-9 6 0,-3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37.284"/>
    </inkml:context>
    <inkml:brush xml:id="br0">
      <inkml:brushProperty name="width" value="0.17143" units="cm"/>
      <inkml:brushProperty name="height" value="0.17143" units="cm"/>
    </inkml:brush>
  </inkml:definitions>
  <inkml:trace contextRef="#ctx0" brushRef="#br0">290 0 7995,'-10'0'0,"-6"0"0,14 0 0,-8 0 0,4 0 0,4 0 0,-8 0-566,4 0 2293,4 0-413,-15 0-991,7 0 0,-6 2-135,4 4 0,-4-2-155,4 8 1,-4-6 0,-2 6-1,0 2-2,0 3 0,6 7-68,0 0 0,0 6-38,-6-6 1,8 6-184,4-6 1,4 6 150,2-6 0,0 0 253,0-6-83,0 0 1,8-2 18,4-3 0,4-5-28,2-8 0,0 0-56,0 0 1,0-8-88,0-5 0,0 3-103,0-2 1,-2 0 38,-4-6 1,4 2 140,-3 4 0,-3-4 14,2 4 1,0-10-3,6-2 1,-6 0-1,0 6 0,-6 0 0,6 0 0,-8 0 0,2 0 0,4 0 0,-6 1 0,8 5 0,-8-4-1088,4 14 980,-8-6 1,0 10 91,0 4 1,0 10 28,0 9 1,-2 7 22,-4-2 0,2 4 38,-8 2 0,6 2-4,-6 4 0,6 4-44,-6 9 1,6 1-27,-6 4 0,6-2 68,-6 8 0,8 1 135,-2 5 0,-2-8-190,2-4 0,0-12-25,6-5 0,8-11 31,4-2 1,-2-10 30,2-2 1,0-8 28,6-10 1,0 0 43,0 0 1,-6-2-145,0-4 0,-2 2 489,2-8 0,4 0-495,-4-6 0,-2 0-11,2 0 57,-8 0 31,12 0 0,-6 1-50,8 5 0,33-20 0,7 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87"/>
    </inkml:context>
    <inkml:brush xml:id="br0">
      <inkml:brushProperty name="width" value="0.17143" units="cm"/>
      <inkml:brushProperty name="height" value="0.17143" units="cm"/>
    </inkml:brush>
  </inkml:definitions>
  <inkml:trace contextRef="#ctx0" brushRef="#br0">145 20 8206,'4'-5'-312,"-3"-4"0,5 8 771,-3-2-422,-2 2 0,3 6 56,-4 4 0,0 6-158,-4 4 1,-2 6 111,-3 4 0,-2 4-23,-1 5 1,0 1 70,-5 0 1,5 0-14,-5 3 1,5-3-34,-5-1 1,9-4-36,-2-9 1,4-1-19,0-4-7,1-10-137,5-1 147,0-9 1,5-3-28,1-1 0,3-3 32,0 0 0,1-1-141,0-2 1,-1 3 24,1 2 0,0 2 27,-1 0 0,1 2 106,-1 1 1,1 1-60,-1 2 1,-2 5 140,0 6 0,-5 3-128,1-1 0,-2-1 194,-1 1 0,0-1-102,0 1 0,-1-1 90,-2-2 1,1-2-57,-5 2 0,0-6 140,-2 0 0,3-4-155,-1 3 1,1-4 7,-4 2 0,1-3-234,-1-1 170,0 0 0,1-1-289,-1-3 0,3-1 91,1-5 0,4 0-3,-2 1 0,4-1-84,0 1 0,0-1-116,0 0 1,0 1-100,0-1 1,0 1 469,0-1 0,25-26 0,8-5 0</inkml:trace>
  <inkml:trace contextRef="#ctx0" brushRef="#br0" timeOffset="1">415 561 8145,'6'0'13,"-2"0"900,-4 0-730,0 4 1,0 2 0,0 3-107,0 1 1,-1 1-137,-2 1 0,-3 0 74,-3 5 1,0-3-195,3 2 0,-3 1 1,3-3 0,1-2-861,-2-2 523,5 0 516,-7-5 0,17-35 0,-2-13 0</inkml:trace>
  <inkml:trace contextRef="#ctx0" brushRef="#br0" timeOffset="2">541 300 8145,'0'-5'47,"0"-4"257,0 8-464,4-8 1,-2 9-9,5-4 0,-4 3-133,4 1 0,-4 1-53,3 3 0,-3-2 174,4 4 0,-1-3 180,4 3 0,8 9 0,2 6 0</inkml:trace>
  <inkml:trace contextRef="#ctx0" brushRef="#br0" timeOffset="3">860 194 8266,'4'9'225,"-3"3"-23,2 0 1,-5 0 31,-1 4 0,-5 5-323,2 4 0,-6 4 101,-1 3 1,-4 4-103,1 6 0,-2 1-12,-2 2 0,4-2 145,0-5 0,1 0-105,-1 1 0,2-5-56,5-5 1,0-4-146,3-6 0,-2-4-160,5-3-236,-1-5 406,4-3 1,0-5 252,0-2 0,5-20 0,0-7 0</inkml:trace>
  <inkml:trace contextRef="#ctx0" brushRef="#br0" timeOffset="4">628 599 8834,'0'6'1094,"4"-2"-1122,3-4 1,2 1 94,4 2 0,-1-1-732,4 1 0,-3 1 118,3-1 0,-3 4-149,3-4 1,-4 4 695,1 0 0,19 14 0,4 5 0</inkml:trace>
  <inkml:trace contextRef="#ctx0" brushRef="#br0" timeOffset="5">1140 638 6628,'10'0'1807,"-5"0"-1339,-1 0 163,0 0-105,-3 0-407,-1 4 0,-5-1 76,-4 3 1,-1-3-257,0 4 0,-3-1-34,0 4 0,0-1-47,4 1 1,-1 0-144,0-1 1,4 1 113,0 0 0,3-4 40,0 0 0,2 1 9,1 3 0,0 0 12,0-1 0,0 1 32,0-1 1,1 1 238,2 0 142,-2-1 0,4 1-139,-5-1 0,0-2 58,0 0 0,-1-1-34,-3 3 1,-1-2-116,-5-1 1,0-2 60,-3 2 0,2-3-235,-2 4 0,-1-6-58,1 3 1,1-3-195,2-1 0,1-1-477,3-3 1,2-1 370,4-9 1,0 4 458,0-3 0,38-23 0,10-6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93"/>
    </inkml:context>
    <inkml:brush xml:id="br0">
      <inkml:brushProperty name="width" value="0.17143" units="cm"/>
      <inkml:brushProperty name="height" value="0.17143" units="cm"/>
    </inkml:brush>
  </inkml:definitions>
  <inkml:trace contextRef="#ctx0" brushRef="#br0">98 165 8228,'-2'5'0,"-1"-1"0,1-4-352,-5 0 1,5 2-15,-1 1 548,-2-2-141,4 3-16,-8 1 98,8 0 0,-6 5-72,3-1 0,0 2-97,0 2 1,2-1 97,-4 4 1,3-3-243,-3 3 1,2-4 67,-2 5 0,4-2 122,-1 1 0,-3-2 0,1-5 0</inkml:trace>
  <inkml:trace contextRef="#ctx0" brushRef="#br0" timeOffset="1">136 30 8227,'-6'0'-864,"-1"0"164,5 0 351,-2 0-21,4-5 370,4 5 0,19-13 0,7 2 0</inkml:trace>
  <inkml:trace contextRef="#ctx0" brushRef="#br0" timeOffset="2">320 242 8210,'-9'7'-539,"3"-1"0,0-1 639,3 2 0,0 2 20,-3-3 1,4 3-194,-1 1 1,1-1 117,-2 1-26,4-1 0,-5 1 12,5 0-30,0-5 34,0-1 1,1-4-2,3 0 1,1-1-5,5-2 0,-1-4 2,1-5 1,2 1-21,1-2 1,4 3 24,-5 0 0,1 3-81,-3 1 0,-1 2 58,1-2 0,0 4-4,-1-2 0,-2 4-23,0 4 1,-4-1 21,3 7 1,-4-3-41,2 6 1,-4 2 33,0 1 1,-3 3-209,0 0 0,-5 0 65,2 0 1,1 0-209,-2-3 1,5 1 347,-1-4 0,6-13 0,2-7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0:46.596"/>
    </inkml:context>
    <inkml:brush xml:id="br0">
      <inkml:brushProperty name="width" value="0.17143" units="cm"/>
      <inkml:brushProperty name="height" value="0.17143" units="cm"/>
      <inkml:brushProperty name="color" value="#84500E"/>
    </inkml:brush>
  </inkml:definitions>
  <inkml:trace contextRef="#ctx0" brushRef="#br0">357 30 7877,'5'-5'-1527,"-4"-4"1425,7 8 0,-7-4 14,3 1-38,-3 3 285,-1-3-158,-5 4 0,4 1 418,-6 2-132,5-2 221,-7 3-306,8 1 1,-4-4 263,2 2 27,1-2-180,-2-1 166,4 5-152,0-5-126,0 9 1,1-3-19,2 3 1,0 2-119,3 2 1,-3-2 92,4 6 0,-4 0-188,4 5 1,-1 3 0,3 4 1,1 1 17,0 2 1,-4 3-92,0 7 0,-2 1 76,2 2 1,-4 1-82,2-4 1,-2 1 61,1-5 0,-2 0-96,2-3 1,-2-5 22,-1-5 1,1-3-45,3 0 1,-3-1 68,2-2 1,1-3-11,0-4 1,2-4-67,-3-2 14,5-4 44,-3 2 1,3-4 18,-1-4 0,-2 2-442,-2-4 292,-1 3 0,2-2-95,-4 2 1,1 2-240,2-2 325,-1 2 251,2 1 0,4-13 0,3-3 0</inkml:trace>
  <inkml:trace contextRef="#ctx0" brushRef="#br0" timeOffset="1">840 146 7911,'0'-9'-389,"-4"2"1,0-1 257,-3 2 738,-1 1-362,2-3 0,-4 7-106,1-3 1,-1 4-35,1 0 0,-2 4 27,-2 2 1,-2 4-3,-4 2 0,-5 5-40,-2 5 1,-6 4-24,-3 6 0,-7 3 26,-3 3 1,19-16-1,0 0-204,-1 2 0,0 1 1,-3 0-1,0 2 243,-1 2 0,1 0 0,-1-2 1,1 0-17,3-2 1,0 1 0,-20 18-145,8-5 1,5-7 169,9-10-569,10-3-12,6-14 1,24-12 438,-10-1 0,4-1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1:06.681"/>
    </inkml:context>
    <inkml:brush xml:id="br0">
      <inkml:brushProperty name="width" value="0.22857" units="cm"/>
      <inkml:brushProperty name="height" value="0.22857" units="cm"/>
    </inkml:brush>
  </inkml:definitions>
  <inkml:trace contextRef="#ctx0" brushRef="#br0">204 426 6963,'11'0'-146,"-2"0"3111,-9 0-1257,9 0-692,-7 0-451,7 9-41,-9-6-180,0 6 0,2-9 234,5 0 1,-5 0 10,7 0-211,-9 0-83,0 9 99,0-7-162,0 7 3834,0-9-3747,0-9 1,-2 4-29,-5-8 1,5-1-836,-5-6 1,-2 0-894,3 0 1,-8-7 1886,7 0 1,-6-3-386,6 3 0,-6 2-100,6-8 1,-7 8 5,7-2 0,-6 4-27,6 3 1,-6 0-79,6-1 0,-9 3 2,3 5 0,1 2-232,-1 4-672,-1 5 308,-6-7 1,9 11 284,4 5 1,5-3 419,2 10 1,45 26-1,11 14 1</inkml:trace>
  <inkml:trace contextRef="#ctx0" brushRef="#br0" timeOffset="549">285 467 8820,'0'11'126,"-9"-2"0,6-7-107,-3 5 0,-3-2-6,2 8 1,-2-6-5,2 7 1,-4 1 661,-9 12 1,6-2 997,1 9 0,-1-9-1113,-6 2 1,6 2-343,1-2 0,6-2 117,-7-12-2,10 5-72,-5-15-277,9 6 0,18-9 1,4 0-1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55:29.866"/>
    </inkml:context>
    <inkml:brush xml:id="br0">
      <inkml:brushProperty name="width" value="0.17143" units="cm"/>
      <inkml:brushProperty name="height" value="0.17143" units="cm"/>
      <inkml:brushProperty name="color" value="#E71224"/>
    </inkml:brush>
  </inkml:definitions>
  <inkml:trace contextRef="#ctx0" brushRef="#br0">7306 572 7981,'0'-36'0,"4"5"0,1-4 0,0-2 0,2 6 1,6-5 1,6 7 1,8-1 25,-3 1 1,7-1-19,-1 1 1,1 1 0,-12 4 1,1-2 13,-6 6-14,1 0 0,-5 7 257,0 4 257,-7-5 1,5 8-35,-3-4-133,-3 4 491,4 6-101,-6 0 731,0 6 1,-1 7-737,-4 7 1,-5 11-343,-10-2 1,-4 15-152,-10 0 0,-9 12-2,-6 3 1,-11 6-380,1 9 1,24-36-1,-2 0 255,-1 4 1,-2 0-1,-7 3 1,-3 1-86,-8 7 1,-1 2-1,-1 0 1,0 1-352,-3 3 1,-1 0 0,-2 0 0,0 1 488,-2 1 0,-1 0 0,-4 0 0,0 1-35,-1 4 1,1 0 0,2-4-1,0 0-49,-2 4 1,-1 0 0,24-21-1,0 0 1,0 1-255,-2 1 0,0 0 0,-1 1 0,-2 2 0,-1 1 0,0 0 223,-1 1 1,0 0 0,0 1 0,0-1-1,1-1 1,-1 1-400,0 0 1,0 0 0,0 1-1,0-2 1,0 1 0,1 0 306,-1 0 1,-1 0 0,1 1 0,1-1 0,0 1-1,0 0 54,2-2 1,0 0 0,0-1 0,4-1-1,1-1 1,0 0-108,-23 21 1,2 0 0,2-3 0,0 0 97,2-3 0,0 1 0,2 1 0,0 1-103,1-2 1,-1-1 0,4-3 0,-1-1-111,0 1 0,0-2 0,1-3 0,2 0 191,1 1 1,1 0 0,1-4-1,1-1-23,2 3 1,1 0-1,5-9 1,2 0-16,2 2 1,1-1-1,1-6 1,0 0 252,3 0 0,0-2 1,-33 26 505,11-5 0,14-17-303,5-3 1,9-8 1774,7-6-1590,9-10 396,9-9 0,9-12-1990,7-4 1,8-18 474,16-11 1,4-10 273,6-10 1,13-13 222,-26 34 1,2-2 0,2-5 0,1-2-96,3-1 1,1-2 0,0-1-1,1-1-215,3-1 0,1-1 0,1-2 1,1 1 149,-1-4 1,1 0-1,5-3 1,0 0-11,0-2 0,-1 0 0,4-1 0,0 0-41,1-1 1,0 0-1,2-7 1,0 0 256,-14 23 1,0-1-1,1 0 1,-1-2-1,0-1 1,2 1 461,1 1 1,0 0 0,1-1-1,-2 0 1,0-2 0,0 2-600,21-21 1,-1 1 0,-21 21-1,1 0 1,0 1 105,0 0 1,-1 1 0,1-1 0,1-3-1,0 0 1,0 0 7,-3 2 1,0-1 0,0 1-1,1 0 1,0-1 0,-1 1-21,17-21 1,0-1 0,3 2-1,0-1-85,-3 2 0,0 0 1,2 0-1,0 2 111,-4 4 0,0 2 1,-2 0-1,0 0 1,-5 9 1,-1 1 0,-2-1 0,0 1-430,0 4 0,0 0 1,-4 0-1,0 0 237,-1 5 1,0 0-1,-3 4 1,-1 0-85,-3 5 0,0 2 0,30-25 463,-3 0 0,-11 10-602,-4 4 0,-8 7 18,-1 7 0,-14 12 1402,-2 4-1243,-6 9 0,-10 6 1379,-3 14 1,-5 8 272,-5 11 0,-5 4-733,-9 6 1,-6 2-552,-9 3 0,-8 3-171,-7 7 0,-13 6-359,-2 4 0,-3 4 287,30-34 1,0 0 0,2 0 0,-1-1-4,-6 3 0,0 2 1,1 0-1,1 2 123,-2 1 1,0 1 0,-2 0-1,0 1 114,0-2 0,0 1 1,-4 6-1,0 3-327,-6 4 1,0 3 0,-6 6 0,-1 2 264,-2 2 1,-2 1-1,21-24 1,-1 1 0,1 0-323,-20 25 1,0 0 0,20-24-1,0 0 1,0 1 268,-2 2 0,0 1 0,1-1 1,1-2-1,2 0 0,-1 0-236,-2 0 0,1 1 0,0 0 0,3-1 0,0 0 0,-1 0 198,0 0 1,0 1 0,-1 0 0,-1 1-1,-1 0 1,0 0-54,-2 2 0,0 1 0,-1-1 0,0-2 0,0 0 0,0 0-34,1 2 1,0 0 0,-1 0 0,-2 1-1,0-1 1,0 0-61,1 0 0,0 0 1,0 0-1,-3 0 0,0-1 1,1 1 449,0 0 0,0 1 0,1-1 0,1-4 0,0-1 0,1-1-74,2 0 1,0 0 0,1-1 0,-19 22 0,1-2-115,1-3 0,1-1 0,7-6 0,2-1-122,2-2 1,2-1 0,8-12 0,2-4-61,-31 29 1,15-15 330,10-15 0,8-11-510,12-13 873,9-7 0,8-21-508,7-7 0,9-14 344,5-10 0,14-13-259,11-12 0,10-6 148,5-8 0,-22 40 0,2-1-394,2-7 0,1-1 0,0 2 1,1 0-148,3-3 1,1-1 0,2-2 0,1 1 69,1-2 0,1 1 0,3-1 0,1 0-84,0-5 1,1 1 0,0 3 0,0-1-91,4-7 0,1-1 1,1 0-1,0-1-157,5-3 0,1 0 0,-21 20 0,0 0 0,1-1 842,2-2 0,2 0 0,0 0 0,-3 2 0,0 1 0,0-1-613,1 0 1,0 0 0,-1-1 0,0 3 0,0-1-1,-1 1 198,0-1 1,0 0 0,1 1 0,1-2 0,0 0 0,0-1-22,2-3 0,-1 0 1,0 1-1,0 4 1,0 0-1,0 0 27,0-2 0,1 1 0,-1 0 0,-1 3 0,-1 0 0,1 0 5,2-1 0,-1-1 0,0 0 0,-1 1 0,0 0 1,-1 0-12,3-1 1,-1 0 0,1 1 0,19-21 0,0 0-63,-1-1 0,0 2 0,0 2 1,0 2 44,-2 2 0,-1 0 0,0 1 1,0 1 235,1 0 1,0 1-1,-8 7 1,-1 0-31,1 0 1,0 1 0,-6 5 0,-2 1-83,4 0 0,-1 1 0,-2 1 1,-1 2-96,-2 1 0,1 0 0,-3 3 0,-2 0-30,-5 4 0,0 1 0,35-29 407,-4 9 1,-4 0-540,-10 10 1,-4 8-43,-5 11 0,-9 9 1113,-7 1-1196,-6 1 1,-15 14 1943,-3 0 0,-5 8-1825,-5 11 1,-10 9 374,-9 6 0,-11 14-166,-4 1 1,-10 6-2,-5 4 0,-9 6-202,-6 4 1,33-33-1,-1 1 152,-2 3 0,-1-1 0,0-1 0,-1-1-28,-3 2 1,-1 0 0,-1 4 0,-1 1 301,1 0 0,-1 0 1,-1 0-1,0 0-94,-1 0 0,0 1 1,-1 0-1,-1 3-388,-8 5 1,0 1 0,-3 4-1,-2 0 283,-4 3 1,-1 1 0,0-1 0,1 0-327,2-2 0,-1 0 0,1-1 0,0 0 348,0-2 0,0 1 1,1 2-1,1-1-9,2-4 1,1 0-1,3 1 1,0-1-195,6-6 1,2-2 0,4-3 0,2-2 88,1-3 0,2-2 1,-27 33 597,9-16 0,21-5-29,19-19 194,9-12 0,18-4-448,7-13 0,9-10 21,16-10 1,12-11 88,16-18 0,11-5-25,-38 23 0,1-1 0,4-2 0,1-1-244,2-4 0,0 0 1,2-2-1,1-2-157,2-3 0,0-1 0,-2 2 0,0 0-172,2-1 1,0-1 0,1-1 0,0 0-167,-2-1 0,1 0 0,4-3 1,-1-1 604,-1-3 0,0 0 0,0 0 0,-2 1-157,0-4 0,0 0 0,0 1 0,1 0-27,-1 4 1,0 0 0,3-1 0,2 1-101,0-1 0,-1 2 0,-2 4 0,0 0-50,0 0 0,0 0 1,-4 6-1,-1 1-106,-4 3 1,-1 0 0,1 1-1,-2 1 81,-5 0 0,-2 0 0,29-25 119,-8 3 1,-15 12 262,0 3 0,-11 6-646,-4 9 0,-8 6 516,-11 3-610,-3 11 1096,-7 2 0,-9 9-446,-5 3 0,-9 11 475,-11 13 0,-12 9-207,-13 11 1,-3 3-189,-11 7 1,35-27 0,-1 1-361,-5 1 1,0 1 0,-2 1 0,0 1-244,-3 2 1,0 1 0,3-2-1,-1 1-72,-4 2 1,-1 1 0,2-1-1,1 1 362,-3 2 0,1 0 0,-1 1 1,1 0 63,-1 2 0,1-1 0,7-7 1,1-1 65,5-1 0,3-1 1,-19 20 223,20-12 0,16-8-49,8-11 1,13-11-131,7-9 0,14-6 175,6-9 0,16-7-10,3-12 0,8-9-121,6-6 1,6-8-78,-30 21 1,0-2 0,5-1 0,1 0-63,3-5 0,2-1 0,0 2 0,1 0-213,0-4 1,1 0 0,0 0-1,0-1 229,2-3 0,0-1 0,2 0 0,1 0 52,-1-2 1,0 0-1,-2 2 1,-3 0 120,-9 6 0,-1-1 0,-1 3 0,-1 0-120,29-30 0,1 4-235,-10 6 0,-4 12 152,-11 3 0,0 4-2,0 1 0,-3 5-23,-6 9-18,-1 4 328,-24 13 1,-1 3-348,-18 10 0,-4 10 398,-17 9 0,-2 11-375,-13 4 1,-10 10 240,-4 5 0,-9 3-293,-1 2 0,30-27 0,0 1 160,-3 1 1,0 0 0,-3 5-1,-1-1-1,0 1 0,-1 1 0,-4 3 0,-1 0-4,-2 1 1,0 0-1,-2 3 1,-1 1-299,-6 3 1,-1 1-1,2-1 1,1-1 232,2 0 1,1-2 0,6-3 0,3-2-40,8-3 1,3-1 0,-22 23 73,11-8 0,13-10 979,16-10-676,7-6 0,20-20-205,2-3 1,8-5 224,7-5 0,7-10-530,13-9 0,9-17-136,5-8 0,9-8 180,-28 25 1,1 0-1,37-30-18,-36 28 1,1 0 0,-1-1 0,1 1 191,2-2 0,0-1 1,3-3-1,-1 1 332,1 0 0,0 0 1,-1-1-1,-1 1-224,-3 2 0,-1 1 1,-1 0-1,-1 0 91,29-33 1,-4 1-232,-10 9 1,-10 5 34,-10 15 1,-9 3-40,-6 7 1,-4 6-67,-5 3-22,-4 4-73,-6 8 1,-6 1 499,-4 7 0,-9 2-314,-6 3 0,-11 4-158,-8 11 1,-8 8 109,-12 6 0,-3 5 24,-6-4 0,-3 7 149,-2 2 1,-2-5-329,-3 5 1,-2-3 219,6 3 0,8-6-518,7-4 0,18-9 642,12-6 0,17-9-92,17-5 0,9-5 259,10-5 1,16-10-26,9-9 0,11-5-15,4-6 0,6-4-130,9-10 0,1 2 39,3-7 0,-1 5-290,6-5 0,-4 3-292,-37 22 0,-1-1 1,34-19 122,-1-4 1,-11 12 224,-14 6 1,-3 6 1298,-16 5-644,-4 2-292,-18 14 0,-8 2 91,-10 6 1,-5 1 48,-4 4 1,-4 5-92,-7 10 0,-5 2-76,-5 8 0,-9 1-1525,-5 3 0,-3 4 1001,-2 6 1,-9 5-247,-1 0 0,-6 6 360,7-1 1,-8 2-18,3-2 0,-1 0-33,16-10 0,17-5 74,21-15 108,10-2 0,19-14 77,5-3 0,14-12 148,11-8 0,5-6-109,5-8 1,4-7-484,5-3 1,1-4-11,0-1 1,0 0-43,0 0 0,-2 0-8,-3 0 1,-4 1 202,-6 4 1,-6-2 824,-4 7 0,-6-4-50,-8 9 0,-1-2-441,-9 11 629,-3 1-589,-1 11 1,-12 1-171,-4 7 0,-12 13-147,-7 7 1,-7 7-157,-8 8 1,-7-1 6,-2 10 1,-6-1-639,-5 10 0,-9 8 572,32-27 0,-2 0 0,-3 3 0,-1 0 259,-1 2 0,-2 0 1,-3 2-1,0 2 764,-1 3 1,0 1 0,-1-1 0,1 1-268,4-1 0,2 1 0,2-3 1,2-1-240,9-6 0,1-1 1,-29 31 120,9-3 1,3-6-165,7-4 1,5-3 90,0-7 0,-1 0 123,-4 0 1,0-1-56,0-4 0,5 3-345,0-2 0,0-3-477,-6 2 1,10-6-103,5 1 0,2-9 886,9-6 1,6-7-228,8-2 337,3-7 1,10 2-211,7-10 0,6-3 92,9-7 1,6-6-87,3-4 1,5-7 163,5-3 0,-2-4-244,7 5 0,-8 0-862,-2 4 0,-2 2 467,-7 4 1,-1 1 224,-5 3 255,-6 4-51,-8 1 1,-23 11-175,-17 8 1,-17 13 58,-17 12 1,-6 7 100,-9 8 0,-6 7-209,-3 3 1,39-25 0,0 1 257,-3 1 1,1 1 0,-2 4-1,-1 0-105,-2 2 1,-1 2 0,-2 6 0,-1 0-115,-2 0 0,1 1 1,4 0-1,0 1-320,0 1 0,1 0 0,2-3 0,0 1 301,0 2 0,0 0 1,-1-3-1,0 1 130,3 2 1,1 0 0,3-4-1,1 0 0,4-1 1,3 0 0,4-4 0,1 0 308,-19 29 0,15-4-109,5-6 0,11-14 197,3-5 1,7-13 837,8-2-1188,0-7 1,6 1 451,4-9 0,-2-3-640,2-7 0,0-7 131,5-3 0,1-9-435,3-6-1,4-4-66,7-5 1,-1-9 183,1-6 0,-1-1 1215,0 1 0,6 1-563,-1-6 0,5 0 34,-5-4 1,1 5-307,-6 4 0,-1 4-177,-4 1 0,3 1-164,-8 4 0,-6 14-328,-8 11 272,-3 9 1,-10 6 100,-7 14 1,-6 8 924,-9 11 0,-7 5-276,-7 10 1,-5 4 183,-5 6 0,-3 6-687,3 3 1,-10 6 179,30-35 0,-1 0 0,-3 4 0,0 1-78,-1 2 1,-1 1-1,-2 3 1,-1 0-335,1-1 0,1 0 0,1-1 0,0 0 24,1 1 1,0 0-1,-1-1 1,-1 0 178,2 1 0,0 0 0,3-1 0,0-1 222,4-3 0,1 0 1,1 0-1,1 0-147,1 1 1,2-1 0,-23 36 468,10-7 1,9-12-175,11-12 1,9-5-188,5-5 0,3-10-21,2-9 1,2-5 344,3-6 0,10-2-215,9-7 0,4-8 594,1-7 0,9-13-1260,6-11 0,7-10 98,7-5 1,6-14-236,0-6 1,-27 33-1,1-1 537,-2 1 1,1-2 0,8-5-1,0-3 184,1-2 0,1-2 0,3-3 0,2-2 64,1-3 0,1-1 1,1 1-1,0-1-256,1-5 0,0 0 0,-1 3 0,0 0 199,-3 2 1,-1 1 0,-9 10-1,-1 3-250,-3 7 0,-2 3 0,16-27-186,-8 18 1,-15 1 105,1 14 1,-16 6-577,1 9 779,-10 2 1,0 9 610,-10 3 1,-8 4-230,-7 1 1,-12 13 666,-3 6 1,-9 11-613,-10 9 0,-1 7 78,-14 12 1,-1 3-731,31-30 0,0 2 0,-3 1 0,0 2-284,-4 5 0,-1 1 0,2-1 0,-1 1 93,-3 4 0,0 1 0,-3 5 0,-1 1 351,-3 3 0,0 1 1,-3 4-1,0 2 88,-2 5 1,-1 1-1,3-2 1,1 0-261,-1 1 1,0 1 0,3-3 0,1 0 410,4-2 0,-1 0 1,0 1-1,0-1 21,-2-3 1,0 0 0,5 0 0,0-1-174,0-3 0,0-1 0,3-2 0,1 0 4,0-5 1,1 0 0,3-1 0,1 0-311,0-1 1,1-1 0,5-6 0,0-2 249,1 2 0,2-1 0,-23 25 582,5-6 1,12-14-360,7-14 600,7-7 1,17-17-604,6-6 1,6-10 577,9-14 1,13-15-688,6-20 1,15-8-173,10-11 1,-29 36 0,2-1-150,4-6 1,1 0-1,-2 2 1,1 1 122,3-6 0,0 1 0,-1 1 0,1 0 89,0-1 0,0-1 0,3-2 0,1 0 33,1 1 1,0-1 0,3-3 0,-1 1 31,-1 2 1,-1 0-1,0-3 1,1 0 113,4 0 0,0 1 0,-1 0 0,-1-1-45,0 3 0,-1 1 0,-2 2 0,-3 2-40,-6 7 0,-1 1 0,-2 0 1,-1 2 232,23-35 1,-5 10-613,-9 11 0,-6 10 27,-10 19 0,-4 2-62,-10 8 301,-4 6 0,-6 8 1,0 9 0,-6 11 56,-4 4 0,-10 9 575,-4 1 0,-9 14-333,-1 1 0,-7 8-160,2 7 0,-15 3-230,-5 6 0,-3 2 449,3 4 1,27-38 0,-1 1-181,-1 4 1,-1 1 0,-6 4 0,-1 1-64,-1 4 0,-2 1 0,-4 1 1,-2 0-369,0 0 1,-1 1 0,1 2 0,-1 1 398,-1-1 0,-1 0 1,0 1-1,2 0 36,2-5 1,2-1 0,-1-2-1,1-2-140,8-7 1,2-2-1,1 1 1,0-1 285,2-1 1,2-1-1,-26 36-1170,5-13 1,5-7 485,15-13 1,6-13 562,8-7-283,11-6 0,4-10 711,10-3 0,4-16-614,11-9 0,9-12 123,11-8 0,10-15 181,9-9 1,-24 28-1,2-1 40,4-5 0,1 0 0,2 1 0,0-2-191,3-6 0,-1 0 1,2 0-1,1 1-359,2 0 0,1-2 1,3-4-1,2-1-309,4-1 0,1-1 1,-2 0-1,1 0 401,5-2 0,0 0 1,-8 6-1,-2 2 124,-1 3 0,-2 3 1,-4 3-1,-3 0-97,-6 2 0,-2 2 0,26-18-216,-20 12 0,-13 16-495,-11 9-255,-11 9 972,-2 4 0,-15 9 475,-7 7 0,-8 8 2036,-11 16 0,-5 5-1402,-10 10 1,-7 10-701,-12 9 0,32-30 0,0 0-288,-8 3 1,0 1-1,1-2 1,1 0 80,-5 6 0,1 1 1,-3 0-1,0 1-285,-3 5 0,1 2 0,-4 1 1,-1 2 314,-6 5 1,1 1 0,5-4 0,1-1 51,1 3 1,0-1-1,5-4 1,2-1-218,5-4 0,1-1 1,0-3-1,2 0-615,1-1 0,2-1 0,-24 31 1147,6-9 0,6-7-156,4-7 0,2-4-195,3-6 0,9-8-127,11-6 252,2-7-867,9-15 1,5-5 367,13-13 0,3-9 48,16-21 0,7-7 403,18-17 1,1-4-245,-21 29 1,1-1 0,2-1 0,1-1-99,3-4 1,2-1 0,1 1-1,1-1 61,4-4 0,0-1 0,-2 2 0,1 0-350,5-3 1,2-1 0,1-2 0,2 1 349,5-2 1,2 1-1,1-4 1,0 1 56,-2-1 1,-1 2 0,-2 3 0,-3 2 212,-8 6 1,-2 1 0,-3 7 0,-3 1 184,-4 3 0,-2 2 1,26-21-776,-18 10 0,-10 14-99,-19 16 464,-7 6 1,-3 9 382,-10 4 1,-10 10-359,-9 9 0,-12 17 31,-8 8 1,-9 11 12,-10 4 0,29-26 0,1 1 211,-4 0 0,0 0 0,-3 4 0,0 1-31,-1 2 0,-1 1 0,-6 4 0,-2 1-15,-1 4 0,-1 1 0,-7 4 0,-1 2-505,-1 2 0,-1 2 0,-4 3 0,-2 0 325,23-19 0,-1-1 0,0 1 0,-1 0 0,0-1 0,1 1-22,1 0 1,1 0-1,0-1 1,-17 22-1,2-2-228,6-8 0,3-1 0,2-3 0,3-2 328,5-6 1,1-2-1,1-2 1,1 0 67,-22 32 0,10-13 106,15-16 1,5-6 702,4-9-2189,10-13 2034,9-14 0,12-27-797,4-9 0,16-19 2,9-10 0,7-9-33,7-12 1,8 1 112,-26 34 1,2 0 0,4-1-1,1 0-102,-1-4 1,0 0 0,1-2-1,2 1-203,-1 0 1,0 2 0,5-4 0,1 1 213,3-3 0,2 0 0,6-6 0,2-1-255,3-2 1,0-1-1,1-3 1,-1 1-185,0 4 0,0 2 1,-2 1-1,0 2 451,-2 3 1,-1 0-1,-5 3 1,-3 1 19,-5 3 1,-2 1-1,-5 5 1,-1 2-19,19-25 0,-5 12-27,-10 8 0,-16 18 320,-13 11-793,-7 10 0,-4 0 46,-4 10 0,-5 10 1659,-10 9 0,-11 17-481,-13 8 0,-6 15-351,-9 9 0,-6 2-111,31-34 1,-1 2 0,-4 1 0,0 1-142,-3 4 0,0 0 1,-2 6-1,-2 1 2,-2 5 1,-2 1-1,-4 4 1,-3 2-41,-5 7 0,-3 2 0,18-23 0,-1 0 0,-1 1-356,-1 3 0,-1 1 1,0 0-1,-1 1 1,-1 0-1,0 0 227,-1 4 0,0 0 0,0-1 1,5-6-1,0-1 0,0-1-114,3 1 0,0 0 1,1-1-1,-16 19 0,1-3 82,5-4 0,2-1 1,7-8-1,1-2 17,3-3 1,1-3 0,6-10-1,3-2 175,-22 31 0,6-17 38,19-18-107,3-6 365,18-20 0,3-4-365,10-14 0,11-20 394,14-19 0,7-14-471,12-11 0,5-7-385,-23 35 0,2-1 1,1-2-1,2 0 146,5-5 0,1 0 0,-1 1 0,2 0-87,3-4 1,1 1 0,-2-1 0,1 0 217,0-4 0,1-1 0,5-2 0,2-1-9,7-6 0,1 0 1,-3 3-1,1 0-326,4-3 0,-1 0 0,-3 4 0,0 2 534,-4 3 0,0 1 1,-1 3-1,-2 2 152,-3 6 1,-2 2 0,-4 5 0,-1 1-197,-6 7 1,-1 2 0,31-26 428,-8 15 0,-4 8-685,-6 6-259,-13 8 955,-21 13 0,-8 9-412,-7 10 0,-7 5 870,-3 4 0,-11 11-829,-8 9 0,-7 10-55,-8 5 0,-7 10-19,-3 4 0,22-28 0,-1 0-126,-4 4 1,0 0-1,-2 6 1,0 0 350,-2 4 1,-1 0-1,-5 4 1,-1 0-487,-1 0 1,0 1 0,-7 10-1,-2 1 287,16-18 1,-1 0 0,0 1-1,-3 3 1,0 1 0,-1 0-38,1 2 1,0 0-1,1-1 1,2-2-1,1-1 1,1-1-27,-11 21 0,1-3 0,4-5 0,1-3 36,7-7 1,0-1 0,1-4 0,3-1 171,-19 27 1,8-9 252,21-25 0,6-13-512,9-7-253,3-6 1,7-11 664,0-7 0,7-10-353,3-15 0,16-14-58,8-20 0,9-9-63,6-16 0,-21 40 0,2-1 266,4-6 1,1-1-1,1-2 1,0 0-349,1 0 1,-1 0-1,2-3 1,0 0-414,0 0 0,2 1 0,1-2 1,1-1 517,4-2 1,1-1-1,1-5 1,1-2 308,2-2 0,1 0 1,-4 4-1,0 0-191,-1 8 1,-1 1 0,-4 3-1,-1 0 22,-1 6 1,-1 0 0,-3 5 0,0 2-68,27-32 0,-12 19 71,-17 11 0,-9 16 367,-6 4-185,-9 12 1,-5 7 259,-10 10 1,-5 7-553,-9 12 1,-11 7-255,-9 13 0,-12 13 216,-7 7 0,24-26 0,-1 1 201,-6 2 1,-1 1 0,0 4 0,-1 1-38,-6 2 1,0 0-1,2 3 1,-1 1-260,-3 2 1,-1 2 0,-5 7 0,-2 1 288,14-15 1,-1 1-1,0 0 1,1 1-1,1-1 1,-1 1-225,-2 4 1,-1-1 0,1 1 0,2-2 0,-1 0-1,2 0 260,-1-2 1,1 1-1,0-1 1,-17 21-1,1-1-522,1-5 1,1-2 0,10-9 0,1-2 709,2-9 0,2-2 0,6-3 0,2-2 295,-29 21 1,6-4 101,4-10 1,10-14-452,9-7 0,6-8 1229,4-6-1419,4-3 0,13-20 815,3-7 0,7-14-618,7-10 0,9-9 448,17-10 1,2-9-2126,7-6 1,-19 32 0,1 0 844,1 0 0,0-1 0,3-3 0,0-1 349,4-3 0,1 0 1,-1-1-1,2-1-219,5-3 0,1 0 0,1 0 1,-1-1 298,4-1 0,1 0 0,2-2 1,2 0-44,5-3 1,1-1-1,-4 4 1,0 1 88,3 0 0,1 1 0,-5 7 0,0 2 261,-3 2 1,0 2-1,-2 3 1,-1 2-306,-3 3 1,-2 1 0,30-24 242,-12 19 0,-10 8-117,-14 11 1,-4 9-137,-17 6 366,-2 7 1,-14 8-283,-3 9 0,-5 17 668,-9 4 0,-11 9-609,-9 10 0,-5 1 52,-5 14 0,-10 9-229,25-37 1,0 2-1,-3 4 1,0 0 84,-2-3 0,0 1 0,0 4 0,-1 1 307,-3 1 0,-2 1 0,-5 8 0,-3 3-205,-5 5 0,-1 1 0,-4 0 0,0 1 196,2 1 0,-1 0 0,2-4 0,0 1-91,3 1 1,1-1-1,3-5 1,1-3-232,7-5 0,2-2 0,6-8 0,4-4 329,-11 18 1,13-15 550,11-14-407,10-8 0,4-15 235,6-7 0,8-8-1418,7-12 1,8-11 388,11-13 0,5-8 143,10-12 0,3-8 471,7-6 1,-27 33 0,2 0-337,-1 1 0,2 0 0,3-3 1,1 1-195,0-1 1,0 1-1,4-3 1,1 0 10,-1-5 0,2 0 0,7-6 1,2-1 80,4-2 0,2-1 0,3-4 0,1 2 128,0 2 1,0 0 0,-5 3-1,1 0 782,-1 1 0,-1 2 1,-5 3-1,-1 2-700,-3 5 0,0 3 1,-6 7-1,-1 3-26,22-19 1,-7 15-61,-13 9 244,-7 7 1,-12 17-300,-10 6 0,-12 8 239,-3 12 0,-10 9-613,-14 10 0,-8 12 575,-12 8 0,-13 8 738,26-29 0,-1 2 1,-6 4-1,-1 0-320,-3 5 0,0 0 0,-1 2 0,-2-1-449,-1 2 0,-1-1 0,-5 6 0,-2 1 168,-6 5 1,-2 1 0,-2 1 0,0 1-377,17-17 1,0 3 0,-1-1 0,1-1 0,-1 0 0,1 0 295,-2 2 1,-1 0-1,2 1 1,2-1-1,1 1 1,0 0-12,0-2 0,1 0 0,1-1 0,-9 16 1,3-1-169,4-8 1,2-2 0,6-7 0,3-3 351,-19 34 1,8-15-14,11-6 1,11-22 806,9-6 1056,5-11-1865,9-11 0,2-3 807,3-10 0,5-4-990,9-11 0,11-16-93,9-13 0,5-6 19,5-4 1,0-7-307,10-2 1,0-11-16,-23 38 1,1-1-1,-3 0 1,1-1-196,1 2 0,1-1 0,2-1 1,1-1 407,-4 3 0,1-1 0,5-2 0,1 0 256,1-3 1,0 1 0,-3 2 0,0 0-27,1-1 0,-1 1 0,-5 7 0,-2 1 92,30-23 0,-17 8-365,-7 12 1,-16 10 148,-9 9 139,-7 10 1,-11 10-262,-7 10 0,-3 5 654,-17 5 0,-2 14-283,-12 10 1,-9 12-102,-5 2 0,-8 8-29,30-30 0,-1 1 1,-2 1-1,-1-1 49,2 2 1,-2 1 0,-6 2 0,-1 1 49,-2 5 0,0 2 0,-2-1 0,-1 1 37,-4 6 1,-1 1 0,5-4 0,0 0 8,0 1 1,1 0 0,5-5-1,2-2-560,4-2 1,2-2 0,-18 24-258,12-18 1,18-16 281,11-13 429,7-11 0,10-4 89,3-10 1,4-4 53,11-11 0,5-16 74,9-13 1,10-13-42,10-7 0,5-9-365,-28 37 0,1-1 1,1-4-1,1 0-177,3 0 1,0-1-1,0 0 1,1-1-434,1 2 1,0-1-1,5-3 1,1-3 87,3-2 0,1-2 0,4-3 0,-1 1 490,0 0 0,-1 0 1,-1 2-1,-2 1 145,-6 7 0,-1 0 1,-1 2-1,-1 1 134,-5 4 0,0 1 1,27-29 80,-17 16-222,-3 16 160,-32 24 12,4 7 0,-21 20-31,-6 7 0,-9 14-281,-12 10 1,-4 8 96,-10 12 1,-3 3 158,-7 6 0,27-33 0,-1 0-86,-1 2 0,-1 0 0,-3 1 1,-1 0 54,0 1 0,0 1 0,-2-1 0,0 1 51,0 2 1,-1-1 0,0 2-1,-1 1 149,-5 2 1,-2 1 0,3 1 0,-1 0 131,1-1 1,1-1-1,6-7 1,2-2-948,-21 27 1,20-22 76,14-12 578,14-11 0,13-24 111,12-10 1,14-22 71,11-17 1,17-25-218,-25 33 1,2-1 0,5-7 0,2 0-298,4-2 0,0-1 0,1-2 1,0-1 364,4-4 0,0 0 0,2-3 0,1 0-52,2-2 0,0 0 0,0 2 1,-1 0-378,-1 1 1,-1 0 0,-3 1-1,-1 1-781,-2-1 1,-2 2 0,-4 5 0,-3 1 177,-3 3 1,-2 0 0,-3 6 0,-2 0 467,23-40 0,-2 6 486,2-2 1,0 6 116,0 4 1,-6 12 242,-14 13 0,-8 13 1184,-6 11-748,-7 11 1,-14 10-1021,-4 14 1,-11 13-1579,-9 11 0,-7 12 530,-12 7 0,-3 8 1045,-7 7 1,29-33-1,-1 2 45,0 2 1,-1 0 0,-1-2-1,0-1 186,-1 3 0,0 1 0,-2-3 0,0 0 117,2 2 1,-1 1 0,-3 2-1,-2 2-70,-2 2 1,1 1-1,-3-1 1,1-1-180,-1 2 0,0-1 0,3-3 0,2-1-2,2-5 1,0-1-1,-28 33-13,11-11 0,16-17 59,14-12 929,13-16-630,4-11 1,18-15-143,4-7 0,11-10 227,4-14 1,7-8-1341,12-17 0,3-3 573,7-6 0,-27 34 0,0-1 255,0 1 1,0 0 0,3-4 0,0-1-28,-1 0 1,0 0-1,2 0 1,0 0-213,1-2 1,0-1-1,0 2 1,-1 0 382,1 1 0,0 0 0,-1 0 0,0 1 193,-2 1 0,0 1 1,23-29-101,-12 16 1,-11 7-153,-15 17 37,1 4 0,-20 18 65,0 3 0,-8 10 453,-12 5 1,-3 14-366,-6 6 0,-7 15-118,-3 4 0,-8 8-15,-2 7 0,-12 6 101,2 4 0,-3 3-138,3-9 1,27-29-1,-1 1 29,-1 1 0,0 1 1,-2 5-1,0 1-10,-1-2 0,0 1 0,4 1 0,1-2-21,-27 33 1,10-15-106,15-15 307,13-10 1,21-25 163,9-9 0,13-18-164,7-16 0,7-9-65,8-11 0,2-8-54,3-7 1,3-11-269,7 2 1,-30 32-1,1 0-1434,28-37 1,-4-1 690,0 6 1,-2-1 428,2 1 1,2-4 252,-7 4 1,-8 11 836,-12 17 1576,-6 14-1625,-15 17 1,-5 15-248,-12 14 1,-9 14-35,-17 16 1,-2 12 13,-7 11 1,-7 6-388,-3 4 1,23-37 0,0 0-84,0 2 1,-2 2 0,-4 4 0,-2 2 77,0 0 1,-1 1-1,-3 4 1,0 2 66,-4 0 1,1 2-1,-2 1 1,-1 2-124,-2 3 1,-1 0 0,4-2-1,2-1 112,0-3 1,3-2 0,11-8 0,2-2 531,-14 21 1,16-17 221,9-18-450,9-9 0,10-11 1,10-9 1,5-10-1238,4-5 1,4-11 819,6-8 0,9-10-119,6-15 0,8-3-21,12-17 1,-4 4 193,-28 31 0,0-1 0,30-35 629,2 2 0,-2-6-328,-28 40 0,1 0 0,27-38-84,1 9 0,-10 9 2,-9 10 0,-8 16 238,-12 9-282,-9 12 1,-12 14 6,-13 13 1,-6 14-28,-13 15 0,-9 8 5,-6 12 0,-5 1-251,-5 4 0,-5 5 140,0-1 0,-1 0 11,26-33 0,-1-1 1,1 1-1,0 0-18,-3-1 0,0 0 1,0 4-1,1-1 4,-1 0 1,0 0 0,4-4 0,1 0 233,-27 31 0,10-7 575,15-18 1,11-5-443,13-14 0,9-11-207,1-9 1,6-3 180,9-2 1,8-13-212,6-7 0,2-12 75,8-8 1,7-13 184,8-6 1,5-11-333,4-4 1,-2-1-561,-30 33 0,2 1 0,0 1 0,0 1 171,1-2 0,1-1 0,3-2 0,1 0 282,0-3 1,0 1 0,-2 3 0,-2 2 119,29-27 1,-14 11 553,-10 17-348,-11 11 0,-22 14-208,-7 10 0,-9 12-64,-10 8 0,-4 7 73,-6 13 1,-9 4 399,-6 10 0,-8 10 24,-12 9 0,31-30 1,-1 1-286,-3 0 1,0 1 0,1 0-1,-1 0-111,0-1 0,0 0 1,-2 2-1,-2 1-22,0 4 1,-1 1 0,-2 0 0,0-1-115,2 1 1,1 0 0,2-4 0,3-2-375,-18 28 0,11-12-1305,14-13 1018,12-13 1,13-16 1012,8-10 0,9-12 661,7-7 0,11-9-654,-1-11 1,9-12-252,0-13 1,10-6-361,5-9 1,8-1 119,-30 36 1,0 0 0,31-36-126,-4-4 0,-27 41 1,1-1-17,1 0 1,1 0-1,0 2 1,0 0-90,0 0 1,-1 1-1,30-28 808,-11 15 1,-10 8 2673,-14 17-2598,-6 3 1,-16 14-228,-7 7 0,-7 8 182,-8 12 1,-7 3-268,-8 6 0,-1 9 49,-8 6 1,-7 7-277,-8 7 0,-3 13-21,-2 2 1,-1 4 19,-4-4 1,33-30 0,-1 1-72,-5 2 0,0 1 1,6-1-1,0-1 102,-2 0 0,2-1 0,-16 34 7,13-14 1,16-14 0,8-15 0,8-17 170,7-9 0,5-5 48,10-4 1,2-13 115,8-7 1,-1-9 152,1-11 0,6 0-257,3-14 0,5-7-1282,5-7 1,1 2 800,4 3 1,2-3 54,-7 3 0,1-8 291,-1 3 0,-9 4 284,-1 5 1,-8 12 269,-7 8 1,-9 13 472,-10 1-797,-3 7 0,-9 16-376,-3 7 1,-11 13 323,-8 7 1,-2 14-62,-9 5 0,0 10 0,-9 0 0,-4 10-99,-5 4 0,4-2-79,0-3 0,2 3-128,-2-3 0,-4 8-55,5-3 1,5-9-57,9-5 0,6-18-866,19-7 1769,2-16 0,14 0-365,3-13 1,5-6-128,9-4 0,1-6-56,9-9 1,-1-3-55,11-16 1,0 2-122,5-12 0,7 0-148,3-5 1,-2 0-382,2 1 1,0-6 55,5 0 0,-2-9 1153,-3 4 0,-5 2-374,-10 13 1,-5 5-96,-9 10 1,-6 10-129,-9 9 0,-5 12-25,-10 8 0,-9 15 76,-11 14 0,-9 9 14,-5 11 1,-4 4-8,-1 11 0,-7 1 6,-3 4 1,-1 6 5,1-6 1,-3 1-777,3-6 0,3-4 351,2 4 1,7-5 37,8-5 439,6-17 1,23-16-137,10-16 1,5-11 295,14-9 0,7-9 147,8-16 0,5-1 67,5-12 0,-1-1-334,6-5 1,-7 0-1608,2 0 0,2 5 777,-2 1 0,-2 0 457,-8-1 1,-6 7 1159,-14 13-484,1 6 1,-20 21-11,0 7 1,-15 20 98,-14 14 0,-7 14-368,-8 6 1,-2 8-799,-3 1 0,2 6 634,-7-5 1,5-1 2,-5-4 0,7 3-87,-2-3 1,11-10 134,9-15 1,11-14-393,8-5 0,8-11-318,2 1 950,7-16 0,12-5 82,1-14-1,6-4-252,-1 0 1,4-9-701,5-1 0,-1-2 49,6-8 1,-6 7 216,1-2 0,2 2 257,-2-2 0,1 8 311,-6-3 0,-1 11 758,-4 4-753,-9 6 0,-12 23-277,-12 10 1,-9 16-9,-17 13 0,-2 12-86,-7 7 0,-2 1 26,-3 5 1,3-4-58,-3-1 0,10-7-29,5-3 1,4-5-554,6-4 145,3-11-21,12-14 1,5-9 296,8-6 1,5-6 677,5-4 1,1-10-554,0-4 1,4 1-407,1-2 1,-1 1 195,-4-5 0,0-1 134,0 1 0,-1 3 0,1-4 1,0 9 266,-1-8 1,1 9 649,0 0 1,-5 4 48,-1 1 254,-5 7 410,2 2 1,-7 7 48,-4 4-1087,-4 3 0,-4 7-44,4 0 0,0-2 251,5-3 109,2 3 244,-5-12-304,7 6-3751,0-7-2920,0 6 3717,0 3 2355,0 5 0,0 47 0,0 11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3:32.046"/>
    </inkml:context>
    <inkml:brush xml:id="br0">
      <inkml:brushProperty name="width" value="0.17143" units="cm"/>
      <inkml:brushProperty name="height" value="0.17143" units="cm"/>
    </inkml:brush>
  </inkml:definitions>
  <inkml:trace contextRef="#ctx0" brushRef="#br0">30 750 7931,'9'0'280,"-1"0"0,-3 0 0,4 0 0,6 0-172,5 0 0,-2 0-58,6 0 0,1 0-179,4 0 0,5 0 76,1 0 0,-1 0 118,-5 0 1,2 5-14,4 0 0,-4 0 188,3-5 0,-3 0-106,-2 0 1,6 5 36,-1 0 0,7 0 99,-2-5 0,3 0-76,3 0 0,-1 0-22,0 0 0,2 0-3,3 0 1,1 0-136,4 0 1,-3 0 74,-7 0 0,5-2-160,0-3 0,0 4 20,-5-4 0,0 3 52,0 2 0,0 0 41,0 0 0,0 0-12,0 0 0,1 0 129,-1 0 0,1 0-119,4 0 1,-3 5 193,3 0 0,-3 0-42,-2-5 0,7 0-111,2 0 0,0 0-49,1 0 1,-5 0-126,4 0 0,-4 0 15,5 0 0,-6 0 138,1 0 1,-4 0-124,0 0 1,-1 0 68,0 0 1,-2 0 6,-3 0 1,2 0-26,-6 0 1,5-2 53,0-3 1,-4 4-34,-2-4 1,2 3 6,-2 2 1,2 0-180,-2 0 1,-4 0 113,-1 0 1,0-5-548,-4 0 0,-4 0 224,-1 5 0,-4-1-582,-1-4 1,0 3 348,-1-3 0,-4 4-1252,0 1 1837,-7-7 0,-23 19 0,-12-3 0</inkml:trace>
  <inkml:trace contextRef="#ctx0" brushRef="#br0" timeOffset="1175">1 1970 7914,'15'0'773,"-6"0"-490,1 0 1,0-5-352,5 1 0,1-1-202,4 5 0,-2 0 217,6 0 1,1-5-185,4 0 1,0 0 131,1 5 0,-1 0 157,1 0 1,1 0-1,3 0 1,-1-2 194,6-3 1,0 4-98,5-4 0,0 3 29,0 2 0,0-1 14,0-4 0,1 3-54,-1-3 1,-2-1-21,-3 1 1,2 0 23,-7 5 0,7-5-146,-1 0 1,-3 0 50,2 5 1,0-1-96,6-4 1,-1 3-5,0-3 1,0 3 41,0 2 0,0-1 60,0-4 1,0 3-13,0-3 0,-4-1 65,-1 1 1,-5 0-75,5 5 1,-4-2 129,4-2 1,-7 2-61,3-3 1,-3 3 70,3 2 1,-4 0-85,3 0 0,-3 0 111,-2 0 0,2 0-84,4 0 1,-4 0-110,3 0 1,-3 0-17,-1 0 1,1 5 102,3 0 1,-3 0-204,3-5 1,-1 0 38,1 0 0,-3 5 37,3 0 0,-3 0 39,-1-5 1,-6 0 215,1 0 0,-1 0-8,6 0 0,-6 0 51,1 0 1,-2 0-283,1 0 1,4 0 125,-4 0 0,4 0-103,2 0 0,-6 0 112,1 0 1,-7 0-212,1 0 0,-3 0 73,-1 0 0,0 0 54,0 0 0,-1 5-43,1 0 1,-5 1-4,0-1 0,-1-3-28,6 3 0,0 1 64,-1-1 0,1 5-58,0-5 1,0 1 51,-1-1 1,3-2-57,2 7 1,-2-7 29,2 2 1,-1-1-5,2 0 0,-4-2 42,4 3 0,-4-3 43,-1-2-307,-1 6 237,1-4-971,0 4 1,-5-6-82,-1 0-402,-5 0 1453,9-6 0,8-61 0,10-21 0</inkml:trace>
  <inkml:trace contextRef="#ctx0" brushRef="#br0" timeOffset="2092">2735 1 7917,'-7'8'-289,"6"-2"289,-6-6 642,7 0-555,0 7 1,5-4-2,0 7 1,2-5-103,-2 5 0,-2-5 49,7 4 1,-6 1 30,6 5 1,-2 1 16,2 4 1,3-2-24,-3 6 0,3-4 77,2 4 0,0 2-84,-1 9 0,3-4 182,2 3 1,4 2-79,6-2 0,6 6 46,-1-6 1,7 5-29,-2-5 0,4 6-17,1-6 0,-2 2-41,-3-2 0,2-3 21,-7 3 0,1-1-14,-6 1 0,4-3 7,-4 4 0,4-3 96,-9 3 0,-1-4-85,2 3 1,-1-3-30,6-2 1,-8 1-30,-2-1 1,1 1-97,-1-1 0,-2-4 25,-8-1 1,1-4 58,-6 4 1,0-6-168,-5 2 0,0 1 84,0-2 0,0 1-61,0-5 0,0-1 65,0 1 1,-2-2 150,-3-3 1,2 3-117,-7-3 1,7 3 19,-2 2 0,-3-6-32,-2 1 0,2-2 27,-2 2 0,5 2-60,-4-7 1,4 4 93,-5-4-155,7 7 219,-4-11-67,0 6 1,6-5 41,-4 2-41,3-2 0,2 6-53,0-3 0,0-2 26,0 7 1,0-5-43,0 5 0,-1 5 45,-4 4 1,2 7-172,-7-1 0,-2 11 84,-7 8 0,-4 3-97,-7 12 0,-6 3-54,-3 12 1,-3 6-213,-2 3 0,-5-3 110,0-2 1,0-3 65,5-1 0,-2-7-213,-3-3 1,-2-11 189,-3-4 0,2-3-339,3-2 1,2 0 42,-7 0 0,13-6-418,2-4 962,13-3 0,-2-4 0,7-5 0,3-2 0,5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3:35.596"/>
    </inkml:context>
    <inkml:brush xml:id="br0">
      <inkml:brushProperty name="width" value="0.17143" units="cm"/>
      <inkml:brushProperty name="height" value="0.17143" units="cm"/>
    </inkml:brush>
  </inkml:definitions>
  <inkml:trace contextRef="#ctx0" brushRef="#br0">0 1192 7762,'15'8'0,"0"-2"0,0 1 185,6-6 1,3 6 0,11-7 0,7 0 0,9 0 0,9 0 96,5 0 0,4-7-402,4-2 1,3 1 111,2-2 1,-3 6-294,4 0 0,1 2 371,-2 2 0,2-5 52,-2 0 0,4-1-80,6 1 0,2 3 13,3-3 0,5-3 40,-44 3 0,0 0 1,46-3-233,-49 3 1,0 0 0,47-5 309,0-4 1,-48 9-1,0 0 2,43-5 0,0 2-113,-5-2 0,-4-1 157,-1 6 1,-6-5-191,1 5 1,-4-1-57,-6 1 0,3 3 97,-8-3 0,4 4-169,-8 1 0,1 0-8,-11 0 0,0 0 224,-5 0 1,-1 0-255,-4 0 1,2 1 93,-7 4 1,5-3-246,-4 3 0,4 1 85,-5-1 0,1 0-156,-6-5 1,0 0 69,1 0 1,-2 0-589,-4 0 877,4-7 0,-5-27 0,6-13 0</inkml:trace>
  <inkml:trace contextRef="#ctx0" brushRef="#br0" timeOffset="857">59 2441 7677,'0'8'130,"0"-1"1,7-2 91,3 0 1,4-1-248,6-4 1,4 0-5,11 0 1,9 0 95,10 0 1,3 0-22,2 0 0,6 0 22,4 0 0,7 2 171,3 3 0,-1-3-243,-4 2 1,1-2 150,3-2 1,2 2 4,3 3 0,-3-4 162,-6 4 1,1-3-19,3-2 1,2 0-136,4 0 1,-4 0 124,-7 0 0,2-5-70,4 0 1,1-2-146,3 3 0,-3 2 71,-6-3 0,-1-1-61,1 1 0,-2 0-84,-4 5 0,-3 0 4,-6 0 1,0 0-41,0 0 1,-7 5 64,-3 0 0,-2-1-70,2-4 1,-3 0 55,3 0 0,-3 0 113,-2 0 1,-5-4-125,0-1 1,-6-5 151,1 5 1,-3-5-171,-1 5 0,-1-5 0,-1 6 1,-2 0-1,-3 3 0,-2 1 1,-3 0-275,-2 0 1,-6 0 0,0 0-453,-7 0-47,4 0 1,-14-26 0,-1-7-1</inkml:trace>
  <inkml:trace contextRef="#ctx0" brushRef="#br0" timeOffset="1116">3822 883 7749,'-10'-20'0,"1"1"0,-8-7 0,-6 3 0</inkml:trace>
  <inkml:trace contextRef="#ctx0" brushRef="#br0" timeOffset="1751">3278 2353 7738,'0'8'606,"0"5"-297,0-11-641,7 4 253,-6-6-206,6 0 234,0 0 1,-4 0 48,7 0 0,-6 0 139,6 0 1,-5 2-122,5 3 0,0-4 177,4 4 1,1-3-83,0-2 0,0 0 52,-1 0 0,3 0-65,2 0 1,-2 0 51,2 0 1,2 0-41,-1 0 0,4 0-110,-4 0 0,1 0 27,-1 0 0,-2 0-125,6 0 1,-6-2-137,2-3 1,-4 4 96,-1-4 1,5-2-135,-1 2 0,1-4-100,-6 4 61,1-7 0,0 4 62,0-7 0,-1 1-115,1-1 1,-5 0 362,0 1 0,-1-1 0,0-6 0,-3-2 0</inkml:trace>
  <inkml:trace contextRef="#ctx0" brushRef="#br0" timeOffset="2551">3220 1 7755,'-23'0'174,"3"0"512,4 0-467,8 0 1,-4 2-131,7 3 0,0-2 138,5 7 1,0-1-357,0 6 1,0 0-8,0-1 0,4 1 6,5 0 0,1 6 24,10 4 0,3 4 111,1 5 0,4-1 110,1 6 0,7-1-99,3 1 0,4 3 58,1-2 0,0 2-53,0 2 0,7 0 22,3 0 1,-2-1 38,2-4 1,0 2 102,5-7 1,-2 5 14,-3-4 0,-4 1-120,-6-2 1,-1-3-66,-4 3 0,2 4 64,-7 1 1,0-1-109,-4 1 0,-6-7 77,1 3 1,-6 1-71,6-2 0,-7 0 28,1-4 0,-2-3-20,-2-2 1,4 1 4,1-6 1,-6 2 22,-4-7 1,-2 3-43,2-8 42,3 3 1,-11-3-24,3 0 43,-4-7-9,-1 3-12,-6-6 0,3 2 15,-7 3-20,0-3 1,-5 6-2,1-3 0,-1 3 4,0 6 0,-1 3-120,-4 2 1,-3 6 81,-6 9 1,0-1-9,-1 6 0,-6 2 28,-3 8 0,-10 11-7,-5 14 0,25-34 0,-1 1-63,-1 5 0,-1 2 1,-1-1-1,0 2 163,-1 2 0,0 1 1,0-3-1,1 0-238,0 0 0,2 0 0,-21 34-143,3-4 1,10-16-474,9-9 1,1-5 358,-1 5 0,6-12 409,-1 3 0,4-11 0,-2 3 0,4 4 0,-1 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6.678"/>
    </inkml:context>
    <inkml:brush xml:id="br0">
      <inkml:brushProperty name="width" value="0.17143" units="cm"/>
      <inkml:brushProperty name="height" value="0.17143" units="cm"/>
    </inkml:brush>
  </inkml:definitions>
  <inkml:trace contextRef="#ctx0" brushRef="#br0">1809 44 8254,'8'-10'-153,"-3"1"300,-3 5 88,-2-9 99,0 12-420,0-6 294,-7 7-274,5 0 36,-11 0 0,5 7 147,-7 2 0,-4 9-110,-1 2 0,-6 8 56,2 1 1,-6 7-137,-4 8 0,-5 7 58,-10 3 1,-4 9-376,-5 6 0,-6 3 389,0 1 0,1 1-7,4-1 0,2-1-23,3-3 1,-2-4 39,7-6 1,0-2-78,5-3 1,-5 2 70,0-7 1,0 1-14,5-1 0,0-3 12,0 3 1,-4 0-9,4-5 1,-1 2 57,10-12 1,1 0 5,5-4 1,6-7 11,3-4 0,4 2-49,1-1 0,0 0 57,1-6 0,-1-1 268,0-3 1,1 2-251,-1-8 1,0 6 14,1-5 0,-1 5 85,0-5 1,5 0-241,1-5 171,5 0-237,-9 0 221,12 0-113,-6 0 1,1 0 0,4-2 10,-3-3-10,3 4 0,2-8-14,0 5 0,-1 2 42,-4-3 63,3-3-76,-4 0 0,6-7 311,0 0-250,6 1 0,-4-6 2,3 0 0,-4 1-61,-1 4 1,0-5 3,0 1 0,0-6-175,0 6 0,0-6 123,0 6 0,-5-6-156,1 6 1,-6-6 47,5 5 0,-5-4-135,5 4 0,-5-1 49,5 2 0,1 2-303,4-2 0,-5 7-379,0 2 84,0 7 824,5-3 0,6 12 0,29 48 0,12 18 0</inkml:trace>
  <inkml:trace contextRef="#ctx0" brushRef="#br0" timeOffset="268">148 1999 8137,'0'15'-1604,"0"-7"2355,0 5 0,1-6-213,4 2 0,4-2-123,5-7 0,3 0-208,2 0 1,4 0-156,6 0 0,6 0-113,-1 0 1,0 0 135,-4 0 1,4 0-656,0 0 0,1 0 336,-6 0 0,0 0 244,1 0 0,12-7 0,4-1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8.487"/>
    </inkml:context>
    <inkml:brush xml:id="br0">
      <inkml:brushProperty name="width" value="0.17143" units="cm"/>
      <inkml:brushProperty name="height" value="0.17143" units="cm"/>
    </inkml:brush>
  </inkml:definitions>
  <inkml:trace contextRef="#ctx0" brushRef="#br0">14 427 8004,'6'8'-1380,"-3"-1"1773,7-7 0,-5 0-17,5 0 0,0 0-177,4 0 0,3 0-13,2 0 0,-1 0-123,7 0 0,-1-5 216,6 0-107,-1-7-91,1 4 0,-1-6 44,0-1 1,1 0-103,-1 0 1,1-1-96,-1-3 1,-1-3 57,-4-2 0,-1-4-120,-3 4 0,-9-4 59,4-2 1,-10 6-54,0-1 0,-4 6 20,-1-6 1,-6 9 32,-4 1 1,-5 2-129,-4 8 0,-4-5 28,-7 6 0,1-1-85,0 5 1,-6 6 39,1 4 0,-7 5 171,2 4 1,1 4-78,-1 7 0,7 4 211,-3 0 0,1 7-125,5-2 0,2 2 261,13-2 1,6 2 54,3-7 1,6 6-97,9-6 1,8 5 132,16-5 1,4-4-64,6-6 1,2-6 2,3 2 1,-2-6-99,7-4 1,-5-2-145,5-3 1,-2-3-141,2 3 1,2-3-282,-7-2 1,-5-2 169,-5-3 0,0 3-69,5-3 0,-8 4 309,-7 1 0,1 0 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8.888"/>
    </inkml:context>
    <inkml:brush xml:id="br0">
      <inkml:brushProperty name="width" value="0.17143" units="cm"/>
      <inkml:brushProperty name="height" value="0.17143" units="cm"/>
    </inkml:brush>
  </inkml:definitions>
  <inkml:trace contextRef="#ctx0" brushRef="#br0">0 1 8635,'2'15'483,"3"-1"0,3 3-315,7 2 1,-1-1-104,1 7 1,5 4-276,-1 5 1,7 7 176,-1-2 0,-2-1-566,1 1 1,1-6 328,4 1 1,-4-3-856,-1-1 1125,1-8 0,17-20 0,4-12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37.776"/>
    </inkml:context>
    <inkml:brush xml:id="br0">
      <inkml:brushProperty name="width" value="0.17143" units="cm"/>
      <inkml:brushProperty name="height" value="0.17143" units="cm"/>
    </inkml:brush>
  </inkml:definitions>
  <inkml:trace contextRef="#ctx0" brushRef="#br0">0 36 7989,'6'12'0,"0"0"0,2-8 570,-2 2-34,-4 4-311,14-8 1,-6 6 13,8-8 1,0 6 239,0 1-254,1-1 1,-1-6 13,0 0 1,2 0 127,4 0-367,-4 0 0,21-20 0,8-9 0,0-1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9.173"/>
    </inkml:context>
    <inkml:brush xml:id="br0">
      <inkml:brushProperty name="width" value="0.17143" units="cm"/>
      <inkml:brushProperty name="height" value="0.17143" units="cm"/>
    </inkml:brush>
  </inkml:definitions>
  <inkml:trace contextRef="#ctx0" brushRef="#br0">612 1 8004,'-15'8'-1091,"0"-1"955,1-1 0,-1-3 472,0 7 1,1-2-4,-1 2 1,-6 8-358,-4-3 0,-3 9 25,-1 1 1,-7 4 47,-3 6 0,-4 7-144,-1 7 1,0 5 104,0-5 0,2 5-284,2-5 1,6-7-64,10-7 337,9-11 0,22-9 0,9-9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9.632"/>
    </inkml:context>
    <inkml:brush xml:id="br0">
      <inkml:brushProperty name="width" value="0.17143" units="cm"/>
      <inkml:brushProperty name="height" value="0.17143" units="cm"/>
    </inkml:brush>
  </inkml:definitions>
  <inkml:trace contextRef="#ctx0" brushRef="#br0">74 0 8166,'7'8'-195,"-6"-1"0,8-2 359,-5 0 1,-2 6 46,3-1 1,-3 3-144,-2 2 1,0 11 105,0 3 1,0 17-78,0 3 1,0 15-31,0 9 1,0 2-172,0 9 1,-2 1-327,-3 8 0,2-5 312,-7 0 0,2-8-107,-2-11 1,-3-6 58,3-9 1,2 0-208,-2-10 1,7-3 81,-2-11 1,3-8-112,2-2 402,-6-10 0,-2-4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9.879"/>
    </inkml:context>
    <inkml:brush xml:id="br0">
      <inkml:brushProperty name="width" value="0.17143" units="cm"/>
      <inkml:brushProperty name="height" value="0.17143" units="cm"/>
    </inkml:brush>
  </inkml:definitions>
  <inkml:trace contextRef="#ctx0" brushRef="#br0">1 126 8166,'8'0'-551,"5"0"0,-10 0 913,7 0 0,2 0 0,6 0 0,3-1 0,2-4 0,3-5 244,2-3 0,3-2-610,3 0 1,-3 1 74,3-1 0,-3 2-840,-1 3 1,-6 2 187,1 3 581,-7 4 0,-4 7 0,-7 10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0.390"/>
    </inkml:context>
    <inkml:brush xml:id="br0">
      <inkml:brushProperty name="width" value="0.17143" units="cm"/>
      <inkml:brushProperty name="height" value="0.17143" units="cm"/>
    </inkml:brush>
  </inkml:definitions>
  <inkml:trace contextRef="#ctx0" brushRef="#br0">44 1 8059,'0'14'-439,"0"-5"-484,0 4 1004,0-5 134,0 7 56,0-1-143,0 1 1,0 0 45,0-1 0,0 1-52,0 0 1,-5-1-81,1 1 0,-1 2 29,5 2 0,-5-3-8,0 4 1,-2 1-7,2-1 0,4-1 127,-4-4-38,3 0 29,2 0 69,0-7 0,7-2-92,3-6 1,3-8 83,1-7 1,1-1-168,0-8 1,4 1-109,1-2 1,4-3-33,-4 4 1,6-2 45,-1 1 1,1 2-501,-2 4 0,2 7 267,-6-2 1,6 4-207,-1 0 0,2 4-6,3 6 470,-1 0 0,7 13 0,2 3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0.980"/>
    </inkml:context>
    <inkml:brush xml:id="br0">
      <inkml:brushProperty name="width" value="0.17143" units="cm"/>
      <inkml:brushProperty name="height" value="0.17143" units="cm"/>
    </inkml:brush>
  </inkml:definitions>
  <inkml:trace contextRef="#ctx0" brushRef="#br0">426 0 7756,'-15'0'-899,"5"0"1152,0 0 0,2 2-64,-2 3 1,-3-4-143,3 4 1,-8 3 69,-1 2 0,-6 3-37,6 2 0,-7 1 38,1 4 1,-8 1-14,-1 4 0,2 7-25,7-2 0,-1 1 38,6-7 1,1 4-156,4-4 0,7-1 65,3 2 1,5-9-141,5-1 1,3 0 101,7-6 0,6-2 21,3-2 1,4-4 9,2-1 0,-1-6 58,0-4 0,1 2-69,-1-2 1,-4 0 0,-1-4 0,2-1-1,2 0 1,0 1 0,-2-1 0,-3 0-37,-2 0 0,4 1 52,-6-1 1,1 2-356,-6 3 183,1-3 57,0 11 1,-7 2-53,-3 10 1,-3 8 94,-2 2 1,-2 6-107,-3-2 0,3 4 79,-3 2 1,-1-1-352,1 0 1,0-4 1,5-1 422,0-6 0,26-9 0,7-11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5.067"/>
    </inkml:context>
    <inkml:brush xml:id="br0">
      <inkml:brushProperty name="width" value="0.17143" units="cm"/>
      <inkml:brushProperty name="height" value="0.17143" units="cm"/>
    </inkml:brush>
  </inkml:definitions>
  <inkml:trace contextRef="#ctx0" brushRef="#br0">522 809 7932,'-8'0'-219,"-5"0"1,9-5 370,-5 0 1,4 1 66,-5 4 1,5-5 15,-5 0 1,0 0 11,-4 5 1,-1 0-23,0 0 0,1 0-43,-1 0 0,-1 5 26,-4 0 0,-3 6-182,-6-1 1,-1 8 69,1 1 0,-2 8-189,-3-3 1,3 6 63,-4 4 0,6-2-3,4 8 0,4-6 53,6 5 1,9-1-326,6 1 1,6-5 54,9-9 0,11 1-52,4-7 1,7 1-38,-2-5 0,5-5 77,0-1 0,4-5 261,5 1 0,-3-26 0,6-9 0,6-3 0,0 1 0</inkml:trace>
  <inkml:trace contextRef="#ctx0" brushRef="#br0" timeOffset="426">1198 1 7849,'0'15'-230,"0"-1"259,0 1 1,0-4 155,0 4 1,0-2 19,0 12 1,0 1-134,0 8 1,0 5 55,0 10 1,-2 5 85,-2 10 1,-5 8-183,-5 6 1,-6 0-98,0-4 1,-4-1-145,4 1 1,-4-2 112,4-4 1,1-9-527,4-10 1,-5-3 162,1-2 0,-1-1 64,5-4 0,6-3 395,-1-7 0,7-13 0,-4-3 0</inkml:trace>
  <inkml:trace contextRef="#ctx0" brushRef="#br0" timeOffset="726">845 721 7939,'-14'0'-38,"5"0"110,-4 7 669,12-6-507,-6 6 1,9-7-220,3 0 0,5 0 150,9 0 1,1 0-114,9 0 1,-3 0 104,9 0 0,0 1-512,0 4 0,6-1-25,-2 5 0,2-4-270,-2 5 1,2 0 649,-7 5 0,13 12 0,-1 4 0</inkml:trace>
  <inkml:trace contextRef="#ctx0" brushRef="#br0" timeOffset="1193">1624 868 7939,'-19'13'0,"-1"-1"0,2-3-174,2 1 1,3 5 209,3 0 1,-8 4-209,3 1 0,-3 1 91,4-1 0,4 2-45,0 8 0,2-1 74,-2 1 1,4-3 54,6-2 1,0 1-43,0-6 0,6 4 64,4-4 1,3-1 59,2-4 0,1-5-74,4 0 1,-4-2 174,4 2 0,2-4-88,3-6 1,-2 0 0,1 0 0,2-1 0,2-3 0,2-4 212,-1-5 1,-5 0-101,1-12 0,-5 6-48,4-6 0,-6 1-34,2-6 1,-9-1 14,-1-3 0,-5 3-245,5-3 1,-7 3 72,2 1 0,-10 1-349,-5 0 0,-10 1-19,-4 3 1,-4 4-178,-1 6 0,-2 7-152,-4 3 725,4 4 0,-5 30 0,-3 14 0,0 1 0,0 1 0</inkml:trace>
  <inkml:trace contextRef="#ctx0" brushRef="#br0" timeOffset="1840">2021 971 7939,'8'10'-98,"-3"0"-47,-3 1 1,-2 2 80,0 2 0,5-1 113,0 1 0,0 1-85,-5 4 1,0-4 95,0 4 1,0-2-1,0 2 1,0-4 53,0 4 1,0-4-144,0-1 0,0-1 153,0 1-68,6 0-41,-4-1 105,4 1 40,1-7 0,-4-1-33,7-7 56,-7 0 1,9-7-101,-7-3 0,1 2 5,-1-2 0,-2 6-35,7-6 1,-5 0 8,5-5 0,-5 1-164,4-1 1,1 0 108,5 0 1,1-4-282,4-1 1,-2-4 112,6 4 1,-4-4-83,4 4 0,-4-1 57,5 1 0,-6 4-173,6-4 1,-7 6-56,1 4 414,-3-3 0,-1 37 0,0 2 0</inkml:trace>
  <inkml:trace contextRef="#ctx0" brushRef="#br0" timeOffset="2358">2918 324 7939,'0'-8'-205,"0"2"1,0 4 1165,0-3-534,0 3 0,0-3 82,0 10-275,0 4 1,0 5-142,0 1 1,0 0 79,0-1 1,0 6-130,0-1 0,0 9-19,0 2 0,-2 1-154,-3 8 0,4-5-326,-4 5 1,-3 2 259,-2 8 1,2-5-345,-2 0 1,5-1 239,-5-9 1,7 2-73,-2-2 1,3-9-400,2-1 770,0 1 0,20-9 0,4 5 0</inkml:trace>
  <inkml:trace contextRef="#ctx0" brushRef="#br0" timeOffset="2627">2771 1412 6242,'0'0'0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3:32.046"/>
    </inkml:context>
    <inkml:brush xml:id="br0">
      <inkml:brushProperty name="width" value="0.17143" units="cm"/>
      <inkml:brushProperty name="height" value="0.17143" units="cm"/>
    </inkml:brush>
  </inkml:definitions>
  <inkml:trace contextRef="#ctx0" brushRef="#br0">30 750 7931,'9'0'280,"-1"0"0,-3 0 0,4 0 0,6 0-172,5 0 0,-2 0-58,6 0 0,1 0-179,4 0 0,5 0 76,1 0 0,-1 0 118,-5 0 1,2 5-14,4 0 0,-4 0 188,3-5 0,-3 0-106,-2 0 1,6 5 36,-1 0 0,7 0 99,-2-5 0,3 0-76,3 0 0,-1 0-22,0 0 0,2 0-3,3 0 1,1 0-136,4 0 1,-3 0 74,-7 0 0,5-2-160,0-3 0,0 4 20,-5-4 0,0 3 52,0 2 0,0 0 41,0 0 0,0 0-12,0 0 0,1 0 129,-1 0 0,1 0-119,4 0 1,-3 5 193,3 0 0,-3 0-42,-2-5 0,7 0-111,2 0 0,0 0-49,1 0 1,-5 0-126,4 0 0,-4 0 15,5 0 0,-6 0 138,1 0 1,-4 0-124,0 0 1,-1 0 68,0 0 1,-2 0 6,-3 0 1,2 0-26,-6 0 1,5-2 53,0-3 1,-4 4-34,-2-4 1,2 3 6,-2 2 1,2 0-180,-2 0 1,-4 0 113,-1 0 1,0-5-548,-4 0 0,-4 0 224,-1 5 0,-4-1-582,-1-4 1,0 3 348,-1-3 0,-4 4-1252,0 1 1837,-7-7 0,-23 19 0,-12-3 0</inkml:trace>
  <inkml:trace contextRef="#ctx0" brushRef="#br0" timeOffset="1175">1 1970 7914,'15'0'773,"-6"0"-490,1 0 1,0-5-352,5 1 0,1-1-202,4 5 0,-2 0 217,6 0 1,1-5-185,4 0 1,0 0 131,1 5 0,-1 0 157,1 0 1,1 0-1,3 0 1,-1-2 194,6-3 1,0 4-98,5-4 0,0 3 29,0 2 0,0-1 14,0-4 0,1 3-54,-1-3 1,-2-1-21,-3 1 1,2 0 23,-7 5 0,7-5-146,-1 0 1,-3 0 50,2 5 1,0-1-96,6-4 1,-1 3-5,0-3 1,0 3 41,0 2 0,0-1 60,0-4 1,0 3-13,0-3 0,-4-1 65,-1 1 1,-5 0-75,5 5 1,-4-2 129,4-2 1,-7 2-61,3-3 1,-3 3 70,3 2 1,-4 0-85,3 0 0,-3 0 111,-2 0 0,2 0-84,4 0 1,-4 0-110,3 0 1,-3 0-17,-1 0 1,1 5 102,3 0 1,-3 0-204,3-5 1,-1 0 38,1 0 0,-3 5 37,3 0 0,-3 0 39,-1-5 1,-6 0 215,1 0 0,-1 0-8,6 0 0,-6 0 51,1 0 1,-2 0-283,1 0 1,4 0 125,-4 0 0,4 0-103,2 0 0,-6 0 112,1 0 1,-7 0-212,1 0 0,-3 0 73,-1 0 0,0 0 54,0 0 0,-1 5-43,1 0 1,-5 1-4,0-1 0,-1-3-28,6 3 0,0 1 64,-1-1 0,1 5-58,0-5 1,0 1 51,-1-1 1,3-2-57,2 7 1,-2-7 29,2 2 1,-1-1-5,2 0 0,-4-2 42,4 3 0,-4-3 43,-1-2-307,-1 6 237,1-4-971,0 4 1,-5-6-82,-1 0-402,-5 0 1453,9-6 0,8-61 0,10-21 0</inkml:trace>
  <inkml:trace contextRef="#ctx0" brushRef="#br0" timeOffset="2092">2735 1 7917,'-7'8'-289,"6"-2"289,-6-6 642,7 0-555,0 7 1,5-4-2,0 7 1,2-5-103,-2 5 0,-2-5 49,7 4 1,-6 1 30,6 5 1,-2 1 16,2 4 1,3-2-24,-3 6 0,3-4 77,2 4 0,0 2-84,-1 9 0,3-4 182,2 3 1,4 2-79,6-2 0,6 6 46,-1-6 1,7 5-29,-2-5 0,4 6-17,1-6 0,-2 2-41,-3-2 0,2-3 21,-7 3 0,1-1-14,-6 1 0,4-3 7,-4 4 0,4-3 96,-9 3 0,-1-4-85,2 3 1,-1-3-30,6-2 1,-8 1-30,-2-1 1,1 1-97,-1-1 0,-2-4 25,-8-1 1,1-4 58,-6 4 1,0-6-168,-5 2 0,0 1 84,0-2 0,0 1-61,0-5 0,0-1 65,0 1 1,-2-2 150,-3-3 1,2 3-117,-7-3 1,7 3 19,-2 2 0,-3-6-32,-2 1 0,2-2 27,-2 2 0,5 2-60,-4-7 1,4 4 93,-5-4-155,7 7 219,-4-11-67,0 6 1,6-5 41,-4 2-41,3-2 0,2 6-53,0-3 0,0-2 26,0 7 1,0-5-43,0 5 0,-1 5 45,-4 4 1,2 7-172,-7-1 0,-2 11 84,-7 8 0,-4 3-97,-7 12 0,-6 3-54,-3 12 1,-3 6-213,-2 3 0,-5-3 110,0-2 1,0-3 65,5-1 0,-2-7-213,-3-3 1,-2-11 189,-3-4 0,2-3-339,3-2 1,2 0 42,-7 0 0,13-6-418,2-4 962,13-3 0,-2-4 0,7-5 0,3-2 0,5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3:35.596"/>
    </inkml:context>
    <inkml:brush xml:id="br0">
      <inkml:brushProperty name="width" value="0.17143" units="cm"/>
      <inkml:brushProperty name="height" value="0.17143" units="cm"/>
    </inkml:brush>
  </inkml:definitions>
  <inkml:trace contextRef="#ctx0" brushRef="#br0">0 1192 7762,'15'8'0,"0"-2"0,0 1 185,6-6 1,3 6 0,11-7 0,7 0 0,9 0 0,9 0 96,5 0 0,4-7-402,4-2 1,3 1 111,2-2 1,-3 6-294,4 0 0,1 2 371,-2 2 0,2-5 52,-2 0 0,4-1-80,6 1 0,2 3 13,3-3 0,5-3 40,-44 3 0,0 0 1,46-3-233,-49 3 1,0 0 0,47-5 309,0-4 1,-48 9-1,0 0 2,43-5 0,0 2-113,-5-2 0,-4-1 157,-1 6 1,-6-5-191,1 5 1,-4-1-57,-6 1 0,3 3 97,-8-3 0,4 4-169,-8 1 0,1 0-8,-11 0 0,0 0 224,-5 0 1,-1 0-255,-4 0 1,2 1 93,-7 4 1,5-3-246,-4 3 0,4 1 85,-5-1 0,1 0-156,-6-5 1,0 0 69,1 0 1,-2 0-589,-4 0 877,4-7 0,-5-27 0,6-13 0</inkml:trace>
  <inkml:trace contextRef="#ctx0" brushRef="#br0" timeOffset="857">59 2441 7677,'0'8'130,"0"-1"1,7-2 91,3 0 1,4-1-248,6-4 1,4 0-5,11 0 1,9 0 95,10 0 1,3 0-22,2 0 0,6 0 22,4 0 0,7 2 171,3 3 0,-1-3-243,-4 2 1,1-2 150,3-2 1,2 2 4,3 3 0,-3-4 162,-6 4 1,1-3-19,3-2 1,2 0-136,4 0 1,-4 0 124,-7 0 0,2-5-70,4 0 1,1-2-146,3 3 0,-3 2 71,-6-3 0,-1-1-61,1 1 0,-2 0-84,-4 5 0,-3 0 4,-6 0 1,0 0-41,0 0 1,-7 5 64,-3 0 0,-2-1-70,2-4 1,-3 0 55,3 0 0,-3 0 113,-2 0 1,-5-4-125,0-1 1,-6-5 151,1 5 1,-3-5-171,-1 5 0,-1-5 0,-1 6 1,-2 0-1,-3 3 0,-2 1 1,-3 0-275,-2 0 1,-6 0 0,0 0-453,-7 0-47,4 0 1,-14-26 0,-1-7-1</inkml:trace>
  <inkml:trace contextRef="#ctx0" brushRef="#br0" timeOffset="1116">3822 883 7749,'-10'-20'0,"1"1"0,-8-7 0,-6 3 0</inkml:trace>
  <inkml:trace contextRef="#ctx0" brushRef="#br0" timeOffset="1751">3278 2353 7738,'0'8'606,"0"5"-297,0-11-641,7 4 253,-6-6-206,6 0 234,0 0 1,-4 0 48,7 0 0,-6 0 139,6 0 1,-5 2-122,5 3 0,0-4 177,4 4 1,1-3-83,0-2 0,0 0 52,-1 0 0,3 0-65,2 0 1,-2 0 51,2 0 1,2 0-41,-1 0 0,4 0-110,-4 0 0,1 0 27,-1 0 0,-2 0-125,6 0 1,-6-2-137,2-3 1,-4 4 96,-1-4 1,5-2-135,-1 2 0,1-4-100,-6 4 61,1-7 0,0 4 62,0-7 0,-1 1-115,1-1 1,-5 0 362,0 1 0,-1-1 0,0-6 0,-3-2 0</inkml:trace>
  <inkml:trace contextRef="#ctx0" brushRef="#br0" timeOffset="2551">3220 1 7755,'-23'0'174,"3"0"512,4 0-467,8 0 1,-4 2-131,7 3 0,0-2 138,5 7 1,0-1-357,0 6 1,0 0-8,0-1 0,4 1 6,5 0 0,1 6 24,10 4 0,3 4 111,1 5 0,4-1 110,1 6 0,7-1-99,3 1 0,4 3 58,1-2 0,0 2-53,0 2 0,7 0 22,3 0 1,-2-1 38,2-4 1,0 2 102,5-7 1,-2 5 14,-3-4 0,-4 1-120,-6-2 1,-1-3-66,-4 3 0,2 4 64,-7 1 1,0-1-109,-4 1 0,-6-7 77,1 3 1,-6 1-71,6-2 0,-7 0 28,1-4 0,-2-3-20,-2-2 1,4 1 4,1-6 1,-6 2 22,-4-7 1,-2 3-43,2-8 42,3 3 1,-11-3-24,3 0 43,-4-7-9,-1 3-12,-6-6 0,3 2 15,-7 3-20,0-3 1,-5 6-2,1-3 0,-1 3 4,0 6 0,-1 3-120,-4 2 1,-3 6 81,-6 9 1,0-1-9,-1 6 0,-6 2 28,-3 8 0,-10 11-7,-5 14 0,25-34 0,-1 1-63,-1 5 0,-1 2 1,-1-1-1,0 2 163,-1 2 0,0 1 1,0-3-1,1 0-238,0 0 0,2 0 0,-21 34-143,3-4 1,10-16-474,9-9 1,1-5 358,-1 5 0,6-12 409,-1 3 0,4-11 0,-2 3 0,4 4 0,-1 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44.860"/>
    </inkml:context>
    <inkml:brush xml:id="br0">
      <inkml:brushProperty name="width" value="0.17143" units="cm"/>
      <inkml:brushProperty name="height" value="0.17143" units="cm"/>
    </inkml:brush>
  </inkml:definitions>
  <inkml:trace contextRef="#ctx0" brushRef="#br0">0 0 7901,'0'15'-209,"0"-7"0,0 5 1,0-3-1,0 3 639,0 2 1,0-1-278,0 1 0,0 6-18,0 4 1,5 3-98,0 1 0,5 0 81,-5 1 0,5-1-143,-6 1 0,6 1 84,-5 3 1,5-5-153,-5 1 1,1-1 21,-1-4 1,-3-2-97,3 1 0,-2-8-104,2-1 1,-3 0 102,3-5 0,-4-2-260,-1 2 46,0-7 135,7 3 0,-6-7 246,4-4 0,-3-10 0,-2-8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46.052"/>
    </inkml:context>
    <inkml:brush xml:id="br0">
      <inkml:brushProperty name="width" value="0.17143" units="cm"/>
      <inkml:brushProperty name="height" value="0.17143" units="cm"/>
    </inkml:brush>
  </inkml:definitions>
  <inkml:trace contextRef="#ctx0" brushRef="#br0">15 103 8098,'0'9'-666,"0"-3"929,0-6-79,0 7-77,0 1 0,0 8-153,0 4 1,0 3 90,0 6 0,0 9-73,0 6 1,0 1 107,0 9 1,0-5-164,0 5 1,-5-6 6,0 1 0,0-10-113,5-5 1,0-3-257,0-1 116,0-14-221,0-3 550,7-13 0,21-46 0,11-11 0</inkml:trace>
  <inkml:trace contextRef="#ctx0" brushRef="#br0" timeOffset="375">338 603 8085,'0'10'0,"0"0"0,0 0-375,0 4 0,0-4 240,0 0 1,0 0 348,0 4 1,2 1 115,3 0-192,3 0 1,7-1 3,-1 1 0,1-5-44,0-1 1,4-5 42,1 1 1,5-4 18,-6-1 0,7-8-129,-1-7 0,3-1 102,1-8 1,-5-3-182,1-7 0,-5 3 88,4-3 1,-11-2-245,2 2 1,-9-1 75,4 6 1,-7 1-56,2 4 0,-11 4-94,-9 10 0,-8 4 85,-11 6 1,1 8 12,-6 7 0,5 11 70,-5 8 0,4 5-108,-4-4 0,8 4 32,2-5 185,6 0 0,15-4 0,1-1 0</inkml:trace>
  <inkml:trace contextRef="#ctx0" brushRef="#br0" timeOffset="1116">1029 427 8052,'-6'-8'-1139,"4"1"1187,-4 7 1,6-2 169,0-2 16,0 2 998,0-5-1103,0 20 0,0-3-174,0 10 0,0-9 99,0-1 1,4 0-163,1 5 1,5-1-11,-5 1-3,6 0 1,-2-2 35,5-3 0,-4-2-368,0-3 213,0-4 0,4 6 104,1-7 1,-5-2 55,0-3 1,-5 4-20,4-4 0,-4 3 212,5 2-167,-7 0 142,10 0 0,-11 2 9,3 3-117,3 3 1,-6 7 388,3-1-198,-4 1-26,6 0 0,-4-2-49,7-4 1,-5-2 151,5-7-193,-1 0 0,6-2 1,0-3-1,-1-4 1,1-6-1,0-3 1,0 0-114,-1 5 0,1-5-21,0 8 0,-1-6-329,1 6 1,-5 2 407,0-2 0,-1 13 0,6-1 0</inkml:trace>
  <inkml:trace contextRef="#ctx0" brushRef="#br0" timeOffset="1459">1823 471 7658,'0'8'1176,"2"-1"-739,2-7 1,5 0-319,5 0 0,1 0-230,0 0 0,4 0-369,1 0 0,4-2-1044,-4-3 1524,6 3 0,23-17 0,13 3 0</inkml:trace>
  <inkml:trace contextRef="#ctx0" brushRef="#br0" timeOffset="2092">2734 1 7948,'0'14'-135,"0"1"0,0 0 202,0-1 1,-5 6-136,1 0 0,-1 1 68,5-2 0,-5 4 36,0 7 1,0-1 76,5 0 1,-5 1-80,0-1 0,0-1 21,5-4 0,0 3 14,0-8-135,0 1 233,0-5-297,7-7 129,-6-2 1,11-7-39,-7-4 1,0 1 9,-5-5 1,0 4-221,0-5 20,0 7 121,0-10-9,-7 11 0,-1-5 76,-7 7 0,1 7-42,-1 3 0,0 3 16,0 2 1,1 6 186,-1 3 0,0 4-112,1 1 1,-1-4 176,0-1 1,5 1 89,1 4 0,5-6-102,-1-3 1,5-9-207,5-1 0,4-7 103,5 2 1,6-3-191,-1-2 0,6-2 72,-5-3 0,6 2-927,-2-7 975,4 0 0,27-37 0,8-8 0</inkml:trace>
  <inkml:trace contextRef="#ctx0" brushRef="#br0" timeOffset="2693">3028 530 7926,'8'0'-1026,"6"0"769,-13 0 0,12 0 426,-3 0 0,-2 0-31,2 0 1,0-5-49,4 0 0,1-7 36,0 3 1,0-4-47,-1-2 1,6 0-142,-1 1 1,-1-1 91,-8 0 0,3 5-12,-3 1 4,-3-1-17,-1-5 1,-7 7-43,-4 3 0,-8 5 56,-7 5 1,-6 3-85,1 7 1,-2 1 74,-3 4 0,2-2 175,4 6 1,-4-1-107,4 1 0,2 4 157,3-3 1,7 3-113,3 1 0,5 0-46,-1 1 0,5-3-29,5-2 0,8-4-89,7-6 0,8-2-310,1-3 0,1-4 167,4-6 0,-1 0-103,1 0 1,-2 0 83,8 0 0,-8-6-472,3-4 673,-4-3 0,11-28 0,4-6 0</inkml:trace>
  <inkml:trace contextRef="#ctx0" brushRef="#br0" timeOffset="3182">3822 427 7883,'-20'10'-147,"1"1"-346,1 0 404,2 1 0,1 8 456,0-1 1,0 2-82,1-1 0,6-4-261,3 4 1,3-4 20,2-1 0,0-5-113,0 0 0,2-7-25,3 2 1,3-4 116,6-1 1,1 0-87,0 0 1,1-6 63,4-4 0,-4-3-167,4-2 0,-4 2 43,-1 3 0,-1-1 35,1 6 1,-5 0 65,0 5 1,0 0 2,4 0 0,-1 2 98,-3 3 1,2 3-75,-8 7 0,6 6 172,-5 3 1,0 9-56,-5 1 1,0 5 211,0-4 1,0 6-79,0-2 0,-7-3-7,-2-2 1,-4-3 11,-2-2 0,0-1-278,1-3 1,-1-4 0,0-8 0,0-2-1,1-2 1,-1-3 0,2-4 14,3-6 0,10-43 0,8-17 0</inkml:trace>
  <inkml:trace contextRef="#ctx0" brushRef="#br0" timeOffset="3585">4307 530 7226,'-6'13'0,"-3"-2"-439,1-1 460,-5 0 0,7 5 363,-4-1 0,3-4 262,7 0-679,0-7 1,2 4 92,3-7 1,-2 0-6,7 0 0,0-7-10,4-3 1,6-3-107,0-1 1,4-6 29,-4 0 1,4-4 45,-4 4 1,4 1-418,-4 4 1,4 0 170,-4 1 0,4-1-534,-4 0 765,0 0 0,40 27 0,12 6 0</inkml:trace>
  <inkml:trace contextRef="#ctx0" brushRef="#br0" timeOffset="3877">4777 589 7829,'-6'8'200,"4"-2"272,-4-6-364,6 0 0,11 0-209,4 0 1,3-5 32,-3 0 1,-1-6 68,1 1 0,5-1 3,-1 1 0,1-3 55,-6 3 1,1-3-64,0-2 1,0 1 115,-1-1-12,-6 7 34,5-5-1,-11 11 1,5-3-17,-7 10 1,-5 3 120,0 7 0,-5 0-154,5-1 0,-1 1 16,1 0 1,3-1-894,-3 1 611,10 0 1,3-2-272,7-3 0,1-4 84,4-6 369,3 0 0,39-19 0,8-6 0</inkml:trace>
  <inkml:trace contextRef="#ctx0" brushRef="#br0" timeOffset="4443">5483 412 7448,'0'10'-946,"0"0"2421,0 1-1341,0-4-34,7 6 1,1-12-143,6 4 1,1-3 10,0-2 0,0 0 15,-1 0 1,1-5-10,0 0 1,-1-6 118,1 1 1,0-3-250,-1-2 0,-1 5 48,-3 1 0,-2-1 13,-3-5 1,-3 5 75,3 0-12,-3 1 1,-4-1-9,-3 0 0,-5 7 40,-9-2 0,1 11 85,-7 9 1,6 1-98,-6 9 0,2-1 505,-1 6 1,2-1-188,8 1 1,1-1-211,3 0 1,3-4 35,7-1 1,0-6-525,0 2 0,13-10-101,7-5 0,6-4-966,4-1 1457,-1 0 0,18-29 0,7-14 0,6-1 0,-1-1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38.576"/>
    </inkml:context>
    <inkml:brush xml:id="br0">
      <inkml:brushProperty name="width" value="0.17143" units="cm"/>
      <inkml:brushProperty name="height" value="0.17143" units="cm"/>
    </inkml:brush>
  </inkml:definitions>
  <inkml:trace contextRef="#ctx0" brushRef="#br0">0 1 8049,'10'0'0,"-2"0"-103,-8 0 208,0 8 247,0-6-154,0 14 1,0-6-23,0 8 1,0 0-1,0 0 0,0 0 22,0 0 1,0 6-129,0 0 0,0 3 0,0-3 1,6-4-382,0 4 1,2-4 107,-2-2 1,-2 0 213,8 0 0,-6 0 112,6 0-31,1 0-66,5-8 0,0-2-25,0-8 1,-6 0-21,0 0 1,-2-8 29,2-4 1,4-4-115,-4-2 0,-2-6 67,2 0 1,-6 0 46,6 6 1,-6-6-20,6 0 0,-6 0 32,6 5 0,-6 1-8,6 0 0,-8 0-136,2 0 62,4 0 0,-6 0 58,8 0 0,-8 8 0,4-6 164,-8 14-198,0-6 1,0 10-17,0 4 0,0 4-14,0 8 1,0 0 3,0 0 1,0 2 20,0 4 1,0-2 141,0 8 1,-2-5 9,-4 5 0,4-8-74,-4 2 1,4-4 376,2-2 1,0 0-160,0 0 1,0-6-41,0 0-217,0-8 0,49-12 0,11-12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1.518"/>
    </inkml:context>
    <inkml:brush xml:id="br0">
      <inkml:brushProperty name="width" value="0.17143" units="cm"/>
      <inkml:brushProperty name="height" value="0.17143" units="cm"/>
    </inkml:brush>
  </inkml:definitions>
  <inkml:trace contextRef="#ctx0" brushRef="#br0">1 177 7936,'8'7'-215,"5"-6"0,-10 6 1,7-7-1,2 0 493,1 0 0,1 0-135,1 0 0,0 0-180,0 0 0,4-2 113,1-3 1,-1-3-184,-4-7 1,1 1 49,4-1 1,-9 0-82,4 1 1,-3-1-5,2 0 1,-6 1 89,-3-1 0,-3 5-214,-2 0 230,0 0 1,-2 2-29,-3 3 0,-3 4 1,-6 1 1,-3 1-86,-2 4 1,1 3 147,-7 7 1,6 5-1,-6-1 0,7 8 84,-2-3 1,4-1-120,1 1 0,2-1 83,4 2 0,-3 1-64,7-7 0,2 6 34,8-5 1,3-1-9,7-4 1,4 0-11,1-1 0,52-12 0,8-4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1.813"/>
    </inkml:context>
    <inkml:brush xml:id="br0">
      <inkml:brushProperty name="width" value="0.17143" units="cm"/>
      <inkml:brushProperty name="height" value="0.17143" units="cm"/>
    </inkml:brush>
  </inkml:definitions>
  <inkml:trace contextRef="#ctx0" brushRef="#br0">0 0 7925,'10'15'0,"-2"0"-680,-1-1 0,3 1 340,-5 0 0,1-1 272,-1 1 0,-2-5 68,7 0 0,-5-2 0,5 2 0,0-4 0,4-6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2.403"/>
    </inkml:context>
    <inkml:brush xml:id="br0">
      <inkml:brushProperty name="width" value="0.17143" units="cm"/>
      <inkml:brushProperty name="height" value="0.17143" units="cm"/>
    </inkml:brush>
  </inkml:definitions>
  <inkml:trace contextRef="#ctx0" brushRef="#br0">279 1 7893,'-9'13'-335,"-1"-2"0,-2-1 271,-1 2 0,-1 1 0,-1 1 0,-1 1 512,-4 0 0,4-1-242,-4 1 0,-1 0-300,1 0 1,1-1 95,4 1 1,0 3-97,1-3 1,4 1 46,0-11-937,7 6 984,-4-9 0,33-22 0,7-12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2.805"/>
    </inkml:context>
    <inkml:brush xml:id="br0">
      <inkml:brushProperty name="width" value="0.17143" units="cm"/>
      <inkml:brushProperty name="height" value="0.17143" units="cm"/>
    </inkml:brush>
  </inkml:definitions>
  <inkml:trace contextRef="#ctx0" brushRef="#br0">15 0 7874,'0'15'-2125,"0"0"2712,0 6 0,0-8-169,0 6 0,0-5-158,0 5 1,0 4-251,0 2 1,0 2 47,0 3 0,0 1-125,0 3 0,-2-3 72,-3 3 1,4 2-141,-4-1 0,3-3 88,2-7 0,0 2-205,0-2 0,0-4-31,0-1 0,0-9-526,0-1 809,0-7 0,0 4 0,0-33 0,0-7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3.014"/>
    </inkml:context>
    <inkml:brush xml:id="br0">
      <inkml:brushProperty name="width" value="0.17143" units="cm"/>
      <inkml:brushProperty name="height" value="0.17143" units="cm"/>
    </inkml:brush>
  </inkml:definitions>
  <inkml:trace contextRef="#ctx0" brushRef="#br0">0 30 7874,'8'7'-119,"-1"-5"475,-1 4 0,3-6-121,5 0 0,3 0-580,2 0 0,-3 0 193,4 0 1,1 0-1036,-1 0 1187,6 0 0,36-20 0,16-4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3.554"/>
    </inkml:context>
    <inkml:brush xml:id="br0">
      <inkml:brushProperty name="width" value="0.17143" units="cm"/>
      <inkml:brushProperty name="height" value="0.17143" units="cm"/>
    </inkml:brush>
  </inkml:definitions>
  <inkml:trace contextRef="#ctx0" brushRef="#br0">30 161 7830,'10'0'-599,"-1"0"597,-5 0 49,9 0 0,-10 0 1,7 0-1,1-2-86,2-3 1,-3 3-62,0-2 1,-5-3 110,5 2 0,-6-5-118,6 5 0,-5-6 14,5 1 1,-7 2-63,2-2 0,-3 0 59,-2-4 1,0 4 52,0 0 0,-2 2 56,-3-2 1,2 2-65,-7 3 0,0 3 125,-4-2 1,-1 4-69,0 4 0,1 10 157,-1 5 0,0 6-91,0-6 1,1 7 127,-1-1 1,7 3-130,3 1 1,3-1-152,2-4 1,2 2 89,3-6 0,10 0-273,9-6 263,-3-5 0,79-16 0,-44-1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4.088"/>
    </inkml:context>
    <inkml:brush xml:id="br0">
      <inkml:brushProperty name="width" value="0.17143" units="cm"/>
      <inkml:brushProperty name="height" value="0.17143" units="cm"/>
    </inkml:brush>
  </inkml:definitions>
  <inkml:trace contextRef="#ctx0" brushRef="#br0">1 0 7827,'0'15'0,"0"-1"-137,0 1 1,0-5 58,0 0 1,0 0 163,0 4-108,6 1 0,-4 0 98,3-1 0,-4-4-77,-1 0 0,2-7 149,3 2-305,-3-3 116,11-2 1,-7-7 31,4-3 1,3-3-39,-3-1 0,-2 1 67,2 3 1,0-3 71,4 3 1,-4 2-47,0-2 147,0 7-117,4-4-44,1 7 0,-5 0-17,0 0 0,-7 7 4,2 2 1,-3 0-240,-2 0 0,1 1 80,4 5 0,-3-5-382,3 0 0,-4-6 522,-1 6 0,20-20 0,4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4.454"/>
    </inkml:context>
    <inkml:brush xml:id="br0">
      <inkml:brushProperty name="width" value="0.17143" units="cm"/>
      <inkml:brushProperty name="height" value="0.17143" units="cm"/>
    </inkml:brush>
  </inkml:definitions>
  <inkml:trace contextRef="#ctx0" brushRef="#br0">103 1 7795,'-6'14'-1526,"4"-5"1335,-4 4 1,1-10 1117,0 7-168,-7-1-790,4 6 1,0 0 46,3 0 1,-1-6-193,1 1 77,0 0 0,6 5-35,4-1 0,-1-4 118,5 0 0,-4-2 89,5 2 182,0 3-174,5-5 254,-1 7 0,-1-5-54,-3-1 0,-3-4 0,-7 5 0,0 2-219,0 1 1,-7-4-58,-3 1 1,-3-6-598,-1 0 1,4 3 591,0-2 0,-19 0 0,-11-5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4.891"/>
    </inkml:context>
    <inkml:brush xml:id="br0">
      <inkml:brushProperty name="width" value="0.17143" units="cm"/>
      <inkml:brushProperty name="height" value="0.17143" units="cm"/>
    </inkml:brush>
  </inkml:definitions>
  <inkml:trace contextRef="#ctx0" brushRef="#br0">44 1 7779,'-8'6'0,"0"-3"-208,3 7 0,4-5 254,-4 5 0,-2-5 172,2 5 1,0-5-15,5 4 1,0-4 58,0 5-59,0 0 1,0 5-188,0-1 0,0-4-131,0 0-515,0-7-846,0 10 896,0-11 579,0 4 0,13-38 0,4-9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5.345"/>
    </inkml:context>
    <inkml:brush xml:id="br0">
      <inkml:brushProperty name="width" value="0.17143" units="cm"/>
      <inkml:brushProperty name="height" value="0.17143" units="cm"/>
    </inkml:brush>
  </inkml:definitions>
  <inkml:trace contextRef="#ctx0" brushRef="#br0">0 1 6117,'22'13'0,"1"3"0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38.958"/>
    </inkml:context>
    <inkml:brush xml:id="br0">
      <inkml:brushProperty name="width" value="0.17143" units="cm"/>
      <inkml:brushProperty name="height" value="0.17143" units="cm"/>
    </inkml:brush>
  </inkml:definitions>
  <inkml:trace contextRef="#ctx0" brushRef="#br0">37 1 7869,'0'10'625,"0"6"-387,0-4 1,0-2-15,0 2 1,0 6 13,0 6 1,0 6-1,0-5 1,-2 7-15,-4-2 1,4-2-676,-4 2 0,-2-6 58,2 6 0,0-2 582,6 2-202,0-4-74,0-8 87,0-8 0,8-98 0,-3 28 0,0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6.165"/>
    </inkml:context>
    <inkml:brush xml:id="br0">
      <inkml:brushProperty name="width" value="0.17143" units="cm"/>
      <inkml:brushProperty name="height" value="0.17143" units="cm"/>
    </inkml:brush>
  </inkml:definitions>
  <inkml:trace contextRef="#ctx0" brushRef="#br0">30 59 7765,'0'15'-216,"0"-1"253,0 1 83,-7 0-254,6 0 1,-7-1 92,3 1 0,3-5-269,-3 0 33,4-1 242,1 6-34,0 0 0,1-2 26,4-3 0,-2-4 139,7-6 0,-5 0-84,5 0 0,-5 0 231,5 0-185,-1 0 0,6-5 11,0 0 0,-1-6-55,1 1 0,0-3-9,0-2 1,-2 1-68,-4-1 1,4-3 90,-3 3 1,-2-8-84,2 9 0,-6 1 53,0 3 0,-2 0-84,-2-5 1,0 6 66,0-1 1,0 5-221,0-5 1,-6 7 20,-4-2 1,-3 3 216,-2 2 0,-1 2 0,-4 3 0,-22 29 0,-12 13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6.898"/>
    </inkml:context>
    <inkml:brush xml:id="br0">
      <inkml:brushProperty name="width" value="0.17143" units="cm"/>
      <inkml:brushProperty name="height" value="0.17143" units="cm"/>
    </inkml:brush>
  </inkml:definitions>
  <inkml:trace contextRef="#ctx0" brushRef="#br0">45 0 7745,'0'15'-573,"-7"0"613,6-1 0,-6 1 262,7 0-186,0-1 0,0 1 12,0 0 0,-5-1-45,0 1 0,1 5 45,4-1 1,0 1 7,0-5 0,-2-1-33,-3 1 0,3-5-9,-3 0 0,4-5-222,1 4 208,0-5-263,0 9 0,1-12 77,4 4 0,-1-8-77,5-2 0,-4-6 31,5 1 1,-5-2 0,5 3 1,0-9 59,4 3 1,-1-3 37,-3 3 1,3 1 92,-3-1 1,3 0-69,2 0 1,-5 1 171,-1-1 1,1 5-96,5 0 1,0 2 120,-1-2 1,-4-1-83,0 6 1,0 0 99,4 5 1,-4 0 182,0 0-292,0 0 0,3 2 76,-3 3 1,1 3-54,-6 7 1,0-1-8,-5 1 1,5 5 9,0-1 0,0 2-188,-5-1 1,0-4-335,0 4 1,0 1-439,0-1 1,0-1 854,0-4 0,-7 0 0,-1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57.884"/>
    </inkml:context>
    <inkml:brush xml:id="br0">
      <inkml:brushProperty name="width" value="0.17143" units="cm"/>
      <inkml:brushProperty name="height" value="0.17143" units="cm"/>
    </inkml:brush>
  </inkml:definitions>
  <inkml:trace contextRef="#ctx0" brushRef="#br0">1 1 7424,'0'10'369,"0"0"1,0-6-181,0 6 1,0 0-35,0 5 1,1 4 20,4 1 1,-1 4-149,5-4 1,1 6-199,5-1 0,-2-4-561,-3-1 1,3-4 163,-3-1 567,3-1 0,15 7 0,3 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10.207"/>
    </inkml:context>
    <inkml:brush xml:id="br0">
      <inkml:brushProperty name="width" value="0.17143" units="cm"/>
      <inkml:brushProperty name="height" value="0.17143" units="cm"/>
    </inkml:brush>
  </inkml:definitions>
  <inkml:trace contextRef="#ctx0" brushRef="#br0">0 412 8028,'0'8'289,"0"5"0,0-5-157,0 7 0,2-5-156,3 0 1,-2 1 32,7 9 0,-5 3 89,5 6 1,-2 0-264,2 1 1,1 4 85,-6 0 0,5 7-88,-5-2 0,4 2 5,-4-2 0,2 2-19,-2-6 1,-4 2 5,4-7 1,-3 1 82,-2-12 0,0-4-414,0-5 506,0-7 0,0-23 0,0-12 0</inkml:trace>
  <inkml:trace contextRef="#ctx0" brushRef="#br0" timeOffset="209">133 750 8028,'0'8'70,"0"-1"1,4-6 22,1 4 0,2-3 165,-2 3 0,3-4-29,7-1 1,-1 0-1,1 0 1,5 0-455,-1 0 0,7-4-504,-1-1 1,-2-5 231,1 5 497,-6-6 0,16-11 0,-2-9 0</inkml:trace>
  <inkml:trace contextRef="#ctx0" brushRef="#br0" timeOffset="542">427 383 8028,'-9'1'-369,"4"4"629,4-3 0,1 6 59,0-3-289,0 3 0,0 7 120,0-1 1,1 1-179,4 0 1,-3 1 104,3 4 0,1-1-67,-1 11 1,2-3-100,-2 13 1,-4-6-188,4 5 1,2 0-230,-2 5 0,0-1 227,-5-4 0,1-3 278,4-7 0,10-12 0,8-4 0</inkml:trace>
  <inkml:trace contextRef="#ctx0" brushRef="#br0" timeOffset="984">838 779 7989,'-15'0'-391,"6"0"402,-1 0 0,5 0 623,-5 0-575,7 0 152,-10 0 74,5 0-151,-7 0 1,0 2-346,0 3 0,6 3 105,-1 7 0,5 0 164,-5-1 1,7 3-92,-2 2 1,3-7 78,2 2 0,0-2-158,0 2 1,7-5 99,3-4 0,3-4-48,1-1 1,1 0 71,0 0 0,0 0-97,-1 0 0,3-5 56,2 0 10,-2-6 0,4 9 126,-7-3-135,1 4-411,0 1 354,0 0 0,-6 1 85,1 4 0,-13 10 0,1 8 0</inkml:trace>
  <inkml:trace contextRef="#ctx0" brushRef="#br0" timeOffset="1608">1308 265 7411,'-8'8'12,"2"5"0,6-5-3,0 7 0,0 0 33,0-1 1,0 3-148,0 2 0,1 4 86,4 7 0,-1-1 82,5 0 1,-4 1-94,5-1 0,-7 1 80,2-1 1,2-4-107,-2-1 1,4-11 36,-4 2 1,0-4-4,-5 4 19,7-7 27,-6-1-25,6-7 1,-7-2 17,0-3-78,-7 4 1,1-8 55,-4 4 1,-3 4-102,3-4 1,-3 3 92,-2 2 0,1 7 17,-1 3 0,0 3 72,1 1 0,-1 1 160,0 0 1,2-1-97,3 1 1,-1 0-106,6 0 1,0-6-33,5 1 70,7 0 0,1-2-303,7-3 0,1-3 109,3-2 1,-1 0 120,7 0 0,45-46 0,-27 17 0,1 1 0</inkml:trace>
  <inkml:trace contextRef="#ctx0" brushRef="#br0" timeOffset="2093">1823 677 7730,'-8'-9'117,"1"3"-183,1 6 1,2 0 49,-5 0 1,4 0 54,-5 0 0,5 0 125,-5 0-103,7 6 0,-8 3-51,6 5 1,0-4 0,5 0 1,0-5-96,0 5 1,0-6 86,0 6-302,0-6 195,0 9 23,6-12 1,2 6 46,7-7 1,-5 0 0,0 0 0,-5 0 53,4 0 0,-4 0-53,5 0 1,-5 0-430,5 0 462,-7 0 0,4 59 0,-7 14 0</inkml:trace>
  <inkml:trace contextRef="#ctx0" brushRef="#br0" timeOffset="2952">2132 530 6956,'8'6'87,"-2"2"0,-6 7-62,0 0 1,0-6 41,0 1 0,0 0-32,0 5-45,0-1 0,0 1-5,0 0 1,2-7-88,3-3 126,-4-3 1,8-2-130,-4 0 130,-4 0-63,12-7 0,-6-1 35,3-7 1,1 0-6,-6 1 1,5-1-58,-5 0 29,6 1 1,-8-1 14,7 0 1,-5 7-5,5 3 36,-7-3 1,5 6-38,-3-2 51,-3 2 0,4 8-43,-6 4 23,0 3 0,0 2 11,0 0 0,0-1 8,0 1 1,0-5-28,0 0 12,0-1-249,0 0 226,0-3-140,0-6 130,7 0 1,-4 0-153,7 0 1,-5-5 79,5 0 0,-6-4 35,6 4 0,-5 0 125,5 5 1,-5-5-78,5 0 0,-5 0 201,4 5 1,-4 0 58,5 0-127,-7 7 0,9 1-36,-7 6 1,4-4-428,-4 0 343,0 0 0,8 11 0,4 2 0</inkml:trace>
  <inkml:trace contextRef="#ctx0" brushRef="#br0" timeOffset="3335">2734 515 7883,'-14'6'-658,"5"-4"478,-4 11 1,10-5 355,-7 7 0,2 0-61,-2-1 1,-1 1 212,6 0 0,0-1-102,5 1 0,0-5-383,0 0-48,0-7 52,7 10 1,1-11 92,6 3 1,0-5 113,-5-5 0,4 3 94,-3-3 0,-2-1-125,2 1 1,-2-2 169,2 2-155,3 4 1,-10-6-148,7 7 0,-5 0 141,5 0-32,-7 7 0,17 7 0,-4 9 0</inkml:trace>
  <inkml:trace contextRef="#ctx0" brushRef="#br0" timeOffset="3568">2969 574 7871,'9'0'-696,"-3"0"624,-6 0 719,0 6-386,0-4-145,7 4 1,-4-6-84,7 0 0,-5 0 73,4 0 1,-4-1-118,5-4 1,0-3-26,5-7 1,-1 0-215,1 1 0,0-6-866,-1 0 1116,1 1 0,26-29 0,6-7 0</inkml:trace>
  <inkml:trace contextRef="#ctx0" brushRef="#br0" timeOffset="4019">3587 0 7845,'8'0'73,"0"0"86,-3 0 0,-3 2-1,3 3 1,-2-2-241,2 7 0,-4 0 87,4 5 0,2 1-91,-2 3 0,1-1 59,-1 7 1,-3-7-14,3 1 1,3 3 95,2-3 0,-2 1-57,2-5 1,-5-6 69,4 1 0,-5-5 9,0 5-119,5-7 0,-6 4 122,7-7-389,-7 0-706,4 0 764,-21 0 1,5 1 124,-11 4 0,9 3 196,1 7 0,0-5 303,-5 0 1,6-1-205,-1 6 1,6-5 75,0 0 107,2-7-245,2 10 0,2-11-212,2 3 1,5-4 143,5-1 0,3-1-1058,2-4 1018,-2-3 0,50-40 0,4-7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15.215"/>
    </inkml:context>
    <inkml:brush xml:id="br0">
      <inkml:brushProperty name="width" value="0.17143" units="cm"/>
      <inkml:brushProperty name="height" value="0.17143" units="cm"/>
    </inkml:brush>
  </inkml:definitions>
  <inkml:trace contextRef="#ctx0" brushRef="#br0">0 897 7922,'0'10'-1357,"0"0"1734,0-7 0,2 8 272,3-6-292,-4 0 1,13-5 160,-5 0-526,4 0 96,9 0 0,-1-6-215,3-4 1,-2-3 6,-8-2 1,1-4 9,0-1 0,-1 0-62,1 6 0,-5-6 64,0 1 1,-7-1 7,2 5 0,1 1 52,-1-1 0,0 5-100,-5 0 1,-6 7 95,-4-2 0,-3 3-123,-2 2 1,0 4 100,1 5 1,-1 3-7,0 12 0,1 1 187,-1 4 1,0 1-112,1-1 1,4 0 66,0 1 0,7-2-55,-2-4 0,3 2 140,2-6 0,7 1-20,2-1 1,5-9-98,0 4 0,6-10-75,-1 0 1,8-4-153,-3-1 1,4 0-201,1 0 1,1-6 69,-1-4 326,-6-3 0,18-21 0,-2-6 0</inkml:trace>
  <inkml:trace contextRef="#ctx0" brushRef="#br0" timeOffset="353">529 677 7927,'0'14'-679,"0"1"1,0 0 982,0 0 0,0-1 358,0 1-688,0 0 1,0-1 0,2 1-86,3 0 0,2-9 40,2-6 1,4-6 28,-3-9 0,-2 0-89,2 1 0,-2-1 103,2 0 1,3 2-10,-3 3 1,3-3 161,2 3 1,-5 4-136,-1 1 101,1 3 0,3 4-66,-3 3 1,1 3-208,-6 7 0,5-5-369,-5-1 551,6 1 0,11 11 0,9 2 0</inkml:trace>
  <inkml:trace contextRef="#ctx0" brushRef="#br0" timeOffset="612">1103 574 7909,'-13'19'0,"1"1"-82,2-2 146,7-2 1,-8 1 219,6 2-221,0-2 0,11 2-183,4-9 1,3 1 96,2-6 1,1 0-567,4-5 0,-4 0 102,4 0 487,-4 0 0,25-32 0,6-9 0</inkml:trace>
  <inkml:trace contextRef="#ctx0" brushRef="#br0" timeOffset="909">1411 574 7909,'0'15'0,"0"-6"-124,0 1 1,0-5 168,0 5 1,0-5-81,0 5-72,0-1 33,0 6 1,0-5-215,0 0 291,7-7 1,1 3-36,7-6 0,-5 0 88,-1 0 0,1-4 12,5-1 0,-5-7 15,0 2 0,-2 2 20,1-2 0,3 1-47,-7-6 1,0 5 20,-5 0 0,1 5-169,4-4 0,-3 4 103,3-5-797,-4 7 563,-7-10 1,-2 11 222,-7-3 0,-32 43 0,-9 11 0</inkml:trace>
  <inkml:trace contextRef="#ctx0" brushRef="#br0" timeOffset="1404">1941 45 7867,'0'14'-1575,"0"1"1378,0 0 0,0 1 507,0 4 0,0-2-2,0 6 0,0 1-307,0 4 0,0 0 52,0 1 1,0 1 34,0 3 0,4-9-80,1-1 92,7 1 0,-9-9-232,7 4 130,-7-11 0,10-4 0,-5-10-18,1-4 0,-3 0 36,-6 0 1,0 4-139,0-5 1,-6 7 60,-4-2 1,2 3 16,-2 2 18,0 0 1,-5 2 9,1 3 1,-1 3 190,0 7 0,5 4-69,1 1 0,4-1 162,-5-4 1,7 0-50,-2-1 1,3 1-337,2 0 0,7-7-123,2-3 0,4-3-224,2-2 0,5-7-185,-1-3 649,8-3 0,8-34 0,11-9 0</inkml:trace>
  <inkml:trace contextRef="#ctx0" brushRef="#br0" timeOffset="1679">2308 295 7702,'0'14'1243,"0"1"-1223,0 0 1,0-1 28,0 1 1,0-5-152,0 0 0,0-5 67,0 4 1,0-4-1033,0 5 615,0-7 452,0 4 0,7-40 0,1-8 0</inkml:trace>
  <inkml:trace contextRef="#ctx0" brushRef="#br0" timeOffset="1811">2323 118 7850,'-15'0'0,"7"0"0,-5 0 669,11 0-386,-4-6 1,6 2-1392,0-5 677,0-1 431,0-5 0,39-19 0,10-5 0</inkml:trace>
  <inkml:trace contextRef="#ctx0" brushRef="#br0" timeOffset="2204">2514 192 7197,'0'14'-626,"1"-1"2097,4-3-1139,-3 3 1,5-5-257,-7 7 1,0-5 151,0 0-58,6 0 1,-4-1-334,3 1 1,-2-7 96,2 2 67,-4-3 74,12-2-194,-4 0 103,5-7 0,-1-1-84,-3-6 0,2 4 87,-7 0 0,6 2 40,-1-2 0,-2-1-11,2 6 1,-5 0 0,4 5 0,-4 0-89,5 0 1,-5 0-280,5 0-35,-7 6 1,9 2 66,-8 7 319,1 0 0,8 13 0,4 3 0</inkml:trace>
  <inkml:trace contextRef="#ctx0" brushRef="#br0" timeOffset="2680">3087 74 7505,'-6'15'357,"4"-1"-77,-3 1-156,-3 0 1,6 0 15,-3-1 0,4 1-105,1 0 39,0-1 0,0 1-145,0 0 1,0-5 138,0-1-103,0-5 1,5 4 44,0-3 1,1-4-319,-1 4 230,-3-3 1,9-4 71,-6-3 1,5 2-19,-5-7 0,4 5 10,-4-4 1,0 4 30,-5-5-35,7 7-71,1-4 0,2 7 37,0 0 1,-7 2-4,2 3 1,1 4 64,-1 11 1,5-2-40,-5 6 0,0 1-5,-5 4 1,5 6-11,0-1 1,-1 0 800,-4-4 0,0-1-354,0 0 1,-4-4-75,-1-1 0,-5-6-27,5 2 0,-7 0-255,3-6 1,-4 4-221,-2-8 1,0-2-386,1 2 1,-1-7-1233,0 2 1790,0-3 0,-19-22 0,-5-4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6.678"/>
    </inkml:context>
    <inkml:brush xml:id="br0">
      <inkml:brushProperty name="width" value="0.17143" units="cm"/>
      <inkml:brushProperty name="height" value="0.17143" units="cm"/>
    </inkml:brush>
  </inkml:definitions>
  <inkml:trace contextRef="#ctx0" brushRef="#br0">1809 44 8254,'8'-10'-153,"-3"1"300,-3 5 88,-2-9 99,0 12-420,0-6 294,-7 7-274,5 0 36,-11 0 0,5 7 147,-7 2 0,-4 9-110,-1 2 0,-6 8 56,2 1 1,-6 7-137,-4 8 0,-5 7 58,-10 3 1,-4 9-376,-5 6 0,-6 3 389,0 1 0,1 1-7,4-1 0,2-1-23,3-3 1,-2-4 39,7-6 1,0-2-78,5-3 1,-5 2 70,0-7 1,0 1-14,5-1 0,0-3 12,0 3 1,-4 0-9,4-5 1,-1 2 57,10-12 1,1 0 5,5-4 1,6-7 11,3-4 0,4 2-49,1-1 0,0 0 57,1-6 0,-1-1 268,0-3 1,1 2-251,-1-8 1,0 6 14,1-5 0,-1 5 85,0-5 1,5 0-241,1-5 171,5 0-237,-9 0 221,12 0-113,-6 0 1,1 0 0,4-2 10,-3-3-10,3 4 0,2-8-14,0 5 0,-1 2 42,-4-3 63,3-3-76,-4 0 0,6-7 311,0 0-250,6 1 0,-4-6 2,3 0 0,-4 1-61,-1 4 1,0-5 3,0 1 0,0-6-175,0 6 0,0-6 123,0 6 0,-5-6-156,1 6 1,-6-6 47,5 5 0,-5-4-135,5 4 0,-5-1 49,5 2 0,1 2-303,4-2 0,-5 7-379,0 2 84,0 7 824,5-3 0,6 12 0,29 48 0,12 18 0</inkml:trace>
  <inkml:trace contextRef="#ctx0" brushRef="#br0" timeOffset="268">148 1999 8137,'0'15'-1604,"0"-7"2355,0 5 0,1-6-213,4 2 0,4-2-123,5-7 0,3 0-208,2 0 1,4 0-156,6 0 0,6 0-113,-1 0 1,0 0 135,-4 0 1,4 0-656,0 0 0,1 0 336,-6 0 0,0 0 244,1 0 0,12-7 0,4-1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8.487"/>
    </inkml:context>
    <inkml:brush xml:id="br0">
      <inkml:brushProperty name="width" value="0.17143" units="cm"/>
      <inkml:brushProperty name="height" value="0.17143" units="cm"/>
    </inkml:brush>
  </inkml:definitions>
  <inkml:trace contextRef="#ctx0" brushRef="#br0">14 427 8004,'6'8'-1380,"-3"-1"1773,7-7 0,-5 0-17,5 0 0,0 0-177,4 0 0,3 0-13,2 0 0,-1 0-123,7 0 0,-1-5 216,6 0-107,-1-7-91,1 4 0,-1-6 44,0-1 1,1 0-103,-1 0 1,1-1-96,-1-3 1,-1-3 57,-4-2 0,-1-4-120,-3 4 0,-9-4 59,4-2 1,-10 6-54,0-1 0,-4 6 20,-1-6 1,-6 9 32,-4 1 1,-5 2-129,-4 8 0,-4-5 28,-7 6 0,1-1-85,0 5 1,-6 6 39,1 4 0,-7 5 171,2 4 1,1 4-78,-1 7 0,7 4 211,-3 0 0,1 7-125,5-2 0,2 2 261,13-2 1,6 2 54,3-7 1,6 6-97,9-6 1,8 5 132,16-5 1,4-4-64,6-6 1,2-6 2,3 2 1,-2-6-99,7-4 1,-5-2-145,5-3 1,-2-3-141,2 3 1,2-3-282,-7-2 1,-5-2 169,-5-3 0,0 3-69,5-3 0,-8 4 309,-7 1 0,1 0 0,-7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8.888"/>
    </inkml:context>
    <inkml:brush xml:id="br0">
      <inkml:brushProperty name="width" value="0.17143" units="cm"/>
      <inkml:brushProperty name="height" value="0.17143" units="cm"/>
    </inkml:brush>
  </inkml:definitions>
  <inkml:trace contextRef="#ctx0" brushRef="#br0">0 1 8635,'2'15'483,"3"-1"0,3 3-315,7 2 1,-1-1-104,1 7 1,5 4-276,-1 5 1,7 7 176,-1-2 0,-2-1-566,1 1 1,1-6 328,4 1 1,-4-3-856,-1-1 1125,1-8 0,17-20 0,4-12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9.173"/>
    </inkml:context>
    <inkml:brush xml:id="br0">
      <inkml:brushProperty name="width" value="0.17143" units="cm"/>
      <inkml:brushProperty name="height" value="0.17143" units="cm"/>
    </inkml:brush>
  </inkml:definitions>
  <inkml:trace contextRef="#ctx0" brushRef="#br0">612 1 8004,'-15'8'-1091,"0"-1"955,1-1 0,-1-3 472,0 7 1,1-2-4,-1 2 1,-6 8-358,-4-3 0,-3 9 25,-1 1 1,-7 4 47,-3 6 0,-4 7-144,-1 7 1,0 5 104,0-5 0,2 5-284,2-5 1,6-7-64,10-7 337,9-11 0,22-9 0,9-9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9.632"/>
    </inkml:context>
    <inkml:brush xml:id="br0">
      <inkml:brushProperty name="width" value="0.17143" units="cm"/>
      <inkml:brushProperty name="height" value="0.17143" units="cm"/>
    </inkml:brush>
  </inkml:definitions>
  <inkml:trace contextRef="#ctx0" brushRef="#br0">74 0 8166,'7'8'-195,"-6"-1"0,8-2 359,-5 0 1,-2 6 46,3-1 1,-3 3-144,-2 2 1,0 11 105,0 3 1,0 17-78,0 3 1,0 15-31,0 9 1,0 2-172,0 9 1,-2 1-327,-3 8 0,2-5 312,-7 0 0,2-8-107,-2-11 1,-3-6 58,3-9 1,2 0-208,-2-10 1,7-3 81,-2-11 1,3-8-112,2-2 402,-6-10 0,-2-4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39.108"/>
    </inkml:context>
    <inkml:brush xml:id="br0">
      <inkml:brushProperty name="width" value="0.17143" units="cm"/>
      <inkml:brushProperty name="height" value="0.17143" units="cm"/>
    </inkml:brush>
  </inkml:definitions>
  <inkml:trace contextRef="#ctx0" brushRef="#br0">1 199 7979,'0'-18'0,"0"0"0,0 6 0,0 0 0,2 0 0,4-6 0,-2 0 0,8 0 0,-2 0 0,2 0 0,4 7 0,18-5 0,14 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9.879"/>
    </inkml:context>
    <inkml:brush xml:id="br0">
      <inkml:brushProperty name="width" value="0.17143" units="cm"/>
      <inkml:brushProperty name="height" value="0.17143" units="cm"/>
    </inkml:brush>
  </inkml:definitions>
  <inkml:trace contextRef="#ctx0" brushRef="#br0">1 126 8166,'8'0'-551,"5"0"0,-10 0 913,7 0 0,2 0 0,6 0 0,3-1 0,2-4 0,3-5 244,2-3 0,3-2-610,3 0 1,-3 1 74,3-1 0,-3 2-840,-1 3 1,-6 2 187,1 3 581,-7 4 0,-4 7 0,-7 10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0.390"/>
    </inkml:context>
    <inkml:brush xml:id="br0">
      <inkml:brushProperty name="width" value="0.17143" units="cm"/>
      <inkml:brushProperty name="height" value="0.17143" units="cm"/>
    </inkml:brush>
  </inkml:definitions>
  <inkml:trace contextRef="#ctx0" brushRef="#br0">44 1 8059,'0'14'-439,"0"-5"-484,0 4 1004,0-5 134,0 7 56,0-1-143,0 1 1,0 0 45,0-1 0,0 1-52,0 0 1,-5-1-81,1 1 0,-1 2 29,5 2 0,-5-3-8,0 4 1,-2 1-7,2-1 0,4-1 127,-4-4-38,3 0 29,2 0 69,0-7 0,7-2-92,3-6 1,3-8 83,1-7 1,1-1-168,0-8 1,4 1-109,1-2 1,4-3-33,-4 4 1,6-2 45,-1 1 1,1 2-501,-2 4 0,2 7 267,-6-2 1,6 4-207,-1 0 0,2 4-6,3 6 470,-1 0 0,7 13 0,2 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0.980"/>
    </inkml:context>
    <inkml:brush xml:id="br0">
      <inkml:brushProperty name="width" value="0.17143" units="cm"/>
      <inkml:brushProperty name="height" value="0.17143" units="cm"/>
    </inkml:brush>
  </inkml:definitions>
  <inkml:trace contextRef="#ctx0" brushRef="#br0">426 0 7756,'-15'0'-899,"5"0"1152,0 0 0,2 2-64,-2 3 1,-3-4-143,3 4 1,-8 3 69,-1 2 0,-6 3-37,6 2 0,-7 1 38,1 4 1,-8 1-14,-1 4 0,2 7-25,7-2 0,-1 1 38,6-7 1,1 4-156,4-4 0,7-1 65,3 2 1,5-9-141,5-1 1,3 0 101,7-6 0,6-2 21,3-2 1,4-4 9,2-1 0,-1-6 58,0-4 0,1 2-69,-1-2 1,-4 0 0,-1-4 0,2-1-1,2 0 1,0 1 0,-2-1 0,-3 0-37,-2 0 0,4 1 52,-6-1 1,1 2-356,-6 3 183,1-3 57,0 11 1,-7 2-53,-3 10 1,-3 8 94,-2 2 1,-2 6-107,-3-2 0,3 4 79,-3 2 1,-1-1-352,1 0 1,0-4 1,5-1 422,0-6 0,26-9 0,7-11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5.067"/>
    </inkml:context>
    <inkml:brush xml:id="br0">
      <inkml:brushProperty name="width" value="0.17143" units="cm"/>
      <inkml:brushProperty name="height" value="0.17143" units="cm"/>
    </inkml:brush>
  </inkml:definitions>
  <inkml:trace contextRef="#ctx0" brushRef="#br0">522 809 7932,'-8'0'-219,"-5"0"1,9-5 370,-5 0 1,4 1 66,-5 4 1,5-5 15,-5 0 1,0 0 11,-4 5 1,-1 0-23,0 0 0,1 0-43,-1 0 0,-1 5 26,-4 0 0,-3 6-182,-6-1 1,-1 8 69,1 1 0,-2 8-189,-3-3 1,3 6 63,-4 4 0,6-2-3,4 8 0,4-6 53,6 5 1,9-1-326,6 1 1,6-5 54,9-9 0,11 1-52,4-7 1,7 1-38,-2-5 0,5-5 77,0-1 0,4-5 261,5 1 0,-3-26 0,6-9 0,6-3 0,0 1 0</inkml:trace>
  <inkml:trace contextRef="#ctx0" brushRef="#br0" timeOffset="426">1198 1 7849,'0'15'-230,"0"-1"259,0 1 1,0-4 155,0 4 1,0-2 19,0 12 1,0 1-134,0 8 1,0 5 55,0 10 1,-2 5 85,-2 10 1,-5 8-183,-5 6 1,-6 0-98,0-4 1,-4-1-145,4 1 1,-4-2 112,4-4 1,1-9-527,4-10 1,-5-3 162,1-2 0,-1-1 64,5-4 0,6-3 395,-1-7 0,7-13 0,-4-3 0</inkml:trace>
  <inkml:trace contextRef="#ctx0" brushRef="#br0" timeOffset="726">845 721 7939,'-14'0'-38,"5"0"110,-4 7 669,12-6-507,-6 6 1,9-7-220,3 0 0,5 0 150,9 0 1,1 0-114,9 0 1,-3 0 104,9 0 0,0 1-512,0 4 0,6-1-25,-2 5 0,2-4-270,-2 5 1,2 0 649,-7 5 0,13 12 0,-1 4 0</inkml:trace>
  <inkml:trace contextRef="#ctx0" brushRef="#br0" timeOffset="1193">1624 868 7939,'-19'13'0,"-1"-1"0,2-3-174,2 1 1,3 5 209,3 0 1,-8 4-209,3 1 0,-3 1 91,4-1 0,4 2-45,0 8 0,2-1 74,-2 1 1,4-3 54,6-2 1,0 1-43,0-6 0,6 4 64,4-4 1,3-1 59,2-4 0,1-5-74,4 0 1,-4-2 174,4 2 0,2-4-88,3-6 1,-2 0 0,1 0 0,2-1 0,2-3 0,2-4 212,-1-5 1,-5 0-101,1-12 0,-5 6-48,4-6 0,-6 1-34,2-6 1,-9-1 14,-1-3 0,-5 3-245,5-3 1,-7 3 72,2 1 0,-10 1-349,-5 0 0,-10 1-19,-4 3 1,-4 4-178,-1 6 0,-2 7-152,-4 3 725,4 4 0,-5 30 0,-3 14 0,0 1 0,0 1 0</inkml:trace>
  <inkml:trace contextRef="#ctx0" brushRef="#br0" timeOffset="1840">2021 971 7939,'8'10'-98,"-3"0"-47,-3 1 1,-2 2 80,0 2 0,5-1 113,0 1 0,0 1-85,-5 4 1,0-4 95,0 4 1,0-2-1,0 2 1,0-4 53,0 4 1,0-4-144,0-1 0,0-1 153,0 1-68,6 0-41,-4-1 105,4 1 40,1-7 0,-4-1-33,7-7 56,-7 0 1,9-7-101,-7-3 0,1 2 5,-1-2 0,-2 6-35,7-6 1,-5 0 8,5-5 0,-5 1-164,4-1 1,1 0 108,5 0 1,1-4-282,4-1 1,-2-4 112,6 4 1,-4-4-83,4 4 0,-4-1 57,5 1 0,-6 4-173,6-4 1,-7 6-56,1 4 414,-3-3 0,-1 37 0,0 2 0</inkml:trace>
  <inkml:trace contextRef="#ctx0" brushRef="#br0" timeOffset="2358">2918 324 7939,'0'-8'-205,"0"2"1,0 4 1165,0-3-534,0 3 0,0-3 82,0 10-275,0 4 1,0 5-142,0 1 1,0 0 79,0-1 1,0 6-130,0-1 0,0 9-19,0 2 0,-2 1-154,-3 8 0,4-5-326,-4 5 1,-3 2 259,-2 8 1,2-5-345,-2 0 1,5-1 239,-5-9 1,7 2-73,-2-2 1,3-9-400,2-1 770,0 1 0,20-9 0,4 5 0</inkml:trace>
  <inkml:trace contextRef="#ctx0" brushRef="#br0" timeOffset="2627">2771 1412 6242,'0'0'0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16:23.289"/>
    </inkml:context>
    <inkml:brush xml:id="br0">
      <inkml:brushProperty name="width" value="0.17143" units="cm"/>
      <inkml:brushProperty name="height" value="0.17143" units="cm"/>
    </inkml:brush>
  </inkml:definitions>
  <inkml:trace contextRef="#ctx0" brushRef="#br0">30 750 7931,'9'0'280,"-1"0"0,-3 0 0,4 0 0,6 0-172,5 0 0,-2 0-58,6 0 0,1 0-179,4 0 0,5 0 76,1 0 0,-1 0 118,-5 0 1,2 5-14,4 0 0,-4 0 188,3-5 0,-3 0-106,-2 0 1,6 5 36,-1 0 0,7 0 99,-2-5 0,3 0-76,3 0 0,-1 0-22,0 0 0,2 0-3,3 0 1,1 0-136,4 0 1,-3 0 74,-7 0 0,5-2-160,0-3 0,0 4 20,-5-4 0,0 3 52,0 2 0,0 0 41,0 0 0,0 0-12,0 0 0,1 0 129,-1 0 0,1 0-119,4 0 1,-3 5 193,3 0 0,-3 0-42,-2-5 0,7 0-111,2 0 0,0 0-49,1 0 1,-5 0-126,4 0 0,-4 0 15,5 0 0,-6 0 138,1 0 1,-4 0-124,0 0 1,-1 0 68,0 0 1,-2 0 6,-3 0 1,2 0-26,-6 0 1,5-2 53,0-3 1,-4 4-34,-2-4 1,2 3 6,-2 2 1,2 0-180,-2 0 1,-4 0 113,-1 0 1,0-5-548,-4 0 0,-4 0 224,-1 5 0,-4-1-582,-1-4 1,0 3 348,-1-3 0,-4 4-1252,0 1 1837,-7-7 0,-23 19 0,-12-3 0</inkml:trace>
  <inkml:trace contextRef="#ctx0" brushRef="#br0" timeOffset="1">1 1970 7914,'15'0'773,"-6"0"-490,1 0 1,0-5-352,5 1 0,1-1-202,4 5 0,-2 0 217,6 0 1,1-5-185,4 0 1,0 0 131,1 5 0,-1 0 157,1 0 1,1 0-1,3 0 1,-1-2 194,6-3 1,0 4-98,5-4 0,0 3 29,0 2 0,0-1 14,0-4 0,1 3-54,-1-3 1,-2-1-21,-3 1 1,2 0 23,-7 5 0,7-5-146,-1 0 1,-3 0 50,2 5 1,0-1-96,6-4 1,-1 3-5,0-3 1,0 3 41,0 2 0,0-1 60,0-4 1,0 3-13,0-3 0,-4-1 65,-1 1 1,-5 0-75,5 5 1,-4-2 129,4-2 1,-7 2-61,3-3 1,-3 3 70,3 2 1,-4 0-85,3 0 0,-3 0 111,-2 0 0,2 0-84,4 0 1,-4 0-110,3 0 1,-3 0-17,-1 0 1,1 5 102,3 0 1,-3 0-204,3-5 1,-1 0 38,1 0 0,-3 5 37,3 0 0,-3 0 39,-1-5 1,-6 0 215,1 0 0,-1 0-8,6 0 0,-6 0 51,1 0 1,-2 0-283,1 0 1,4 0 125,-4 0 0,4 0-103,2 0 0,-6 0 112,1 0 1,-7 0-212,1 0 0,-3 0 73,-1 0 0,0 0 54,0 0 0,-1 5-43,1 0 1,-5 1-4,0-1 0,-1-3-28,6 3 0,0 1 64,-1-1 0,1 5-58,0-5 1,0 1 51,-1-1 1,3-2-57,2 7 1,-2-7 29,2 2 1,-1-1-5,2 0 0,-4-2 42,4 3 0,-4-3 43,-1-2-307,-1 6 237,1-4-971,0 4 1,-5-6-82,-1 0-402,-5 0 1453,9-6 0,8-61 0,10-21 0</inkml:trace>
  <inkml:trace contextRef="#ctx0" brushRef="#br0" timeOffset="2">2735 1 7917,'-7'8'-289,"6"-2"289,-6-6 642,7 0-555,0 7 1,5-4-2,0 7 1,2-5-103,-2 5 0,-2-5 49,7 4 1,-6 1 30,6 5 1,-2 1 16,2 4 1,3-2-24,-3 6 0,3-4 77,2 4 0,0 2-84,-1 9 0,3-4 182,2 3 1,4 2-79,6-2 0,6 6 46,-1-6 1,7 5-29,-2-5 0,4 6-17,1-6 0,-2 2-41,-3-2 0,2-3 21,-7 3 0,1-1-14,-6 1 0,4-3 7,-4 4 0,4-3 96,-9 3 0,-1-4-85,2 3 1,-1-3-30,6-2 1,-8 1-30,-2-1 1,1 1-97,-1-1 0,-2-4 25,-8-1 1,1-4 58,-6 4 1,0-6-168,-5 2 0,0 1 84,0-2 0,0 1-61,0-5 0,0-1 65,0 1 1,-2-2 150,-3-3 1,2 3-117,-7-3 1,7 3 19,-2 2 0,-3-6-32,-2 1 0,2-2 27,-2 2 0,5 2-60,-4-7 1,4 4 93,-5-4-155,7 7 219,-4-11-67,0 6 1,6-5 41,-4 2-41,3-2 0,2 6-53,0-3 0,0-2 26,0 7 1,0-5-43,0 5 0,-1 5 45,-4 4 1,2 7-172,-7-1 0,-2 11 84,-7 8 0,-4 3-97,-7 12 0,-6 3-54,-3 12 1,-3 6-213,-2 3 0,-5-3 110,0-2 1,0-3 65,5-1 0,-2-7-213,-3-3 1,-2-11 189,-3-4 0,2-3-339,3-2 1,2 0 42,-7 0 0,13-6-418,2-4 962,13-3 0,-2-4 0,7-5 0,3-2 0,5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17:19.387"/>
    </inkml:context>
    <inkml:brush xml:id="br0">
      <inkml:brushProperty name="width" value="0.17143" units="cm"/>
      <inkml:brushProperty name="height" value="0.17143" units="cm"/>
    </inkml:brush>
  </inkml:definitions>
  <inkml:trace contextRef="#ctx0" brushRef="#br0">1103 1412 7330,'-10'-10'58,"0"0"0,5 7 107,-4-2 1,4 3 44,-5 2 0,5 0-129,-5 0 1,0 9-22,-4 5 1,-8 8 21,-2 7 1,-4 13 33,-1 7 0,-14 15 7,-6 10 1,22-31 0,-1 2-344,-2 5 1,1 3 0,-4 4-1,1 2 304,-3 4 0,1 1 0,-1 3 0,0 0-63,0-1 0,1 0 1,2-3-1,0-2-1,5-4 1,1-1-1,0-3 1,1-1-34,3-1 1,0 0-1,1-2 1,-1-3-65,-17 38 1,5-11 52,9-9 0,3-4 84,2-1 1,9-2-223,-4-3 0,10-10 105,0-10 1,3-3-338,2-1 1,7-1 146,3 1 1,3-6 246,1 1 0,1-1 0,0 6 0</inkml:trace>
  <inkml:trace contextRef="#ctx0" brushRef="#br0" timeOffset="1357">2308 221 8077,'0'-14'0,"5"-1"-79,0 0 1,0 0 138,-5 1 1,5-1 61,0 0 1,0 6 227,-5-1-125,0 6 1,0 22-5,0 17 1,0 10-216,0 4 1,-7 5 113,-3 10 0,-1 8-140,1 6 1,-3 2-165,3-1 1,-8 2-15,-1 8 1,-3 2 29,3-3 0,2-4 55,-2-16 0,4-9 203,5-10 1,-3-10-120,3-5 130,4-9-91,-1-4 41,7-13-11,-6-1 1,4-14 145,-3-2 1,2-5-227,-2 0 0,2-7-146,-7-4 0,5 2 125,-5-1 1,1 1-111,-6-2 1,-5 2 162,1 4 0,-6 7-57,6-2 0,-8 9 196,3 0 0,-4 11-115,-1 9 0,-2 8 114,-4 11 1,9 4-70,-3 6 0,11 5 224,3 0 0,2 5-127,8-5 1,0-2-132,5-8 1,2-3-64,3-6 0,3-6 70,7 1 0,1-12-93,4 1 0,3-9 53,6 0 0,2-3-83,3-2 1,2-8 61,3-7 0,4-6-210,-4-9 0,5-1-26,5-3 0,-5 3-169,0-3 1,0-2 54,-4 2 0,-3-1 377,2 6 0,-6-7 0,3-2 0</inkml:trace>
  <inkml:trace contextRef="#ctx0" brushRef="#br0" timeOffset="1766">2793 956 8077,'-14'0'-214,"5"0"-3,3 0 0,4 0 734,-3 0-59,4 0-187,-6 7 0,7-4-44,0 7 1,0 0-153,0 4 0,0 8-1,0 2 1,-2 4-96,-2 1 0,2 5 40,-3 1 0,-1 4 70,1-5 0,-5 5-452,5-4 1,-5-3 164,5-7 0,0-4-1009,5-6 467,0 0 47,0-7 693,0-8 0,20-87 0,-8 31 0,0-1 0</inkml:trace>
  <inkml:trace contextRef="#ctx0" brushRef="#br0" timeOffset="1934">2881 574 8077,'5'-15'-157,"0"1"1,5-1 191,-5 0 0,1 2-63,-1 3 1,-3 2 77,3 3 0,-2 4-333,2-4 0,-3 5-261,3 5 151,-4 3 1,-2 7 392,-4-1 0,-4 20 0,-5 6 0</inkml:trace>
  <inkml:trace contextRef="#ctx0" brushRef="#br0" timeOffset="2335">3161 912 7421,'-5'10'-494,"0"0"1,0-5 1143,5 4-447,0 1 1,0 5-32,0 0 0,0-1-63,0 1 1,0 0 38,0-1 1,0 3-49,0 2 1,2-2 42,3 2 0,-4 2-169,4-1 0,-3 0 38,-2-6 1,0-4-260,0 0 186,0-7 117,6 4 1,-3-7-73,7 0 1,-2-7 45,2-3 1,3-9-41,-3-6 0,5-4 32,4-5 0,-1 1-87,7-6 0,-1-2 42,6-8 0,1 3-101,3-3 1,-3 5-280,3 5 1,-1 5 150,1 9 0,-3 4-183,4 6 0,-4 7 435,-2 3 0,1 10 0,-8 36 0,0 14 0</inkml:trace>
  <inkml:trace contextRef="#ctx0" brushRef="#br0" timeOffset="3027">4013 1118 8071,'0'10'-2108,"0"-1"2223,7-5 1,-4 7 4,7-6 0,-5 0-190,5-5 1,-6 0 66,6 0 0,0 0-47,5 0 0,4 0 69,1 0 0,1-5-2,-1 0 0,1-5 102,3 5 0,3-6-96,-8 1 1,2 2 120,-1-2 1,-4 2-65,4-2 1,1-3 27,-1 3 0,-1 2-44,-4-2 1,0 1-117,-1-6 119,1 0 1,-2 1-27,-3-1 1,1 0 32,-6 0-53,0 1 1,-5-1-105,0 0 112,-6 7 0,-2-3-63,-7 6 1,-5 0 54,1 5 1,-7 0-24,1 0 1,-3 2 17,-1 3 1,0 3 145,-1 6 1,-4 3-10,0 2 0,-1-1-79,6 7 1,-1-1 213,1 6 0,1-1-47,4 0 1,4 1-63,10-1 1,4 1-27,6-1 0,8 0-263,7 1 0,8-2-156,11-4 0,-1-4-217,6-10 0,5 1-34,5-6 0,0 0 200,-5-5 0,0 0-8,0 0 0,0 0 325,0 0 0,0-7 0,46-21 0,-39 9 0,-1-1 0</inkml:trace>
  <inkml:trace contextRef="#ctx0" brushRef="#br0" timeOffset="3469">5321 839 8024,'-4'-15'0,"-1"0"0,-2 5-33,2 1 0,4 4 160,-4-5 0,-3 7 69,-2-2-141,-3-3 0,-7 8-148,0 0 1,-6 8-15,2 11 1,-4 4 157,-1 7 1,-2 1 43,-4 3 0,4 3-20,-3 8 1,3-3 48,2-3 1,6 4-39,3-4 1,5-3-72,6-2 1,9-4-137,9-6 1,13-3 36,7-6 0,2-7-247,8-3 0,0-3 171,6-2 1,-6 0 0,0-2 0,2-3-1,0-5 1,-1-3 0,-2-1 159,-2-1 0,5-26 0,-4-6 0</inkml:trace>
  <inkml:trace contextRef="#ctx0" brushRef="#br0" timeOffset="3943">6115 1 8049,'-5'16'-24,"0"2"1,2 3-53,1 2 0,-2 2 111,-1 4 1,-5 2 179,5 3 0,-6 10-318,1 10 0,-3 4 89,-2 0 1,-5 8-21,1 2 0,-6 9-81,6 1 0,-7-4 238,1-6 1,4-5-38,1 0 0,1-4-62,4-5 1,-3-3-205,8-7 1,2-7 81,-2-2 1,2-1-190,-2-5 0,4-3-104,6-11-31,0-7 1,1-1 399,4-7 0,3-8 22,7-7 0,10-31 0,4-14 0,3-8 0,0 0 0</inkml:trace>
  <inkml:trace contextRef="#ctx0" brushRef="#br0" timeOffset="4210">5704 809 8049,'0'-15'-749,"0"7"0,0 0 1573,0 3 0,1 4-228,4-4 1,10-2-150,9 2 0,6-5-310,4 6 0,4-1-128,6 5 0,0-5-214,0 0 0,-7 2 202,-2 8 0,-4-2-334,-2 7 1,-1-1 244,-4 6 1,1 0 91,-10-1 0,3 40 0,-10 10 0</inkml:trace>
  <inkml:trace contextRef="#ctx0" brushRef="#br0" timeOffset="4661">6747 60 8108,'0'14'-107,"0"1"0,0 0 203,0-1 0,-1 12 60,-4 4 0,-3 11 81,-7 3 1,-6 8-319,-4 12 1,-1 3-50,1 6 0,-2-6-42,2-3 0,4-10-94,1-5 1,6-5 153,4-5 0,-2-5-391,8-9 1,-1-4 502,5-6 0,6 6 0,2 2 0</inkml:trace>
  <inkml:trace contextRef="#ctx0" brushRef="#br0" timeOffset="4936">6350 1456 8108,'-9'0'0,"-1"0"-7,-2 0 1,4 5 135,-2 0 0,7 1 5,-2-1-1757,4-3 1623,1 11 0,19 2 0,6 7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45:19.087"/>
    </inkml:context>
    <inkml:brush xml:id="br0">
      <inkml:brushProperty name="width" value="0.17143" units="cm"/>
      <inkml:brushProperty name="height" value="0.17143" units="cm"/>
    </inkml:brush>
  </inkml:definitions>
  <inkml:trace contextRef="#ctx0" brushRef="#br0">45 339 8151,'0'15'317,"0"-1"1,0 1-1,0 3 1,0 7 602,0 9 1,6 10-374,4 10 1,-2 10-15,2 19 0,0 7-496,-3-40 0,1 3 0,-3 2 0,0 1 151,0 2 1,-1 1 0,-1 0 0,-1 0-38,3 2 1,0 0 0,-3-1-1,1 0-134,2-1 0,0-1 0,-3-1 1,-1-1 102,1 1 1,1-1 0,3 37-90,-1-5 0,2-11 178,-2-9 0,-2-7-323,7-7 1,-7-15 99,2-5 0,1-9-1259,-1-11 597,7 1 1,-9-7 44,7-3 0,-7-5-594,2-5 1,-2-6 772,2-14 0,-3-8-695,3-16 1147,-4-3 0,-3-12 0,-2-9 0,0-5 0,0-1 0</inkml:trace>
  <inkml:trace contextRef="#ctx0" brushRef="#br0" timeOffset="342">1 501 8168,'0'-15'-633,"0"0"253,0 1 1030,0-1 1,1 0-158,4 1 1,4 4-33,5 0 1,7 7-97,4-2 0,4 3-82,6 2 1,2 5-142,7 0 1,7 6 56,3-1 1,5 5-122,4 4 1,-2-2 140,2 2 0,-4 3-134,-5-3 1,-5 7 53,-10-1 1,-4 3 11,-11 1 1,1 0 134,-11 1 1,-2 1-126,-12 3 1,-7-1 72,-3 6 1,-11 5-44,-8 5 0,-2 0-94,-8-5 1,-1 0 125,-4 0 1,0 4-451,0-4 0,5 2-280,0-12 0,6 0-534,-1-4 0,4-8-984,6-2 2025,9-10 0,35-23 0,12-12 0</inkml:trace>
  <inkml:trace contextRef="#ctx0" brushRef="#br0" timeOffset="951">1177 1721 8122,'0'-8'132,"0"-1"674,0 5-328,0 2-88,0-5 1,5 16-61,0 5 1,4 4-82,-4 12 1,5 2-128,-5 12 1,5 7 107,-5 3 0,4 8-238,-4 2 1,5 4 78,-5-4 1,5-2-112,-5-8 1,5-5 19,-6-10 1,6-10-47,-5-9 151,7-10 0,-6-12-31,4-12 0,3-9 6,-3-12 0,3-4 11,2-10 1,-1-1 89,1-4 1,0-2-77,-1 7 0,3-5 223,2 5 0,-1 0-72,7 5 0,-1 8-220,6 7 0,-1 6-222,0 8 0,1 7-500,-1 3 1,1 4-78,-1 1 0,5 6 783,1 4 0,38 36 0,5 9 0</inkml:trace>
  <inkml:trace contextRef="#ctx0" brushRef="#br0" timeOffset="1683">3338 280 8067,'0'-14'-285,"0"-1"774,0 0 0,-2 0-98,-3 1 1,3 4-25,-3 0 0,-1 0-105,1-4 1,-6-1 167,1 0 0,-8 5-79,-2 1 0,-6-1-104,2-5 0,-11 0-54,-4 1 1,-3-1-82,-2 0 1,-2 6 82,-3-1 0,-2 6 38,-3 0 1,4 2-79,6 2 0,-1 2 65,1 2 0,2 5-98,3 5 1,8 1 50,6 0 1,7-1-189,-1 1 0,2 0-39,3 0 0,4-1-46,0 1 1,7 1-35,-2 4 0,3 3 72,2 6 0,0 7-87,0 3 1,0 7 93,0 8 1,0 6-95,0 14 1,0 1 76,0 3 0,0 6-127,0 9 0,-2-43 1,-1 1 201,1 3 1,-1 0 0,1 0 0,-1 0 47,3-3 1,0 0-1,0 4 1,-1 0 44,-2 1 0,1 1 1,1-3-1,0-1-8,-1-1 0,-1-1 1,2 46 169,1-9 0,0-7-172,0-2 1,0-11 191,0-4 0,0-10-85,0-5 1,1-5 5,4-5 0,3-4-86,7-11 1,0-3 8,0-6 0,-1-5 245,1 0 1,5-2-229,-1 2 0,7-4 85,-1-6 1,3 0-93,1 0 1,0 0-740,1 0 1,4-5 347,0 0 0,1-1-610,-6 1 1,5 3 868,1-3 0,12-3 0,-1 0 0</inkml:trace>
  <inkml:trace contextRef="#ctx0" brushRef="#br0" timeOffset="2277">4499 560 8017,'-5'-10'2,"0"0"1,-5 0 41,5-5 238,-6 1 0,8-1 192,-7 0 0,5 2 283,-5 3-472,0-3 1,-4 10 42,-1-7 1,-5 7-88,1-2 1,-7 5 63,1 5 1,-3 8-33,-1 7 1,-2 6 65,-3-2 0,2 6-83,-2 4 1,-2 5-1,2 10 0,-5-1-5,4 6 0,0 4-127,0 6 0,4 13 86,-3 1 1,3 7-299,1 3 1,6 2 325,-1 3 0,8 0-74,6-41 1,2-1-1,-1 37-11,5 5 0,4-17 79,1-3 0,6-9 34,4-1 1,11-14-180,9-4 0,1-13 94,8-2 1,2-6-213,8-4 1,-2-6 184,7 1 1,-5-7-708,5-8 1,0 0 660,4 0 0,-4-1-819,0-4 0,0-3 70,5-7 641,0-6 0,-5 3 0,0-7 0,1-1 0,2-2 0,2-1 0</inkml:trace>
  <inkml:trace contextRef="#ctx0" brushRef="#br0" timeOffset="3010">5763 280 7758,'-15'-8'-661,"5"2"1132,1 6 0,-1 0-33,-5 0 1,5 0-130,0 0 0,1 4-49,-6 1 0,0 7-38,1-2 1,-1 4 40,0 6 1,-1-2-39,-4 6 1,2 1 41,-6 4 1,4 7 15,-4 3 1,4 5-83,-4 5 1,4 4-29,-5 6 0,8 6-80,-3 3 0,-1 12-209,1 9 0,2-1 93,8 5 1,-1-5 74,6-5 1,0-1-172,5-4 1,7-11 169,2-3 1,9-5-304,2-10 0,4 2-11,-4-2 1,1-9-12,-1 4 0,-4-8-57,4 4 1,-4-4 106,-1-2 1,0-3-236,-1-16 1,1 1-13,0-11 1,4 0-340,1-5 1,-1 0 809,-4 0 0,19-33 0,6-8 0</inkml:trace>
  <inkml:trace contextRef="#ctx0" brushRef="#br0" timeOffset="3842">6542 486 8044,'-5'-10'341,"0"0"-147,0 7 1,7-3 445,3 6 1,5 6-215,9 4 0,4 16 42,6 8 0,2 14-235,4 6 1,1 16 0,4 10 0,-2 10 0,-20-41 0,0 1 0,-1 4-1,-1 0 1,-1 4 0,-1 2 0,-2 1 0,-1 0 391,-3 0 0,-1-1 0,-2 1 0,-2-1-442,-3-6 1,0 0-1,-1-1 1,-1-2-78,-8 42 0,0 2 125,-10-17 0,4-4-447,1-20 0,2-12-82,3-12 0,6-9-421,8-11 1,8-18 718,12-17 0,-6-9 0,10-10 0</inkml:trace>
  <inkml:trace contextRef="#ctx0" brushRef="#br0" timeOffset="5528">9026 339 8068,'10'-23'279,"0"4"0,-1 4-46,6 5 1,1-1 398,4 6 0,3 0-188,6 5 1,6 0-84,-1 0 1,7-5-90,-2 0 0,3 0 0,3 5 0,-3 0-195,-3 0 0,-3 0 133,-6 0 1,-3 0-103,-2 0 0,-4 8 84,-6 7 0,-2 8-157,-3 11 0,-4 5-197,-6 10 1,5 4-143,0 5 0,0 3 158,-5 3 1,0 1-15,0 3 1,5-2-42,0-7 0,1-1 80,-1 1 0,2 0 290,2 0 1,3-5-185,-7 0 0,4-1 113,-4 6 1,7 5-63,-2 0 1,-2 1-172,2-1 0,-1-6 154,6 1 1,-2-2 17,-3-8 0,1-1 188,-6-9 1,5 2-145,-5-7 0,0 4 582,-5-9 0,-2 4-267,-3-9 1,2-1 267,-7 2 1,0-6-279,-4 6 0,-1-7-181,0 1 1,-4-7-101,-1-2 0,-1-2-227,1 1 0,4 3-304,-4-7 1,4 0 315,1-5 0,-3-7-3289,4-3 3399,2-9 0,23-42 0,11-19 0,-2-8 0,1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45:26.475"/>
    </inkml:context>
    <inkml:brush xml:id="br0">
      <inkml:brushProperty name="width" value="0.17143" units="cm"/>
      <inkml:brushProperty name="height" value="0.17143" units="cm"/>
    </inkml:brush>
  </inkml:definitions>
  <inkml:trace contextRef="#ctx0" brushRef="#br0">103 603 8056,'-14'0'0,"4"2"-148,0 3 0,5-4 284,-5 4 5,7-3 1,-3-4 307,6-3-782,0 4 85,0-13 207,0 6 1,0-2 438,0 1 0,0 4 167,0-5 325,0 7 691,0-4-1205,6 7 0,-3 0-119,7 0 1,-5 2-27,5 3 1,0-2-2,4 7 1,1-2 101,0 2 0,0 3-96,-1-3 1,6-2-170,-1 2 1,3-1 141,-3 6 1,-2 0-253,2-1 0,-2 1 66,-3 0 0,1 1 3,0 4 0,-2-2 27,-3 6 0,1-1-167,-6 2 0,0 2 167,-5-2 0,-2-4-6,-3-1 1,2-4 146,-7-1 0,2-1-115,-2 1 1,-3-5-217,3 0 0,-3-7 141,-1 2 0,-1 1-230,0-1 0,0 2-194,1-2 1,-1-4-249,0 4 1,6-1-395,-1 0 1,0-2-126,-5 3 143,7-3 1,2-1 1043,6 4 0,13 3 0,3 7 0</inkml:trace>
  <inkml:trace contextRef="#ctx0" brushRef="#br0" timeOffset="191">74 1411 8096,'-23'15'464,"2"-2"-185,6-3 2224,7 3-1775,2-5 0,7 5 128,4-3 1,5-3-322,10-7 0,4 0-361,10 0 1,2-7-372,3-3 1,9-8-512,-4-1 1,3-1 707,-3 5 0,46-12 0,-39 11 0,-1 1 0</inkml:trace>
  <inkml:trace contextRef="#ctx0" brushRef="#br0" timeOffset="19336">1118 0 7876,'8'0'121,"5"0"0,-10 0 224,7 0 1,-5 0-132,5 0 0,-5 0 53,4 0 0,1 2-39,5 3 0,0 0 12,-1 9 0,6 0-13,-1 10 1,8 2-28,-3 8 1,4-1-43,1 6 0,-4 7-100,-1 8 1,-7 3-118,-3 2 0,-6 5 55,-8-1 1,0 1-156,0-5 1,-1 1 74,-4 4 1,-3-10 1,-7 0 0,5-7-1,0-3 1,1-1-66,-6-4 1,0-3 165,1-7 0,4-4 87,0-1 0,0-6-165,-5 2 0,1-9 53,-1-1 0,5-7-429,0 2 300,1-3 0,-6-14-124,0-2 1,5-11 47,1 1 0,4-11 54,-5-4 0,7-3 103,-2-2 1,3-2-27,2-3 1,0-2 201,0-3 1,0-1-66,0 6 0,12-7 112,2 2 1,11-8-39,-1-1 1,9 4 79,1 5 1,7 7-31,-2-2 1,7 0-92,-2 4 0,2 11-76,-12 15 1,2 4-133,-2 5 0,-3-1-302,4 6 0,-9 0 182,-2 5 1,-4 0-773,4 0 0,-1 0 1011,2 0 0,9-13 0,-3-4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46:02.086"/>
    </inkml:context>
    <inkml:brush xml:id="br0">
      <inkml:brushProperty name="width" value="0.17143" units="cm"/>
      <inkml:brushProperty name="height" value="0.17143" units="cm"/>
    </inkml:brush>
  </inkml:definitions>
  <inkml:trace contextRef="#ctx0" brushRef="#br0">118 222 8026,'-8'0'-465,"2"0"1193,-1 0-160,5 0-67,-4 0 1,6 7-133,0 2 1,2 6-102,2 5 1,0 11 11,5 13 1,0 10-97,0 14 0,5 9-152,-5 16 0,-5-42 0,0 1-155,2 4 1,-2 1-1,-1 4 1,-1 0 212,3 3 0,0 0 0,-3-3 0,-1 0-56,2-2 0,-1 0 1,0-4-1,-1-1 88,4 44 1,-3-5-131,3-9 0,1-18 128,-1-12 1,5-13-194,-5-7 0,0-2-40,-5-3 0,5-6-215,0-4-890,0-9 1275,-5-3 0,0-9-1107,0-3 1,-2-10 539,-3-9 0,3-7-127,-2-8 1,-3 0 636,2-10 0,-6-21 0,-2-11 0,0-6 0,1 0 0</inkml:trace>
  <inkml:trace contextRef="#ctx0" brushRef="#br0" timeOffset="384">1 90 8036,'8'-15'378,"5"0"1,-5 6-107,7-1 1,1 6 27,4 0 1,3 4-33,6 4 0,2 5 35,3 5 1,4 8-66,6 2 0,0 4 77,0 1 0,2 6-108,3-1 1,-5 2-3,0-2 0,0 2-16,-5 3 1,2 4 44,-2-4 0,-8 3 49,-6 2 1,-2 1-36,1-1 1,-2 5-74,-8 0 0,-4-2 45,0-8 0,-7 4 178,2-4 1,-10 2-71,-5-2 1,-8-3-52,-1-7 0,-9 5-96,-1 1 0,-1-1 53,-4-5 0,-2-6-445,2-3 1,-1-5 222,6-6 0,1-2-1157,4-7 0,4-2 604,10-3 1,4-9-1869,6-11 0,1-3 2409,4-1 0,36-40 0,15-9 0</inkml:trace>
  <inkml:trace contextRef="#ctx0" brushRef="#br0" timeOffset="1076">1294 1413 8073,'0'14'96,"0"1"125,0 0 0,5 6 135,0 3 0,2 11-104,-3 4 1,3 3-12,3 3 0,1 5-141,-6 4 1,5-3 133,-5-2 0,1-4-146,-1 0 1,-3-8 87,3-3 0,-2-11-162,2-8 86,-3 0-78,4-14 43,-6 6 1,5-15 44,0-7 1,0-1 113,-5-9 1,5-1-118,0-8 0,4-2 159,-4-3 1,7-9-90,-2 4 0,3 2 70,1 2 0,1 1-17,0-5 1,-1 2-72,1 2 1,5 5-8,-1 5 0,1 7 16,-5 4 1,4-3-123,1 3 0,1 4 126,-1 5 1,-2 7-269,6-2 1,-4 4 60,4 1 0,-6 0-459,2 0 1,-4 0-68,-1 0-540,-1 0 1,1 0 0,0 0 1100,0 0 0,-7 0 0,-2 0 0</inkml:trace>
  <inkml:trace contextRef="#ctx0" brushRef="#br0" timeOffset="1968">3073 74 8035,'-15'-8'974,"0"-5"-377,1 11-266,-1-4 1,0 4-102,1-3 0,-1 3 92,0-2 1,-1 2-93,-4 2 0,4 0 194,-4 0 0,-3 0-34,-1 0 1,1 0-94,-1 0 0,1-5-211,-2 0 0,-1 0 125,7 5 0,-6-1-240,5-4 1,1 3 96,4-3 1,0 4-97,1 1 13,-7 0-30,4 0 81,-4 6 1,11 2-22,0 7 0,7 0 126,-2-1 0,4 1-73,1 0 0,0-1 15,0 1 0,0 5 2,0-1 1,0 7-3,0-1 0,4 3-5,1 1 1,5 2 6,-5 3 0,2 11-108,-3 8 0,-2 0 95,3 1 0,2 1-134,-3 9 1,1 4 115,-5 11 0,0-4-262,0 3 0,0-3 244,0-1 0,0 1 85,0 4 0,0-11-42,0 1 1,0-7 6,0-3 1,0 1-55,0 4 1,0-9 17,0 4 1,2-10-59,3 0 1,-3-3 70,2-2 0,0-7 77,1-2 0,-4-11-80,4-4 0,3-4 104,2-1 1,-3 0-121,-2-1 1,1-4 3,-1 0 1,6-2 4,-1 2 0,-2 3 59,2-3-131,0-4 1,5 6 63,-1-7 0,1-1-52,0-4 1,4 5 39,1 0 1,0 0 47,-6-5 1,3 5-54,2 0 1,-3 0-28,4-5 1,-4 5-117,-1 0 0,0 0 89,0-5 0,-1 0-144,1 0 1,0 0 105,-1 0 1,1 0-432,0 0 0,-5 0-173,-1 0-1235,1 0 871,5 0 1,-2-2-1395,-3-3 2426,-4 3 0,-12-17 0,-2 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46:08.048"/>
    </inkml:context>
    <inkml:brush xml:id="br0">
      <inkml:brushProperty name="width" value="0.17143" units="cm"/>
      <inkml:brushProperty name="height" value="0.17143" units="cm"/>
    </inkml:brush>
  </inkml:definitions>
  <inkml:trace contextRef="#ctx0" brushRef="#br0">1 515 7126,'9'6'379,"1"4"1,-5 3 107,5 2 1,-5 1-17,5 4 1,4 4-180,6 10 1,4-1 72,-4 6 0,11 5-126,-2 5 0,4 0 0,-3-5 0,-1-4-303,0-1 0,1-2 101,-1 3 0,-6-9-740,-3-7 1,-4-4 421,-1 4 0,-1-6-783,1 2 0,-7-9 1064,-3-1 0,-3-20 0,-2 0 0</inkml:trace>
  <inkml:trace contextRef="#ctx0" brushRef="#br0" timeOffset="250">427 544 8059,'-20'21'-48,"1"4"1,-1-1 15,5 6 1,-4-3 340,-1 13 1,-4 4-66,4 5 1,-4 0-44,4-5 0,0 0 77,6 0 0,-4-6-319,3-4 1,-1-5 186,11-4-1053,-7-4 548,11-6 359,-6-7 0,14-28 0,1-12 0</inkml:trace>
  <inkml:trace contextRef="#ctx0" brushRef="#br0" timeOffset="598">677 191 8133,'14'0'-246,"1"2"416,0 3 0,-5-4 100,-1 4 0,1-1-23,5 0 0,0 0-91,-1 5 1,6-5-102,0 1 1,4 1-386,-4-1 0,4 0 247,-4-5 0,6 0-313,-2 0 1,3 0 236,-3 0 0,2 0-212,-6 0 0,-1 0 371,-4 0 0,0-7 0,-1-1 0</inkml:trace>
  <inkml:trace contextRef="#ctx0" brushRef="#br0" timeOffset="873">736 706 8085,'0'9'623,"0"1"1,6-6-500,4 0 0,5 3 26,4-2 0,4 0-155,6-5 1,6 0-629,-1 0 1,2-5 351,-2 0 1,-3-6 280,4 1 0,-4-23 0,-2-6 0</inkml:trace>
  <inkml:trace contextRef="#ctx0" brushRef="#br0" timeOffset="1207">1074 15 8067,'-10'0'13,"0"0"0,5-5 345,-5 0 96,7 0 0,-8 12-157,6 2 1,-2 13 51,2 7 1,2 7-57,-7 8 1,0 13-69,-4 7 1,-1 11-142,0 3 0,-4 6 129,-1-6 0,1-3-243,4-11 1,5-13 96,0-17 0,7-5-1866,-2-4 847,3-4-1004,2-13 1956,0-1 0,7-20 0,1-4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39.793"/>
    </inkml:context>
    <inkml:brush xml:id="br0">
      <inkml:brushProperty name="width" value="0.17143" units="cm"/>
      <inkml:brushProperty name="height" value="0.17143" units="cm"/>
    </inkml:brush>
  </inkml:definitions>
  <inkml:trace contextRef="#ctx0" brushRef="#br0">19 9 7970,'-10'2'61,"4"4"386,4-4-210,2 14 1,0-6-1,0 8 1,0 2-15,0 4 1,0-4 13,0 4 1,0 2 0,0-2 0,0 1-15,0-7 1,0 0-629,0 0 1,0 0-441,0 0 607,0-8 1,2-2 71,4-8 179,-4 0 1,8-8-23,-4-4 0,-2-6-47,8-6 1,-6 2-29,6-8 1,0 7-11,6-1 0,-6-2 279,0 2 0,0 0 202,6 6 1,0 0-197,1 0 0,-1 2-57,0 4-134,0-4 0,24 38 0,6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46:05.464"/>
    </inkml:context>
    <inkml:brush xml:id="br0">
      <inkml:brushProperty name="width" value="0.17143" units="cm"/>
      <inkml:brushProperty name="height" value="0.17143" units="cm"/>
    </inkml:brush>
  </inkml:definitions>
  <inkml:trace contextRef="#ctx0" brushRef="#br0">545 383 8083,'0'-15'-380,"0"5"779,0 0-135,0 7 1,0-5 190,0 3 15,0 3 15,-7-4-66,6 6 0,-12 0-159,4 0 0,-5 0-36,-1 0 1,2 2-121,3 2 0,-8 0 130,3 6 1,-4-1-5,-1 6 1,2 5-21,-6-1 1,-1 9-61,-4 1 0,-1 2 0,1 9 0,0 0 0,-1 5 0,3 4 113,2 4 0,-3 5-121,4 0 1,3 1-200,1 0 1,10-2 87,5-3 0,-1 6-91,1-6 1,0 5 78,5-10 0,0 7 39,0-2 0,0 8 30,0 1 0,5-5 204,0-9 1,11-4-153,-1-1 1,4-1-38,1-4 0,3-3 59,6-7 0,1-6-9,-1-3 0,5-6-79,1-4 0,-1-3 55,-5-7 1,6 0 34,-1 0 1,5 0-88,-5 0 0,1 0-80,-6 0 1,-4 0-13,-1 0 1,-6-5 62,2 0 1,-4 0-350,-1 5 1,-1 0 148,1 0 0,0 0-898,-1 0 1,-4-2 469,0-2 1,0 0-1147,5-5 1,-6-3 205,1-7 1520,0-4 0,24-39 0,5-9 0</inkml:trace>
  <inkml:trace contextRef="#ctx0" brushRef="#br0" timeOffset="466">1603 1 8068,'-15'0'0,"1"0"259,-1 0 18,0 0 0,2 6 116,3 4 1,-3 3-23,4 2 0,-3 1-138,2 4 1,-3 9 168,3 10 0,-3 10-123,-1 5 1,-1 10 65,0 4 1,1 11-310,-1 4 1,0 10 136,0 5 1,8-47 0,0 1-255,-1 2 1,1 0 0,0-2 0,1 0 120,1 2 0,0 0 0,-1 0 1,1 0 25,2-2 0,1-1 0,-1 40-7,8-17 1,3-7-96,6-8 1,6-2 33,0-3 1,6-5-75,-2-10 1,-1-3 264,2-7 0,-3 4-303,3-4 1,3-4 47,-4-16 1,-1 3-737,2-7 0,4-2-1549,5-8 2351,1-3 0,14-52 0,4-12 0</inkml:trace>
  <inkml:trace contextRef="#ctx0" brushRef="#br0" timeOffset="998">1926 1118 8038,'9'0'-211,"-3"1"483,-6 4 1,0-3 1,7 4 138,2-6 0,0 7-92,0 3 0,6 3-61,5 1 1,8 8-30,1 2 1,0 9-176,6 1 0,1 5 107,-2-4 1,0 4-476,-4-5 0,-6-4-1,1-6 0,-7-1-253,1 1 1,-7-7-1063,-3-7 887,1-7 742,5 3 0,0-19 0,-1-3 0</inkml:trace>
  <inkml:trace contextRef="#ctx0" brushRef="#br0" timeOffset="1234">2412 1088 8038,'-15'-13'-233,"0"3"806,7 4-328,-5 6 0,5 6-131,-7 4 0,0 15 72,1 4 1,-1 10-54,0 1 1,-6 9 39,-3 4 0,1 6-166,-2 5 1,7-9-169,-1 4 1,2-11 92,3-4 1,5-13-1190,4-12 1257,4-9 0,34-36 0,7-15 0</inkml:trace>
  <inkml:trace contextRef="#ctx0" brushRef="#br0" timeOffset="1684">2544 118 8036,'0'-15'-1439,"5"1"1151,0-1 0,1 2 774,-1 3 0,-2 4 1,7 6 1,0 0-35,5 0 0,1 6-127,4 4 1,2 11 42,8 9 1,-1 6 65,1 8 0,4 6-137,0 4 1,1 10-40,-6 4 0,0 6 13,1 4 1,-6 4-344,1 6 1,-7 5 329,1 0 0,-9 4 28,-5-9 1,1 2-39,-1-12 1,-1-1-10,-9-8 0,3 1-477,-3-7 1,-1-5 217,1-9 1,0-5-946,5-5 0,-5-5 92,0-9-2172,0-4 1527,5-13 1673,0-8 1,0-28 0,0-11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46:22.631"/>
    </inkml:context>
    <inkml:brush xml:id="br0">
      <inkml:brushProperty name="width" value="0.17143" units="cm"/>
      <inkml:brushProperty name="height" value="0.17143" units="cm"/>
    </inkml:brush>
  </inkml:definitions>
  <inkml:trace contextRef="#ctx0" brushRef="#br0">1426 148 8467,'-8'6'758,"2"11"-485,6 12 0,1 10-107,4 15 1,-3 13 24,3 16 0,1 12-378,-3-44 1,-1 1 0,1 0 0,-1 0 370,-2 5 1,0-1 0,0-2 0,0 0-39,0-2 1,0-1 0,0 45-90,0-22 1,0-6 61,0-14 0,0-2-515,0-12 0,0-8 277,0-17 0,7-5-2409,2 0 1447,4-7 1291,2-3 0,19-48 0,6-15 0</inkml:trace>
  <inkml:trace contextRef="#ctx0" brushRef="#br0" timeOffset="625">1794 15 6544,'-10'5'1349,"0"0"-76,7 0-317,-4-5-583,21 0 0,3 0-197,18 0 0,-3 0-63,8 0 0,0-5-126,9 0 0,-1-5 103,6 6 1,-9-1 125,0 5 1,-3 0 66,-8 0 1,4 0-205,-9 0 1,-1 1 29,-8 4 0,-9 5 119,4 10 0,-5-2-91,-1 6 0,-2 1-79,-7 4 1,5 0-179,0 1 0,0 4-56,-5 0 0,0 6 116,0-6 0,0 5 267,0-5 0,0 7-178,0-2 0,1 2 123,4-2 1,-3 4-134,3-4 0,-4 8 90,-1 2 1,2 0-87,3-4 1,-4 0-56,4 4 0,2 2-31,-2 3 1,5-4 68,-5-6 1,1 1 270,-1-1 0,-3 3-110,2-3 1,-2 4 28,-2-9 1,5 2-72,0-2 0,0 2 153,-5-7 1,0 0 5,0-4 0,0-1-63,0 0 1,0-4 239,0-1-276,-7-6 0,1 4-35,-4-8 0,-3-4 12,3 0 1,-3-7-203,-2 2 1,1-3 69,-1-2 0,0 0-82,1 0 1,-6 0-1,-1 0 1,-2 0-328,-3 0 0,4 0-718,3 0 1,3 0-79,1 0-571,0-7 0,7 4 1746,3-7 0,30-13 0,7-8 0</inkml:trace>
  <inkml:trace contextRef="#ctx0" brushRef="#br0" timeOffset="1385">3484 368 6002,'7'-8'2897,"-6"0"-1925,4 3-115,-3 3 164,-2-4 0,-5 12-621,0 4 1,-6 3-111,1 2 0,-5 1 42,-4 4 0,-4-2-118,-7 6 1,1 1 75,0 4 0,-7 2-106,-4 3 1,3-3-101,-2 4 1,6-4-57,-1-2 0,3-4 72,1-1 1,7-1-145,4 2 1,4-9 45,5-6 26,4 0 77,6 4-341,0-6 134,6-1 0,2-5-8,7 2 0,2-2 50,2 3 1,-3-2 58,4 2 0,1-2-13,-1 7 0,4-5-2,-4 5 1,6-7-203,-1 2 1,-4 2 70,-2-3 0,-1 3-73,2-2 1,-4-2 93,4 7 1,-9-7-368,-1 2 1,-5-3-608,5-2 0,-5 5 497,5 0 1,-6 1-402,6-1 0,-5-3-125,5 3 1129,-7 3 0,10 0 0,-5 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46:24.883"/>
    </inkml:context>
    <inkml:brush xml:id="br0">
      <inkml:brushProperty name="width" value="0.17143" units="cm"/>
      <inkml:brushProperty name="height" value="0.17143" units="cm"/>
    </inkml:brush>
  </inkml:definitions>
  <inkml:trace contextRef="#ctx0" brushRef="#br0">0 1632 7473,'9'2'-254,"-4"3"0,-2-3 1285,2 2 1,-2 3-124,7-2 0,-5 1-389,4-1 1,1-3 68,5 3 0,6-2-201,4 2 0,2-3-379,3 3 1,-1-4-362,1-1 0,4-1-493,0-4 1,1 3 434,-6-3 1,-5 3 410,1 2 0,-1 20 0,6 5 0</inkml:trace>
  <inkml:trace contextRef="#ctx0" brushRef="#br0" timeOffset="709">1029 74 7916,'-4'-10'-955,"-1"1"0,-2 4 2249,2-5-183,4 7-742,-6-10 0,7 9 68,0-5-165,0 5 1,7-2-112,2 6 1,4 1 0,2 4 0,5 3 23,-1 7 1,7 5 32,-1-1 1,3 9-119,1 2 0,-1 5 73,-4 10 1,4 4-171,-3 0 0,-4 1 97,-2-1 1,-4 3-49,-5 7 1,-4 0 14,-6 0 0,0-5-154,0 0 1,-1-9 4,-4-1 0,2-1 83,-7-9 1,0 1-148,-5-6 1,1-5 109,-1 1 1,2-7-161,3 1 0,-3-9-87,3-5-20,-3-3 1,-1-2 37,-1 0 0,2-2 26,3-3 1,-1-5-30,6-9 1,-5-4 68,5-6 0,-2-2 206,2-4 0,4 3-118,-4-8 0,3 3 467,2-2 1,2-2-205,3 7 1,3-9 279,7-1 0,6-2-197,3-8 0,6 5 5,4-5 1,4 1-323,6-6 1,-2 7 94,-3 3 0,2 6-342,-6 9 1,-6 1 155,-5 13 0,-6 3-535,2 7 0,-9 3 305,-1 7 0,-6 7 403,0 3 0,-8 35 0,-5 11 0</inkml:trace>
  <inkml:trace contextRef="#ctx0" brushRef="#br0" timeOffset="1200">971 1412 7898,'-10'0'50,"0"0"1,7 2 436,-2 2 403,3-2 49,2 5-406,7-7 0,7-2-318,11-3 1,9-3 0,5-7 0,9-1-250,1-4 0,10 4 84,-5-4 0,6 1-36,-6 4 1,-4-1 153,-1 11 1,0 0-780,-4 5 1,-10 2-35,-10 2 1,-7 5-256,2 5 0,-6 1-33,-4 0 1,-3-1 932,-7 1 0,6 0 0,-11-1 0,4 1 0</inkml:trace>
  <inkml:trace contextRef="#ctx0" brushRef="#br0" timeOffset="1709">1176 1779 7860,'0'-8'-1860,"0"0"2566,0 3-374,0 4 0,7-8-164,3 4 1,3 4 31,2-4 0,1-2-13,3 2 0,4-4 79,7 4 1,-1-2-93,0 2 1,1 4-70,-1-4 1,-1 3 89,-3 2 1,-4 2-126,-7 3 1,0-2 8,-5 7 0,3 0-94,-7 4 0,0 8 37,-5 2 1,-2 4 59,-3 1 0,-3 1-129,-7-1 1,-4 5 55,-1 1 0,0 5 48,6 0 1,-6-3-4,0 2 0,6-6 230,4 1 0,2-3-85,-2-1 0,3-2-117,7-4 1,0-3-182,0-6 1,2-2 144,3-3 0,8 1-152,7-6 1,6-2 114,-2-7 0,4 0-445,1-6 1,1 1 163,-1-6 1,-1 0-601,-3 1 0,-3 5-499,-2 4 1371,-4-3 0,25-13 0,-2-10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53:01.791"/>
    </inkml:context>
    <inkml:brush xml:id="br0">
      <inkml:brushProperty name="width" value="0.17143" units="cm"/>
      <inkml:brushProperty name="height" value="0.17143" units="cm"/>
    </inkml:brush>
  </inkml:definitions>
  <inkml:trace contextRef="#ctx0" brushRef="#br0">16 5116 9571,'0'-10'606,"-2"1"0,-1-3-159,-2-1 0,0-3-254,5-4 0,0-3 14,0-6 1,0-7 8,0-3 0,1-5 7,4-5 0,0-10-165,10-10 0,-4-11-215,9-8 1,3-2 136,-11 42 1,0-2 0,0 1 0,-1 0 24,1-2 1,1-1 0,-1 0 0,0 0 27,3-2 1,0 0-1,-1 5 1,1 0 66,0 0 1,-1 0-1,17-36 157,4 7 0,-3 8-253,8 1 1,-6 7 121,5-2 0,0-1 75,5 1 0,2-4-14,3 4 1,-3-5-198,3 6 1,-3-1 125,-2 5 0,5-5-174,0 1 0,1 1 50,-1 8 0,-3 3-16,3 7 0,-3 0 205,-2 0 1,-2 1-121,-2 4 1,2 3 56,-3 7 1,-1 4-49,1 1 0,-6 6 357,1-2 1,-3 4-332,-2 1 0,1 1 124,-1-1 0,1 5-157,-1 0 0,-1 0 14,-4-4 0,4 1-201,-4 3 1,3-2 56,-3 8 1,-3-6-180,-6 5 1,0 0 73,-1 5 0,-1-2-873,-3-3 1,2 2 423,-7-7 1,4 5 620,-4-4 0,0-8 0,-5-6 0</inkml:trace>
  <inkml:trace contextRef="#ctx0" brushRef="#br0" timeOffset="800">2397 912 8038,'-8'0'778,"1"0"1,7 7-587,0 3 0,0 3 39,0 1 0,5 9-103,0 7 1,5 7 56,-5 12 0,6 5-212,-1 10 0,-2 3 22,2 6 0,-2-1-2,2-3 1,-4-6-65,-6-9 1,5-5 106,0-9 339,0-5-260,-5-18-93,0-4 1,5-20 44,0-2 0,5-11-44,-6-5 1,8-4 19,-2-5 1,-2-4-23,2-6 0,-1-5 8,6 0 1,5-5 24,-1 5 0,1-6-16,-5 1 0,4 3-4,1 2 0,4 8 152,-4 2 1,6 8-91,-1 2 1,1 6-75,-2 8 1,2 7-53,-6 3 1,4 3-189,-4 2 0,0 2-138,-6 3 0,1-2 187,0 7 0,-1-2-893,1 2 1,0 3 1061,0-3 0,6 9 0,2 4 0</inkml:trace>
  <inkml:trace contextRef="#ctx0" brushRef="#br0" timeOffset="1390">3779 1001 8041,'-5'-10'-25,"-2"2"1,1-1-1,-3 1 224,1-3 1,3 3 45,-4-2 0,4 7 118,-5-2-132,0-4 0,-5 8-101,1-4 1,-3 5 21,-2 5 1,1 3 30,-7 7 0,1 6 75,-6 3 0,3 11-74,2 4 1,-3 3-127,4 3 1,3 0 105,1 4 1,0-3-139,6 3 0,2-3 90,12-2 0,0-7-195,0-2 1,7-6-36,3-4 0,3-6-15,1-9 1,8-4-19,2-6 1,2 0 154,-1 0 0,2-6-64,-2-4 1,-2-8 51,1-1 0,-1-8-221,2 3 1,-4-9 131,-6-1 0,4-5-75,1 4 0,-1-5 11,-4 0 1,-5 3-116,0-2 0,-7 6 184,2-1-149,3 3 463,-6 8 1,4 10-124,-6 13 1,0 8 207,0 12 1,-5 7-118,0 8 0,1 5 40,4 0 0,0 0-192,0 0 1,4 0-69,1-5 1,7-1-622,-2-5 1,3 4 340,1-3 1,1 1 305,0-12 0,12-12 0,5-9 0</inkml:trace>
  <inkml:trace contextRef="#ctx0" brushRef="#br0" timeOffset="1939">4234 883 8041,'-8'0'-1531,"0"0"1903,3 0-96,3 6 566,-11-4-544,12 5 1,-6-1 50,7 4 0,0-2-49,0 2 1,0 5 35,0 4 1,0 7-123,0-1 1,0 4 28,0 6 0,0 2-97,0 7 0,-5-1 84,0-4 1,0-3-235,5-7 0,0-1 89,0-4-338,0-2 1,7-14 92,3-3 1,3-5-60,1-5 0,1-10 51,0-9 1,4-9-106,1-1 1,6-6 159,-1 6 1,-2-5 41,1 5 1,-4-2 69,4 1 0,1 6-73,4 0 0,-4 1 191,-1 8 0,-1 2-72,1 9 0,3 2 33,-8 7 0,-1 8-40,-8 7 1,1 6 10,-6 9 1,5 1-94,-5 3 0,0-3 60,-5 3 0,0-3-227,0-1 1,0-1 126,0 0 1,0-6-583,0-3 0,5-4 666,0-1 0,19-20 0,1-5 0</inkml:trace>
  <inkml:trace contextRef="#ctx0" brushRef="#br0" timeOffset="2507">5513 177 8041,'7'-14'-167,"-6"4"62,4 0 1,-2 7 237,2-2 112,-3-3 1,6 6 20,-3-3 0,-3 12-36,2 7 1,-2 3-157,-2 7 1,0 7 42,0 8 1,-2 4 29,-2 1 1,0 2 12,-5 3 1,-1 5-128,-5 9 1,0 3-91,1 2 1,-1 3 130,0-8 1,2 4-209,3-8 0,4 0 65,6-15 0,0 0-192,0-15-40,0 4 157,0-23 42,6 3 0,-4-15 59,3-3 0,-3-3 126,-2-6 0,0-1-126,0 0 0,0-4-30,0-1 1,-2-5 49,-3 6 1,-3-6 2,-7 6 1,0-6 22,1 6 1,-1 6 4,0 8 0,-6 3 6,-3 2 0,-4 8-37,-2 7 0,1 9 147,0 16 0,-1 4-82,1 10 1,1 8 307,4-4 0,4-2-122,10-7 0,4-10-182,6-5 0,6-4-19,4-6 1,10-4-163,4-10 1,4-4-160,1-6 1,1 0 151,-1 0 0,5-6 142,1-4 0,32-42 0,3-12 0</inkml:trace>
  <inkml:trace contextRef="#ctx0" brushRef="#br0" timeOffset="2985">6042 956 8041,'-1'-9'0,"-4"-1"0,1 5-185,-5-5 368,5 0 568,-9-4-578,5 5-29,-7 3 0,1 8-159,-1 2 0,0 10 113,1 5 0,-1 12-24,0-1 0,0 9 73,1 0 0,-1 3-122,0 3 1,2-3 33,4-3 1,2 2-289,7-7 1,7-4 30,2-6 0,4-7 143,2-3 1,6-6 155,4-8 0,3-1-93,1-4 0,0-5 92,1-10 0,-2-2-109,-4-8 0,7-4 199,-6 0 0,-1-1-23,-9 6 0,-1 0 119,1-1 1,-7 1-95,-3-1 0,-3 7-79,-2 4 1,-3 9-547,-7 5 0,-2 4 231,-12 1 1,-1 3-756,-4 7 1,0-1 956,-1 11 0,-6-10 0,-1-4 0</inkml:trace>
  <inkml:trace contextRef="#ctx0" brushRef="#br0" timeOffset="3860">6571 898 5949,'0'8'1256,"0"-2"-895,0-6-84,0 7 179,0-6-173,0 6-123,0 0 1,0-4-6,0 7 0,0-5-30,0 4 0,0 1 6,0 5 1,0 0-34,0-1 1,-1 7-11,-4 4 0,3 4 57,-3 6 0,-1-3-187,1 8 1,-5-8 87,5 2 1,0-7-149,5-3 0,0-6 89,0 2-60,0-11 0,2-2 10,3-7 0,3-7 30,7-2 0,-1-11-90,1-4 1,1-9 105,4-1 1,-2-6-127,6 6 0,-6-5 69,2 5 1,1-1-33,-1 6 1,-1 1 51,-4 4 1,0 2 141,0 8-117,-1-1 34,1 7 0,-7 3 90,-3 10 0,-3 5-114,-2 9 0,0-1 95,0 7 0,0-1-67,0 6 1,-5-1 158,0 0 1,-2 1-87,2-1 0,2-4 145,-7-1 0,7-1-42,-2 2 1,4 1-108,1-7 0,0-4-330,0-5 271,0-7 0,1 4-98,4-7 1,0-7 128,10-3 1,-4-11-452,9-8 1,1-2 146,-1-9 1,4 6-78,-4-5 0,6 6 138,-2-1 1,-3 3 267,-1 2 1,1 7 117,-1 8 0,0 1-7,-6 8 112,1 0 0,-2 11-73,-3 4 1,-2 10-23,-3 4 1,-4 6-72,4 4 0,-3-1 17,-2 6 1,0 0-55,0 5 0,0 0-92,0 0 1,0-6-330,0-4 1,0-3 172,0-2 0,2-6-1690,3-3 1843,3-10 0,39-49 0,9-19 0</inkml:trace>
  <inkml:trace contextRef="#ctx0" brushRef="#br0" timeOffset="4259">7762 927 6578,'-7'8'1047,"4"5"-445,-7-3 1,7-2-109,-2 2 0,2 5-289,-2 4 0,3 7 0,-4-1 0,1 4 1,-2 4-1,1 3 0,-1 2 0,2 1 289,-1-2 1,4 4-322,-3-7 0,4-6-1737,1-8 1222,0-4 1,6-8-2143,4-3 2484,-3-16 0,11-30 0,3-13 0,-1-10 0,1 1 0</inkml:trace>
  <inkml:trace contextRef="#ctx0" brushRef="#br0" timeOffset="4426">7747 574 7986,'-21'-8'1453,"5"-5"733,-6 11-1560,14-4 1,3 1-1486,10 0 0,5-1 456,10 1 1,-2 1-1109,6-5 1,-1-1 1510,2-5 0,48-39 0,-33 22 0,0 0 0</inkml:trace>
  <inkml:trace contextRef="#ctx0" brushRef="#br0" timeOffset="4911">8056 854 7975,'0'8'-981,"6"5"1,-2-12 1593,6 4 1,1-3-69,9-2 0,2-7-484,8-2 1,1-4-90,3-2 1,-1-2-46,6-2 0,0 3 373,5-4 1,-6 9-35,-4 1 0,-4 6 505,-6 0-490,4 2 1,-13 10 8,-1 7 1,-6 1-41,-8 9 1,-6 1 90,-4 8 0,-10 4-178,-4 6 0,-5 1-97,-6 4 1,3 4-146,-8 6 0,8 4 78,-3 1 0,1-5-143,5-5 0,-1-9 51,16-1 0,2-8 24,12-11 1,2-6 36,3-9 0,9 2-112,11-7 1,3-2 147,1-8 0,2 2 44,3-7 1,-3-5-561,4-4 0,-4-3 223,-2 3 1,6 1-757,-1-7 0,-5 7 1045,-4-1 0,-7-11 0,3-1 0</inkml:trace>
  <inkml:trace contextRef="#ctx0" brushRef="#br0" timeOffset="5205">8174 1221 7901,'-15'5'0,"0"0"1006,7 0 0,3-5-438,10 0 0,10 0-365,9 0 1,6-7-934,4-3 1,3-1 509,8 1 0,4-3-1737,0 3 1957,0-3 0,21-8 0,7-2 0</inkml:trace>
  <inkml:trace contextRef="#ctx0" brushRef="#br0" timeOffset="5751">8850 1192 7898,'-5'9'4,"0"1"0,0-5 341,5 5-83,0 0 0,7 3-32,2-3 0,11-4-169,4-6 0,6 0 90,4 0 0,4-2-239,6-2 1,0-5 83,0-5 1,-2-3 134,-2-2 0,0 1-15,-5-7 0,-1 1-8,-5-6 1,-6 6-37,-3-1 1,0 1 37,-6-5 1,3 4-123,-13 1 1,1 6-19,-5-2 1,-1 4-110,-4 1 0,-3 0 89,-7 1 0,-5 5-106,1 4 1,-7 4-372,1 1 1,-3 8 220,-1 7 0,-4 1 366,4 9 0,-4-6-77,9 6 0,1 1 269,-2 8 1,7-1 115,-1 6 1,2 0 275,3 5 0,1 0-268,3 0 1,3-6-74,7-4 0,13-4-373,7-6 1,6-3 126,4-6 1,4-7-648,0-3 1,2-5 338,-2-5 1,-3-3-319,4-7 1,-4-6 568,-2-3 0,20-43 0,5-12 0</inkml:trace>
  <inkml:trace contextRef="#ctx0" brushRef="#br0" timeOffset="6310">10173 1 7491,'0'15'-202,"-5"8"839,0 6 1,-2 10-183,2 15 1,2 6 48,-7 14 0,7 1-294,-2 3 1,-1-1 22,1 7 1,-5-9-124,5-2 1,-6-6 80,1-8 0,2-7-43,-2-3 1,7-10 23,-2-4 0,-2-11-171,2-4 63,0-4-545,5-8 24,0-1 82,0-7 154,0-13 0,0 3 45,0-10 1,0 4-116,0 1 1,0 1 15,0-1 1,-1 2 260,-4 3 0,-2-3-146,-3 3 0,-8 4 54,4 1 1,-11 3-31,1 2 1,-6 7-3,-4 2 0,1 16 308,-6 4 0,8 11 393,2-1 1,4 3-56,6 2 1,9-1-215,0-4 0,7-5 28,3-9 1,8-4-375,7-6 0,6-2 0,10-3 0,2-7 0,3-6 1,1-7-1,2-5 0,1-5-1289,-1-4 0,-7 1 892,3-1 0,1-1 449,-2-4 0,-6-7 0,-7-2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53:09.878"/>
    </inkml:context>
    <inkml:brush xml:id="br0">
      <inkml:brushProperty name="width" value="0.17143" units="cm"/>
      <inkml:brushProperty name="height" value="0.17143" units="cm"/>
    </inkml:brush>
  </inkml:definitions>
  <inkml:trace contextRef="#ctx0" brushRef="#br0">1399 0 7916,'-7'15'173,"1"0"58,-4 0 1,-3-1 107,3 1 0,-3 5-121,-2-1 1,0 7 114,1-1 0,-6 3-137,1 1 1,-8 2-86,3 3 1,-5 4 70,-6 6 1,-4 10-1,-10 10 0,-5 3-354,23-29 1,-2 2 0,-2 1 0,-1 1 254,-3 2 1,-1 0-1,-4 3 1,-2-1-110,2 3 0,0 0 0,1-1 1,0-1 19,1-2 1,0-2-1,1 2 1,1-1 16,-2 0 1,0 0 0,1-2 0,1 1 21,5-4 0,1 0 1,-25 26-579,25-16 1,13-11 544,16-9 0,2-7 0,7-13 0,8-2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53:11.229"/>
    </inkml:context>
    <inkml:brush xml:id="br0">
      <inkml:brushProperty name="width" value="0.17143" units="cm"/>
      <inkml:brushProperty name="height" value="0.17143" units="cm"/>
    </inkml:brush>
  </inkml:definitions>
  <inkml:trace contextRef="#ctx0" brushRef="#br0">442 705 8641,'-8'0'1835,"1"0"-1498,7 0-1,-7 0-120,6 0 1,-7 0 243,3 0-41,3 0-209,-11 0 1,10 0-104,-7 0 1,0 0 70,-4 0 0,-1 0-126,0 0 0,-1 5 0,-4 0 0,2 11-104,-6-1 1,1 9-68,-2 1 1,-2 4 97,2 5 0,2 4 54,-1 6 1,7-1 10,3-4 1,6 2-140,8-7 0,0 0 54,0-4 1,6-8-137,4-2 0,8-9 91,1-1 1,6-6 63,-5 0 1,1-2 180,-2-2 1,-1-6-69,7-4 1,-7-8-25,1-2 0,3-4-64,-3 4 0,-1-6 46,-8 1 1,6-2-14,-6-3 0,6 3-217,-6 2 0,-2-3-29,2 4 0,-2-4-64,2-1 1,2 6 117,-7 3 1,-1 4-74,-4 1 413,0 0-211,0 7 0,0 3 42,0 10 1,-1 10-68,-4 9 0,2 4 152,-7 2 0,5 6-38,-5 3 1,2 5-23,-2 5 1,-1-2-37,6 7 0,-5 6 4,5 9 0,-5 3 75,5 1 1,-6 1-240,1-1 1,2 1 336,-2-1 1,7-6-98,-2-3 0,3-12 206,2-8 0,0-11-103,0-8 0,5-7-132,0 1 0,7-9-130,-3-5 0,5 1 73,0-1 0,1 0-144,0-5 0,1 0 209,4 0 0,-4 0-420,3 0 1,-2-1 122,-2-4 1,-1 1-163,1-5 0,-5-1-124,-1-5 0,1 0-150,5 1 1,-2-1-1088,-3 0 1757,-4 1 0,-6-27 0,0-7 0</inkml:trace>
  <inkml:trace contextRef="#ctx0" brushRef="#br0" timeOffset="375">1 1455 7840,'0'-9'1658,"0"3"-221,0 6-966,6 0 0,2 0-89,7 0 1,5 0-131,-1 0 1,7 0-661,-1 0 0,8 0-287,1 0 1,5 0-1640,-5 0 2334,1 0 0,33 19 0,11 6 0</inkml:trace>
  <inkml:trace contextRef="#ctx0" brushRef="#br0" timeOffset="1034">853 558 7840,'-8'6'-1125,"0"1"1450,3 3 1,3 3 4,-2-3 0,-3 4 13,2 6 1,-1 0-121,1 9 1,3-1 39,-3 11 0,3 0-39,2 5 0,0 2-107,0 3 1,0-8-37,0 3 0,7-11-103,3-4 1,3-1-26,2-9 0,-1-1 121,1-8 1,0-3-90,-1-7 0,1 0 107,0 0 1,4-7-70,1-3 1,0-4 38,-6-6 1,6 2-205,-1-7 1,3 1-52,-3-5 1,-2-1-87,2 1 0,-2-1 133,-3 1 1,-4 1 88,0 4 1,-2-2 110,2 6 1,1-5-80,-6 6 0,0 4 266,-5 5-97,7 7-10,-6-3 0,6 7 4,-7 4 1,0 8 99,0 7 0,0 6 93,0-2 0,-5 9-98,0 1 0,0 6 80,5-6 1,-5 5-57,0-5 1,0 1-599,5-6 0,0 0 249,0 1 0,2-7-533,3-4 0,-2-4 157,7-5 468,0-4 0,31-38 0,6-9 0</inkml:trace>
  <inkml:trace contextRef="#ctx0" brushRef="#br0" timeOffset="1801">1985 778 7890,'0'-8'-443,"0"-5"0,0 10 944,0-7 0,0 5 304,0-5-409,0 7 0,0-5 185,0 3 72,-6 3-438,-3-4 1,-5 6 77,-1 0 0,0 0-78,1 0 1,-3 2-62,-2 2 0,1 6 33,-7 10 1,6-2-138,-6 6 0,2 2-40,-1 9 1,-2-4 123,6 3 1,-4 4-49,4 1 0,5-3 33,5-2 0,7-5-309,-2-4 1,10-4 103,5-6 1,5-7-321,4-3 0,-1-3 44,7-2 0,-1-4-118,6-6 1,-1 1-23,0-11 0,-1-3 111,-3-1 1,1-4 166,-7-1 1,6-2-11,-5-4 1,-1 4 265,-4-3 0,-2 3-66,-3 1 0,1 3 231,-6 2 1,0 4 124,-5 6 252,6 1-173,-4 5 0,5 5-156,-7 8 0,0 11 62,0 10 1,0 2-76,0 3 1,-5 4-29,0 0 0,0 1-112,5-6 1,0 0-99,0 1 1,0-2 164,0-4 0,0-3-13,0-6 0,6-2-1569,4-3 1423,3-4 0,35-32 0,7-6 0</inkml:trace>
  <inkml:trace contextRef="#ctx0" brushRef="#br0" timeOffset="2366">2470 675 9079,'0'10'652,"0"0"0,-1 5-336,-4 4 0,3 8-101,-3-3 1,-1 5 109,1 6 1,-7-3-112,2 8 1,4-8 1,1 3 0,-2-6-285,3-5 0,-1-2 97,5-8 1,1-1-365,4-3 1,-2-5 193,7-10 0,2-5-386,7-9 0,-2-6 196,2-9 0,2 1 23,-1-6 1,6 5 261,-1-5 1,-2 6-130,1-1 1,-1 4 401,1 6 0,-1-1-134,-3 11 0,-4-3 456,4 12-395,-4 0 0,-1 5-277,0 0 0,-2 7 29,-4 3 1,3 8-148,-7 1 1,1 8 261,-1-3 0,-3 2-61,3-1 0,-4 7 104,-1-2 1,0 2-151,0-2 0,-5 4 180,1 0 1,-3 1-74,2-6 0,3-6-1124,-2-3 1104,2-4 0,28-41 0,7-9 0</inkml:trace>
  <inkml:trace contextRef="#ctx0" brushRef="#br0" timeOffset="2777">3337 14 7814,'7'-8'508,"-5"3"-267,2 10 0,-2 5 163,-2 9 0,0 6 24,0 9 0,0 5-31,0 10 1,0 10 47,0 10 1,-6 9-243,-4 5 0,-3 2-108,-2-1 0,5-6 119,0-9 0,1-4-261,-6-6 0,7-9 88,3-6 1,3-8-106,2-11 0,0-4-684,0-6-863,0-1 41,0-5 0,2-3 731,3-6 0,-4-6 916,4-4 0,3-42 1,1-12-1</inkml:trace>
  <inkml:trace contextRef="#ctx0" brushRef="#br0" timeOffset="2968">3073 617 7875,'-15'0'1015,"0"0"1456,1 0-1345,6 0 0,8 0-546,9 0 1,6 0-291,5 0 1,3 0-64,6 0 1,7-5-1251,3 0 1,-1-5 673,1 5 1,-7-6-732,3 1 1,-3 2 1079,3-2 0,2-19 0,7-11 0</inkml:trace>
  <inkml:trace contextRef="#ctx0" brushRef="#br0" timeOffset="3633">3749 558 7875,'-2'23'-13,"-3"-4"0,4-2 28,-4-3 1,2 1 285,-2 0 1,3 4-88,-3 1 1,4 6-6,1-1 0,-5 2 32,0 3 0,0-1-88,5 1 0,2-6 61,2 1 0,0-6-177,5 6 0,1-7 4,5 1 1,-5-4-126,0-5 0,-1 1 234,6-6 1,5 0-28,-1-5 0,1 0-15,-5 0 0,-1-7-11,1-2 1,0-6-154,-1-5 1,1 4 111,0-4 1,-2-2-187,-3-3 0,3 2-63,-3-1 1,-2 1-67,1-2 0,0-2 41,0 2 1,3 4 47,-7 1 0,5 4 129,-6 1 0,3 5-146,-2 1 37,-3 5-38,4-2 264,-6 19 1,0-2 1,0 14 0,0-1 90,0 6 1,0-1 76,0 0 1,0 1-95,0-1 1,0 1-297,0-1 1,2 2 81,3 3 1,-4-7-218,4 2 1,2-9-75,-2-1-1371,6-3 1725,-3-1 0,33-33 0,6-8 0</inkml:trace>
  <inkml:trace contextRef="#ctx0" brushRef="#br0" timeOffset="4561">4396 587 7430,'8'0'-710,"0"0"1676,-3 0-302,-3 7-460,4 1 1,-1 8-116,0 4 0,0-2 129,-5 6 0,0-4 0,0 4 0,0 1-38,0 4 0,0 1 29,0-1 0,-5-1-115,0-4 0,0-2-112,5-8 0,0 1-229,0 0 189,0-7 60,0-2 27,7-6 1,-1-6-126,4-4 0,3-5-26,-3-4 1,-2 1-82,2-7 1,0 6 71,4-6 1,1 6 105,0-6 1,-5 6 16,-1-6 1,1 7 5,5-1 1,-2 2 0,-2 2 0,-1 1 0,2-1 172,1 0 0,1 7 2,1 3 0,-5 4 24,0 1 0,-7 6-45,2 4 1,1 3-33,-1 2 1,0 1 98,-5 4 0,0-2-62,0 6 1,0-4-139,0 4 0,0-1 100,0 2 1,0 1-273,0-7 0,0 1-373,0-5-262,0-1 182,0 1 380,0-7 1,2-1 167,3-7 0,-4-2-103,4-3 1,-2 2 178,2-7 1,-1 0-111,5-4 0,-4-1 98,5 0 1,-5-3 13,5 4 0,-5-8 76,5 13 1,-6-8-10,6 7 0,-5-3-108,5-1 0,-2 4-9,2 0 1,3 2 7,-3-2 1,-2-3 25,2 3 1,0-1-9,4 1 0,-4-3 102,0 3 0,0 4-37,4 1 1,1-2 9,0 2 0,-1-1 38,1 1 1,-5 3-78,0-3 0,0 9 84,4 0 0,-4 8-60,0-2 1,-5 8 156,5 1 1,-7 3-92,2-3 1,-2 2 162,2 4 1,-4 1-4,4-6 0,2 6-13,-2-2 0,0-1-384,-5 2 0,1-7 115,4 1-271,-3 4 1,9-7 146,-6 4 1,2-4-78,-2-1 0,-4-5-158,4 0-656,-3-1-23,-2 6-271,0 0 714,0-1 0,0-4 595,0 0 0,-7-13 0,-1 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7:53:19.332"/>
    </inkml:context>
    <inkml:brush xml:id="br0">
      <inkml:brushProperty name="width" value="0.22857" units="cm"/>
      <inkml:brushProperty name="height" value="0.22857" units="cm"/>
    </inkml:brush>
  </inkml:definitions>
  <inkml:trace contextRef="#ctx0" brushRef="#br0">36 1 24398,'-16'0'0,"-4"0"0,50 0 0,6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04:19.529"/>
    </inkml:context>
    <inkml:brush xml:id="br0">
      <inkml:brushProperty name="width" value="0.17143" units="cm"/>
      <inkml:brushProperty name="height" value="0.17143" units="cm"/>
      <inkml:brushProperty name="color" value="#257A95"/>
    </inkml:brush>
  </inkml:definitions>
  <inkml:trace contextRef="#ctx0" brushRef="#br0">29 662 9659,'2'10'668,"3"-1"0,5 3-164,3 1 1,6 3-481,1 4 1,6 3 104,-1 6 1,2 9 104,3 6 1,1 3 12,3 12 1,-3-4-194,3 9 0,4-2-77,1 2 1,-3-10-163,-2 0 1,-3-12 40,-1-3 0,-6-6 167,1 1 1,-7-9-665,1-6 267,-2-2-359,-3-3 217,1-5 7,-7 4 1,1-13-40,-5 0 0,0-2-190,5-8 1,-4-1 737,5-9 0,0-48 0,5-19 0</inkml:trace>
  <inkml:trace contextRef="#ctx0" brushRef="#br0" timeOffset="350">735 735 8208,'-10'-14'-391,"0"-1"1,5 2 194,-4 3 1,5-3 748,0 3 1,-3-3 309,2-2-577,0 7 1,5 0 101,0 3-197,0 4 0,-5 1 57,0 9 0,-4 6-36,4 5 1,-7 2-13,2 8 0,-8 6 41,-1 3 0,-12 10-18,1 5 1,-4 10-14,0 4 1,-4 6-407,-6 4 1,-6 4 209,23-38 1,0 0 0,-24 38-133,2-4 1,8-9-182,2-6 1,8-10-10,2-9-762,6-13 489,15-17 94,1-7 0,7-14-82,0-2 1,7-6-764,2-5 1458,4 4 0,35-31 0,7-1 0</inkml:trace>
  <inkml:trace contextRef="#ctx0" brushRef="#br0" timeOffset="800">985 44 8887,'10'20'341,"-1"0"0,6 6-292,5-2 0,1 6 131,-1 4 1,-2-1-303,6 6 0,1-5 106,4 5 0,-5-6-356,1 1 1,-2-4 155,1-6 1,-1 2-237,-3-6 1,-4-2 38,4-8 0,-4 1-402,-1-6 815,-1 0 0,8-31 0,1-7 0</inkml:trace>
  <inkml:trace contextRef="#ctx0" brushRef="#br0" timeOffset="1107">1426 0 8232,'-15'7'0,"5"-6"-42,1 4 0,0-1 215,0 1 1,0-2 160,5 7 1,0-1-130,-6 6 1,6 5-137,-6-1 0,5 7-159,-5-1 1,2 3 107,-2 1 1,-1 1-73,6-1 1,-5-1 89,5-4 1,-6 4-517,1-4 0,3 4 184,2 2 1,-1-8-379,1-2 1,-5 1 457,5-1 0,-6-1 0,1-5 216,-3-5 0,-8-9 0,-2-8 0</inkml:trace>
  <inkml:trace contextRef="#ctx0" brushRef="#br0" timeOffset="1426">955 397 7525,'0'-15'557,"0"6"-276,0-1 0,2 7 57,3-2 0,-2 1-88,7 0 0,1 2 122,9-3 0,-2 3-228,7 2 0,4-1-159,5-4 0,7 2-552,-2-7 0,4 5 396,1-5 0,0 0-729,0-4 1,0 1 138,0 3 761,0-3 0,-6 5 0,-2-7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18:04:22.247"/>
    </inkml:context>
    <inkml:brush xml:id="br0">
      <inkml:brushProperty name="width" value="0.17143" units="cm"/>
      <inkml:brushProperty name="height" value="0.17143" units="cm"/>
      <inkml:brushProperty name="color" value="#257A95"/>
    </inkml:brush>
  </inkml:definitions>
  <inkml:trace contextRef="#ctx0" brushRef="#br0">0 471 8044,'7'23'-663,"-4"-2"464,7-6 0,0 4 824,4 1 1,6 6-155,0-2 0,7 6-319,3 4 0,-1-1 22,6 6 0,-4-5-196,-2 6 0,5-8 77,1 3 1,-3-6-57,-7-5 1,-4 1-190,-6-10 0,1 3 113,4-9 1,-9-2-1420,4-2 1082,-10-4 0,1 1 414,-6 3 0,0 3 0,0 7 0</inkml:trace>
  <inkml:trace contextRef="#ctx0" brushRef="#br0" timeOffset="359">471 397 7628,'-10'5'-92,"0"0"485,0 7 0,-4-3-254,-1 11 1,0 3 41,1 6 1,-3 2-200,-2 4 1,1 4 121,-7 10 1,6-3-148,-6 3 0,2 0 24,-1-5 1,2 1-233,8-10 1,1-3-581,3-7 1,-2 1 432,8-6 1,-1-6 397,5-4 0,-7-7 0,-1 4 0</inkml:trace>
  <inkml:trace contextRef="#ctx0" brushRef="#br0" timeOffset="875">588 0 8044,'7'9'471,"-6"4"0,8-5-108,-4 7 1,3 1 0,6 4 1,1-3-134,0 8 0,0-1-369,-1 6 1,6-2 211,-1-4 0,6 4-631,-5-4 1,1 3 220,-2-3 1,-4-1-56,0-3 1,-1-4-372,-4 3 0,-3 3 762,-2-3 0,-10 1 0,-3-5 0</inkml:trace>
  <inkml:trace contextRef="#ctx0" brushRef="#br0" timeOffset="1192">868 89 8027,'-10'0'-141,"0"0"477,7 0 151,-10 0-119,5 0 1,-2 1-140,0 4 0,5-2-111,-5 7 0,5 0-23,-4 5 1,4 4-138,-5 1 0,5 1-34,-5-1 0,5-2-291,-5 6 1,6 1-59,-6 4 1,5-4 191,-5-1 0,7-6-405,-2 2 1,3-4 302,2-1 1,0-5 334,0-1 0,7-25 0,1-2 0</inkml:trace>
  <inkml:trace contextRef="#ctx0" brushRef="#br0" timeOffset="1542">559 236 7830,'15'8'1115,"-1"-2"-735,1-6 0,0 0-100,-1 0 0,8 0-193,2 0 1,-1-1-215,2-4 1,-1 3-602,5-3 0,6-1 459,-1 1 0,-5 0 269,-4 5 0,19-7 0,10-1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4:03:09.793"/>
    </inkml:context>
    <inkml:brush xml:id="br0">
      <inkml:brushProperty name="width" value="0.17143" units="cm"/>
      <inkml:brushProperty name="height" value="0.17143" units="cm"/>
    </inkml:brush>
  </inkml:definitions>
  <inkml:trace contextRef="#ctx0" brushRef="#br0">89 0 6880,'-8'0'678,"1"0"-229,7 0-195,-6 0 29,4 0 217,-4 0-232,6 7-60,0-6-97,0 12 1,0-4-1,0 5 0,0 6-48,0-1 0,0 3-4,0-3 0,0 6 17,0 9 1,0-1-19,0 6 1,0-2-42,0 3 1,-5 5 59,0-5 1,0 5-126,5-5 0,-2 7 102,-3 2 0,4 0-15,-4-5 0,-2 0 29,2 0 1,1-5 2,4 1 1,0-3-54,0 2 1,0-1-5,0-4 0,0-3 59,0 4 0,0 0-33,0 0 0,0-3 1,0-7 0,0 3-11,0-4 0,0 2-9,0-1 0,-2-4-17,-3-6 0,3-1-4,-3 1 1,4-5-211,1 0-394,0-7-386,0 10 383,0-11-2526,0 4 3133,0-19 0,6-29 0,3-20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21:49:40.368"/>
    </inkml:context>
    <inkml:brush xml:id="br0">
      <inkml:brushProperty name="width" value="0.17143" units="cm"/>
      <inkml:brushProperty name="height" value="0.17143" units="cm"/>
    </inkml:brush>
  </inkml:definitions>
  <inkml:trace contextRef="#ctx0" brushRef="#br0">1 163 7987,'0'18'0,"0"1"0,0-9 0,0 0 0,0-4 0,0-4 0,0 8 0,0-4 0,8-4 0,2 6 0,8-8 0,0 0 0,0 0 104,0 0 1,0 0 223,0 0 1,2-6-244,4 0 1,-4-8-8,4 2 0,-4 2-65,-2-2 1,1-1 38,-1-5 1,0 2 37,0 4 0,-2-4 549,-4 4-1326,4-4 0,-12 0 962,8 4 0,-8-4-297,2 4 28,-4 4 1,-4-6-25,-4 8 0,2 0 11,-8 6 1,0 2 33,-6 4 1,0-2-31,0 8 0,-2 6 112,-4 6 1,3 2 63,-3-2 0,2-2-702,-2 8 0,4 1 221,-4 5 1,4-2 193,2-4 0,6 4 62,0-4 1,8 2 62,-2-2 1,4-4 86,2-8 1,8-8 5,4-4 1,12-3-17,6-3 0,4-9-43,2-3-45,-8 4 0,14-13 0,7-6 0,0 2 0,0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9:25:27.655"/>
    </inkml:context>
    <inkml:brush xml:id="br0">
      <inkml:brushProperty name="width" value="0.17143" units="cm"/>
      <inkml:brushProperty name="height" value="0.17143" units="cm"/>
    </inkml:brush>
  </inkml:definitions>
  <inkml:trace contextRef="#ctx0" brushRef="#br0">43 1132 8297,'-8'0'499,"-5"0"70,11 0-303,-11 7 1,12 3 32,-4 9 0,5 4-52,5 6 0,3 7 0,6 4 0,3 9 77,2 4 0,-1 11-110,7 5 0,-2 9-395,1 5 0,4 6 321,-4 4 0,-10-44 0,-1 1-129,-1 2 0,0-1 0,1 2 0,0-1 37,7 41 1,-1-2-247,-4-7 0,-2-8 50,-3-12 1,1-7 183,-6-13 0,0 0 28,-5 0 0,0-3-125,0-6 0,0-3-301,0-12-144,0 6 38,0-10-272,0-1-164,0-8-570,0-7 924,7-7 0,-1-1 550,4-7 0,10-13 0,-4-3 0</inkml:trace>
  <inkml:trace contextRef="#ctx0" brushRef="#br0" timeOffset="477">220 2323 8355,'9'0'-821,"1"0"1,-5-2 889,5-3 0,-5 2 626,5-7 1,-6 0-187,6-4 0,0-8-38,5-2 0,-1-5-42,1-6 1,1-4-79,4-10 0,3-8-124,6-7 0,1-6-20,-1 1 1,1 2-78,-1-1 0,0 1 3,1-2 1,-7 6-176,-4 9 0,-3 3-6,-1 7 1,0-3-211,0 3 0,-2 3-147,-4 11 0,5 1-21,-5-1 1,-1 3-345,2 2 1,-5 6-295,5 9-7,-7-3 1071,10 11 0,-11 48 0,4 19 0</inkml:trace>
  <inkml:trace contextRef="#ctx0" brushRef="#br0" timeOffset="950">352 2088 8313,'8'-7'-144,"0"5"90,-3-2 316,-3-5 1,11 8 108,-3-4 1,3 5 145,1 5 1,8 3-59,2 7 1,5 1 212,6 4 1,2 1-291,7 3 1,0 4 19,1-3 1,4-3-140,0 3 1,4-1-32,-4 6 0,0-2-346,-4-4 1,-3 2-119,-3-6 0,2-1-240,-7-4 0,2-5-48,-1 0 1,-9-5-564,3 4 1,1-5 330,-1 1 752,4-4 0,9 6 0,12 1 0</inkml:trace>
  <inkml:trace contextRef="#ctx0" brushRef="#br0" timeOffset="2126">1866 2308 7967,'0'-8'881,"0"1"1,0 1-616,0-4 0,-2-3 30,-3-2 1,2-4-203,-7-1 0,2-11-17,-2 2 1,-3-11-120,3 1 1,-3-5 64,-1-5 0,-3-3-154,-2-7 1,2 0 145,-2 1 1,-2-6-76,1 0 0,0-4 21,6 4 0,-1 0-76,0 5 0,-3-3-18,4 4 1,-4 0-2,8 9 0,2 5 41,-2 0 1,5-3 33,-5 8 0,7-1-3,-2 11 0,3 1 51,2 4 1,0 3 6,0 6-89,0 7 2,0-5-67,0 11 136,7-5 0,-5 9 21,2 3 1,3-2-31,-2 7 0,1-5-3,-1 5 0,-3-5-20,3 4 0,1 1-1,-1 5 1,5 0 34,-5-1 1,5 1 6,-5 0 1,4-1 102,-4 1 0,7 5-18,-2-1 0,3 3-31,1-3 0,1 4-33,0 6 0,1 2 6,4 4 1,-2-3 38,6 8 1,-4 4-1,4 5 0,1 1-35,4-1 0,-3 4-6,4 5 0,-9-4-55,8 0 1,-3-6-15,4 1 1,-6-4-11,1-1 0,-6-6 89,6-4 0,-7-8-5,1-1 1,-2-6-18,-3 6 1,1-7 2,0 1 1,0-7-7,-1-2 0,1-5 11,0 4 1,-6-5 181,1 1 74,-6-4 0,2-2 277,-6-4 0,0 1-168,0-5 0,0-1 40,0-5 0,-2-1-235,-2-4 0,2 2-176,-3-6 0,2 4 119,-2-4 0,3-1-182,-3-4 0,-1-2 103,1-4 0,-5-1 2,5-3 1,-5-8 57,5 3 1,-4-10-16,4 0 1,-7-8 28,3-2 1,-3-11-104,2 2 1,-3-4-159,3 3 1,2 1 109,-2-1 0,2 1-253,-1-1 1,-3 9-157,7 6 0,-5 7 144,6 8 0,-1 6-37,5 4 1,0 14-691,0 6-404,0 9 1431,0-2 0,6 47 0,2 9 0</inkml:trace>
  <inkml:trace contextRef="#ctx0" brushRef="#br0" timeOffset="3010">2733 838 7585,'0'-14'-417,"-5"-1"0,-1 0 1,-1 0 1030,1 1 0,-1 4-176,2 0 1,2 7-102,-7-2 0,5 2 192,-5-2-264,1 3 0,-6-4 39,0 6 1,5 5-105,1-1 0,0 8-95,0-2 1,-3-2 50,7 2 0,-5 1-239,6 9 1,-6-2 101,5 6 0,0 1-92,5 4 0,-5 7 51,0 3 1,0 5 16,5 5 1,0-1-67,0 5 1,0 6 56,0 5 0,5 6 10,0-1 1,7-2 50,-3 1 0,4-2 1,2-3 1,5-1 70,-1-13 0,2 5 153,-1-5 0,1-1-102,4-9 0,3-5 113,-4-9 0,-1-4-88,1-6 1,-1-2 4,2-4 1,-2-4 8,-4-10 0,-1-4-13,7-11 1,-6-3-34,6-6 1,-7-1-66,1 1 1,-1-2-139,2-3 1,-4 1 103,4-6 1,-4 6-157,-1-1 0,0-2 100,-1 2 1,1-6 54,0 6 1,-2 0-18,-3 4 1,1-4 89,-6 0 1,5-7 128,-5 2 0,0 3-77,-5 2 0,0-4 123,0-1 0,-7-4-265,-3-1 1,-3-1-114,-2-4 0,-1-4-110,-3-6 0,1 1-81,-7-1 1,5-5-145,-4 1 1,-1-1 115,-4 5 1,1 2-43,4 3 1,-4 5 137,4 10 1,1 4 210,-2 11 1,6 9-122,-6 10 1,7 7 34,-2 8 0,-2 6-311,-3 14 0,2 5 30,-1 5 1,1 2-27,-2 2 1,-1-3-79,7 3 1,-1-10-1006,5 6 1455,1-8 0,12-9 0,4-2 0</inkml:trace>
  <inkml:trace contextRef="#ctx0" brushRef="#br0" timeOffset="4161">3424 500 8215,'0'-10'260,"0"1"50,0 5 0,0-4 271,0 3 0,0 4-251,0-6-220,0 0 196,0 6-170,0-6 1,5 19 51,0 2 1,6 11-29,-1-1 0,8 11-54,2 4 1,4 10 6,-4 5 1,6 5-40,-2 4 0,4 4-252,1 7 0,1-1 246,-1 1 0,-4-7-184,-1-4 0,-6-9-24,2-5 0,1-8 54,-1-2 0,-1-8 30,-4-1 0,-5-2 30,-1-9 0,1 1-9,5-6 0,-5 0 28,0-5 0,-7-1-10,2-3 160,3-3 1,-5 3-16,7-10 1,-7 2 4,2-7 0,-3 0-85,-2-5 0,1 1-29,4-1 0,-3-5 6,3 1 0,-4-7-2,-1 1 0,0 2-47,0-1 1,0-1-145,0-4 1,0 0 123,0-1 0,0 2-138,0 4 1,0 1-43,0 3 0,0 4 70,0-3 1,2 2-75,3 2 67,-3 7 82,11-5 0,-10 12 12,7-4 0,-5 5-3,4 5 1,-4 3-1,5 6 0,-5 3 9,5 2 1,-2 3 141,2 2 0,3 9-76,-3-4 1,3 4 10,1-4 1,1-1-14,0-3 0,-2 2 11,-3-2 0,3-4 78,-3-1 1,-2-6 511,2-4-341,-1 3 1,4-18 128,-3 0 1,2-8-66,-7-6 1,1-6-115,-1-9 0,-3-4-192,3-6 0,1 0 94,-1 0 0,5-2-38,-5-3 1,1-1 79,-1-4 1,-2-5-22,7 0 1,-7-1-13,2-9 0,-3 6 129,-2-6 0,0 0-267,0-4 0,0 4-30,0 1 1,0 10-160,0 0 1,0 9-7,0 0 0,0 16-780,0 9 268,0 6 131,0 3 1,0 5-826,0 0 1415,0 7 0,13-23 0,3 1 0</inkml:trace>
  <inkml:trace contextRef="#ctx0" brushRef="#br0" timeOffset="4725">4806 397 8165,'-9'0'-89,"-4"0"84,12 0 0,-7 0 529,3 0 303,3 0-2303,-4 0 1018,19 0 458,-10 0 0,43 26 0,-6 7 0</inkml:trace>
  <inkml:trace contextRef="#ctx0" brushRef="#br0" timeOffset="5260">4864 970 7994,'0'-8'644,"0"2"1,0 4-254,0-3 32,0 4 36,0-6-107,0 1-286,0 4-1035,0-5 1,13 14 0,4 1 0</inkml:trace>
  <inkml:trace contextRef="#ctx0" brushRef="#br0" timeOffset="5719">4806 368 8081,'-9'6'-1907,"1"-2"1843,3 5 47,4-5 301,-6 9 59,1-5 1,4 2-133,-3 0 0,-1-6 415,1 6-452,0-7-26,5 11-43,0-13 190,0 12 76,0-11 43,0 4-530,6-6 134,-4-6 1,5 3-276,-7-7 248,0 7 1,4-6-238,1 4-108,0 4 139,-5-6 1,7 20 0,1 4 0</inkml:trace>
  <inkml:trace contextRef="#ctx0" brushRef="#br0" timeOffset="6070">4864 882 8093,'-8'0'-620,"2"2"850,6 3 256,-7-4-103,6 6-6,-6-7-341,7 0 1,2-5-188,3 0 1,-4-1-161,4 1 252,3 3 59,-6-4 0,24 12 0,-1 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9:25:35.984"/>
    </inkml:context>
    <inkml:brush xml:id="br0">
      <inkml:brushProperty name="width" value="0.17143" units="cm"/>
      <inkml:brushProperty name="height" value="0.17143" units="cm"/>
    </inkml:brush>
  </inkml:definitions>
  <inkml:trace contextRef="#ctx0" brushRef="#br0">339 1764 8340,'-8'7'-45,"1"-6"0,5 6-33,-2-7 343,2 0 118,-5 0 189,1 0-22,4 0-102,-4 0 58,-1 0-35,6 0 43,-6 0-255,7 7 0,2 1-22,3 6 0,3 8 12,6 2 0,3 5-23,2 6 0,6 4-21,9 10 1,-1 10-104,6 9 0,7 6-326,8 4 1,-4-3 149,-1 4 0,-3-4 163,-2-2 0,0-4-197,0 0 1,-6-14 186,-4-1 0,-9-7-35,-6-3 0,-1 1-80,2-1 0,-4-8 12,4-7 1,-9-1-366,-1-9 1,-2 1-10,2-5-1157,3-7 662,-11-2 64,4-6 1,-6-6 248,0-4 1,-6-5 579,-4-4 0,-42-43 0,20 22 0,0 1 0</inkml:trace>
  <inkml:trace contextRef="#ctx0" brushRef="#br0" timeOffset="624">15 2029 6519,'0'8'1292,"-6"5"-1038,4-11 1,-4 6 195,6-3 41,0-4 1841,0 6-1899,6-7 0,2-5 122,7 0 1,1-11-138,4 1 0,-2-9 66,7-1 0,-6-3-232,6-1 1,1-7-27,8-3 1,-3 0-330,3-5 0,-3 9 8,-1-4 1,-2 6 78,-4 4 0,2 1-288,-6 4 0,-1 2-457,-4 8 0,0 1 217,0 3 1,-1-2-313,1 8 0,-5-6-524,0 5-178,-1-7 1558,6 11 0,26 33 0,6 17 0</inkml:trace>
  <inkml:trace contextRef="#ctx0" brushRef="#br0" timeOffset="1684">1756 2646 8305,'0'15'-165,"0"0"-100,0-1 520,0 1 0,0-5 179,0 0-313,0-7 0,0 2 487,0-10-320,0-3 1,0-2-17,0 0 1,-2 0 142,-3-4 1,4-6-165,-4 0 0,-3-1 12,-2 2 0,2-3-111,-2-2 0,0-4-26,-5 4 1,2-9-223,3-1 1,-4-7 112,-1 2 0,0-9-201,-4-1 0,1-6-17,-2 1 0,2-8-165,-6-2 0,-1-5 82,-4 6 0,4-1-83,1 5 1,4 2 242,-4 3 1,4-1 60,-4 6 0,6 1-9,-2 9 1,4 3 5,1 7 0,2-6 194,3 1 0,-3 0-147,3 5 0,2-1 143,-2 1 1,5 1-93,-4 3 0,5 3 55,-1 2-82,4 4 1,1-6-44,0 8 6,0 6-67,0-6-17,0 13-137,0-6 117,0 1 172,0 4 0,1-4-22,4 6 1,-1 0 6,5 0 1,-4 1-29,5 4 1,0-2 9,5 7 1,-6-5 4,1 5 1,0-5 6,5 5 0,-1-5 29,1 4 1,0 1 4,0 5 1,1 1 90,3 4 0,3-2-118,2 6 1,4 1 6,-4 4 0,6 7 2,4 3 0,-1 4 8,6 1 1,-5 0-59,6 0 1,-1 7-13,5 3 0,-5-4 22,0-1 1,-6-5-13,1-5 0,-1 2 156,1-6 0,-8-1-90,4-5 1,-11-6 36,1-3 0,-4-4-89,-1-1 1,-5-2-18,-1-3-20,1 3-234,5-5 19,0 7-136,-1-1 0,-4-1-104,0-3 1,-7-2-271,2-3-136,3-3 390,-6 4 515,4-6 0,-25-26 0,-6-6 0</inkml:trace>
  <inkml:trace contextRef="#ctx0" brushRef="#br0" timeOffset="2032">1579 1970 8221,'-8'0'123,"2"0"2848,6 0-2411,0-6 1,6 2-400,4-6 0,-2 2 0,2-3 0,1-1-115,3-4 0,-1 1-499,-4-4 0,6-4-17,0-2 1,-1-2-684,6-3 0,1-4 1153,-1 0 0,52-20 0,8 0 0</inkml:trace>
  <inkml:trace contextRef="#ctx0" brushRef="#br0" timeOffset="2775">2256 574 8189,'-9'0'0,"1"0"-317,3 0 0,2 0 400,-7 0 0,5 0 355,-4 0 1,4-5-172,-5 0 1,5 0 30,-5 5 0,5 0 127,-5 0 0,7 0 19,-10 0-285,5 0 20,-7 0 10,1 0 0,-1 6-126,0 4 0,5 3 20,1 2 1,4 0-112,-5-1 0,7 8 74,-2 2 0,-2-1-59,2 2 1,0-3 45,5 3 0,2 6-175,3-7 1,3 7 61,7-6 1,1 3 9,4 1 1,-2-4 43,6-1 0,1-6-52,4 2 1,2-4-144,3-1 0,-1-1 168,6 1 1,5 1-15,5 4 1,2-4-34,-2 4 1,-3 1-96,3-1 0,-5 1 296,-5-1 0,2-2 50,-7 6 0,-4-4 202,-6 4 0,-6-4-35,2 4 0,-7-4 147,1 4 1,-7-1-134,8 2 0,-9 1-24,4-7 1,-5 6-104,5-5 1,-5 4 3,4-4 1,-5 4-107,1-4 1,-4 1 33,-1-1 1,-1-2 1,-4 6 0,-4-6-115,-5 2 1,-3-4-210,-2-1 1,2-1-143,-2 1 1,-2-7-416,1-3 0,-4-3 285,4-2 0,0-2-758,6-3 1215,-1-3 0,7-72 0,1-16 0</inkml:trace>
  <inkml:trace contextRef="#ctx0" brushRef="#br0" timeOffset="3474">2844 221 8101,'-15'-15'-1490,"2"5"1521,3 1 0,-1 4 528,6-5 1,-2 7-245,2-2 0,4 1-45,-4 0 1,1 2 253,0-3-158,2 3 40,-5 2 1,9 5-211,3 0 1,3 12 35,7-3 1,4 11-71,1-1 0,6 12-77,-1 8 1,9 4-67,5 10 0,0 1-64,5 15 1,-3-7-252,8 11 1,2-8 189,-2 4 1,-5-6 54,-5-4 1,-6-10-95,1 0 1,-9-13 67,-6-7 1,2-1 0,-1-2 0,-2-2-411,-2-6 122,-1-5 1,0-5-923,-1-3 173,-5-4 452,4-6 662,-12 0 0,12-26 0,-4-6 0</inkml:trace>
  <inkml:trace contextRef="#ctx0" brushRef="#br0" timeOffset="4126">3343 897 8110,'-8'0'-566,"2"-7"570,-1 6 13,5-6 123,-4 7 259,6 0 234,0-6-441,0 4 0,0-6 9,0 3 0,0-3 0,0-7 0,0 1 202,0-1 1,0-6-159,0-4 1,0-9 129,0-5 0,2-9-87,2-1 1,-2-6-56,3 1 0,2-3-207,-3-2 0,1 7 7,-5 3 0,5 3-64,0 2 0,0 6-60,-5 4 0,0 9-630,0 6 84,0-4-289,0 7-733,0 1 1203,0 8 1,0 9 455,0 3 0,13 36 0,3 14 0</inkml:trace>
  <inkml:trace contextRef="#ctx0" brushRef="#br0" timeOffset="4603">3387 838 8110,'-1'-8'-1991,"-4"3"3198,3 4 534,-4 1 0,17 0-1485,4 0 0,8 4 14,-4 1 1,7 7 94,-1-2 1,3 3-79,1 1 1,2-2-24,3 2 0,-1-5-86,6 10 1,0-6-164,6 7 1,-6-4 92,0-1 1,-5 0-226,5-1 0,-6 1-1,1 0 1,-7-1-232,-3 1 1,-6 0 6,2 0 0,-4-2-555,-1-4-666,-1 4 382,1-11 397,-7 5 0,-1-16 4,-7-5 780,0-1 0,-13-32 0,-4-1 0</inkml:trace>
  <inkml:trace contextRef="#ctx0" brushRef="#br0" timeOffset="5037">3858 221 7988,'-8'0'-89,"-1"0"933,5 0-208,2 0-2287,-5 0 1651,20 0 0,30 19 0,19 6 0</inkml:trace>
  <inkml:trace contextRef="#ctx0" brushRef="#br0" timeOffset="5428">4137 618 8101,'0'8'628,"0"5"1,0-10-299,0 7-516,0-7 186,0 4 0,7-33 0,1-7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9:25:58.748"/>
    </inkml:context>
    <inkml:brush xml:id="br0">
      <inkml:brushProperty name="width" value="0.17143" units="cm"/>
      <inkml:brushProperty name="height" value="0.17143" units="cm"/>
    </inkml:brush>
  </inkml:definitions>
  <inkml:trace contextRef="#ctx0" brushRef="#br0">15 0 8069,'0'10'-380,"0"0"705,0-7 62,0 10-314,0-4 0,0 0 93,0 1 1,-5-5-70,0 5 107,0-7-27,5 10 72,0-11 265,0 4 0,5-12-358,0-4-109,0 4 0,-5-3 28,0 4-273,0 4-559,0-6-92,0 1-362,0 4 1211,0-4 0,7 6 0,1 0 0</inkml:trace>
  <inkml:trace contextRef="#ctx0" brushRef="#br0" timeOffset="449">294 441 7365,'-8'0'1116,"-5"0"-832,12 0 0,-6 2 81,7 3-182,0-3 0,0 6 36,0-3 128,0-4 82,0 6-76,7-7-329,1 0 0,5-7-25,-3-2 0,1 0-236,-6 0 1,5-1 130,-5-5 106,0 7 0,1-18 0,2 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9:26:07.888"/>
    </inkml:context>
    <inkml:brush xml:id="br0">
      <inkml:brushProperty name="width" value="0.17143" units="cm"/>
      <inkml:brushProperty name="height" value="0.17143" units="cm"/>
    </inkml:brush>
  </inkml:definitions>
  <inkml:trace contextRef="#ctx0" brushRef="#br0">706 30 8073,'-8'-7'15,"0"5"147,3-2 1,4 0 237,-4-1-174,-4 4 1,6-6 218,-7 7 16,7 0 33,-10 0-271,5 0 0,-7 0-14,1 0 1,4 0-89,0 0 0,0 2 0,-5 1 1,-1 4-1,-2 1 0,-1 3 244,1 2 1,-5 2-166,-2 0 1,2 4-56,-1 1 1,4-1 22,-4-4 0,1 5-52,-2-1 0,4 1-7,6-5 1,1 4-182,-1 1 0,-5 1-70,1-1 0,-1-4-77,6 4 0,0 2 125,5 3 1,-4-2-95,3 1 1,-3 1 53,-2 4 1,0 1 35,1-1 1,1 5 50,3 1 1,-2-1 0,7-5 1,1 6 78,4-1 1,-5 5-129,0-5 1,0 1 6,5-6 1,0 2-27,0 3 1,0-3-165,0 4 0,0 1 146,0-2 0,0 2-34,0-2 1,0-3 119,0 4 1,0-4 156,0-2 1,0 0 1,0 1 0,0-2 2,0-4 1,1 2 154,4-6 0,-1 4-121,5-4 0,0 1 37,0-1 0,4-4-80,-3 4 1,3-2 9,2 1 1,1-2-61,4 2 1,-4 2-105,4-1 0,-2 0-24,1-6 0,-2 6 38,2-1 0,-1-4 31,2-5 0,-4-2-13,4 2 0,-4-2-98,-1-3 0,0-3 48,-1 3 0,3-5-13,2-5 0,-2 3-68,2-3 1,-7-1-207,-3 1 0,1-7-17,5 2 0,0 2-283,-1-2 0,-4 2 653,0-2 0,19-3 0,11 5 0</inkml:trace>
  <inkml:trace contextRef="#ctx0" brushRef="#br0" timeOffset="524">1015 1529 8317,'-8'6'567,"0"-2"-236,3 5 0,3 3 99,-3 8 0,-1-3-237,1 8 0,-7 4 29,3 6 0,0 10-303,0-1 1,1-1-270,-2-4 0,-2-5-951,7 6 1301,0-14 0,5-18 0,0-18 0</inkml:trace>
  <inkml:trace contextRef="#ctx0" brushRef="#br0" timeOffset="1689">1383 162 7006,'6'-8'477,"-4"1"0,4 6 317,-6-4-500,7 3 0,-4-5 590,7 7-158,-7 0-536,10 0 0,-5 2-139,7 3 1,-5 3 109,0 7 0,1 0-144,9-1 1,-4 7 74,4 4 0,-2 8-87,1 1 1,-1 12 0,5-1 0,-2 6-113,-3 5 1,-1 6 108,-3 1 0,1 1 0,-2-7 0,-3-1 143,-5-2 1,1-12-152,-1 2 1,0-3 0,-5 3 0,0-6 9,0-4 1,0-1-116,0 1 1,0-1 53,0 6 0,0-7-183,0 3 1,0-3 134,0 3 1,-2-9 60,-3 3 1,2-4 10,-7-1 0,6 2-112,-6-6 1,5 0 8,-5-6 1,5 1 44,-5 0 0,5-1-86,-4 1 0,0 0 51,0-1 0,-4 0-176,3-5 1,-2 4 66,3-3 0,-4-2 128,3 2 1,2-7-85,-2 2-34,6-3 149,-9-2 0,7-7-39,-4-2 0,-1-4 57,6-2 1,-2-1 181,2-4 0,4 4-135,-4-4 1,3-1 223,2 1 1,0-4 24,0 4 1,0-6-13,0 1 0,0 3-71,0-3 1,0 1 65,0-6 1,0 1-96,0-1 1,2-4 8,3 0 1,-4-5-23,4 4 0,2-6-3,-2 2 0,6 2 39,-1-2 0,-2 1-55,2-1 1,0-2 4,4 7 1,1-7-39,0 2 0,-1-4-143,1-1 1,0 5 105,0 0 0,1 4-128,3-4 1,-2 2 55,2-3 1,-2 4 77,-3 7 1,1 5 70,0-1 0,-2 1-90,-3-6 1,3 6 20,-3-1 0,3 7-146,1-1 0,-4 4-555,0 5 442,0-3 0,0 11-534,-1-3-161,-5 4 922,9 1 0,-12 26 0,6 7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9:26:03.309"/>
    </inkml:context>
    <inkml:brush xml:id="br0">
      <inkml:brushProperty name="width" value="0.17143" units="cm"/>
      <inkml:brushProperty name="height" value="0.17143" units="cm"/>
    </inkml:brush>
  </inkml:definitions>
  <inkml:trace contextRef="#ctx0" brushRef="#br0">883 103 8344,'0'-10'-46,"0"1"0,0 4 60,0-5 1,-5 5 236,0-5 0,0 5 579,5-4-10,0 5-119,0-9-56,0 12-292,0-12 1,-1 11 320,-4-3-201,3 3 0,-11 2-426,5 0 0,-7 5 54,0 0 1,-4 11-105,-1-1 1,-6 10 102,2-1 0,1 4-100,-2 1 1,-4 7 65,-5 3 0,-2 4-203,1 1 1,-2 7 151,-7 3 0,0 9-149,-1 6 1,6-2-255,0 1 0,1 1 312,-1 5 0,3 1 45,7 3 1,4-9 32,1-1 1,6-6-15,-2-3 0,4 0 32,1 0 0,6-1 27,-1 1 0,6-6-68,0-4 1,2-4 8,2-1 0,0-6-55,0-4 1,6-9 100,4-6 0,5-2 206,5-3 1,1-1-227,3-3 0,4 2 5,-3-7 0,4 4-22,5-4 1,-3 0 6,4-5 1,-3 0-58,3 0 1,2-6-143,7-4 1,-1-5 150,-4-4 1,3 1-33,-2-7 0,-5 2 106,0-1 1,1 1-37,-2 3 1,0 2 9,-4-6 1,-1 6-42,1-2 1,4-1 10,0 1 1,2-4-50,-2 4 1,-1-6-10,6 2 1,-6 1-7,1-2 0,-3 7-32,-1-1 1,-3-3 175,-2 3 0,-6 4-45,-9 5 0,2 5 302,-7-4-273,6-1 0,-4 0 145,2 0 0,-2 5-80,-7-4 42,0 5 228,6-9-281,-4 5 1,5-2-12,-7 0 1,0 6 78,0-6 11,0 7-83,0-11 1,0 11 90,0-7-44,0 7 1,-2-8 130,-3 6 60,3 0 0,-6 0 216,3 0 121,4 0-219,-12-1 250,4 4-472,-5-11 1,-1 10 18,0-7 1,1 5-68,-1-5 1,0 7-147,1-2 1,-6-2 19,0 3 1,-4-3 33,4 2 0,-6 4-198,2-4 1,1 3-26,-2 2 1,6-5-653,-6 0 171,7 0 0,-3 5-1678,6 0 157,7 0 1415,2 0 0,45-6 0,10-2 0</inkml:trace>
  <inkml:trace contextRef="#ctx0" brushRef="#br0" timeOffset="597">1721 1059 8281,'-7'8'-1635,"4"3"1516,-7-6 855,7 0 40,-4-5-85,1 7 320,4-6-591,-4 6 0,6-6 575,0 4-632,0-3 1,0 11 39,0-3 1,0 5-91,0 4 0,0 4 16,0 6 0,0 2-293,0 4 0,0 2-35,0 7 1,0 0-126,0 1 0,-2-1-125,-3 0 0,3-3-339,-2-7 1,2-1 234,2-14 1,0 1-782,0-6 1134,0-5 0,6-55 0,3-19 0</inkml:trace>
  <inkml:trace contextRef="#ctx0" brushRef="#br0" timeOffset="858">1633 603 7986,'-9'0'-298,"3"0"298,6 0 0,39 0 0,10 0 0</inkml:trace>
  <inkml:trace contextRef="#ctx0" brushRef="#br0" timeOffset="1775">2044 1117 8276,'-8'-6'-96,"1"4"528,7-11-71,0 12 1101,0-6-1334,0 20 1,2-3-151,3 10 1,-3-2-35,2 1 0,0 4-73,1 6 1,-2 2 62,7 4 0,-5 2-119,4 7 0,-4 0 105,5 1 1,-5-3-59,5-3 0,-2 2-83,2-7 1,1 1 107,-6-6 1,5-6 74,-5-3 1,1-9 21,-1-1 44,-3-7 0,4 4 135,1-21 1,-5 5-106,2-11 1,3-1 149,-2 1 0,6-8-9,-1-1 0,-2 0-66,2-6 1,5-2 23,4-2 0,3-5-179,-3-5 0,-1 3-183,7-3 1,-2-2-171,1 2 1,4 0-1159,-4 5 1533,4 0 0,15 0 0,2 0 0</inkml:trace>
  <inkml:trace contextRef="#ctx0" brushRef="#br0" timeOffset="2475">2617 1382 6456,'10'0'450,"0"0"0,-5 2 169,5 3-418,-7-4 1,10 6-19,-3-7 0,-2 1 15,2 4 1,0-3-149,4 3 0,1-4 16,0-1 0,-1 0-96,1 0 0,5 0 127,-1 0 0,3-6-160,-3-4 0,-1-3 102,7-2 1,-7 1-37,1-1 1,-3-1 19,-1-4 0,0 2-47,0-6 0,-2 6 44,-4-2 0,3-1 21,-7 1 0,0-4-83,-5 4 1,0 0 88,0 6 1,0-1 2,0 0 1,-2 6-34,-3-1 1,-3 2-3,-7-2 1,1 3-45,-1 7 0,0-1-12,0-4 1,1 3 5,-1-3 0,-5 4-135,1 1 0,-1 4 21,6 1 1,-3 5 153,-2-5 0,2 7-4,-2-3 1,2 4 5,3 2 1,1 1 134,3 4 0,-3-2-128,3 6 0,2-4 18,-2 5 0,7-1 138,-2 5 0,3 1-10,2-1 1,0 1 65,0-1 1,5 0-137,0 1 1,6-2 6,-1-4 0,8 2-100,2-6 0,6 4-175,-2-4 0,-1-5 105,2-6 0,-1 1-111,6 5 1,-1-5-575,0 0 0,1-7 758,-1 2 0,14-17 0,2-4 0</inkml:trace>
  <inkml:trace contextRef="#ctx0" brushRef="#br0" timeOffset="3418">3352 941 7717,'0'10'-393,"0"0"0,0-5 536,0 4 1,2-4 0,3 5 1,-3 0-61,2 5 1,-2-1-115,-2 1 1,0 0 115,0-1 1,0 3-18,0 2 1,0-2-33,0 2 0,0 2-17,0-1 0,0 5-98,0-6 0,0 2 100,0-1 0,0-2-12,0 6 0,0-6-27,0 2 0,0-4-11,0-1 1,0 0-2,0-1-28,0 1 22,0 0 126,7-7 5,-6-1-39,6-7 24,-7 0-60,0-7-58,6-1 13,-4-7 1,4 0-1,-6 1 0,2 4 43,3 0 0,-3 0-1,3-4 1,-4 4-24,-1 0 1,5 0 4,0-4 1,1-1 12,-1 0 1,-3 0 8,3 1 1,1-1-17,-1 0 1,5 1-5,-5-1 0,5 0-23,-5 1 1,5-1 0,-4 2 0,1 1-58,-1 3 0,1 0-89,-2 0 76,3-4 1,2 9-53,-1-6-204,1 7 112,5-3-242,0 6 488,-1 6-115,1 2 0,-2 2 222,-3 0 0,1-5 150,-6 5-82,7-7 1,-9 3-100,7-6 0,-5 5-11,4 0 1,-4 0 23,5-5 1,-5 5-14,5 0 1,-5 2 83,4-3 0,-4 0-108,5 5 1,-5-4-3,5 5 1,-5-5-50,5 5 0,-6-2-15,6 2 1,-7 3 88,2-3 0,2 8 6,-2 1 0,1 1 97,-1-5 1,-3 4-128,3 1 1,-4 1 137,-1-1 1,2-2-121,3 6 1,-3-6-123,2 2 1,-2-2-72,-2 1 1,0-7-209,0 2 1,0-2 111,0 2 209,0-5 0,7-9 0,1-9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9:26:11.153"/>
    </inkml:context>
    <inkml:brush xml:id="br0">
      <inkml:brushProperty name="width" value="0.17143" units="cm"/>
      <inkml:brushProperty name="height" value="0.17143" units="cm"/>
    </inkml:brush>
  </inkml:definitions>
  <inkml:trace contextRef="#ctx0" brushRef="#br0">88 1 7960,'-15'15'286,"1"-1"0,1 1-64,3 0 0,2 4 11,3 1 0,3 4-28,-3-4 0,-1 6-20,1-1 0,0 2-51,5 3 0,0-2-641,0-4 1,0 2 506,0-6 0,13-14 0,3-7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9:26:12.180"/>
    </inkml:context>
    <inkml:brush xml:id="br0">
      <inkml:brushProperty name="width" value="0.17143" units="cm"/>
      <inkml:brushProperty name="height" value="0.17143" units="cm"/>
    </inkml:brush>
  </inkml:definitions>
  <inkml:trace contextRef="#ctx0" brushRef="#br0">251 1485 7975,'0'8'-659,"0"6"828,0-6 167,0 0-42,-7-2-148,5-6 1,-4-1-8,6-4 0,0-3-92,0-7 1,0-1 66,0-4 0,-5-3-101,0-6 0,-1-7 40,1-3 0,1-9 1,-5-1 0,4-11 24,-5 1 0,7-10-13,-2 1 0,3-4-39,2-1 1,0-1-25,0 1 1,2 6-8,3 3 0,-2 10 66,7 5 0,0 3-3,4 2 0,1 13-9,0 7 0,-1 1 1,1 3 1,0 1-13,-1 4 1,1 5-5,0 0 0,0 5-178,-1-4 1,1 0-24,0 0 1,-1 2-160,1 7 0,0-5-88,-1 0 90,1 0 1,-2 12 74,-3 3 1,3 3-98,-3 1 0,-4 6 346,-1 0 0,3 38 0,1 6 0</inkml:trace>
  <inkml:trace contextRef="#ctx0" brushRef="#br0" timeOffset="434">1 1015 8018,'14'-7'81,"1"6"130,0-4 1,0-2 128,-1 2 0,3 1 180,2 4 1,4-5-265,6 0 1,1 0-248,-1 5 0,1-2-260,-1-3 0,0 4 145,1-4 0,-2 3-105,-4 2 1,-3 0 210,-6 0 0,0 13 0,-1 4 0</inkml:trace>
  <inkml:trace contextRef="#ctx0" brushRef="#br0" timeOffset="868">692 1044 8494,'0'10'516,"0"0"0,0 0-301,0 4 1,0 1-17,0 0 1,0 6-1,0 4 0,0 2-282,0 3 1,0-1-187,0 0 1,4-4-264,1-1 0,0-6 316,-5 2 216,0-4 0,7-21 0,1-4 0</inkml:trace>
  <inkml:trace contextRef="#ctx0" brushRef="#br0" timeOffset="1073">706 765 8023,'0'-15'-335,"0"1"1,0 4 540,0 0 1,0 0 465,0-4 0,2 0-1051,3 5 0,-2-3 54,7 7 325,0 0 0,17 32 0,4 5 0</inkml:trace>
  <inkml:trace contextRef="#ctx0" brushRef="#br0" timeOffset="1733">986 1030 8007,'0'14'-475,"0"1"408,0 0 1,0-1-60,0 1 0,0 0 174,0-1 0,0 6 29,0 0 0,0 1 29,0-1 1,0-3-3,0 8 1,0-7-54,0 2 1,0-4-2,0-1 0,0-1-63,0 1 0,0-5-26,0 0 0,1-7 51,4 2-7,-3-4 1,9-7-12,-6-4 0,2-3 0,-4-2 0,3-1-17,3-4 0,-5-1-2,6-3 1,-2-4-6,2 3 1,3-2-18,-3-3 0,2 6 66,-3-1 1,4 2-2,-3-1 1,3-2-1,2 6 1,0-1 9,-1 1 0,-4 6-31,0-1 0,0 0 0,4 5 19,1 4-4,0-1 0,0 12-31,-1 0 0,-6 8 16,-3 2 0,2 1-3,-2 9 1,0-1-1,-5 6 0,0-1 3,0 0 0,0 1-47,0-1 1,0 5-4,0 1 0,0-1 4,0-5 1,0 1-90,0-1 0,0-1-502,0-3 640,0-11 0,6-20 0,2-11 0</inkml:trace>
  <inkml:trace contextRef="#ctx0" brushRef="#br0" timeOffset="2635">2029 1 8072,'0'9'170,"0"1"0,0 2-99,0 7 1,0 6-204,0 9 0,0 10 162,0 10 0,0 5-74,0 5 1,0 4 138,0 11 1,0-4-43,0 3 1,0 0-88,0-4 0,0-5 17,0-16 0,5 1-148,0-10 1,0 2 159,-5-12 1,5 1-15,0-6 0,0-4-32,-5-1 0,0-6-28,0 2 1,1-4-30,4-1 82,-3-1 34,4 1 11,-6-7 1,0-3 35,0-10-16,0-3 1,0-7 3,0 1 0,0-3-30,0-2 0,0 3 5,0-4 0,0 2-10,0-2 1,-5 4-6,1-4 1,-1 4 51,5 1 0,-5 1 22,0-1 1,-2 2 8,2 3 0,2-3-58,-7 3 1,5 2 5,-4-2 1,4 5 19,-5-4-29,0 5 0,-5-2-17,1 6 1,-1 0-95,0 0 0,-4 1 34,-1 4 0,1 0 43,4 10 1,0-4-5,0 9 1,1 3-8,-1 1 0,2-1 6,3 2 1,-3-1-17,3 6 1,-1-1 0,1 0 0,4 1 62,6-1 1,0-4 178,0-1 0,1-1 60,4 2 1,0-4-113,10-7 1,-4 1 94,9 0 0,1-5-186,-1-1 1,4-5-66,-4 1 0,6-4 51,-2-1 0,-1-8-142,2-7 1,-3-6-452,3-8 1,1-2 537,-6-4 0,6-35 0,-3-15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09:26:26.137"/>
    </inkml:context>
    <inkml:brush xml:id="br0">
      <inkml:brushProperty name="width" value="0.17143" units="cm"/>
      <inkml:brushProperty name="height" value="0.17143" units="cm"/>
      <inkml:brushProperty name="color" value="#257A95"/>
    </inkml:brush>
  </inkml:definitions>
  <inkml:trace contextRef="#ctx0" brushRef="#br0">1 529 8012,'0'10'-231,"0"0"485,0-7 0,0 5 317,0-3 118,6-3-405,3 11 0,7-5-29,4 7 0,-4 1-75,4 4 1,2-2 28,3 6 0,3 6-51,1 4 0,-4 0-117,-1-4 0,-1 4 32,1 0 1,3 0-206,-8-4 1,1-1-194,-6 1 0,1-6 100,0 1 1,4-2-84,1 1 0,-5-1 128,-5-3 1,-1-4-35,6 3 0,-2-7-276,-3-2-458,3-7-3,-5 3 951,7-6 0,-7-32 0,-1-9 0</inkml:trace>
  <inkml:trace contextRef="#ctx0" brushRef="#br0" timeOffset="540">515 515 7476,'-6'8'294,"4"-2"77,-4 1-210,6-6 0,-2 6 200,-3-7-53,4 0-6,-6 7-222,7-6 0,-2 6 5,-3-7 0,4 1 10,-4 4 0,2 2 11,-2 3 0,-2 4-118,-3 1 1,-3 3 99,4 11 0,-9-1 8,-2 11 1,-4 1-22,4 4 1,-5 5-4,6 0 1,-6-2-173,6-8 0,-6 2-80,6-7 0,2 1-189,3-6 1,7-1 57,-8-4 0,4 4-106,-4-3 1,2-4 86,3-2 1,-3 3-32,4-3 0,0-1-88,0-8 350,5 3 99,-2-11 0,6-2 0,13-41 0,3-15 0</inkml:trace>
  <inkml:trace contextRef="#ctx0" brushRef="#br0" timeOffset="1132">765 15 7210,'-8'6'257,"2"-4"0,6 6 13,0-3-157,0-3 0,0 11-64,0-3 1,4 3 0,3 1 0,1 3-137,4 2 0,-4-1-122,2 7 1,-1-1 128,6 6 0,0-1-94,-1 0 1,-4-4-41,0-1 0,-2-6 214,2 2 0,3-4 0,-5-1 0</inkml:trace>
  <inkml:trace contextRef="#ctx0" brushRef="#br0" timeOffset="1501">986 0 7558,'-5'10'242,"0"0"1,-2-5-50,3 4 0,0 1-108,-6 5 1,6 0-185,-6-1 0,0 6 6,-5 0 1,1 7 4,-1 3 1,2-1 27,3 5 1,-3-3-155,3-1 0,-3-6 34,-2 1 1,7-2-425,3 1 341,-3-3 263,7-6 0,-6-20 0,7-5 0</inkml:trace>
  <inkml:trace contextRef="#ctx0" brushRef="#br0" timeOffset="1943">692 265 9403,'16'-2'325,"4"-3"1,-4 4-274,4-4 0,1-2-440,-2 2 388,8 0 0,35 12 0,16 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7:47.555"/>
    </inkml:context>
    <inkml:brush xml:id="br0">
      <inkml:brushProperty name="width" value="0.1" units="cm"/>
      <inkml:brushProperty name="height" value="0.1" units="cm"/>
    </inkml:brush>
  </inkml:definitions>
  <inkml:trace contextRef="#ctx0" brushRef="#br0">0 0 24575,'659'0'0,"-615"3"0,0 2 0,71 16 0,-74-12 0,34 10 0,-50-12 0,1-1 0,0 0 0,29 1 0,-17-6-1365,-4 0-5461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07:48.860"/>
    </inkml:context>
    <inkml:brush xml:id="br0">
      <inkml:brushProperty name="width" value="0.1" units="cm"/>
      <inkml:brushProperty name="height" value="0.1" units="cm"/>
    </inkml:brush>
  </inkml:definitions>
  <inkml:trace contextRef="#ctx0" brushRef="#br0">118 331 24575,'0'-7'0,"0"-9"0,-7-2 0,-3-5 0,1-6 0,-5-4 0,0-4 0,2-3 0,-4 6 0,1 1 0,3 0 0,3 5-8191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I’m Eli, today I will be talking about extracting randomness from </a:t>
            </a:r>
            <a:r>
              <a:rPr lang="en-US" dirty="0" err="1"/>
              <a:t>samplable</a:t>
            </a:r>
            <a:r>
              <a:rPr lang="en-US" dirty="0"/>
              <a:t> distributions. This is joint work with Marshall Ball, Dana </a:t>
            </a:r>
            <a:r>
              <a:rPr lang="en-US" dirty="0" err="1"/>
              <a:t>Dachman-Soled</a:t>
            </a:r>
            <a:r>
              <a:rPr lang="en-US" dirty="0"/>
              <a:t>, and </a:t>
            </a:r>
            <a:r>
              <a:rPr lang="en-US" dirty="0" err="1"/>
              <a:t>Saaachi</a:t>
            </a:r>
            <a:r>
              <a:rPr lang="en-US" dirty="0"/>
              <a:t> </a:t>
            </a:r>
            <a:r>
              <a:rPr lang="en-US" dirty="0" err="1"/>
              <a:t>Mutreja</a:t>
            </a:r>
            <a:r>
              <a:rPr lang="en-US" dirty="0"/>
              <a:t>.</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Towards this end, Levin, </a:t>
            </a:r>
            <a:r>
              <a:rPr lang="en-US" dirty="0" err="1"/>
              <a:t>Trevisan</a:t>
            </a:r>
            <a:r>
              <a:rPr lang="en-US" dirty="0"/>
              <a:t>, and </a:t>
            </a:r>
            <a:r>
              <a:rPr lang="en-US" dirty="0" err="1"/>
              <a:t>Vadhan</a:t>
            </a:r>
            <a:r>
              <a:rPr lang="en-US" dirty="0"/>
              <a:t> developed the notion of a </a:t>
            </a:r>
            <a:r>
              <a:rPr lang="en-US" dirty="0" err="1"/>
              <a:t>samplable</a:t>
            </a:r>
            <a:r>
              <a:rPr lang="en-US" dirty="0"/>
              <a:t> source. A </a:t>
            </a:r>
            <a:r>
              <a:rPr lang="en-US" dirty="0" err="1"/>
              <a:t>samplable</a:t>
            </a:r>
            <a:r>
              <a:rPr lang="en-US" dirty="0"/>
              <a:t> source X is any distribution resulting from applying a small circuit C to the uniform distribution. </a:t>
            </a:r>
          </a:p>
        </p:txBody>
      </p:sp>
      <p:sp>
        <p:nvSpPr>
          <p:cNvPr id="4" name="Slide Number Placeholder 3"/>
          <p:cNvSpPr>
            <a:spLocks noGrp="1"/>
          </p:cNvSpPr>
          <p:nvPr>
            <p:ph type="sldNum" sz="quarter" idx="5"/>
          </p:nvPr>
        </p:nvSpPr>
        <p:spPr/>
        <p:txBody>
          <a:bodyPr/>
          <a:lstStyle/>
          <a:p>
            <a:fld id="{5A9B2C62-FE30-453D-946B-754E9E42C845}" type="slidenum">
              <a:rPr lang="en-US" smtClean="0"/>
              <a:t>10</a:t>
            </a:fld>
            <a:endParaRPr lang="en-US"/>
          </a:p>
        </p:txBody>
      </p:sp>
    </p:spTree>
    <p:extLst>
      <p:ext uri="{BB962C8B-B14F-4D97-AF65-F5344CB8AC3E}">
        <p14:creationId xmlns:p14="http://schemas.microsoft.com/office/powerpoint/2010/main" val="150440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a:t>
            </a:r>
            <a:r>
              <a:rPr lang="en-US" dirty="0" err="1"/>
              <a:t>Trevisan</a:t>
            </a:r>
            <a:r>
              <a:rPr lang="en-US" dirty="0"/>
              <a:t> and </a:t>
            </a:r>
            <a:r>
              <a:rPr lang="en-US" dirty="0" err="1"/>
              <a:t>Vadhan</a:t>
            </a:r>
            <a:r>
              <a:rPr lang="en-US" dirty="0"/>
              <a:t> in 2000 showed that modulo some complexity assumption, extractors for </a:t>
            </a:r>
            <a:r>
              <a:rPr lang="en-US" dirty="0" err="1"/>
              <a:t>samplable</a:t>
            </a:r>
            <a:r>
              <a:rPr lang="en-US" dirty="0"/>
              <a:t> sources DO exist. This in some sense solves our question, since we can argue that </a:t>
            </a:r>
            <a:r>
              <a:rPr lang="en-US" dirty="0" err="1"/>
              <a:t>samplable</a:t>
            </a:r>
            <a:r>
              <a:rPr lang="en-US" dirty="0"/>
              <a:t> sources ARE the most general assumption we can make.</a:t>
            </a:r>
          </a:p>
          <a:p>
            <a:endParaRPr lang="en-US" dirty="0"/>
          </a:p>
          <a:p>
            <a:r>
              <a:rPr lang="en-US" dirty="0"/>
              <a:t>Why is this the case?</a:t>
            </a:r>
          </a:p>
        </p:txBody>
      </p:sp>
      <p:sp>
        <p:nvSpPr>
          <p:cNvPr id="4" name="Slide Number Placeholder 3"/>
          <p:cNvSpPr>
            <a:spLocks noGrp="1"/>
          </p:cNvSpPr>
          <p:nvPr>
            <p:ph type="sldNum" sz="quarter" idx="5"/>
          </p:nvPr>
        </p:nvSpPr>
        <p:spPr/>
        <p:txBody>
          <a:bodyPr/>
          <a:lstStyle/>
          <a:p>
            <a:fld id="{5A9B2C62-FE30-453D-946B-754E9E42C845}" type="slidenum">
              <a:rPr lang="en-US" smtClean="0"/>
              <a:t>11</a:t>
            </a:fld>
            <a:endParaRPr lang="en-US"/>
          </a:p>
        </p:txBody>
      </p:sp>
    </p:spTree>
    <p:extLst>
      <p:ext uri="{BB962C8B-B14F-4D97-AF65-F5344CB8AC3E}">
        <p14:creationId xmlns:p14="http://schemas.microsoft.com/office/powerpoint/2010/main" val="772646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because of the Church-Turing thesis. The Church-Turing thesis says that every physical process in the universe can be simulated by a small classical circuit.</a:t>
            </a:r>
          </a:p>
          <a:p>
            <a:endParaRPr lang="en-US" dirty="0"/>
          </a:p>
          <a:p>
            <a:r>
              <a:rPr lang="en-US" dirty="0"/>
              <a:t>This implies that any physical source of randomness in the universe can be modeled as a </a:t>
            </a:r>
            <a:r>
              <a:rPr lang="en-US" dirty="0" err="1"/>
              <a:t>samplable</a:t>
            </a:r>
            <a:r>
              <a:rPr lang="en-US" dirty="0"/>
              <a:t> source. But there’s one problem</a:t>
            </a:r>
          </a:p>
        </p:txBody>
      </p:sp>
      <p:sp>
        <p:nvSpPr>
          <p:cNvPr id="4" name="Slide Number Placeholder 3"/>
          <p:cNvSpPr>
            <a:spLocks noGrp="1"/>
          </p:cNvSpPr>
          <p:nvPr>
            <p:ph type="sldNum" sz="quarter" idx="5"/>
          </p:nvPr>
        </p:nvSpPr>
        <p:spPr/>
        <p:txBody>
          <a:bodyPr/>
          <a:lstStyle/>
          <a:p>
            <a:fld id="{5A9B2C62-FE30-453D-946B-754E9E42C845}" type="slidenum">
              <a:rPr lang="en-US" smtClean="0"/>
              <a:t>12</a:t>
            </a:fld>
            <a:endParaRPr lang="en-US"/>
          </a:p>
        </p:txBody>
      </p:sp>
    </p:spTree>
    <p:extLst>
      <p:ext uri="{BB962C8B-B14F-4D97-AF65-F5344CB8AC3E}">
        <p14:creationId xmlns:p14="http://schemas.microsoft.com/office/powerpoint/2010/main" val="276027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reasonable chance that the Church-Turing thesis is flat-out wrong. </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a:p>
        </p:txBody>
      </p:sp>
    </p:spTree>
    <p:extLst>
      <p:ext uri="{BB962C8B-B14F-4D97-AF65-F5344CB8AC3E}">
        <p14:creationId xmlns:p14="http://schemas.microsoft.com/office/powerpoint/2010/main" val="2635857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many physicists believe that the universe is quantum, and that quantum mechanics can do things more efficiently than any classical algorithm. Thus, in order to simulate any physical process, we should really need to use some small QUANTUM circuit. This natural idea goes by the name of the Quantum Church Turing Thesis</a:t>
            </a:r>
          </a:p>
        </p:txBody>
      </p:sp>
      <p:sp>
        <p:nvSpPr>
          <p:cNvPr id="4" name="Slide Number Placeholder 3"/>
          <p:cNvSpPr>
            <a:spLocks noGrp="1"/>
          </p:cNvSpPr>
          <p:nvPr>
            <p:ph type="sldNum" sz="quarter" idx="5"/>
          </p:nvPr>
        </p:nvSpPr>
        <p:spPr/>
        <p:txBody>
          <a:bodyPr/>
          <a:lstStyle/>
          <a:p>
            <a:fld id="{5A9B2C62-FE30-453D-946B-754E9E42C845}" type="slidenum">
              <a:rPr lang="en-US" smtClean="0"/>
              <a:t>14</a:t>
            </a:fld>
            <a:endParaRPr lang="en-US"/>
          </a:p>
        </p:txBody>
      </p:sp>
    </p:spTree>
    <p:extLst>
      <p:ext uri="{BB962C8B-B14F-4D97-AF65-F5344CB8AC3E}">
        <p14:creationId xmlns:p14="http://schemas.microsoft.com/office/powerpoint/2010/main" val="740270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do in our work?</a:t>
            </a:r>
          </a:p>
        </p:txBody>
      </p:sp>
      <p:sp>
        <p:nvSpPr>
          <p:cNvPr id="4" name="Slide Number Placeholder 3"/>
          <p:cNvSpPr>
            <a:spLocks noGrp="1"/>
          </p:cNvSpPr>
          <p:nvPr>
            <p:ph type="sldNum" sz="quarter" idx="5"/>
          </p:nvPr>
        </p:nvSpPr>
        <p:spPr/>
        <p:txBody>
          <a:bodyPr/>
          <a:lstStyle/>
          <a:p>
            <a:fld id="{5A9B2C62-FE30-453D-946B-754E9E42C845}" type="slidenum">
              <a:rPr lang="en-US" smtClean="0"/>
              <a:t>15</a:t>
            </a:fld>
            <a:endParaRPr lang="en-US"/>
          </a:p>
        </p:txBody>
      </p:sp>
    </p:spTree>
    <p:extLst>
      <p:ext uri="{BB962C8B-B14F-4D97-AF65-F5344CB8AC3E}">
        <p14:creationId xmlns:p14="http://schemas.microsoft.com/office/powerpoint/2010/main" val="337151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we give a natural definition quantum </a:t>
            </a:r>
            <a:r>
              <a:rPr lang="en-US" dirty="0" err="1"/>
              <a:t>samplable</a:t>
            </a:r>
            <a:r>
              <a:rPr lang="en-US" dirty="0"/>
              <a:t> sources. We say that a classical distribution X is </a:t>
            </a:r>
            <a:r>
              <a:rPr lang="en-US" dirty="0" err="1"/>
              <a:t>samplable</a:t>
            </a:r>
            <a:r>
              <a:rPr lang="en-US" dirty="0"/>
              <a:t> by quantum circuits if there exists a quantum circuit C such that when you measure its output register you get the distribution X.</a:t>
            </a:r>
          </a:p>
        </p:txBody>
      </p:sp>
      <p:sp>
        <p:nvSpPr>
          <p:cNvPr id="4" name="Slide Number Placeholder 3"/>
          <p:cNvSpPr>
            <a:spLocks noGrp="1"/>
          </p:cNvSpPr>
          <p:nvPr>
            <p:ph type="sldNum" sz="quarter" idx="5"/>
          </p:nvPr>
        </p:nvSpPr>
        <p:spPr/>
        <p:txBody>
          <a:bodyPr/>
          <a:lstStyle/>
          <a:p>
            <a:fld id="{5A9B2C62-FE30-453D-946B-754E9E42C845}" type="slidenum">
              <a:rPr lang="en-US" smtClean="0"/>
              <a:t>16</a:t>
            </a:fld>
            <a:endParaRPr lang="en-US"/>
          </a:p>
        </p:txBody>
      </p:sp>
    </p:spTree>
    <p:extLst>
      <p:ext uri="{BB962C8B-B14F-4D97-AF65-F5344CB8AC3E}">
        <p14:creationId xmlns:p14="http://schemas.microsoft.com/office/powerpoint/2010/main" val="3358839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manage to extend </a:t>
            </a:r>
            <a:r>
              <a:rPr lang="en-US" dirty="0" err="1"/>
              <a:t>Trevisan-Vadhan’s</a:t>
            </a:r>
            <a:r>
              <a:rPr lang="en-US" dirty="0"/>
              <a:t> result to our new definition. In particular, we prove that modulo some (different) complexity assumption, extractors for quantum </a:t>
            </a:r>
            <a:r>
              <a:rPr lang="en-US" dirty="0" err="1"/>
              <a:t>samplable</a:t>
            </a:r>
            <a:r>
              <a:rPr lang="en-US" dirty="0"/>
              <a:t> sources exist.</a:t>
            </a:r>
          </a:p>
          <a:p>
            <a:endParaRPr lang="en-US" dirty="0"/>
          </a:p>
          <a:p>
            <a:r>
              <a:rPr lang="en-US" dirty="0"/>
              <a:t>Notably, our extractor is itself classical. This means that our results are still relevant even if we never build quantum computers. All that is necessary to get physical extractors is that physical sources can be MODELED as quantum circuits.</a:t>
            </a:r>
          </a:p>
        </p:txBody>
      </p:sp>
      <p:sp>
        <p:nvSpPr>
          <p:cNvPr id="4" name="Slide Number Placeholder 3"/>
          <p:cNvSpPr>
            <a:spLocks noGrp="1"/>
          </p:cNvSpPr>
          <p:nvPr>
            <p:ph type="sldNum" sz="quarter" idx="5"/>
          </p:nvPr>
        </p:nvSpPr>
        <p:spPr/>
        <p:txBody>
          <a:bodyPr/>
          <a:lstStyle/>
          <a:p>
            <a:fld id="{5A9B2C62-FE30-453D-946B-754E9E42C845}" type="slidenum">
              <a:rPr lang="en-US" smtClean="0"/>
              <a:t>17</a:t>
            </a:fld>
            <a:endParaRPr lang="en-US"/>
          </a:p>
        </p:txBody>
      </p:sp>
    </p:spTree>
    <p:extLst>
      <p:ext uri="{BB962C8B-B14F-4D97-AF65-F5344CB8AC3E}">
        <p14:creationId xmlns:p14="http://schemas.microsoft.com/office/powerpoint/2010/main" val="978495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along the way, we improve </a:t>
            </a:r>
            <a:r>
              <a:rPr lang="en-US" dirty="0" err="1"/>
              <a:t>Trevisan-Vadhan’s</a:t>
            </a:r>
            <a:r>
              <a:rPr lang="en-US" dirty="0"/>
              <a:t> extractor for classically </a:t>
            </a:r>
            <a:r>
              <a:rPr lang="en-US" dirty="0" err="1"/>
              <a:t>samplable</a:t>
            </a:r>
            <a:r>
              <a:rPr lang="en-US" dirty="0"/>
              <a:t> sources by weakening their complexity assumption.</a:t>
            </a:r>
          </a:p>
        </p:txBody>
      </p:sp>
      <p:sp>
        <p:nvSpPr>
          <p:cNvPr id="4" name="Slide Number Placeholder 3"/>
          <p:cNvSpPr>
            <a:spLocks noGrp="1"/>
          </p:cNvSpPr>
          <p:nvPr>
            <p:ph type="sldNum" sz="quarter" idx="5"/>
          </p:nvPr>
        </p:nvSpPr>
        <p:spPr/>
        <p:txBody>
          <a:bodyPr/>
          <a:lstStyle/>
          <a:p>
            <a:fld id="{5A9B2C62-FE30-453D-946B-754E9E42C845}" type="slidenum">
              <a:rPr lang="en-US" smtClean="0"/>
              <a:t>18</a:t>
            </a:fld>
            <a:endParaRPr lang="en-US"/>
          </a:p>
        </p:txBody>
      </p:sp>
    </p:spTree>
    <p:extLst>
      <p:ext uri="{BB962C8B-B14F-4D97-AF65-F5344CB8AC3E}">
        <p14:creationId xmlns:p14="http://schemas.microsoft.com/office/powerpoint/2010/main" val="4057662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assumptions we use?</a:t>
            </a:r>
          </a:p>
          <a:p>
            <a:endParaRPr lang="en-US" dirty="0"/>
          </a:p>
          <a:p>
            <a:r>
              <a:rPr lang="en-US" dirty="0"/>
              <a:t>In the classical settings, we assume that E requires nondeterministic circuits of exponential size. E is the class of all problems solvable in time 2^O(n), and nondeterministic circuits are a circuit-version of NP. </a:t>
            </a:r>
          </a:p>
          <a:p>
            <a:endParaRPr lang="en-US" dirty="0"/>
          </a:p>
          <a:p>
            <a:r>
              <a:rPr lang="en-US" dirty="0"/>
              <a:t>*click* Intuitively, this assumption says that nondeterminism combined with </a:t>
            </a:r>
            <a:r>
              <a:rPr lang="en-US" dirty="0" err="1"/>
              <a:t>nonuniformity</a:t>
            </a:r>
            <a:r>
              <a:rPr lang="en-US" dirty="0"/>
              <a:t> does not speed up all computation.</a:t>
            </a:r>
          </a:p>
          <a:p>
            <a:endParaRPr lang="en-US" dirty="0"/>
          </a:p>
          <a:p>
            <a:r>
              <a:rPr lang="en-US" dirty="0"/>
              <a:t>*click* This assumption has been used elsewhere for </a:t>
            </a:r>
            <a:r>
              <a:rPr lang="en-US" dirty="0" err="1"/>
              <a:t>derandomization</a:t>
            </a:r>
            <a:r>
              <a:rPr lang="en-US" dirty="0"/>
              <a:t> in the nondeterministic setting.</a:t>
            </a:r>
          </a:p>
          <a:p>
            <a:endParaRPr lang="en-US" dirty="0"/>
          </a:p>
          <a:p>
            <a:r>
              <a:rPr lang="en-US" dirty="0"/>
              <a:t>*click* And it is also implied by P = NP. This gives us a win-win situation where if somebody breaks our assumption then they must also show P!=NP.</a:t>
            </a:r>
          </a:p>
        </p:txBody>
      </p:sp>
      <p:sp>
        <p:nvSpPr>
          <p:cNvPr id="4" name="Slide Number Placeholder 3"/>
          <p:cNvSpPr>
            <a:spLocks noGrp="1"/>
          </p:cNvSpPr>
          <p:nvPr>
            <p:ph type="sldNum" sz="quarter" idx="5"/>
          </p:nvPr>
        </p:nvSpPr>
        <p:spPr/>
        <p:txBody>
          <a:bodyPr/>
          <a:lstStyle/>
          <a:p>
            <a:fld id="{5A9B2C62-FE30-453D-946B-754E9E42C845}" type="slidenum">
              <a:rPr lang="en-US" smtClean="0"/>
              <a:t>19</a:t>
            </a:fld>
            <a:endParaRPr lang="en-US"/>
          </a:p>
        </p:txBody>
      </p:sp>
    </p:spTree>
    <p:extLst>
      <p:ext uri="{BB962C8B-B14F-4D97-AF65-F5344CB8AC3E}">
        <p14:creationId xmlns:p14="http://schemas.microsoft.com/office/powerpoint/2010/main" val="20147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philosophical question of this work is the following: if there is no true (i.e. uniform) randomness naturally appearing in the universe, is it still possible to generate our own true randomness (i.e. flip an unbiased coin).</a:t>
            </a:r>
          </a:p>
        </p:txBody>
      </p:sp>
      <p:sp>
        <p:nvSpPr>
          <p:cNvPr id="4" name="Slide Number Placeholder 3"/>
          <p:cNvSpPr>
            <a:spLocks noGrp="1"/>
          </p:cNvSpPr>
          <p:nvPr>
            <p:ph type="sldNum" sz="quarter" idx="5"/>
          </p:nvPr>
        </p:nvSpPr>
        <p:spPr/>
        <p:txBody>
          <a:bodyPr/>
          <a:lstStyle/>
          <a:p>
            <a:fld id="{5A9B2C62-FE30-453D-946B-754E9E42C845}" type="slidenum">
              <a:rPr lang="en-US" smtClean="0"/>
              <a:t>2</a:t>
            </a:fld>
            <a:endParaRPr lang="en-US"/>
          </a:p>
        </p:txBody>
      </p:sp>
    </p:spTree>
    <p:extLst>
      <p:ext uri="{BB962C8B-B14F-4D97-AF65-F5344CB8AC3E}">
        <p14:creationId xmlns:p14="http://schemas.microsoft.com/office/powerpoint/2010/main" val="225068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comparison, </a:t>
            </a:r>
            <a:r>
              <a:rPr lang="en-US" dirty="0" err="1"/>
              <a:t>Trevisan</a:t>
            </a:r>
            <a:r>
              <a:rPr lang="en-US" dirty="0"/>
              <a:t> and </a:t>
            </a:r>
            <a:r>
              <a:rPr lang="en-US" dirty="0" err="1"/>
              <a:t>Vadhan</a:t>
            </a:r>
            <a:r>
              <a:rPr lang="en-US" dirty="0"/>
              <a:t> originally assumed that E was hard for circuits with oracle access to a complete problem for the Sigma_5, the fifth level of the poly hierarchy. And so our result improves the result by </a:t>
            </a:r>
            <a:r>
              <a:rPr lang="en-US" dirty="0" err="1"/>
              <a:t>Trevisan</a:t>
            </a:r>
            <a:r>
              <a:rPr lang="en-US" dirty="0"/>
              <a:t> and </a:t>
            </a:r>
            <a:r>
              <a:rPr lang="en-US" dirty="0" err="1"/>
              <a:t>Vadhan</a:t>
            </a:r>
            <a:r>
              <a:rPr lang="en-US" dirty="0"/>
              <a:t> by approximately 4 and a half levels of the </a:t>
            </a:r>
            <a:r>
              <a:rPr lang="en-US" dirty="0" err="1"/>
              <a:t>polynomal</a:t>
            </a:r>
            <a:r>
              <a:rPr lang="en-US" dirty="0"/>
              <a:t> hierarchy, whatever that means.</a:t>
            </a:r>
          </a:p>
        </p:txBody>
      </p:sp>
      <p:sp>
        <p:nvSpPr>
          <p:cNvPr id="4" name="Slide Number Placeholder 3"/>
          <p:cNvSpPr>
            <a:spLocks noGrp="1"/>
          </p:cNvSpPr>
          <p:nvPr>
            <p:ph type="sldNum" sz="quarter" idx="5"/>
          </p:nvPr>
        </p:nvSpPr>
        <p:spPr/>
        <p:txBody>
          <a:bodyPr/>
          <a:lstStyle/>
          <a:p>
            <a:fld id="{5A9B2C62-FE30-453D-946B-754E9E42C845}" type="slidenum">
              <a:rPr lang="en-US" smtClean="0"/>
              <a:t>20</a:t>
            </a:fld>
            <a:endParaRPr lang="en-US"/>
          </a:p>
        </p:txBody>
      </p:sp>
    </p:spTree>
    <p:extLst>
      <p:ext uri="{BB962C8B-B14F-4D97-AF65-F5344CB8AC3E}">
        <p14:creationId xmlns:p14="http://schemas.microsoft.com/office/powerpoint/2010/main" val="832285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quantum setting we need a stronger assumption. Namely that E is hard for exponential size </a:t>
            </a:r>
            <a:r>
              <a:rPr lang="en-US" dirty="0" err="1"/>
              <a:t>postselecting</a:t>
            </a:r>
            <a:r>
              <a:rPr lang="en-US" dirty="0"/>
              <a:t> quantum circuits.</a:t>
            </a:r>
          </a:p>
          <a:p>
            <a:endParaRPr lang="en-US" dirty="0"/>
          </a:p>
          <a:p>
            <a:r>
              <a:rPr lang="en-US" dirty="0"/>
              <a:t>A </a:t>
            </a:r>
            <a:r>
              <a:rPr lang="en-US" dirty="0" err="1"/>
              <a:t>postselecting</a:t>
            </a:r>
            <a:r>
              <a:rPr lang="en-US" dirty="0"/>
              <a:t> circuit is a quantum circuit with the ability to </a:t>
            </a:r>
            <a:r>
              <a:rPr lang="en-US" dirty="0" err="1"/>
              <a:t>postselect</a:t>
            </a:r>
            <a:r>
              <a:rPr lang="en-US" dirty="0"/>
              <a:t>, that is conditionally sample. More formally, it has the ability to choose the result of its measurements and acquire the residual state.</a:t>
            </a:r>
          </a:p>
          <a:p>
            <a:endParaRPr lang="en-US" dirty="0"/>
          </a:p>
          <a:p>
            <a:r>
              <a:rPr lang="en-US" dirty="0"/>
              <a:t>*click* Intuitively, this assumption states that quantum computation, </a:t>
            </a:r>
            <a:r>
              <a:rPr lang="en-US" dirty="0" err="1"/>
              <a:t>postselection</a:t>
            </a:r>
            <a:r>
              <a:rPr lang="en-US" dirty="0"/>
              <a:t>, and </a:t>
            </a:r>
            <a:r>
              <a:rPr lang="en-US" dirty="0" err="1"/>
              <a:t>nonuniformity</a:t>
            </a:r>
            <a:r>
              <a:rPr lang="en-US" dirty="0"/>
              <a:t> don’t together speed up all computation.</a:t>
            </a:r>
          </a:p>
          <a:p>
            <a:endParaRPr lang="en-US" dirty="0"/>
          </a:p>
          <a:p>
            <a:r>
              <a:rPr lang="en-US" dirty="0"/>
              <a:t>*click* Note that </a:t>
            </a:r>
            <a:r>
              <a:rPr lang="en-US" dirty="0" err="1"/>
              <a:t>Aaronson</a:t>
            </a:r>
            <a:r>
              <a:rPr lang="en-US" dirty="0"/>
              <a:t> showed that PostBQP (the class of efficient quantum computation with the ability to </a:t>
            </a:r>
            <a:r>
              <a:rPr lang="en-US" dirty="0" err="1"/>
              <a:t>postselect</a:t>
            </a:r>
            <a:r>
              <a:rPr lang="en-US" dirty="0"/>
              <a:t>) is equal to PP, an interesting complexity class lying below PSPACE. This means that this assumption is strictly weaker than assuming E requires exponential size PP circuits.</a:t>
            </a:r>
          </a:p>
        </p:txBody>
      </p:sp>
      <p:sp>
        <p:nvSpPr>
          <p:cNvPr id="4" name="Slide Number Placeholder 3"/>
          <p:cNvSpPr>
            <a:spLocks noGrp="1"/>
          </p:cNvSpPr>
          <p:nvPr>
            <p:ph type="sldNum" sz="quarter" idx="5"/>
          </p:nvPr>
        </p:nvSpPr>
        <p:spPr/>
        <p:txBody>
          <a:bodyPr/>
          <a:lstStyle/>
          <a:p>
            <a:fld id="{5A9B2C62-FE30-453D-946B-754E9E42C845}" type="slidenum">
              <a:rPr lang="en-US" smtClean="0"/>
              <a:t>21</a:t>
            </a:fld>
            <a:endParaRPr lang="en-US"/>
          </a:p>
        </p:txBody>
      </p:sp>
    </p:spTree>
    <p:extLst>
      <p:ext uri="{BB962C8B-B14F-4D97-AF65-F5344CB8AC3E}">
        <p14:creationId xmlns:p14="http://schemas.microsoft.com/office/powerpoint/2010/main" val="2873190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discuss our techniques, beginning with a high level overview of TV’s proof that there is an extractor for classically </a:t>
            </a:r>
            <a:r>
              <a:rPr lang="en-US" dirty="0" err="1"/>
              <a:t>samplable</a:t>
            </a:r>
            <a:r>
              <a:rPr lang="en-US" dirty="0"/>
              <a:t> sources.</a:t>
            </a:r>
          </a:p>
        </p:txBody>
      </p:sp>
      <p:sp>
        <p:nvSpPr>
          <p:cNvPr id="4" name="Slide Number Placeholder 3"/>
          <p:cNvSpPr>
            <a:spLocks noGrp="1"/>
          </p:cNvSpPr>
          <p:nvPr>
            <p:ph type="sldNum" sz="quarter" idx="5"/>
          </p:nvPr>
        </p:nvSpPr>
        <p:spPr/>
        <p:txBody>
          <a:bodyPr/>
          <a:lstStyle/>
          <a:p>
            <a:fld id="{5A9B2C62-FE30-453D-946B-754E9E42C845}" type="slidenum">
              <a:rPr lang="en-US" smtClean="0"/>
              <a:t>22</a:t>
            </a:fld>
            <a:endParaRPr lang="en-US"/>
          </a:p>
        </p:txBody>
      </p:sp>
    </p:spTree>
    <p:extLst>
      <p:ext uri="{BB962C8B-B14F-4D97-AF65-F5344CB8AC3E}">
        <p14:creationId xmlns:p14="http://schemas.microsoft.com/office/powerpoint/2010/main" val="3681601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TV build an extractor in two steps.</a:t>
            </a:r>
          </a:p>
          <a:p>
            <a:r>
              <a:rPr lang="en-US" dirty="0"/>
              <a:t>First, they show that if f is worst case hard for Sigma_2 circuits, then there is a function g which is very hard on average.</a:t>
            </a:r>
          </a:p>
          <a:p>
            <a:endParaRPr lang="en-US" dirty="0"/>
          </a:p>
          <a:p>
            <a:r>
              <a:rPr lang="en-US" dirty="0"/>
              <a:t>*click* Then, they show that if g is very hard on average for Sigma_3 circuits, there exists an h which is hard to bias. *click* That is, an extractor.</a:t>
            </a:r>
          </a:p>
          <a:p>
            <a:endParaRPr lang="en-US" dirty="0"/>
          </a:p>
          <a:p>
            <a:r>
              <a:rPr lang="en-US" dirty="0"/>
              <a:t>Note that there is a gap here. Since we have g hard on average for classical circuits and we want g hard on average for Sigma_3 circuits.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polynomial hierarchy has the nice property that we can “step up” reductions. </a:t>
            </a:r>
          </a:p>
          <a:p>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23</a:t>
            </a:fld>
            <a:endParaRPr lang="en-US"/>
          </a:p>
        </p:txBody>
      </p:sp>
    </p:spTree>
    <p:extLst>
      <p:ext uri="{BB962C8B-B14F-4D97-AF65-F5344CB8AC3E}">
        <p14:creationId xmlns:p14="http://schemas.microsoft.com/office/powerpoint/2010/main" val="2153864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the same techniques show that if f is hard for Sigma_5 circuits, then there exists a g hard on average for Sigma_3 circuits.</a:t>
            </a:r>
          </a:p>
          <a:p>
            <a:endParaRPr lang="en-US" dirty="0"/>
          </a:p>
          <a:p>
            <a:r>
              <a:rPr lang="en-US" dirty="0"/>
              <a:t>This then gives that if f is worst case hard for Sigma_5 circuits, then we can transform it into an extractor h.</a:t>
            </a:r>
          </a:p>
          <a:p>
            <a:endParaRPr lang="en-US" dirty="0"/>
          </a:p>
          <a:p>
            <a:r>
              <a:rPr lang="en-US" dirty="0"/>
              <a:t>*click* Note that for those curious, the top reduction is a low-degree extension and the bottom reduction uses a Hadamard encoding. Its totally ok for the rest of this talk if you know what neither of those things are.</a:t>
            </a:r>
          </a:p>
        </p:txBody>
      </p:sp>
      <p:sp>
        <p:nvSpPr>
          <p:cNvPr id="4" name="Slide Number Placeholder 3"/>
          <p:cNvSpPr>
            <a:spLocks noGrp="1"/>
          </p:cNvSpPr>
          <p:nvPr>
            <p:ph type="sldNum" sz="quarter" idx="5"/>
          </p:nvPr>
        </p:nvSpPr>
        <p:spPr/>
        <p:txBody>
          <a:bodyPr/>
          <a:lstStyle/>
          <a:p>
            <a:fld id="{5A9B2C62-FE30-453D-946B-754E9E42C845}" type="slidenum">
              <a:rPr lang="en-US" smtClean="0"/>
              <a:t>24</a:t>
            </a:fld>
            <a:endParaRPr lang="en-US"/>
          </a:p>
        </p:txBody>
      </p:sp>
    </p:spTree>
    <p:extLst>
      <p:ext uri="{BB962C8B-B14F-4D97-AF65-F5344CB8AC3E}">
        <p14:creationId xmlns:p14="http://schemas.microsoft.com/office/powerpoint/2010/main" val="1505203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t>
            </a:r>
            <a:r>
              <a:rPr lang="en-US" dirty="0" err="1"/>
              <a:t>quantumly</a:t>
            </a:r>
            <a:r>
              <a:rPr lang="en-US" dirty="0"/>
              <a:t>, there is no equivalent to “stepping up” the polynomial hierarchy, and so we end up stuck with the same gap as before.</a:t>
            </a:r>
          </a:p>
          <a:p>
            <a:endParaRPr lang="en-US" dirty="0"/>
          </a:p>
          <a:p>
            <a:r>
              <a:rPr lang="en-US" dirty="0"/>
              <a:t>So what do we do?</a:t>
            </a:r>
          </a:p>
        </p:txBody>
      </p:sp>
      <p:sp>
        <p:nvSpPr>
          <p:cNvPr id="4" name="Slide Number Placeholder 3"/>
          <p:cNvSpPr>
            <a:spLocks noGrp="1"/>
          </p:cNvSpPr>
          <p:nvPr>
            <p:ph type="sldNum" sz="quarter" idx="5"/>
          </p:nvPr>
        </p:nvSpPr>
        <p:spPr/>
        <p:txBody>
          <a:bodyPr/>
          <a:lstStyle/>
          <a:p>
            <a:fld id="{5A9B2C62-FE30-453D-946B-754E9E42C845}" type="slidenum">
              <a:rPr lang="en-US" smtClean="0"/>
              <a:t>25</a:t>
            </a:fld>
            <a:endParaRPr lang="en-US"/>
          </a:p>
        </p:txBody>
      </p:sp>
    </p:spTree>
    <p:extLst>
      <p:ext uri="{BB962C8B-B14F-4D97-AF65-F5344CB8AC3E}">
        <p14:creationId xmlns:p14="http://schemas.microsoft.com/office/powerpoint/2010/main" val="2637147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toss out all the Sigma’s! That is, we improve the reduction so that we no longer need to do any stepping up.</a:t>
            </a:r>
          </a:p>
        </p:txBody>
      </p:sp>
      <p:sp>
        <p:nvSpPr>
          <p:cNvPr id="4" name="Slide Number Placeholder 3"/>
          <p:cNvSpPr>
            <a:spLocks noGrp="1"/>
          </p:cNvSpPr>
          <p:nvPr>
            <p:ph type="sldNum" sz="quarter" idx="5"/>
          </p:nvPr>
        </p:nvSpPr>
        <p:spPr/>
        <p:txBody>
          <a:bodyPr/>
          <a:lstStyle/>
          <a:p>
            <a:fld id="{5A9B2C62-FE30-453D-946B-754E9E42C845}" type="slidenum">
              <a:rPr lang="en-US" smtClean="0"/>
              <a:t>26</a:t>
            </a:fld>
            <a:endParaRPr lang="en-US"/>
          </a:p>
        </p:txBody>
      </p:sp>
    </p:spTree>
    <p:extLst>
      <p:ext uri="{BB962C8B-B14F-4D97-AF65-F5344CB8AC3E}">
        <p14:creationId xmlns:p14="http://schemas.microsoft.com/office/powerpoint/2010/main" val="3561152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we define a new problem, called Gap Probability Maximization. We show then that if f is worst-case hard for GPM-circuits, it directly gives an h which is hard to bias.</a:t>
            </a:r>
          </a:p>
        </p:txBody>
      </p:sp>
      <p:sp>
        <p:nvSpPr>
          <p:cNvPr id="4" name="Slide Number Placeholder 3"/>
          <p:cNvSpPr>
            <a:spLocks noGrp="1"/>
          </p:cNvSpPr>
          <p:nvPr>
            <p:ph type="sldNum" sz="quarter" idx="5"/>
          </p:nvPr>
        </p:nvSpPr>
        <p:spPr/>
        <p:txBody>
          <a:bodyPr/>
          <a:lstStyle/>
          <a:p>
            <a:fld id="{5A9B2C62-FE30-453D-946B-754E9E42C845}" type="slidenum">
              <a:rPr lang="en-US" smtClean="0"/>
              <a:t>27</a:t>
            </a:fld>
            <a:endParaRPr lang="en-US"/>
          </a:p>
        </p:txBody>
      </p:sp>
    </p:spTree>
    <p:extLst>
      <p:ext uri="{BB962C8B-B14F-4D97-AF65-F5344CB8AC3E}">
        <p14:creationId xmlns:p14="http://schemas.microsoft.com/office/powerpoint/2010/main" val="2056239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GPM? You are given a randomized circuit C such that there is a special input x* where C accepts x* with twice the probability it accepts other input. The task is then to find x*.</a:t>
            </a:r>
          </a:p>
          <a:p>
            <a:endParaRPr lang="en-US" dirty="0"/>
          </a:p>
          <a:p>
            <a:r>
              <a:rPr lang="en-US" dirty="0"/>
              <a:t>*click* In particular, if you look at the the histogram of the probabilities that C accepts each x, the height of x* should be twice that of any other input.</a:t>
            </a:r>
          </a:p>
          <a:p>
            <a:endParaRPr lang="en-US" dirty="0"/>
          </a:p>
          <a:p>
            <a:r>
              <a:rPr lang="en-US" dirty="0"/>
              <a:t>*click* This comes in two flavors. One where C is a randomized circuit, and the other where C is a quantum circuit.</a:t>
            </a:r>
          </a:p>
          <a:p>
            <a:endParaRPr lang="en-US" dirty="0"/>
          </a:p>
          <a:p>
            <a:endParaRPr lang="en-US" dirty="0"/>
          </a:p>
          <a:p>
            <a:r>
              <a:rPr lang="en-US" dirty="0"/>
              <a:t>NOTE: clean up and add that its promise</a:t>
            </a:r>
          </a:p>
        </p:txBody>
      </p:sp>
      <p:sp>
        <p:nvSpPr>
          <p:cNvPr id="4" name="Slide Number Placeholder 3"/>
          <p:cNvSpPr>
            <a:spLocks noGrp="1"/>
          </p:cNvSpPr>
          <p:nvPr>
            <p:ph type="sldNum" sz="quarter" idx="5"/>
          </p:nvPr>
        </p:nvSpPr>
        <p:spPr/>
        <p:txBody>
          <a:bodyPr/>
          <a:lstStyle/>
          <a:p>
            <a:fld id="{5A9B2C62-FE30-453D-946B-754E9E42C845}" type="slidenum">
              <a:rPr lang="en-US" smtClean="0"/>
              <a:t>28</a:t>
            </a:fld>
            <a:endParaRPr lang="en-US"/>
          </a:p>
        </p:txBody>
      </p:sp>
    </p:spTree>
    <p:extLst>
      <p:ext uri="{BB962C8B-B14F-4D97-AF65-F5344CB8AC3E}">
        <p14:creationId xmlns:p14="http://schemas.microsoft.com/office/powerpoint/2010/main" val="3975747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GPM can be solved using nondeterminism.</a:t>
            </a:r>
          </a:p>
          <a:p>
            <a:endParaRPr lang="en-US" dirty="0"/>
          </a:p>
          <a:p>
            <a:r>
              <a:rPr lang="en-US" dirty="0"/>
              <a:t>In particular, we can solve GPM for classical circuits using a hashing trick I will not go into here.</a:t>
            </a:r>
          </a:p>
          <a:p>
            <a:endParaRPr lang="en-US" dirty="0"/>
          </a:p>
          <a:p>
            <a:r>
              <a:rPr lang="en-US" dirty="0"/>
              <a:t>And we can solve GPM for quantum circuits using </a:t>
            </a:r>
            <a:r>
              <a:rPr lang="en-US" dirty="0" err="1"/>
              <a:t>postselection</a:t>
            </a:r>
            <a:r>
              <a:rPr lang="en-US" dirty="0"/>
              <a:t>.</a:t>
            </a:r>
          </a:p>
        </p:txBody>
      </p:sp>
      <p:sp>
        <p:nvSpPr>
          <p:cNvPr id="4" name="Slide Number Placeholder 3"/>
          <p:cNvSpPr>
            <a:spLocks noGrp="1"/>
          </p:cNvSpPr>
          <p:nvPr>
            <p:ph type="sldNum" sz="quarter" idx="5"/>
          </p:nvPr>
        </p:nvSpPr>
        <p:spPr/>
        <p:txBody>
          <a:bodyPr/>
          <a:lstStyle/>
          <a:p>
            <a:fld id="{5A9B2C62-FE30-453D-946B-754E9E42C845}" type="slidenum">
              <a:rPr lang="en-US" smtClean="0"/>
              <a:t>29</a:t>
            </a:fld>
            <a:endParaRPr lang="en-US"/>
          </a:p>
        </p:txBody>
      </p:sp>
    </p:spTree>
    <p:extLst>
      <p:ext uri="{BB962C8B-B14F-4D97-AF65-F5344CB8AC3E}">
        <p14:creationId xmlns:p14="http://schemas.microsoft.com/office/powerpoint/2010/main" val="258995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I need to motivate to you all that (true) randomness is really important. It can be used for everything from *click* randomized algorithms to *click* </a:t>
            </a:r>
            <a:r>
              <a:rPr lang="en-US" dirty="0" err="1"/>
              <a:t>crpytography</a:t>
            </a:r>
            <a:r>
              <a:rPr lang="en-US" dirty="0"/>
              <a:t>. </a:t>
            </a:r>
          </a:p>
        </p:txBody>
      </p:sp>
      <p:sp>
        <p:nvSpPr>
          <p:cNvPr id="4" name="Slide Number Placeholder 3"/>
          <p:cNvSpPr>
            <a:spLocks noGrp="1"/>
          </p:cNvSpPr>
          <p:nvPr>
            <p:ph type="sldNum" sz="quarter" idx="5"/>
          </p:nvPr>
        </p:nvSpPr>
        <p:spPr/>
        <p:txBody>
          <a:bodyPr/>
          <a:lstStyle/>
          <a:p>
            <a:fld id="{5A9B2C62-FE30-453D-946B-754E9E42C845}" type="slidenum">
              <a:rPr lang="en-US" smtClean="0"/>
              <a:t>3</a:t>
            </a:fld>
            <a:endParaRPr lang="en-US"/>
          </a:p>
        </p:txBody>
      </p:sp>
    </p:spTree>
    <p:extLst>
      <p:ext uri="{BB962C8B-B14F-4D97-AF65-F5344CB8AC3E}">
        <p14:creationId xmlns:p14="http://schemas.microsoft.com/office/powerpoint/2010/main" val="3024029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briefly run through now how to solve GPM using </a:t>
            </a:r>
            <a:r>
              <a:rPr lang="en-US" dirty="0" err="1"/>
              <a:t>postselection</a:t>
            </a:r>
            <a:r>
              <a:rPr lang="en-US" dirty="0"/>
              <a:t>. Note that you don’t need any quantum to understand this, all you need to know is that </a:t>
            </a:r>
            <a:r>
              <a:rPr lang="en-US" dirty="0" err="1"/>
              <a:t>postselection</a:t>
            </a:r>
            <a:r>
              <a:rPr lang="en-US" dirty="0"/>
              <a:t> means “conditionally sample”.</a:t>
            </a:r>
          </a:p>
          <a:p>
            <a:endParaRPr lang="en-US" dirty="0"/>
          </a:p>
          <a:p>
            <a:r>
              <a:rPr lang="en-US" dirty="0"/>
              <a:t>We will begin by taking the uniform distribution over all inputs.</a:t>
            </a:r>
          </a:p>
          <a:p>
            <a:endParaRPr lang="en-US" dirty="0"/>
          </a:p>
          <a:p>
            <a:r>
              <a:rPr lang="en-US" dirty="0"/>
              <a:t>*click* We will then </a:t>
            </a:r>
            <a:r>
              <a:rPr lang="en-US" dirty="0" err="1"/>
              <a:t>postselect</a:t>
            </a:r>
            <a:r>
              <a:rPr lang="en-US" dirty="0"/>
              <a:t> on our circuit accepting x. This gives us a pdf which is proportional to the histogram in the bottom right. That is, the probability we will output x* will be twice that of any other input.</a:t>
            </a:r>
          </a:p>
          <a:p>
            <a:endParaRPr lang="en-US" dirty="0"/>
          </a:p>
          <a:p>
            <a:r>
              <a:rPr lang="en-US" dirty="0"/>
              <a:t>*click* Then, we just repeat n times. So then the probability we output x* will be 2^n times that of any other input, and so sampling from this distribution will give us x* with high probability.</a:t>
            </a:r>
          </a:p>
        </p:txBody>
      </p:sp>
      <p:sp>
        <p:nvSpPr>
          <p:cNvPr id="4" name="Slide Number Placeholder 3"/>
          <p:cNvSpPr>
            <a:spLocks noGrp="1"/>
          </p:cNvSpPr>
          <p:nvPr>
            <p:ph type="sldNum" sz="quarter" idx="5"/>
          </p:nvPr>
        </p:nvSpPr>
        <p:spPr/>
        <p:txBody>
          <a:bodyPr/>
          <a:lstStyle/>
          <a:p>
            <a:fld id="{5A9B2C62-FE30-453D-946B-754E9E42C845}" type="slidenum">
              <a:rPr lang="en-US" smtClean="0"/>
              <a:t>30</a:t>
            </a:fld>
            <a:endParaRPr lang="en-US"/>
          </a:p>
        </p:txBody>
      </p:sp>
    </p:spTree>
    <p:extLst>
      <p:ext uri="{BB962C8B-B14F-4D97-AF65-F5344CB8AC3E}">
        <p14:creationId xmlns:p14="http://schemas.microsoft.com/office/powerpoint/2010/main" val="3168332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putting together our reduction with the fact that GPM can be solved by </a:t>
            </a:r>
            <a:r>
              <a:rPr lang="en-US" dirty="0" err="1"/>
              <a:t>nondeterministc</a:t>
            </a:r>
            <a:r>
              <a:rPr lang="en-US" dirty="0"/>
              <a:t> or </a:t>
            </a:r>
            <a:r>
              <a:rPr lang="en-US" dirty="0" err="1"/>
              <a:t>postselecting</a:t>
            </a:r>
            <a:r>
              <a:rPr lang="en-US" dirty="0"/>
              <a:t> circuits, we get that if f is hard for nondeterministic or </a:t>
            </a:r>
            <a:r>
              <a:rPr lang="en-US" dirty="0" err="1"/>
              <a:t>postselecting</a:t>
            </a:r>
            <a:r>
              <a:rPr lang="en-US" dirty="0"/>
              <a:t> circuits, then we get an extractor for classical or quantum </a:t>
            </a:r>
            <a:r>
              <a:rPr lang="en-US" dirty="0" err="1"/>
              <a:t>samplable</a:t>
            </a:r>
            <a:r>
              <a:rPr lang="en-US" dirty="0"/>
              <a:t> sources respectively.</a:t>
            </a:r>
          </a:p>
          <a:p>
            <a:endParaRPr lang="en-US" dirty="0"/>
          </a:p>
          <a:p>
            <a:r>
              <a:rPr lang="en-US" dirty="0"/>
              <a:t>Assuming hardness for E then gives us our main theorem.</a:t>
            </a:r>
          </a:p>
        </p:txBody>
      </p:sp>
      <p:sp>
        <p:nvSpPr>
          <p:cNvPr id="4" name="Slide Number Placeholder 3"/>
          <p:cNvSpPr>
            <a:spLocks noGrp="1"/>
          </p:cNvSpPr>
          <p:nvPr>
            <p:ph type="sldNum" sz="quarter" idx="5"/>
          </p:nvPr>
        </p:nvSpPr>
        <p:spPr/>
        <p:txBody>
          <a:bodyPr/>
          <a:lstStyle/>
          <a:p>
            <a:fld id="{5A9B2C62-FE30-453D-946B-754E9E42C845}" type="slidenum">
              <a:rPr lang="en-US" smtClean="0"/>
              <a:t>31</a:t>
            </a:fld>
            <a:endParaRPr lang="en-US"/>
          </a:p>
        </p:txBody>
      </p:sp>
    </p:spTree>
    <p:extLst>
      <p:ext uri="{BB962C8B-B14F-4D97-AF65-F5344CB8AC3E}">
        <p14:creationId xmlns:p14="http://schemas.microsoft.com/office/powerpoint/2010/main" val="1265979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our main result, we have two extra results that follow.</a:t>
            </a:r>
          </a:p>
          <a:p>
            <a:endParaRPr lang="en-US" dirty="0"/>
          </a:p>
          <a:p>
            <a:pPr marL="228600" indent="-228600">
              <a:buAutoNum type="arabicParenR"/>
            </a:pPr>
            <a:r>
              <a:rPr lang="en-US" dirty="0"/>
              <a:t>We show that our extractors are secure against classical leakage on the source.</a:t>
            </a:r>
          </a:p>
          <a:p>
            <a:pPr marL="228600" indent="-228600">
              <a:buAutoNum type="arabicParenR"/>
            </a:pPr>
            <a:endParaRPr lang="en-US" dirty="0"/>
          </a:p>
          <a:p>
            <a:pPr marL="228600" indent="-228600">
              <a:buAutoNum type="arabicParenR"/>
            </a:pPr>
            <a:r>
              <a:rPr lang="en-US" dirty="0"/>
              <a:t>We also show that our extractors work for a much richer class of </a:t>
            </a:r>
            <a:r>
              <a:rPr lang="en-US" dirty="0" err="1"/>
              <a:t>samplable</a:t>
            </a:r>
            <a:r>
              <a:rPr lang="en-US" dirty="0"/>
              <a:t> sources. That is, sources where the samplers themselves have the ability to </a:t>
            </a:r>
            <a:r>
              <a:rPr lang="en-US" dirty="0" err="1"/>
              <a:t>postselect</a:t>
            </a:r>
            <a:r>
              <a:rPr lang="en-US" dirty="0"/>
              <a:t>. For those who are know what these are, this generalizes both </a:t>
            </a:r>
            <a:r>
              <a:rPr lang="en-US" dirty="0" err="1"/>
              <a:t>samplable</a:t>
            </a:r>
            <a:r>
              <a:rPr lang="en-US" dirty="0"/>
              <a:t> and recognizable sources.</a:t>
            </a:r>
          </a:p>
        </p:txBody>
      </p:sp>
      <p:sp>
        <p:nvSpPr>
          <p:cNvPr id="4" name="Slide Number Placeholder 3"/>
          <p:cNvSpPr>
            <a:spLocks noGrp="1"/>
          </p:cNvSpPr>
          <p:nvPr>
            <p:ph type="sldNum" sz="quarter" idx="5"/>
          </p:nvPr>
        </p:nvSpPr>
        <p:spPr/>
        <p:txBody>
          <a:bodyPr/>
          <a:lstStyle/>
          <a:p>
            <a:fld id="{5A9B2C62-FE30-453D-946B-754E9E42C845}" type="slidenum">
              <a:rPr lang="en-US" smtClean="0"/>
              <a:t>32</a:t>
            </a:fld>
            <a:endParaRPr lang="en-US"/>
          </a:p>
        </p:txBody>
      </p:sp>
    </p:spTree>
    <p:extLst>
      <p:ext uri="{BB962C8B-B14F-4D97-AF65-F5344CB8AC3E}">
        <p14:creationId xmlns:p14="http://schemas.microsoft.com/office/powerpoint/2010/main" val="650475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end on 4 open questions.</a:t>
            </a:r>
          </a:p>
          <a:p>
            <a:endParaRPr lang="en-US" dirty="0"/>
          </a:p>
          <a:p>
            <a:r>
              <a:rPr lang="en-US" dirty="0"/>
              <a:t>Number 1, are our assumptions minimal? Do we need to assume hardness for nondeterministic circuits to get extraction?</a:t>
            </a:r>
          </a:p>
          <a:p>
            <a:endParaRPr lang="en-US" dirty="0"/>
          </a:p>
          <a:p>
            <a:r>
              <a:rPr lang="en-US" dirty="0"/>
              <a:t>Number 2, the error of our extractor (i.e. how close its output is to uniform) is 1/poly. Is it possible to improve this to negligible?</a:t>
            </a:r>
          </a:p>
          <a:p>
            <a:endParaRPr lang="en-US" dirty="0"/>
          </a:p>
          <a:p>
            <a:r>
              <a:rPr lang="en-US" dirty="0"/>
              <a:t>Number 3, We require that the min entropy of the source is linear in its length. Is it possible to do better? Can we match the logarithmic lower bound.</a:t>
            </a:r>
          </a:p>
          <a:p>
            <a:endParaRPr lang="en-US" dirty="0"/>
          </a:p>
          <a:p>
            <a:r>
              <a:rPr lang="en-US" dirty="0"/>
              <a:t>Number 4, are there other places where this gap probability maximization problem is relevant? Perhaps in nondeterministic </a:t>
            </a:r>
            <a:r>
              <a:rPr lang="en-US" dirty="0" err="1"/>
              <a:t>derandomization</a:t>
            </a:r>
            <a:r>
              <a:rPr lang="en-US" dirty="0"/>
              <a:t> settings?</a:t>
            </a:r>
          </a:p>
        </p:txBody>
      </p:sp>
      <p:sp>
        <p:nvSpPr>
          <p:cNvPr id="4" name="Slide Number Placeholder 3"/>
          <p:cNvSpPr>
            <a:spLocks noGrp="1"/>
          </p:cNvSpPr>
          <p:nvPr>
            <p:ph type="sldNum" sz="quarter" idx="5"/>
          </p:nvPr>
        </p:nvSpPr>
        <p:spPr/>
        <p:txBody>
          <a:bodyPr/>
          <a:lstStyle/>
          <a:p>
            <a:fld id="{5A9B2C62-FE30-453D-946B-754E9E42C845}" type="slidenum">
              <a:rPr lang="en-US" smtClean="0"/>
              <a:t>33</a:t>
            </a:fld>
            <a:endParaRPr lang="en-US"/>
          </a:p>
        </p:txBody>
      </p:sp>
    </p:spTree>
    <p:extLst>
      <p:ext uri="{BB962C8B-B14F-4D97-AF65-F5344CB8AC3E}">
        <p14:creationId xmlns:p14="http://schemas.microsoft.com/office/powerpoint/2010/main" val="170017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in practice, we need to get this randomness from somewhere. The typical approach is to pull from randomized natural sources. For example, the timing of interrupts on a hard disk, or the frequency of solar flares, or the perturbations of lava in a lava lamp.</a:t>
            </a:r>
          </a:p>
          <a:p>
            <a:endParaRPr lang="en-US" dirty="0"/>
          </a:p>
          <a:p>
            <a:r>
              <a:rPr lang="en-US" dirty="0"/>
              <a:t>*click* Unfortunately, none of these natural sources are uniformly random. In fact, we do not know if there even EXISTS a natural uniform source.</a:t>
            </a:r>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a:p>
        </p:txBody>
      </p:sp>
    </p:spTree>
    <p:extLst>
      <p:ext uri="{BB962C8B-B14F-4D97-AF65-F5344CB8AC3E}">
        <p14:creationId xmlns:p14="http://schemas.microsoft.com/office/powerpoint/2010/main" val="3631224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conundrum, von Neumann in 1951 proposed the idea of randomness extraction.</a:t>
            </a:r>
          </a:p>
          <a:p>
            <a:endParaRPr lang="en-US" dirty="0"/>
          </a:p>
          <a:p>
            <a:r>
              <a:rPr lang="en-US" dirty="0"/>
              <a:t>A randomness extractor informally is a process which takes in a somewhat random source and outputs uniform randomness.</a:t>
            </a:r>
          </a:p>
          <a:p>
            <a:endParaRPr lang="en-US" dirty="0"/>
          </a:p>
          <a:p>
            <a:r>
              <a:rPr lang="en-US" dirty="0"/>
              <a:t>In reality, we have no clue what the distribution of perturbations of a lava lamp might be. Therefore, we would really like our randomness extractor to work for any underlying source.</a:t>
            </a:r>
          </a:p>
        </p:txBody>
      </p:sp>
      <p:sp>
        <p:nvSpPr>
          <p:cNvPr id="4" name="Slide Number Placeholder 3"/>
          <p:cNvSpPr>
            <a:spLocks noGrp="1"/>
          </p:cNvSpPr>
          <p:nvPr>
            <p:ph type="sldNum" sz="quarter" idx="5"/>
          </p:nvPr>
        </p:nvSpPr>
        <p:spPr/>
        <p:txBody>
          <a:bodyPr/>
          <a:lstStyle/>
          <a:p>
            <a:fld id="{5A9B2C62-FE30-453D-946B-754E9E42C845}" type="slidenum">
              <a:rPr lang="en-US" smtClean="0"/>
              <a:t>5</a:t>
            </a:fld>
            <a:endParaRPr lang="en-US"/>
          </a:p>
        </p:txBody>
      </p:sp>
    </p:spTree>
    <p:extLst>
      <p:ext uri="{BB962C8B-B14F-4D97-AF65-F5344CB8AC3E}">
        <p14:creationId xmlns:p14="http://schemas.microsoft.com/office/powerpoint/2010/main" val="9478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formally, a randomness extractor is a deterministic, efficient function such that, on input any sufficiently random source, the output is uniformly random.</a:t>
            </a:r>
          </a:p>
          <a:p>
            <a:endParaRPr lang="en-US" dirty="0"/>
          </a:p>
          <a:p>
            <a:r>
              <a:rPr lang="en-US" dirty="0"/>
              <a:t>It is easy to show that extractors are only possible if we assume the input source has SOME amount of randomness. Typically, the amount of randomness in a source is classified by something called min-entropy, which I will not define here.</a:t>
            </a:r>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a:p>
        </p:txBody>
      </p:sp>
    </p:spTree>
    <p:extLst>
      <p:ext uri="{BB962C8B-B14F-4D97-AF65-F5344CB8AC3E}">
        <p14:creationId xmlns:p14="http://schemas.microsoft.com/office/powerpoint/2010/main" val="362341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 can be shown that randomness extractors do not exist in full generality, even allowing for the entropy requirement on the source.</a:t>
            </a:r>
          </a:p>
          <a:p>
            <a:endParaRPr lang="en-US" dirty="0"/>
          </a:p>
          <a:p>
            <a:r>
              <a:rPr lang="en-US" dirty="0"/>
              <a:t>The main way to get around this barrier is to simply make additional assumptions about the source of randomness X.</a:t>
            </a:r>
          </a:p>
        </p:txBody>
      </p:sp>
      <p:sp>
        <p:nvSpPr>
          <p:cNvPr id="4" name="Slide Number Placeholder 3"/>
          <p:cNvSpPr>
            <a:spLocks noGrp="1"/>
          </p:cNvSpPr>
          <p:nvPr>
            <p:ph type="sldNum" sz="quarter" idx="5"/>
          </p:nvPr>
        </p:nvSpPr>
        <p:spPr/>
        <p:txBody>
          <a:bodyPr/>
          <a:lstStyle/>
          <a:p>
            <a:fld id="{5A9B2C62-FE30-453D-946B-754E9E42C845}" type="slidenum">
              <a:rPr lang="en-US" smtClean="0"/>
              <a:t>7</a:t>
            </a:fld>
            <a:endParaRPr lang="en-US"/>
          </a:p>
        </p:txBody>
      </p:sp>
    </p:spTree>
    <p:extLst>
      <p:ext uri="{BB962C8B-B14F-4D97-AF65-F5344CB8AC3E}">
        <p14:creationId xmlns:p14="http://schemas.microsoft.com/office/powerpoint/2010/main" val="3037702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we know how to do randomness extraction for several important classes of sources.</a:t>
            </a:r>
          </a:p>
          <a:p>
            <a:endParaRPr lang="en-US" dirty="0"/>
          </a:p>
          <a:p>
            <a:r>
              <a:rPr lang="en-US" dirty="0"/>
              <a:t>We know extractors for when X is the concatenation of two independent sources of randomness, this is known as a two-source extractor.</a:t>
            </a:r>
          </a:p>
          <a:p>
            <a:endParaRPr lang="en-US" dirty="0"/>
          </a:p>
          <a:p>
            <a:r>
              <a:rPr lang="en-US" dirty="0"/>
              <a:t>We also know how to do randomness extraction if we are given some small amount of uniform randomness to work with. Extractors given some uniform randomness are known as seeded extractors, and are often what most people mean when they say randomness extractor. However, we will focus on the seedless, deterministic case.</a:t>
            </a:r>
          </a:p>
          <a:p>
            <a:endParaRPr lang="en-US" dirty="0"/>
          </a:p>
          <a:p>
            <a:r>
              <a:rPr lang="en-US" dirty="0"/>
              <a:t>Note that these extractors are very useful for theoretic applications, but philosophically they do not exactly apply to randomness coming from the real world. There is no way to confirm that two physical sources of randomness are independent, and we know of no way to physically sample the random seed used for a seeded extractor.</a:t>
            </a:r>
          </a:p>
          <a:p>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8</a:t>
            </a:fld>
            <a:endParaRPr lang="en-US"/>
          </a:p>
        </p:txBody>
      </p:sp>
    </p:spTree>
    <p:extLst>
      <p:ext uri="{BB962C8B-B14F-4D97-AF65-F5344CB8AC3E}">
        <p14:creationId xmlns:p14="http://schemas.microsoft.com/office/powerpoint/2010/main" val="383079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particular, we would like to build a randomness extractor that works for all sources that we may come across in the real world. This leads to our big (math) question:</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130120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latin typeface="Courier New" panose="02070309020205020404" pitchFamily="49" charset="0"/>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latin typeface="Courier New" panose="02070309020205020404" pitchFamily="49" charset="0"/>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latin typeface="Courier New" panose="02070309020205020404" pitchFamily="49" charset="0"/>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11/8/2023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Courier New" panose="02070309020205020404" pitchFamily="49" charset="0"/>
                <a:ea typeface="+mn-ea"/>
                <a:cs typeface="Courier New" panose="02070309020205020404" pitchFamily="49" charset="0"/>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5600">
                <a:solidFill>
                  <a:schemeClr val="accent2">
                    <a:lumMod val="50000"/>
                  </a:schemeClr>
                </a:solidFill>
                <a:latin typeface="Courier New" panose="02070309020205020404" pitchFamily="49" charset="0"/>
                <a:ea typeface="+mn-ea"/>
                <a:cs typeface="Courier New" panose="02070309020205020404" pitchFamily="49" charset="0"/>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A3D979BC-201C-5455-4A60-F076BBEBCA35}"/>
              </a:ext>
            </a:extLst>
          </p:cNvPr>
          <p:cNvSpPr>
            <a:spLocks noGrp="1"/>
          </p:cNvSpPr>
          <p:nvPr>
            <p:ph type="body" sz="quarter" idx="10" hasCustomPrompt="1"/>
          </p:nvPr>
        </p:nvSpPr>
        <p:spPr>
          <a:xfrm>
            <a:off x="1183644" y="2055813"/>
            <a:ext cx="9870011" cy="4228684"/>
          </a:xfrm>
        </p:spPr>
        <p:txBody>
          <a:bodyPr>
            <a:normAutofit/>
          </a:bodyPr>
          <a:lstStyle>
            <a:lvl1pPr marL="0" indent="0">
              <a:lnSpc>
                <a:spcPct val="100000"/>
              </a:lnSpc>
              <a:buNone/>
              <a:defRPr sz="3200">
                <a:solidFill>
                  <a:srgbClr val="5B6A5E"/>
                </a:solidFill>
              </a:defRPr>
            </a:lvl1pPr>
          </a:lstStyle>
          <a:p>
            <a:pPr lvl="0"/>
            <a:r>
              <a:rPr lang="en-US" dirty="0"/>
              <a:t>Click to add text</a:t>
            </a:r>
          </a:p>
        </p:txBody>
      </p: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Courier New" panose="02070309020205020404" pitchFamily="49" charset="0"/>
                <a:ea typeface="+mn-ea"/>
                <a:cs typeface="Courier New" panose="02070309020205020404" pitchFamily="49"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11/8/2023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Courier New" panose="02070309020205020404" pitchFamily="49" charset="0"/>
                <a:ea typeface="+mn-ea"/>
                <a:cs typeface="Courier New" panose="02070309020205020404" pitchFamily="49" charset="0"/>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latin typeface="Courier New" panose="02070309020205020404" pitchFamily="49" charset="0"/>
                <a:cs typeface="Courier New" panose="02070309020205020404" pitchFamily="49" charset="0"/>
              </a:defRPr>
            </a:lvl1pPr>
          </a:lstStyle>
          <a:p>
            <a:pPr lvl="0"/>
            <a:r>
              <a:rPr lang="en-US" dirty="0"/>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11/8/2023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latin typeface="Courier New" panose="02070309020205020404" pitchFamily="49" charset="0"/>
                <a:ea typeface="+mn-ea"/>
                <a:cs typeface="Courier New" panose="02070309020205020404" pitchFamily="49" charset="0"/>
              </a:defRPr>
            </a:lvl1pPr>
          </a:lstStyle>
          <a:p>
            <a:pPr marL="0" lvl="0" indent="0">
              <a:lnSpc>
                <a:spcPts val="6500"/>
              </a:lnSpc>
              <a:spcBef>
                <a:spcPts val="1000"/>
              </a:spcBef>
              <a:buFont typeface="Arial" panose="020B0604020202020204" pitchFamily="34" charset="0"/>
            </a:pPr>
            <a:r>
              <a:rPr lang="en-US" dirty="0"/>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dirty="0"/>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11/8/2023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Courier New" panose="02070309020205020404" pitchFamily="49" charset="0"/>
                <a:ea typeface="+mn-ea"/>
                <a:cs typeface="Courier New" panose="02070309020205020404" pitchFamily="49" charset="0"/>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4265880" y="2654575"/>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11/8/2023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11/8/2023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11/8/2023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11/8/2023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atin typeface="Courier New" panose="02070309020205020404" pitchFamily="49" charset="0"/>
                <a:cs typeface="Courier New" panose="02070309020205020404" pitchFamily="49" charset="0"/>
              </a:defRPr>
            </a:lvl1pPr>
          </a:lstStyle>
          <a:p>
            <a:pPr lvl="0"/>
            <a:r>
              <a:rPr lang="en-US" sz="1600" dirty="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11/8/2023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Courier New" panose="02070309020205020404" pitchFamily="49" charset="0"/>
                <a:ea typeface="+mn-ea"/>
                <a:cs typeface="Courier New" panose="02070309020205020404" pitchFamily="49" charset="0"/>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420.png"/><Relationship Id="rId51" Type="http://schemas.openxmlformats.org/officeDocument/2006/relationships/image" Target="../media/image64.png"/><Relationship Id="rId3" Type="http://schemas.openxmlformats.org/officeDocument/2006/relationships/image" Target="../media/image58.png"/><Relationship Id="rId47" Type="http://schemas.openxmlformats.org/officeDocument/2006/relationships/image" Target="../media/image620.png"/><Relationship Id="rId50" Type="http://schemas.openxmlformats.org/officeDocument/2006/relationships/customXml" Target="../ink/ink40.xml"/><Relationship Id="rId55" Type="http://schemas.openxmlformats.org/officeDocument/2006/relationships/image" Target="../media/image66.png"/><Relationship Id="rId7" Type="http://schemas.openxmlformats.org/officeDocument/2006/relationships/customXml" Target="../ink/ink35.xml"/><Relationship Id="rId46" Type="http://schemas.openxmlformats.org/officeDocument/2006/relationships/customXml" Target="../ink/ink38.xml"/><Relationship Id="rId59" Type="http://schemas.openxmlformats.org/officeDocument/2006/relationships/image" Target="../media/image68.png"/><Relationship Id="rId2" Type="http://schemas.openxmlformats.org/officeDocument/2006/relationships/notesSlide" Target="../notesSlides/notesSlide23.xml"/><Relationship Id="rId54" Type="http://schemas.openxmlformats.org/officeDocument/2006/relationships/customXml" Target="../ink/ink42.xml"/><Relationship Id="rId1" Type="http://schemas.openxmlformats.org/officeDocument/2006/relationships/slideLayout" Target="../slideLayouts/slideLayout11.xml"/><Relationship Id="rId6" Type="http://schemas.openxmlformats.org/officeDocument/2006/relationships/image" Target="../media/image61.png"/><Relationship Id="rId11" Type="http://schemas.openxmlformats.org/officeDocument/2006/relationships/customXml" Target="../ink/ink37.xml"/><Relationship Id="rId45" Type="http://schemas.openxmlformats.org/officeDocument/2006/relationships/image" Target="../media/image610.png"/><Relationship Id="rId53" Type="http://schemas.openxmlformats.org/officeDocument/2006/relationships/image" Target="../media/image65.png"/><Relationship Id="rId58" Type="http://schemas.openxmlformats.org/officeDocument/2006/relationships/customXml" Target="../ink/ink44.xml"/><Relationship Id="rId5" Type="http://schemas.openxmlformats.org/officeDocument/2006/relationships/image" Target="../media/image60.png"/><Relationship Id="rId49" Type="http://schemas.openxmlformats.org/officeDocument/2006/relationships/image" Target="../media/image630.png"/><Relationship Id="rId57" Type="http://schemas.openxmlformats.org/officeDocument/2006/relationships/image" Target="../media/image67.png"/><Relationship Id="rId61" Type="http://schemas.openxmlformats.org/officeDocument/2006/relationships/image" Target="../media/image69.png"/><Relationship Id="rId10" Type="http://schemas.openxmlformats.org/officeDocument/2006/relationships/image" Target="../media/image430.png"/><Relationship Id="rId52" Type="http://schemas.openxmlformats.org/officeDocument/2006/relationships/customXml" Target="../ink/ink41.xml"/><Relationship Id="rId60" Type="http://schemas.openxmlformats.org/officeDocument/2006/relationships/customXml" Target="../ink/ink45.xml"/><Relationship Id="rId4" Type="http://schemas.openxmlformats.org/officeDocument/2006/relationships/image" Target="../media/image59.png"/><Relationship Id="rId9" Type="http://schemas.openxmlformats.org/officeDocument/2006/relationships/customXml" Target="../ink/ink36.xml"/><Relationship Id="rId48" Type="http://schemas.openxmlformats.org/officeDocument/2006/relationships/customXml" Target="../ink/ink39.xml"/><Relationship Id="rId56" Type="http://schemas.openxmlformats.org/officeDocument/2006/relationships/customXml" Target="../ink/ink43.xml"/></Relationships>
</file>

<file path=ppt/slides/_rels/slide24.xml.rels><?xml version="1.0" encoding="UTF-8" standalone="yes"?>
<Relationships xmlns="http://schemas.openxmlformats.org/package/2006/relationships"><Relationship Id="rId13" Type="http://schemas.openxmlformats.org/officeDocument/2006/relationships/image" Target="../media/image74.png"/><Relationship Id="rId18" Type="http://schemas.openxmlformats.org/officeDocument/2006/relationships/customXml" Target="../ink/ink52.xml"/><Relationship Id="rId26" Type="http://schemas.openxmlformats.org/officeDocument/2006/relationships/customXml" Target="../ink/ink56.xml"/><Relationship Id="rId39" Type="http://schemas.openxmlformats.org/officeDocument/2006/relationships/image" Target="../media/image580.png"/><Relationship Id="rId21" Type="http://schemas.openxmlformats.org/officeDocument/2006/relationships/image" Target="../media/image490.png"/><Relationship Id="rId34" Type="http://schemas.openxmlformats.org/officeDocument/2006/relationships/customXml" Target="../ink/ink60.xml"/><Relationship Id="rId42" Type="http://schemas.openxmlformats.org/officeDocument/2006/relationships/customXml" Target="../ink/ink64.xml"/><Relationship Id="rId47" Type="http://schemas.openxmlformats.org/officeDocument/2006/relationships/image" Target="../media/image620.png"/><Relationship Id="rId50" Type="http://schemas.openxmlformats.org/officeDocument/2006/relationships/customXml" Target="../ink/ink68.xml"/><Relationship Id="rId55" Type="http://schemas.openxmlformats.org/officeDocument/2006/relationships/image" Target="../media/image66.png"/><Relationship Id="rId7" Type="http://schemas.openxmlformats.org/officeDocument/2006/relationships/image" Target="../media/image71.png"/><Relationship Id="rId2" Type="http://schemas.openxmlformats.org/officeDocument/2006/relationships/notesSlide" Target="../notesSlides/notesSlide24.xml"/><Relationship Id="rId16" Type="http://schemas.openxmlformats.org/officeDocument/2006/relationships/customXml" Target="../ink/ink51.xml"/><Relationship Id="rId29" Type="http://schemas.openxmlformats.org/officeDocument/2006/relationships/image" Target="../media/image530.png"/><Relationship Id="rId11" Type="http://schemas.openxmlformats.org/officeDocument/2006/relationships/image" Target="../media/image73.png"/><Relationship Id="rId24" Type="http://schemas.openxmlformats.org/officeDocument/2006/relationships/customXml" Target="../ink/ink55.xml"/><Relationship Id="rId32" Type="http://schemas.openxmlformats.org/officeDocument/2006/relationships/customXml" Target="../ink/ink59.xml"/><Relationship Id="rId37" Type="http://schemas.openxmlformats.org/officeDocument/2006/relationships/image" Target="../media/image570.png"/><Relationship Id="rId40" Type="http://schemas.openxmlformats.org/officeDocument/2006/relationships/customXml" Target="../ink/ink63.xml"/><Relationship Id="rId45" Type="http://schemas.openxmlformats.org/officeDocument/2006/relationships/image" Target="../media/image77.png"/><Relationship Id="rId53" Type="http://schemas.openxmlformats.org/officeDocument/2006/relationships/image" Target="../media/image65.png"/><Relationship Id="rId58" Type="http://schemas.openxmlformats.org/officeDocument/2006/relationships/customXml" Target="../ink/ink72.xml"/><Relationship Id="rId5" Type="http://schemas.openxmlformats.org/officeDocument/2006/relationships/image" Target="../media/image60.png"/><Relationship Id="rId61" Type="http://schemas.openxmlformats.org/officeDocument/2006/relationships/image" Target="../media/image78.png"/><Relationship Id="rId19" Type="http://schemas.openxmlformats.org/officeDocument/2006/relationships/image" Target="../media/image480.png"/><Relationship Id="rId14" Type="http://schemas.openxmlformats.org/officeDocument/2006/relationships/customXml" Target="../ink/ink50.xml"/><Relationship Id="rId22" Type="http://schemas.openxmlformats.org/officeDocument/2006/relationships/customXml" Target="../ink/ink54.xml"/><Relationship Id="rId27" Type="http://schemas.openxmlformats.org/officeDocument/2006/relationships/image" Target="../media/image520.png"/><Relationship Id="rId30" Type="http://schemas.openxmlformats.org/officeDocument/2006/relationships/customXml" Target="../ink/ink58.xml"/><Relationship Id="rId35" Type="http://schemas.openxmlformats.org/officeDocument/2006/relationships/image" Target="../media/image560.png"/><Relationship Id="rId43" Type="http://schemas.openxmlformats.org/officeDocument/2006/relationships/image" Target="../media/image76.png"/><Relationship Id="rId48" Type="http://schemas.openxmlformats.org/officeDocument/2006/relationships/customXml" Target="../ink/ink67.xml"/><Relationship Id="rId56" Type="http://schemas.openxmlformats.org/officeDocument/2006/relationships/customXml" Target="../ink/ink71.xml"/><Relationship Id="rId8" Type="http://schemas.openxmlformats.org/officeDocument/2006/relationships/customXml" Target="../ink/ink47.xml"/><Relationship Id="rId51" Type="http://schemas.openxmlformats.org/officeDocument/2006/relationships/image" Target="../media/image64.png"/><Relationship Id="rId3" Type="http://schemas.openxmlformats.org/officeDocument/2006/relationships/image" Target="../media/image62.png"/><Relationship Id="rId12" Type="http://schemas.openxmlformats.org/officeDocument/2006/relationships/customXml" Target="../ink/ink49.xml"/><Relationship Id="rId17" Type="http://schemas.openxmlformats.org/officeDocument/2006/relationships/image" Target="../media/image470.png"/><Relationship Id="rId25" Type="http://schemas.openxmlformats.org/officeDocument/2006/relationships/image" Target="../media/image510.png"/><Relationship Id="rId33" Type="http://schemas.openxmlformats.org/officeDocument/2006/relationships/image" Target="../media/image550.png"/><Relationship Id="rId38" Type="http://schemas.openxmlformats.org/officeDocument/2006/relationships/customXml" Target="../ink/ink62.xml"/><Relationship Id="rId46" Type="http://schemas.openxmlformats.org/officeDocument/2006/relationships/customXml" Target="../ink/ink66.xml"/><Relationship Id="rId59" Type="http://schemas.openxmlformats.org/officeDocument/2006/relationships/image" Target="../media/image68.png"/><Relationship Id="rId20" Type="http://schemas.openxmlformats.org/officeDocument/2006/relationships/customXml" Target="../ink/ink53.xml"/><Relationship Id="rId41" Type="http://schemas.openxmlformats.org/officeDocument/2006/relationships/image" Target="../media/image75.png"/><Relationship Id="rId54" Type="http://schemas.openxmlformats.org/officeDocument/2006/relationships/customXml" Target="../ink/ink70.xml"/><Relationship Id="rId1" Type="http://schemas.openxmlformats.org/officeDocument/2006/relationships/slideLayout" Target="../slideLayouts/slideLayout11.xml"/><Relationship Id="rId6" Type="http://schemas.openxmlformats.org/officeDocument/2006/relationships/customXml" Target="../ink/ink46.xml"/><Relationship Id="rId15" Type="http://schemas.openxmlformats.org/officeDocument/2006/relationships/image" Target="../media/image460.png"/><Relationship Id="rId23" Type="http://schemas.openxmlformats.org/officeDocument/2006/relationships/image" Target="../media/image500.png"/><Relationship Id="rId28" Type="http://schemas.openxmlformats.org/officeDocument/2006/relationships/customXml" Target="../ink/ink57.xml"/><Relationship Id="rId36" Type="http://schemas.openxmlformats.org/officeDocument/2006/relationships/customXml" Target="../ink/ink61.xml"/><Relationship Id="rId49" Type="http://schemas.openxmlformats.org/officeDocument/2006/relationships/image" Target="../media/image630.png"/><Relationship Id="rId57" Type="http://schemas.openxmlformats.org/officeDocument/2006/relationships/image" Target="../media/image67.png"/><Relationship Id="rId10" Type="http://schemas.openxmlformats.org/officeDocument/2006/relationships/customXml" Target="../ink/ink48.xml"/><Relationship Id="rId31" Type="http://schemas.openxmlformats.org/officeDocument/2006/relationships/image" Target="../media/image540.png"/><Relationship Id="rId44" Type="http://schemas.openxmlformats.org/officeDocument/2006/relationships/customXml" Target="../ink/ink65.xml"/><Relationship Id="rId52" Type="http://schemas.openxmlformats.org/officeDocument/2006/relationships/customXml" Target="../ink/ink69.xml"/><Relationship Id="rId60" Type="http://schemas.openxmlformats.org/officeDocument/2006/relationships/customXml" Target="../ink/ink73.xml"/><Relationship Id="rId4" Type="http://schemas.openxmlformats.org/officeDocument/2006/relationships/image" Target="../media/image59.png"/><Relationship Id="rId9" Type="http://schemas.openxmlformats.org/officeDocument/2006/relationships/image" Target="../media/image7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0.png"/><Relationship Id="rId7" Type="http://schemas.openxmlformats.org/officeDocument/2006/relationships/customXml" Target="../ink/ink75.xml"/><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84.png"/><Relationship Id="rId5" Type="http://schemas.openxmlformats.org/officeDocument/2006/relationships/customXml" Target="../ink/ink74.xml"/><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13" Type="http://schemas.openxmlformats.org/officeDocument/2006/relationships/image" Target="../media/image86.png"/><Relationship Id="rId18" Type="http://schemas.openxmlformats.org/officeDocument/2006/relationships/customXml" Target="../ink/ink83.xml"/><Relationship Id="rId21" Type="http://schemas.openxmlformats.org/officeDocument/2006/relationships/image" Target="../media/image90.png"/><Relationship Id="rId34" Type="http://schemas.openxmlformats.org/officeDocument/2006/relationships/image" Target="../media/image92.png"/><Relationship Id="rId42" Type="http://schemas.openxmlformats.org/officeDocument/2006/relationships/image" Target="../media/image96.png"/><Relationship Id="rId47" Type="http://schemas.openxmlformats.org/officeDocument/2006/relationships/customXml" Target="../ink/ink93.xml"/><Relationship Id="rId50" Type="http://schemas.openxmlformats.org/officeDocument/2006/relationships/image" Target="../media/image100.png"/><Relationship Id="rId55" Type="http://schemas.openxmlformats.org/officeDocument/2006/relationships/customXml" Target="../ink/ink97.xml"/><Relationship Id="rId63" Type="http://schemas.openxmlformats.org/officeDocument/2006/relationships/customXml" Target="../ink/ink101.xml"/><Relationship Id="rId68" Type="http://schemas.openxmlformats.org/officeDocument/2006/relationships/image" Target="../media/image109.png"/><Relationship Id="rId7" Type="http://schemas.openxmlformats.org/officeDocument/2006/relationships/image" Target="../media/image81.png"/><Relationship Id="rId2" Type="http://schemas.openxmlformats.org/officeDocument/2006/relationships/notesSlide" Target="../notesSlides/notesSlide28.xml"/><Relationship Id="rId16" Type="http://schemas.openxmlformats.org/officeDocument/2006/relationships/customXml" Target="../ink/ink82.xml"/><Relationship Id="rId11" Type="http://schemas.openxmlformats.org/officeDocument/2006/relationships/image" Target="../media/image83.png"/><Relationship Id="rId24" Type="http://schemas.openxmlformats.org/officeDocument/2006/relationships/customXml" Target="../ink/ink86.xml"/><Relationship Id="rId32" Type="http://schemas.openxmlformats.org/officeDocument/2006/relationships/image" Target="../media/image101.png"/><Relationship Id="rId37" Type="http://schemas.openxmlformats.org/officeDocument/2006/relationships/customXml" Target="../ink/ink89.xml"/><Relationship Id="rId40" Type="http://schemas.openxmlformats.org/officeDocument/2006/relationships/image" Target="../media/image95.png"/><Relationship Id="rId45" Type="http://schemas.openxmlformats.org/officeDocument/2006/relationships/customXml" Target="../ink/ink92.xml"/><Relationship Id="rId53" Type="http://schemas.openxmlformats.org/officeDocument/2006/relationships/customXml" Target="../ink/ink96.xml"/><Relationship Id="rId58" Type="http://schemas.openxmlformats.org/officeDocument/2006/relationships/image" Target="../media/image94.png"/><Relationship Id="rId66" Type="http://schemas.openxmlformats.org/officeDocument/2006/relationships/image" Target="../media/image108.png"/><Relationship Id="rId5" Type="http://schemas.openxmlformats.org/officeDocument/2006/relationships/image" Target="../media/image80.png"/><Relationship Id="rId61" Type="http://schemas.openxmlformats.org/officeDocument/2006/relationships/customXml" Target="../ink/ink100.xml"/><Relationship Id="rId19" Type="http://schemas.openxmlformats.org/officeDocument/2006/relationships/image" Target="../media/image89.png"/><Relationship Id="rId14" Type="http://schemas.openxmlformats.org/officeDocument/2006/relationships/customXml" Target="../ink/ink81.xml"/><Relationship Id="rId22" Type="http://schemas.openxmlformats.org/officeDocument/2006/relationships/customXml" Target="../ink/ink85.xml"/><Relationship Id="rId35" Type="http://schemas.openxmlformats.org/officeDocument/2006/relationships/customXml" Target="../ink/ink88.xml"/><Relationship Id="rId43" Type="http://schemas.openxmlformats.org/officeDocument/2006/relationships/customXml" Target="../ink/ink91.xml"/><Relationship Id="rId48" Type="http://schemas.openxmlformats.org/officeDocument/2006/relationships/image" Target="../media/image99.png"/><Relationship Id="rId56" Type="http://schemas.openxmlformats.org/officeDocument/2006/relationships/image" Target="../media/image104.png"/><Relationship Id="rId64" Type="http://schemas.openxmlformats.org/officeDocument/2006/relationships/image" Target="../media/image107.png"/><Relationship Id="rId69" Type="http://schemas.openxmlformats.org/officeDocument/2006/relationships/customXml" Target="../ink/ink104.xml"/><Relationship Id="rId8" Type="http://schemas.openxmlformats.org/officeDocument/2006/relationships/customXml" Target="../ink/ink78.xml"/><Relationship Id="rId51" Type="http://schemas.openxmlformats.org/officeDocument/2006/relationships/customXml" Target="../ink/ink95.xml"/><Relationship Id="rId3" Type="http://schemas.openxmlformats.org/officeDocument/2006/relationships/image" Target="../media/image79.png"/><Relationship Id="rId12" Type="http://schemas.openxmlformats.org/officeDocument/2006/relationships/customXml" Target="../ink/ink80.xml"/><Relationship Id="rId17" Type="http://schemas.openxmlformats.org/officeDocument/2006/relationships/image" Target="../media/image88.png"/><Relationship Id="rId33" Type="http://schemas.openxmlformats.org/officeDocument/2006/relationships/customXml" Target="../ink/ink87.xml"/><Relationship Id="rId46" Type="http://schemas.openxmlformats.org/officeDocument/2006/relationships/image" Target="../media/image98.png"/><Relationship Id="rId59" Type="http://schemas.openxmlformats.org/officeDocument/2006/relationships/customXml" Target="../ink/ink99.xml"/><Relationship Id="rId67" Type="http://schemas.openxmlformats.org/officeDocument/2006/relationships/customXml" Target="../ink/ink103.xml"/><Relationship Id="rId20" Type="http://schemas.openxmlformats.org/officeDocument/2006/relationships/customXml" Target="../ink/ink84.xml"/><Relationship Id="rId41" Type="http://schemas.openxmlformats.org/officeDocument/2006/relationships/customXml" Target="../ink/ink90.xml"/><Relationship Id="rId54" Type="http://schemas.openxmlformats.org/officeDocument/2006/relationships/image" Target="../media/image103.png"/><Relationship Id="rId62" Type="http://schemas.openxmlformats.org/officeDocument/2006/relationships/image" Target="../media/image106.png"/><Relationship Id="rId70" Type="http://schemas.openxmlformats.org/officeDocument/2006/relationships/image" Target="../media/image110.png"/><Relationship Id="rId1" Type="http://schemas.openxmlformats.org/officeDocument/2006/relationships/slideLayout" Target="../slideLayouts/slideLayout11.xml"/><Relationship Id="rId6" Type="http://schemas.openxmlformats.org/officeDocument/2006/relationships/customXml" Target="../ink/ink77.xml"/><Relationship Id="rId15" Type="http://schemas.openxmlformats.org/officeDocument/2006/relationships/image" Target="../media/image87.png"/><Relationship Id="rId23" Type="http://schemas.openxmlformats.org/officeDocument/2006/relationships/image" Target="../media/image91.png"/><Relationship Id="rId36" Type="http://schemas.openxmlformats.org/officeDocument/2006/relationships/image" Target="../media/image93.png"/><Relationship Id="rId49" Type="http://schemas.openxmlformats.org/officeDocument/2006/relationships/customXml" Target="../ink/ink94.xml"/><Relationship Id="rId57" Type="http://schemas.openxmlformats.org/officeDocument/2006/relationships/customXml" Target="../ink/ink98.xml"/><Relationship Id="rId10" Type="http://schemas.openxmlformats.org/officeDocument/2006/relationships/customXml" Target="../ink/ink79.xml"/><Relationship Id="rId44" Type="http://schemas.openxmlformats.org/officeDocument/2006/relationships/image" Target="../media/image97.png"/><Relationship Id="rId52" Type="http://schemas.openxmlformats.org/officeDocument/2006/relationships/image" Target="../media/image102.png"/><Relationship Id="rId60" Type="http://schemas.openxmlformats.org/officeDocument/2006/relationships/image" Target="../media/image105.png"/><Relationship Id="rId65" Type="http://schemas.openxmlformats.org/officeDocument/2006/relationships/customXml" Target="../ink/ink102.xml"/><Relationship Id="rId4" Type="http://schemas.openxmlformats.org/officeDocument/2006/relationships/customXml" Target="../ink/ink76.xml"/><Relationship Id="rId9" Type="http://schemas.openxmlformats.org/officeDocument/2006/relationships/image" Target="../media/image82.png"/></Relationships>
</file>

<file path=ppt/slides/_rels/slide2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1090.png"/><Relationship Id="rId13" Type="http://schemas.openxmlformats.org/officeDocument/2006/relationships/customXml" Target="../ink/ink108.xml"/><Relationship Id="rId18" Type="http://schemas.openxmlformats.org/officeDocument/2006/relationships/image" Target="../media/image1140.png"/><Relationship Id="rId3" Type="http://schemas.openxmlformats.org/officeDocument/2006/relationships/image" Target="../media/image111.png"/><Relationship Id="rId21" Type="http://schemas.openxmlformats.org/officeDocument/2006/relationships/customXml" Target="../ink/ink112.xml"/><Relationship Id="rId7" Type="http://schemas.openxmlformats.org/officeDocument/2006/relationships/customXml" Target="../ink/ink105.xml"/><Relationship Id="rId12" Type="http://schemas.openxmlformats.org/officeDocument/2006/relationships/image" Target="../media/image1110.png"/><Relationship Id="rId17" Type="http://schemas.openxmlformats.org/officeDocument/2006/relationships/customXml" Target="../ink/ink110.xml"/><Relationship Id="rId2" Type="http://schemas.openxmlformats.org/officeDocument/2006/relationships/notesSlide" Target="../notesSlides/notesSlide30.xml"/><Relationship Id="rId16" Type="http://schemas.openxmlformats.org/officeDocument/2006/relationships/image" Target="../media/image1130.png"/><Relationship Id="rId20" Type="http://schemas.openxmlformats.org/officeDocument/2006/relationships/image" Target="../media/image115.png"/><Relationship Id="rId1" Type="http://schemas.openxmlformats.org/officeDocument/2006/relationships/slideLayout" Target="../slideLayouts/slideLayout11.xml"/><Relationship Id="rId6" Type="http://schemas.openxmlformats.org/officeDocument/2006/relationships/image" Target="../media/image114.png"/><Relationship Id="rId11" Type="http://schemas.openxmlformats.org/officeDocument/2006/relationships/customXml" Target="../ink/ink107.xml"/><Relationship Id="rId5" Type="http://schemas.openxmlformats.org/officeDocument/2006/relationships/image" Target="../media/image113.png"/><Relationship Id="rId15" Type="http://schemas.openxmlformats.org/officeDocument/2006/relationships/customXml" Target="../ink/ink109.xml"/><Relationship Id="rId10" Type="http://schemas.openxmlformats.org/officeDocument/2006/relationships/image" Target="../media/image1100.png"/><Relationship Id="rId19" Type="http://schemas.openxmlformats.org/officeDocument/2006/relationships/customXml" Target="../ink/ink111.xml"/><Relationship Id="rId4" Type="http://schemas.openxmlformats.org/officeDocument/2006/relationships/image" Target="../media/image112.png"/><Relationship Id="rId9" Type="http://schemas.openxmlformats.org/officeDocument/2006/relationships/customXml" Target="../ink/ink106.xml"/><Relationship Id="rId14" Type="http://schemas.openxmlformats.org/officeDocument/2006/relationships/image" Target="../media/image1120.png"/><Relationship Id="rId22" Type="http://schemas.openxmlformats.org/officeDocument/2006/relationships/image" Target="../media/image116.png"/></Relationships>
</file>

<file path=ppt/slides/_rels/slide3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customXml" Target="../ink/ink117.xml"/><Relationship Id="rId18" Type="http://schemas.openxmlformats.org/officeDocument/2006/relationships/image" Target="../media/image123.png"/><Relationship Id="rId3" Type="http://schemas.openxmlformats.org/officeDocument/2006/relationships/customXml" Target="../ink/ink113.xml"/><Relationship Id="rId7" Type="http://schemas.openxmlformats.org/officeDocument/2006/relationships/image" Target="../media/image70.png"/><Relationship Id="rId12" Type="http://schemas.openxmlformats.org/officeDocument/2006/relationships/image" Target="../media/image120.png"/><Relationship Id="rId17" Type="http://schemas.openxmlformats.org/officeDocument/2006/relationships/customXml" Target="../ink/ink119.xml"/><Relationship Id="rId2" Type="http://schemas.openxmlformats.org/officeDocument/2006/relationships/notesSlide" Target="../notesSlides/notesSlide31.xml"/><Relationship Id="rId16" Type="http://schemas.openxmlformats.org/officeDocument/2006/relationships/image" Target="../media/image122.png"/><Relationship Id="rId1" Type="http://schemas.openxmlformats.org/officeDocument/2006/relationships/slideLayout" Target="../slideLayouts/slideLayout11.xml"/><Relationship Id="rId6" Type="http://schemas.openxmlformats.org/officeDocument/2006/relationships/image" Target="../media/image118.png"/><Relationship Id="rId11" Type="http://schemas.openxmlformats.org/officeDocument/2006/relationships/customXml" Target="../ink/ink116.xml"/><Relationship Id="rId5" Type="http://schemas.openxmlformats.org/officeDocument/2006/relationships/customXml" Target="../ink/ink114.xml"/><Relationship Id="rId15" Type="http://schemas.openxmlformats.org/officeDocument/2006/relationships/customXml" Target="../ink/ink118.xml"/><Relationship Id="rId10" Type="http://schemas.openxmlformats.org/officeDocument/2006/relationships/image" Target="../media/image119.png"/><Relationship Id="rId4" Type="http://schemas.openxmlformats.org/officeDocument/2006/relationships/image" Target="../media/image117.png"/><Relationship Id="rId9" Type="http://schemas.openxmlformats.org/officeDocument/2006/relationships/customXml" Target="../ink/ink115.xml"/><Relationship Id="rId14" Type="http://schemas.openxmlformats.org/officeDocument/2006/relationships/image" Target="../media/image121.png"/></Relationships>
</file>

<file path=ppt/slides/_rels/slide3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1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7.png"/><Relationship Id="rId42" Type="http://schemas.openxmlformats.org/officeDocument/2006/relationships/customXml" Target="../ink/ink20.xml"/><Relationship Id="rId47" Type="http://schemas.openxmlformats.org/officeDocument/2006/relationships/image" Target="../media/image30.png"/><Relationship Id="rId63" Type="http://schemas.openxmlformats.org/officeDocument/2006/relationships/image" Target="../media/image38.png"/><Relationship Id="rId68" Type="http://schemas.openxmlformats.org/officeDocument/2006/relationships/customXml" Target="../ink/ink33.xml"/><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customXml" Target="../ink/ink7.xml"/><Relationship Id="rId29" Type="http://schemas.openxmlformats.org/officeDocument/2006/relationships/image" Target="../media/image21.png"/><Relationship Id="rId11" Type="http://schemas.openxmlformats.org/officeDocument/2006/relationships/image" Target="../media/image12.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5.png"/><Relationship Id="rId40" Type="http://schemas.openxmlformats.org/officeDocument/2006/relationships/customXml" Target="../ink/ink19.xml"/><Relationship Id="rId45" Type="http://schemas.openxmlformats.org/officeDocument/2006/relationships/image" Target="../media/image29.png"/><Relationship Id="rId53" Type="http://schemas.openxmlformats.org/officeDocument/2006/relationships/image" Target="../media/image33.png"/><Relationship Id="rId58" Type="http://schemas.openxmlformats.org/officeDocument/2006/relationships/customXml" Target="../ink/ink28.xml"/><Relationship Id="rId66" Type="http://schemas.openxmlformats.org/officeDocument/2006/relationships/customXml" Target="../ink/ink32.xml"/><Relationship Id="rId5" Type="http://schemas.openxmlformats.org/officeDocument/2006/relationships/image" Target="../media/image9.png"/><Relationship Id="rId61" Type="http://schemas.openxmlformats.org/officeDocument/2006/relationships/image" Target="../media/image37.png"/><Relationship Id="rId19" Type="http://schemas.openxmlformats.org/officeDocument/2006/relationships/image" Target="../media/image16.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0.png"/><Relationship Id="rId30" Type="http://schemas.openxmlformats.org/officeDocument/2006/relationships/customXml" Target="../ink/ink14.xml"/><Relationship Id="rId35" Type="http://schemas.openxmlformats.org/officeDocument/2006/relationships/image" Target="../media/image24.png"/><Relationship Id="rId43" Type="http://schemas.openxmlformats.org/officeDocument/2006/relationships/image" Target="../media/image28.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41.png"/><Relationship Id="rId8" Type="http://schemas.openxmlformats.org/officeDocument/2006/relationships/customXml" Target="../ink/ink3.xml"/><Relationship Id="rId51" Type="http://schemas.openxmlformats.org/officeDocument/2006/relationships/image" Target="../media/image32.png"/><Relationship Id="rId3" Type="http://schemas.openxmlformats.org/officeDocument/2006/relationships/image" Target="../media/image8.png"/><Relationship Id="rId12" Type="http://schemas.openxmlformats.org/officeDocument/2006/relationships/customXml" Target="../ink/ink5.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6.png"/><Relationship Id="rId67" Type="http://schemas.openxmlformats.org/officeDocument/2006/relationships/image" Target="../media/image40.png"/><Relationship Id="rId20" Type="http://schemas.openxmlformats.org/officeDocument/2006/relationships/customXml" Target="../ink/ink9.xml"/><Relationship Id="rId41" Type="http://schemas.openxmlformats.org/officeDocument/2006/relationships/image" Target="../media/image27.png"/><Relationship Id="rId54" Type="http://schemas.openxmlformats.org/officeDocument/2006/relationships/customXml" Target="../ink/ink26.xml"/><Relationship Id="rId62" Type="http://schemas.openxmlformats.org/officeDocument/2006/relationships/customXml" Target="../ink/ink30.xml"/><Relationship Id="rId1" Type="http://schemas.openxmlformats.org/officeDocument/2006/relationships/slideLayout" Target="../slideLayouts/slideLayout11.xml"/><Relationship Id="rId6" Type="http://schemas.openxmlformats.org/officeDocument/2006/relationships/customXml" Target="../ink/ink2.xml"/><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31.png"/><Relationship Id="rId57" Type="http://schemas.openxmlformats.org/officeDocument/2006/relationships/image" Target="../media/image35.png"/><Relationship Id="rId10" Type="http://schemas.openxmlformats.org/officeDocument/2006/relationships/customXml" Target="../ink/ink4.xml"/><Relationship Id="rId31" Type="http://schemas.openxmlformats.org/officeDocument/2006/relationships/image" Target="../media/image22.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9.png"/><Relationship Id="rId4" Type="http://schemas.openxmlformats.org/officeDocument/2006/relationships/customXml" Target="../ink/ink1.xml"/><Relationship Id="rId9"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customXml" Target="../ink/ink8.xml"/><Relationship Id="rId39" Type="http://schemas.openxmlformats.org/officeDocument/2006/relationships/image" Target="../media/image26.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42.png"/><Relationship Id="rId4" Type="http://schemas.openxmlformats.org/officeDocument/2006/relationships/customXml" Target="../ink/ink34.xml"/></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10639312" cy="3543301"/>
          </a:xfrm>
        </p:spPr>
        <p:txBody>
          <a:bodyPr>
            <a:noAutofit/>
          </a:bodyPr>
          <a:lstStyle/>
          <a:p>
            <a:r>
              <a:rPr lang="en-US" sz="4800" dirty="0"/>
              <a:t>Extracting Randomness from </a:t>
            </a:r>
            <a:r>
              <a:rPr lang="en-US" sz="4800" dirty="0" err="1"/>
              <a:t>Samplable</a:t>
            </a:r>
            <a:r>
              <a:rPr lang="en-US" sz="4800" dirty="0"/>
              <a:t> Distributions, Revisited</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5078186"/>
            <a:ext cx="3222058" cy="1779813"/>
          </a:xfrm>
        </p:spPr>
        <p:txBody>
          <a:bodyPr/>
          <a:lstStyle/>
          <a:p>
            <a:pPr>
              <a:lnSpc>
                <a:spcPct val="100000"/>
              </a:lnSpc>
            </a:pPr>
            <a:r>
              <a:rPr lang="en-US" dirty="0"/>
              <a:t>Marshall Ball (NYU)</a:t>
            </a:r>
          </a:p>
          <a:p>
            <a:pPr>
              <a:lnSpc>
                <a:spcPct val="100000"/>
              </a:lnSpc>
            </a:pPr>
            <a:r>
              <a:rPr lang="en-US" dirty="0"/>
              <a:t>Dana </a:t>
            </a:r>
            <a:r>
              <a:rPr lang="en-US" dirty="0" err="1"/>
              <a:t>Dachman</a:t>
            </a:r>
            <a:r>
              <a:rPr lang="en-US" dirty="0"/>
              <a:t>-Soled (UMP)</a:t>
            </a:r>
          </a:p>
          <a:p>
            <a:pPr>
              <a:lnSpc>
                <a:spcPct val="100000"/>
              </a:lnSpc>
            </a:pPr>
            <a:r>
              <a:rPr lang="en-US" b="1" dirty="0"/>
              <a:t>Eli Goldin </a:t>
            </a:r>
            <a:r>
              <a:rPr lang="en-US" dirty="0"/>
              <a:t>(NYU)</a:t>
            </a:r>
          </a:p>
          <a:p>
            <a:pPr>
              <a:lnSpc>
                <a:spcPct val="100000"/>
              </a:lnSpc>
            </a:pPr>
            <a:r>
              <a:rPr lang="en-US" dirty="0"/>
              <a:t>Saachi </a:t>
            </a:r>
            <a:r>
              <a:rPr lang="en-US" dirty="0" err="1"/>
              <a:t>Mutreja</a:t>
            </a:r>
            <a:r>
              <a:rPr lang="en-US" dirty="0"/>
              <a:t> (Columbia)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7054A-18A9-78A2-6037-0D42A805E63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4" name="Title 3">
            <a:extLst>
              <a:ext uri="{FF2B5EF4-FFF2-40B4-BE49-F238E27FC236}">
                <a16:creationId xmlns:a16="http://schemas.microsoft.com/office/drawing/2014/main" id="{480AF719-CE6D-C8F3-7476-91E86261438F}"/>
              </a:ext>
            </a:extLst>
          </p:cNvPr>
          <p:cNvSpPr>
            <a:spLocks noGrp="1"/>
          </p:cNvSpPr>
          <p:nvPr>
            <p:ph type="title"/>
          </p:nvPr>
        </p:nvSpPr>
        <p:spPr/>
        <p:txBody>
          <a:bodyPr/>
          <a:lstStyle/>
          <a:p>
            <a:r>
              <a:rPr lang="en-US" dirty="0"/>
              <a:t>Samplable sources</a:t>
            </a:r>
          </a:p>
        </p:txBody>
      </p:sp>
      <p:sp>
        <p:nvSpPr>
          <p:cNvPr id="5" name="Text Placeholder 4">
            <a:extLst>
              <a:ext uri="{FF2B5EF4-FFF2-40B4-BE49-F238E27FC236}">
                <a16:creationId xmlns:a16="http://schemas.microsoft.com/office/drawing/2014/main" id="{40B03134-174C-1708-2EDA-3CE25E25C4F3}"/>
              </a:ext>
            </a:extLst>
          </p:cNvPr>
          <p:cNvSpPr>
            <a:spLocks noGrp="1"/>
          </p:cNvSpPr>
          <p:nvPr>
            <p:ph type="body" sz="quarter" idx="10"/>
          </p:nvPr>
        </p:nvSpPr>
        <p:spPr/>
        <p:txBody>
          <a:bodyPr/>
          <a:lstStyle/>
          <a:p>
            <a:r>
              <a:rPr lang="en-US" dirty="0">
                <a:solidFill>
                  <a:srgbClr val="7A4C00"/>
                </a:solidFill>
                <a:latin typeface="Cambria Math" panose="02040503050406030204" pitchFamily="18" charset="0"/>
                <a:ea typeface="Cambria Math" panose="02040503050406030204" pitchFamily="18" charset="0"/>
              </a:rPr>
              <a:t>X</a:t>
            </a:r>
            <a:r>
              <a:rPr lang="en-US" dirty="0"/>
              <a:t> is samplable by size-</a:t>
            </a:r>
            <a:r>
              <a:rPr lang="en-US" dirty="0">
                <a:latin typeface="Cambria Math" panose="02040503050406030204" pitchFamily="18" charset="0"/>
                <a:ea typeface="Cambria Math" panose="02040503050406030204" pitchFamily="18" charset="0"/>
              </a:rPr>
              <a:t>s</a:t>
            </a:r>
            <a:r>
              <a:rPr lang="en-US" dirty="0"/>
              <a:t> circuits if there exists </a:t>
            </a:r>
            <a:r>
              <a:rPr lang="en-US" dirty="0">
                <a:latin typeface="Cambria Math" panose="02040503050406030204" pitchFamily="18" charset="0"/>
                <a:ea typeface="Cambria Math" panose="02040503050406030204" pitchFamily="18" charset="0"/>
              </a:rPr>
              <a:t>C</a:t>
            </a:r>
            <a:r>
              <a:rPr lang="en-US" dirty="0"/>
              <a:t> of size </a:t>
            </a:r>
            <a:r>
              <a:rPr lang="en-US" dirty="0">
                <a:latin typeface="Cambria Math" panose="02040503050406030204" pitchFamily="18" charset="0"/>
                <a:ea typeface="Cambria Math" panose="02040503050406030204" pitchFamily="18" charset="0"/>
              </a:rPr>
              <a:t>s</a:t>
            </a:r>
            <a:r>
              <a:rPr lang="en-US" dirty="0"/>
              <a:t> with   </a:t>
            </a:r>
            <a:r>
              <a:rPr lang="en-US" dirty="0">
                <a:latin typeface="Cambria Math" panose="02040503050406030204" pitchFamily="18" charset="0"/>
                <a:ea typeface="Cambria Math" panose="02040503050406030204" pitchFamily="18" charset="0"/>
              </a:rPr>
              <a:t>Pr</a:t>
            </a:r>
            <a:r>
              <a:rPr lang="en-US" baseline="-25000" dirty="0">
                <a:latin typeface="Cambria Math" panose="02040503050406030204" pitchFamily="18" charset="0"/>
                <a:ea typeface="Cambria Math" panose="02040503050406030204" pitchFamily="18" charset="0"/>
              </a:rPr>
              <a:t>r</a:t>
            </a:r>
            <a:r>
              <a:rPr lang="en-US" dirty="0">
                <a:latin typeface="Cambria Math" panose="02040503050406030204" pitchFamily="18" charset="0"/>
                <a:ea typeface="Cambria Math" panose="02040503050406030204" pitchFamily="18" charset="0"/>
              </a:rPr>
              <a:t>[C(r)=x] = Pr[</a:t>
            </a:r>
            <a:r>
              <a:rPr lang="en-US" dirty="0">
                <a:solidFill>
                  <a:srgbClr val="7A4C00"/>
                </a:solidFill>
                <a:latin typeface="Cambria Math" panose="02040503050406030204" pitchFamily="18" charset="0"/>
                <a:ea typeface="Cambria Math" panose="02040503050406030204" pitchFamily="18" charset="0"/>
              </a:rPr>
              <a:t>X</a:t>
            </a:r>
            <a:r>
              <a:rPr lang="en-US" dirty="0">
                <a:latin typeface="Cambria Math" panose="02040503050406030204" pitchFamily="18" charset="0"/>
                <a:ea typeface="Cambria Math" panose="02040503050406030204" pitchFamily="18" charset="0"/>
              </a:rPr>
              <a:t> → x]</a:t>
            </a:r>
          </a:p>
        </p:txBody>
      </p:sp>
      <p:pic>
        <p:nvPicPr>
          <p:cNvPr id="9" name="Picture 8">
            <a:extLst>
              <a:ext uri="{FF2B5EF4-FFF2-40B4-BE49-F238E27FC236}">
                <a16:creationId xmlns:a16="http://schemas.microsoft.com/office/drawing/2014/main" id="{19317FC7-1FED-10DC-E0F6-3A0FDEFC0610}"/>
              </a:ext>
            </a:extLst>
          </p:cNvPr>
          <p:cNvPicPr>
            <a:picLocks noChangeAspect="1"/>
          </p:cNvPicPr>
          <p:nvPr/>
        </p:nvPicPr>
        <p:blipFill>
          <a:blip r:embed="rId3"/>
          <a:srcRect/>
          <a:stretch/>
        </p:blipFill>
        <p:spPr>
          <a:xfrm>
            <a:off x="3232572" y="3705223"/>
            <a:ext cx="5772154" cy="2886077"/>
          </a:xfrm>
          <a:prstGeom prst="rect">
            <a:avLst/>
          </a:prstGeom>
        </p:spPr>
      </p:pic>
      <p:sp>
        <p:nvSpPr>
          <p:cNvPr id="11" name="TextBox 10">
            <a:extLst>
              <a:ext uri="{FF2B5EF4-FFF2-40B4-BE49-F238E27FC236}">
                <a16:creationId xmlns:a16="http://schemas.microsoft.com/office/drawing/2014/main" id="{C53A497D-E759-9085-2A41-0BEC152B0225}"/>
              </a:ext>
            </a:extLst>
          </p:cNvPr>
          <p:cNvSpPr txBox="1"/>
          <p:nvPr/>
        </p:nvSpPr>
        <p:spPr>
          <a:xfrm>
            <a:off x="0" y="5900103"/>
            <a:ext cx="3752950" cy="769441"/>
          </a:xfrm>
          <a:prstGeom prst="rect">
            <a:avLst/>
          </a:prstGeom>
          <a:noFill/>
        </p:spPr>
        <p:txBody>
          <a:bodyPr wrap="none" rtlCol="0">
            <a:spAutoFit/>
          </a:bodyPr>
          <a:lstStyle/>
          <a:p>
            <a:pPr algn="l"/>
            <a:r>
              <a:rPr lang="en-US" sz="2200" dirty="0">
                <a:solidFill>
                  <a:srgbClr val="5B6A5E"/>
                </a:solidFill>
                <a:latin typeface="Courier New" panose="02070309020205020404" pitchFamily="49" charset="0"/>
                <a:cs typeface="Courier New" panose="02070309020205020404" pitchFamily="49" charset="0"/>
              </a:rPr>
              <a:t>[Levin ’86]</a:t>
            </a:r>
          </a:p>
          <a:p>
            <a:pPr algn="l"/>
            <a:r>
              <a:rPr lang="en-US" sz="2200" dirty="0">
                <a:solidFill>
                  <a:srgbClr val="5B6A5E"/>
                </a:solidFill>
                <a:latin typeface="Courier New" panose="02070309020205020404" pitchFamily="49" charset="0"/>
                <a:cs typeface="Courier New" panose="02070309020205020404" pitchFamily="49" charset="0"/>
              </a:rPr>
              <a:t>[</a:t>
            </a:r>
            <a:r>
              <a:rPr lang="en-US" sz="2200" dirty="0" err="1">
                <a:solidFill>
                  <a:srgbClr val="5B6A5E"/>
                </a:solidFill>
                <a:latin typeface="Courier New" panose="02070309020205020404" pitchFamily="49" charset="0"/>
                <a:cs typeface="Courier New" panose="02070309020205020404" pitchFamily="49" charset="0"/>
              </a:rPr>
              <a:t>Trevisan</a:t>
            </a:r>
            <a:r>
              <a:rPr lang="en-US" sz="2200" dirty="0">
                <a:solidFill>
                  <a:srgbClr val="5B6A5E"/>
                </a:solidFill>
                <a:latin typeface="Courier New" panose="02070309020205020404" pitchFamily="49" charset="0"/>
                <a:cs typeface="Courier New" panose="02070309020205020404" pitchFamily="49" charset="0"/>
              </a:rPr>
              <a:t> </a:t>
            </a:r>
            <a:r>
              <a:rPr lang="en-US" sz="2200" dirty="0" err="1">
                <a:solidFill>
                  <a:srgbClr val="5B6A5E"/>
                </a:solidFill>
                <a:latin typeface="Courier New" panose="02070309020205020404" pitchFamily="49" charset="0"/>
                <a:cs typeface="Courier New" panose="02070309020205020404" pitchFamily="49" charset="0"/>
              </a:rPr>
              <a:t>Vadhan</a:t>
            </a:r>
            <a:r>
              <a:rPr lang="en-US" sz="2200" dirty="0">
                <a:solidFill>
                  <a:srgbClr val="5B6A5E"/>
                </a:solidFill>
                <a:latin typeface="Courier New" panose="02070309020205020404" pitchFamily="49" charset="0"/>
                <a:cs typeface="Courier New" panose="02070309020205020404" pitchFamily="49" charset="0"/>
              </a:rPr>
              <a:t> ‘00]</a:t>
            </a:r>
          </a:p>
        </p:txBody>
      </p:sp>
    </p:spTree>
    <p:extLst>
      <p:ext uri="{BB962C8B-B14F-4D97-AF65-F5344CB8AC3E}">
        <p14:creationId xmlns:p14="http://schemas.microsoft.com/office/powerpoint/2010/main" val="419293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2BC399-8C2F-6BF7-3D47-455A655FBFF6}"/>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4" name="Title 3">
            <a:extLst>
              <a:ext uri="{FF2B5EF4-FFF2-40B4-BE49-F238E27FC236}">
                <a16:creationId xmlns:a16="http://schemas.microsoft.com/office/drawing/2014/main" id="{8A57C93D-A5E7-BC91-50F0-1E87DDA3C6F7}"/>
              </a:ext>
            </a:extLst>
          </p:cNvPr>
          <p:cNvSpPr>
            <a:spLocks noGrp="1"/>
          </p:cNvSpPr>
          <p:nvPr>
            <p:ph type="title"/>
          </p:nvPr>
        </p:nvSpPr>
        <p:spPr/>
        <p:txBody>
          <a:bodyPr/>
          <a:lstStyle/>
          <a:p>
            <a:r>
              <a:rPr lang="en-US" dirty="0"/>
              <a:t>Extractors for samplable sources</a:t>
            </a:r>
          </a:p>
        </p:txBody>
      </p:sp>
      <p:sp>
        <p:nvSpPr>
          <p:cNvPr id="5" name="Text Placeholder 4">
            <a:extLst>
              <a:ext uri="{FF2B5EF4-FFF2-40B4-BE49-F238E27FC236}">
                <a16:creationId xmlns:a16="http://schemas.microsoft.com/office/drawing/2014/main" id="{6D5CF3C4-EDA7-07EC-14C4-3F3C8DE1C429}"/>
              </a:ext>
            </a:extLst>
          </p:cNvPr>
          <p:cNvSpPr>
            <a:spLocks noGrp="1"/>
          </p:cNvSpPr>
          <p:nvPr>
            <p:ph type="body" sz="quarter" idx="10"/>
          </p:nvPr>
        </p:nvSpPr>
        <p:spPr/>
        <p:txBody>
          <a:bodyPr/>
          <a:lstStyle/>
          <a:p>
            <a:r>
              <a:rPr lang="en-US" dirty="0"/>
              <a:t>Informal Theorem: Modulo a complexity assumption, there exist “efficient” extractors for </a:t>
            </a:r>
            <a:r>
              <a:rPr lang="en-US" dirty="0" err="1"/>
              <a:t>samplable</a:t>
            </a:r>
            <a:r>
              <a:rPr lang="en-US" dirty="0"/>
              <a:t> sources.</a:t>
            </a:r>
          </a:p>
        </p:txBody>
      </p:sp>
      <p:pic>
        <p:nvPicPr>
          <p:cNvPr id="10" name="Picture 9" descr="A grey megaphone with yellow text&#10;&#10;Description automatically generated">
            <a:extLst>
              <a:ext uri="{FF2B5EF4-FFF2-40B4-BE49-F238E27FC236}">
                <a16:creationId xmlns:a16="http://schemas.microsoft.com/office/drawing/2014/main" id="{0AC65EA4-A6A3-F64F-CA50-AF4050D2003C}"/>
              </a:ext>
            </a:extLst>
          </p:cNvPr>
          <p:cNvPicPr>
            <a:picLocks noChangeAspect="1"/>
          </p:cNvPicPr>
          <p:nvPr/>
        </p:nvPicPr>
        <p:blipFill>
          <a:blip r:embed="rId3"/>
          <a:stretch>
            <a:fillRect/>
          </a:stretch>
        </p:blipFill>
        <p:spPr>
          <a:xfrm>
            <a:off x="2971798" y="3631067"/>
            <a:ext cx="6248403" cy="3124202"/>
          </a:xfrm>
          <a:prstGeom prst="rect">
            <a:avLst/>
          </a:prstGeom>
        </p:spPr>
      </p:pic>
      <p:sp>
        <p:nvSpPr>
          <p:cNvPr id="11" name="TextBox 10">
            <a:extLst>
              <a:ext uri="{FF2B5EF4-FFF2-40B4-BE49-F238E27FC236}">
                <a16:creationId xmlns:a16="http://schemas.microsoft.com/office/drawing/2014/main" id="{B8FC4C1F-E13F-6D2A-A10B-BECE70F389E4}"/>
              </a:ext>
            </a:extLst>
          </p:cNvPr>
          <p:cNvSpPr txBox="1"/>
          <p:nvPr/>
        </p:nvSpPr>
        <p:spPr>
          <a:xfrm>
            <a:off x="0" y="6238657"/>
            <a:ext cx="3752950" cy="430887"/>
          </a:xfrm>
          <a:prstGeom prst="rect">
            <a:avLst/>
          </a:prstGeom>
          <a:noFill/>
        </p:spPr>
        <p:txBody>
          <a:bodyPr wrap="none" rtlCol="0">
            <a:spAutoFit/>
          </a:bodyPr>
          <a:lstStyle/>
          <a:p>
            <a:pPr algn="l"/>
            <a:r>
              <a:rPr lang="en-US" sz="2200" dirty="0">
                <a:solidFill>
                  <a:srgbClr val="5B6A5E"/>
                </a:solidFill>
                <a:latin typeface="Courier New" panose="02070309020205020404" pitchFamily="49" charset="0"/>
                <a:cs typeface="Courier New" panose="02070309020205020404" pitchFamily="49" charset="0"/>
              </a:rPr>
              <a:t>[</a:t>
            </a:r>
            <a:r>
              <a:rPr lang="en-US" sz="2200" dirty="0" err="1">
                <a:solidFill>
                  <a:srgbClr val="5B6A5E"/>
                </a:solidFill>
                <a:latin typeface="Courier New" panose="02070309020205020404" pitchFamily="49" charset="0"/>
                <a:cs typeface="Courier New" panose="02070309020205020404" pitchFamily="49" charset="0"/>
              </a:rPr>
              <a:t>Trevisan</a:t>
            </a:r>
            <a:r>
              <a:rPr lang="en-US" sz="2200" dirty="0">
                <a:solidFill>
                  <a:srgbClr val="5B6A5E"/>
                </a:solidFill>
                <a:latin typeface="Courier New" panose="02070309020205020404" pitchFamily="49" charset="0"/>
                <a:cs typeface="Courier New" panose="02070309020205020404" pitchFamily="49" charset="0"/>
              </a:rPr>
              <a:t> </a:t>
            </a:r>
            <a:r>
              <a:rPr lang="en-US" sz="2200" dirty="0" err="1">
                <a:solidFill>
                  <a:srgbClr val="5B6A5E"/>
                </a:solidFill>
                <a:latin typeface="Courier New" panose="02070309020205020404" pitchFamily="49" charset="0"/>
                <a:cs typeface="Courier New" panose="02070309020205020404" pitchFamily="49" charset="0"/>
              </a:rPr>
              <a:t>Vadhan</a:t>
            </a:r>
            <a:r>
              <a:rPr lang="en-US" sz="2200" dirty="0">
                <a:solidFill>
                  <a:srgbClr val="5B6A5E"/>
                </a:solidFill>
                <a:latin typeface="Courier New" panose="02070309020205020404" pitchFamily="49" charset="0"/>
                <a:cs typeface="Courier New" panose="02070309020205020404" pitchFamily="49" charset="0"/>
              </a:rPr>
              <a:t> ‘00]</a:t>
            </a:r>
          </a:p>
        </p:txBody>
      </p:sp>
    </p:spTree>
    <p:extLst>
      <p:ext uri="{BB962C8B-B14F-4D97-AF65-F5344CB8AC3E}">
        <p14:creationId xmlns:p14="http://schemas.microsoft.com/office/powerpoint/2010/main" val="193047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toon sun and a door&#10;&#10;Description automatically generated with medium confidence">
            <a:extLst>
              <a:ext uri="{FF2B5EF4-FFF2-40B4-BE49-F238E27FC236}">
                <a16:creationId xmlns:a16="http://schemas.microsoft.com/office/drawing/2014/main" id="{F88C655D-142F-5F1C-18A2-CEBDF71B99D7}"/>
              </a:ext>
            </a:extLst>
          </p:cNvPr>
          <p:cNvPicPr>
            <a:picLocks noChangeAspect="1"/>
          </p:cNvPicPr>
          <p:nvPr/>
        </p:nvPicPr>
        <p:blipFill>
          <a:blip r:embed="rId3"/>
          <a:stretch>
            <a:fillRect/>
          </a:stretch>
        </p:blipFill>
        <p:spPr>
          <a:xfrm>
            <a:off x="0" y="1947598"/>
            <a:ext cx="9809018" cy="4904509"/>
          </a:xfrm>
          <a:prstGeom prst="rect">
            <a:avLst/>
          </a:prstGeom>
        </p:spPr>
      </p:pic>
      <p:sp>
        <p:nvSpPr>
          <p:cNvPr id="3" name="Slide Number Placeholder 2">
            <a:extLst>
              <a:ext uri="{FF2B5EF4-FFF2-40B4-BE49-F238E27FC236}">
                <a16:creationId xmlns:a16="http://schemas.microsoft.com/office/drawing/2014/main" id="{A640516D-19DD-31E1-B381-93F66674D3D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4" name="Title 3">
            <a:extLst>
              <a:ext uri="{FF2B5EF4-FFF2-40B4-BE49-F238E27FC236}">
                <a16:creationId xmlns:a16="http://schemas.microsoft.com/office/drawing/2014/main" id="{FE9D6C32-F8B9-BEBE-4CB7-DF20A83635A4}"/>
              </a:ext>
            </a:extLst>
          </p:cNvPr>
          <p:cNvSpPr>
            <a:spLocks noGrp="1"/>
          </p:cNvSpPr>
          <p:nvPr>
            <p:ph type="title"/>
          </p:nvPr>
        </p:nvSpPr>
        <p:spPr/>
        <p:txBody>
          <a:bodyPr/>
          <a:lstStyle/>
          <a:p>
            <a:r>
              <a:rPr lang="en-US" dirty="0"/>
              <a:t>Church-Turing thesis</a:t>
            </a:r>
            <a:br>
              <a:rPr lang="en-US" dirty="0"/>
            </a:br>
            <a:r>
              <a:rPr lang="en-US" sz="3200" dirty="0"/>
              <a:t>(strong, extended)</a:t>
            </a:r>
            <a:endParaRPr lang="en-US" dirty="0"/>
          </a:p>
        </p:txBody>
      </p:sp>
    </p:spTree>
    <p:extLst>
      <p:ext uri="{BB962C8B-B14F-4D97-AF65-F5344CB8AC3E}">
        <p14:creationId xmlns:p14="http://schemas.microsoft.com/office/powerpoint/2010/main" val="178739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8C655D-142F-5F1C-18A2-CEBDF71B99D7}"/>
              </a:ext>
            </a:extLst>
          </p:cNvPr>
          <p:cNvPicPr>
            <a:picLocks noChangeAspect="1"/>
          </p:cNvPicPr>
          <p:nvPr/>
        </p:nvPicPr>
        <p:blipFill>
          <a:blip r:embed="rId3"/>
          <a:srcRect/>
          <a:stretch/>
        </p:blipFill>
        <p:spPr>
          <a:xfrm>
            <a:off x="0" y="1947598"/>
            <a:ext cx="9809018" cy="4904509"/>
          </a:xfrm>
          <a:prstGeom prst="rect">
            <a:avLst/>
          </a:prstGeom>
        </p:spPr>
      </p:pic>
      <p:sp>
        <p:nvSpPr>
          <p:cNvPr id="3" name="Slide Number Placeholder 2">
            <a:extLst>
              <a:ext uri="{FF2B5EF4-FFF2-40B4-BE49-F238E27FC236}">
                <a16:creationId xmlns:a16="http://schemas.microsoft.com/office/drawing/2014/main" id="{A640516D-19DD-31E1-B381-93F66674D3DC}"/>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4" name="Title 3">
            <a:extLst>
              <a:ext uri="{FF2B5EF4-FFF2-40B4-BE49-F238E27FC236}">
                <a16:creationId xmlns:a16="http://schemas.microsoft.com/office/drawing/2014/main" id="{FE9D6C32-F8B9-BEBE-4CB7-DF20A83635A4}"/>
              </a:ext>
            </a:extLst>
          </p:cNvPr>
          <p:cNvSpPr>
            <a:spLocks noGrp="1"/>
          </p:cNvSpPr>
          <p:nvPr>
            <p:ph type="title"/>
          </p:nvPr>
        </p:nvSpPr>
        <p:spPr/>
        <p:txBody>
          <a:bodyPr/>
          <a:lstStyle/>
          <a:p>
            <a:r>
              <a:rPr lang="en-US" dirty="0"/>
              <a:t>Church-Turing thesis</a:t>
            </a:r>
            <a:br>
              <a:rPr lang="en-US" dirty="0"/>
            </a:br>
            <a:r>
              <a:rPr lang="en-US" sz="3200" dirty="0"/>
              <a:t>(strong, extended)</a:t>
            </a:r>
            <a:endParaRPr lang="en-US" dirty="0"/>
          </a:p>
        </p:txBody>
      </p:sp>
    </p:spTree>
    <p:extLst>
      <p:ext uri="{BB962C8B-B14F-4D97-AF65-F5344CB8AC3E}">
        <p14:creationId xmlns:p14="http://schemas.microsoft.com/office/powerpoint/2010/main" val="270549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8C655D-142F-5F1C-18A2-CEBDF71B99D7}"/>
              </a:ext>
            </a:extLst>
          </p:cNvPr>
          <p:cNvPicPr>
            <a:picLocks noChangeAspect="1"/>
          </p:cNvPicPr>
          <p:nvPr/>
        </p:nvPicPr>
        <p:blipFill>
          <a:blip r:embed="rId3"/>
          <a:srcRect/>
          <a:stretch/>
        </p:blipFill>
        <p:spPr>
          <a:xfrm>
            <a:off x="0" y="1947598"/>
            <a:ext cx="9809018" cy="4904509"/>
          </a:xfrm>
          <a:prstGeom prst="rect">
            <a:avLst/>
          </a:prstGeom>
        </p:spPr>
      </p:pic>
      <p:sp>
        <p:nvSpPr>
          <p:cNvPr id="3" name="Slide Number Placeholder 2">
            <a:extLst>
              <a:ext uri="{FF2B5EF4-FFF2-40B4-BE49-F238E27FC236}">
                <a16:creationId xmlns:a16="http://schemas.microsoft.com/office/drawing/2014/main" id="{A640516D-19DD-31E1-B381-93F66674D3DC}"/>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4" name="Title 3">
            <a:extLst>
              <a:ext uri="{FF2B5EF4-FFF2-40B4-BE49-F238E27FC236}">
                <a16:creationId xmlns:a16="http://schemas.microsoft.com/office/drawing/2014/main" id="{FE9D6C32-F8B9-BEBE-4CB7-DF20A83635A4}"/>
              </a:ext>
            </a:extLst>
          </p:cNvPr>
          <p:cNvSpPr>
            <a:spLocks noGrp="1"/>
          </p:cNvSpPr>
          <p:nvPr>
            <p:ph type="title"/>
          </p:nvPr>
        </p:nvSpPr>
        <p:spPr>
          <a:xfrm>
            <a:off x="896829" y="573503"/>
            <a:ext cx="11161821" cy="1369591"/>
          </a:xfrm>
        </p:spPr>
        <p:txBody>
          <a:bodyPr/>
          <a:lstStyle/>
          <a:p>
            <a:r>
              <a:rPr lang="en-US" dirty="0"/>
              <a:t>Quantum CT thesis</a:t>
            </a:r>
            <a:br>
              <a:rPr lang="en-US" dirty="0"/>
            </a:br>
            <a:r>
              <a:rPr lang="en-US" sz="3200" dirty="0"/>
              <a:t>(strong, extended)</a:t>
            </a:r>
            <a:endParaRPr lang="en-US" dirty="0"/>
          </a:p>
        </p:txBody>
      </p:sp>
    </p:spTree>
    <p:extLst>
      <p:ext uri="{BB962C8B-B14F-4D97-AF65-F5344CB8AC3E}">
        <p14:creationId xmlns:p14="http://schemas.microsoft.com/office/powerpoint/2010/main" val="205101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1635FD-90EF-B92A-0E7F-52B718E330BE}"/>
              </a:ext>
            </a:extLst>
          </p:cNvPr>
          <p:cNvSpPr>
            <a:spLocks noGrp="1"/>
          </p:cNvSpPr>
          <p:nvPr>
            <p:ph type="title"/>
          </p:nvPr>
        </p:nvSpPr>
        <p:spPr/>
        <p:txBody>
          <a:bodyPr>
            <a:normAutofit fontScale="90000"/>
          </a:bodyPr>
          <a:lstStyle/>
          <a:p>
            <a:r>
              <a:rPr lang="en-US" dirty="0"/>
              <a:t>Our Results</a:t>
            </a:r>
          </a:p>
        </p:txBody>
      </p:sp>
    </p:spTree>
    <p:extLst>
      <p:ext uri="{BB962C8B-B14F-4D97-AF65-F5344CB8AC3E}">
        <p14:creationId xmlns:p14="http://schemas.microsoft.com/office/powerpoint/2010/main" val="203949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7054A-18A9-78A2-6037-0D42A805E63E}"/>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4" name="Title 3">
            <a:extLst>
              <a:ext uri="{FF2B5EF4-FFF2-40B4-BE49-F238E27FC236}">
                <a16:creationId xmlns:a16="http://schemas.microsoft.com/office/drawing/2014/main" id="{480AF719-CE6D-C8F3-7476-91E86261438F}"/>
              </a:ext>
            </a:extLst>
          </p:cNvPr>
          <p:cNvSpPr>
            <a:spLocks noGrp="1"/>
          </p:cNvSpPr>
          <p:nvPr>
            <p:ph type="title"/>
          </p:nvPr>
        </p:nvSpPr>
        <p:spPr>
          <a:xfrm>
            <a:off x="896828" y="573503"/>
            <a:ext cx="11638071" cy="1369591"/>
          </a:xfrm>
        </p:spPr>
        <p:txBody>
          <a:bodyPr/>
          <a:lstStyle/>
          <a:p>
            <a:r>
              <a:rPr lang="en-US" dirty="0"/>
              <a:t>Quantum samplable sources</a:t>
            </a:r>
          </a:p>
        </p:txBody>
      </p:sp>
      <p:sp>
        <p:nvSpPr>
          <p:cNvPr id="5" name="Text Placeholder 4">
            <a:extLst>
              <a:ext uri="{FF2B5EF4-FFF2-40B4-BE49-F238E27FC236}">
                <a16:creationId xmlns:a16="http://schemas.microsoft.com/office/drawing/2014/main" id="{40B03134-174C-1708-2EDA-3CE25E25C4F3}"/>
              </a:ext>
            </a:extLst>
          </p:cNvPr>
          <p:cNvSpPr>
            <a:spLocks noGrp="1"/>
          </p:cNvSpPr>
          <p:nvPr>
            <p:ph type="body" sz="quarter" idx="10"/>
          </p:nvPr>
        </p:nvSpPr>
        <p:spPr/>
        <p:txBody>
          <a:bodyPr/>
          <a:lstStyle/>
          <a:p>
            <a:r>
              <a:rPr lang="en-US" dirty="0">
                <a:latin typeface="Cambria Math" panose="02040503050406030204" pitchFamily="18" charset="0"/>
                <a:ea typeface="Cambria Math" panose="02040503050406030204" pitchFamily="18" charset="0"/>
              </a:rPr>
              <a:t>X</a:t>
            </a:r>
            <a:r>
              <a:rPr lang="en-US" dirty="0"/>
              <a:t> is samplable by size-</a:t>
            </a:r>
            <a:r>
              <a:rPr lang="en-US" dirty="0">
                <a:latin typeface="Cambria Math" panose="02040503050406030204" pitchFamily="18" charset="0"/>
                <a:ea typeface="Cambria Math" panose="02040503050406030204" pitchFamily="18" charset="0"/>
              </a:rPr>
              <a:t>s</a:t>
            </a:r>
            <a:r>
              <a:rPr lang="en-US" dirty="0"/>
              <a:t> </a:t>
            </a:r>
            <a:r>
              <a:rPr lang="en-US" b="1" dirty="0"/>
              <a:t>quantum</a:t>
            </a:r>
            <a:r>
              <a:rPr lang="en-US" dirty="0"/>
              <a:t> circuits if there exists </a:t>
            </a:r>
            <a:r>
              <a:rPr lang="en-US" b="1" dirty="0"/>
              <a:t>quantum</a:t>
            </a:r>
            <a:r>
              <a:rPr lang="en-US" dirty="0"/>
              <a:t> </a:t>
            </a:r>
            <a:r>
              <a:rPr lang="en-US" dirty="0">
                <a:latin typeface="Cambria Math" panose="02040503050406030204" pitchFamily="18" charset="0"/>
                <a:ea typeface="Cambria Math" panose="02040503050406030204" pitchFamily="18" charset="0"/>
              </a:rPr>
              <a:t>C</a:t>
            </a:r>
            <a:r>
              <a:rPr lang="en-US" dirty="0"/>
              <a:t> of size </a:t>
            </a:r>
            <a:r>
              <a:rPr lang="en-US" dirty="0">
                <a:latin typeface="Cambria Math" panose="02040503050406030204" pitchFamily="18" charset="0"/>
                <a:ea typeface="Cambria Math" panose="02040503050406030204" pitchFamily="18" charset="0"/>
              </a:rPr>
              <a:t>s</a:t>
            </a:r>
            <a:r>
              <a:rPr lang="en-US" dirty="0"/>
              <a:t> with </a:t>
            </a:r>
            <a:r>
              <a:rPr lang="en-US" dirty="0">
                <a:latin typeface="Cambria Math" panose="02040503050406030204" pitchFamily="18" charset="0"/>
                <a:ea typeface="Cambria Math" panose="02040503050406030204" pitchFamily="18" charset="0"/>
              </a:rPr>
              <a:t>Pr[C </a:t>
            </a:r>
            <a:r>
              <a:rPr lang="en-US" sz="3200" dirty="0">
                <a:solidFill>
                  <a:srgbClr val="5B6A5E"/>
                </a:solidFill>
                <a:latin typeface="Cambria Math" panose="02040503050406030204" pitchFamily="18" charset="0"/>
                <a:ea typeface="Cambria Math" panose="02040503050406030204" pitchFamily="18" charset="0"/>
                <a:cs typeface="Courier New" panose="02070309020205020404" pitchFamily="49" charset="0"/>
              </a:rPr>
              <a:t>→ </a:t>
            </a:r>
            <a:r>
              <a:rPr lang="en-US" dirty="0">
                <a:latin typeface="Cambria Math" panose="02040503050406030204" pitchFamily="18" charset="0"/>
                <a:ea typeface="Cambria Math" panose="02040503050406030204" pitchFamily="18" charset="0"/>
              </a:rPr>
              <a:t>x]=Pr[</a:t>
            </a:r>
            <a:r>
              <a:rPr lang="en-US" dirty="0">
                <a:solidFill>
                  <a:srgbClr val="7A4C00"/>
                </a:solidFill>
                <a:latin typeface="Cambria Math" panose="02040503050406030204" pitchFamily="18" charset="0"/>
                <a:ea typeface="Cambria Math" panose="02040503050406030204" pitchFamily="18" charset="0"/>
              </a:rPr>
              <a:t>X</a:t>
            </a:r>
            <a:r>
              <a:rPr lang="en-US" sz="3200" dirty="0">
                <a:solidFill>
                  <a:srgbClr val="5B6A5E"/>
                </a:solidFill>
                <a:latin typeface="Cambria Math" panose="02040503050406030204" pitchFamily="18" charset="0"/>
                <a:ea typeface="Cambria Math" panose="02040503050406030204" pitchFamily="18" charset="0"/>
                <a:cs typeface="Courier New" panose="02070309020205020404" pitchFamily="49" charset="0"/>
              </a:rPr>
              <a:t> → </a:t>
            </a:r>
            <a:r>
              <a:rPr lang="en-US" dirty="0">
                <a:latin typeface="Cambria Math" panose="02040503050406030204" pitchFamily="18" charset="0"/>
                <a:ea typeface="Cambria Math" panose="02040503050406030204" pitchFamily="18" charset="0"/>
              </a:rPr>
              <a:t>x]</a:t>
            </a:r>
          </a:p>
        </p:txBody>
      </p:sp>
      <p:pic>
        <p:nvPicPr>
          <p:cNvPr id="9" name="Picture 8">
            <a:extLst>
              <a:ext uri="{FF2B5EF4-FFF2-40B4-BE49-F238E27FC236}">
                <a16:creationId xmlns:a16="http://schemas.microsoft.com/office/drawing/2014/main" id="{19317FC7-1FED-10DC-E0F6-3A0FDEFC0610}"/>
              </a:ext>
            </a:extLst>
          </p:cNvPr>
          <p:cNvPicPr>
            <a:picLocks noChangeAspect="1"/>
          </p:cNvPicPr>
          <p:nvPr/>
        </p:nvPicPr>
        <p:blipFill>
          <a:blip r:embed="rId3"/>
          <a:srcRect/>
          <a:stretch/>
        </p:blipFill>
        <p:spPr>
          <a:xfrm>
            <a:off x="3232572" y="3705223"/>
            <a:ext cx="5772154" cy="2886077"/>
          </a:xfrm>
          <a:prstGeom prst="rect">
            <a:avLst/>
          </a:prstGeom>
        </p:spPr>
      </p:pic>
    </p:spTree>
    <p:extLst>
      <p:ext uri="{BB962C8B-B14F-4D97-AF65-F5344CB8AC3E}">
        <p14:creationId xmlns:p14="http://schemas.microsoft.com/office/powerpoint/2010/main" val="391037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59AE39-B6D9-418D-56C5-2E771665FA6A}"/>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3" name="Title 2">
            <a:extLst>
              <a:ext uri="{FF2B5EF4-FFF2-40B4-BE49-F238E27FC236}">
                <a16:creationId xmlns:a16="http://schemas.microsoft.com/office/drawing/2014/main" id="{C68E711A-746D-1951-4CFB-AE166458CC80}"/>
              </a:ext>
            </a:extLst>
          </p:cNvPr>
          <p:cNvSpPr>
            <a:spLocks noGrp="1"/>
          </p:cNvSpPr>
          <p:nvPr>
            <p:ph type="title"/>
          </p:nvPr>
        </p:nvSpPr>
        <p:spPr/>
        <p:txBody>
          <a:bodyPr/>
          <a:lstStyle/>
          <a:p>
            <a:r>
              <a:rPr lang="en-US" dirty="0"/>
              <a:t>Quantum extractor</a:t>
            </a:r>
          </a:p>
        </p:txBody>
      </p:sp>
      <p:sp>
        <p:nvSpPr>
          <p:cNvPr id="4" name="Text Placeholder 3">
            <a:extLst>
              <a:ext uri="{FF2B5EF4-FFF2-40B4-BE49-F238E27FC236}">
                <a16:creationId xmlns:a16="http://schemas.microsoft.com/office/drawing/2014/main" id="{2E6C9B18-FA32-A52E-F58F-B7433AFE1A64}"/>
              </a:ext>
            </a:extLst>
          </p:cNvPr>
          <p:cNvSpPr>
            <a:spLocks noGrp="1"/>
          </p:cNvSpPr>
          <p:nvPr>
            <p:ph type="body" sz="quarter" idx="10"/>
          </p:nvPr>
        </p:nvSpPr>
        <p:spPr/>
        <p:txBody>
          <a:bodyPr/>
          <a:lstStyle/>
          <a:p>
            <a:r>
              <a:rPr lang="en-US" dirty="0"/>
              <a:t>Informal Theorem: Modulo a complexity assumption, there exist “efficient” </a:t>
            </a:r>
            <a:r>
              <a:rPr lang="en-US" b="1" dirty="0"/>
              <a:t>classical</a:t>
            </a:r>
            <a:r>
              <a:rPr lang="en-US" dirty="0"/>
              <a:t> extractors for </a:t>
            </a:r>
            <a:r>
              <a:rPr lang="en-US" b="1" dirty="0"/>
              <a:t>quantum</a:t>
            </a:r>
            <a:r>
              <a:rPr lang="en-US" dirty="0"/>
              <a:t> </a:t>
            </a:r>
            <a:r>
              <a:rPr lang="en-US" dirty="0" err="1"/>
              <a:t>samplable</a:t>
            </a:r>
            <a:r>
              <a:rPr lang="en-US" dirty="0"/>
              <a:t> sources.</a:t>
            </a:r>
          </a:p>
          <a:p>
            <a:endParaRPr lang="en-US" dirty="0"/>
          </a:p>
        </p:txBody>
      </p:sp>
      <p:pic>
        <p:nvPicPr>
          <p:cNvPr id="5" name="Picture 4">
            <a:extLst>
              <a:ext uri="{FF2B5EF4-FFF2-40B4-BE49-F238E27FC236}">
                <a16:creationId xmlns:a16="http://schemas.microsoft.com/office/drawing/2014/main" id="{E302EFF6-676E-44A5-044C-CA56DB514863}"/>
              </a:ext>
            </a:extLst>
          </p:cNvPr>
          <p:cNvPicPr>
            <a:picLocks noChangeAspect="1"/>
          </p:cNvPicPr>
          <p:nvPr/>
        </p:nvPicPr>
        <p:blipFill>
          <a:blip r:embed="rId3"/>
          <a:srcRect/>
          <a:stretch/>
        </p:blipFill>
        <p:spPr>
          <a:xfrm>
            <a:off x="2971799" y="3727905"/>
            <a:ext cx="6248402" cy="3124202"/>
          </a:xfrm>
          <a:prstGeom prst="rect">
            <a:avLst/>
          </a:prstGeom>
        </p:spPr>
      </p:pic>
    </p:spTree>
    <p:extLst>
      <p:ext uri="{BB962C8B-B14F-4D97-AF65-F5344CB8AC3E}">
        <p14:creationId xmlns:p14="http://schemas.microsoft.com/office/powerpoint/2010/main" val="260274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034192-44BC-C615-172E-F9C963D2AEC8}"/>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3" name="Title 2">
            <a:extLst>
              <a:ext uri="{FF2B5EF4-FFF2-40B4-BE49-F238E27FC236}">
                <a16:creationId xmlns:a16="http://schemas.microsoft.com/office/drawing/2014/main" id="{883689BC-89D0-AEA7-D102-F7CC2D7DD5D7}"/>
              </a:ext>
            </a:extLst>
          </p:cNvPr>
          <p:cNvSpPr>
            <a:spLocks noGrp="1"/>
          </p:cNvSpPr>
          <p:nvPr>
            <p:ph type="title"/>
          </p:nvPr>
        </p:nvSpPr>
        <p:spPr/>
        <p:txBody>
          <a:bodyPr/>
          <a:lstStyle/>
          <a:p>
            <a:r>
              <a:rPr lang="en-US" dirty="0"/>
              <a:t>Classical improvement</a:t>
            </a:r>
          </a:p>
        </p:txBody>
      </p:sp>
      <p:sp>
        <p:nvSpPr>
          <p:cNvPr id="4" name="Text Placeholder 3">
            <a:extLst>
              <a:ext uri="{FF2B5EF4-FFF2-40B4-BE49-F238E27FC236}">
                <a16:creationId xmlns:a16="http://schemas.microsoft.com/office/drawing/2014/main" id="{404FB983-9AF6-0A86-D37B-CE568FE58702}"/>
              </a:ext>
            </a:extLst>
          </p:cNvPr>
          <p:cNvSpPr>
            <a:spLocks noGrp="1"/>
          </p:cNvSpPr>
          <p:nvPr>
            <p:ph type="body" sz="quarter" idx="10"/>
          </p:nvPr>
        </p:nvSpPr>
        <p:spPr/>
        <p:txBody>
          <a:bodyPr/>
          <a:lstStyle/>
          <a:p>
            <a:r>
              <a:rPr lang="en-US" dirty="0"/>
              <a:t>[TV00]: Builds extractors for samplable sources from a strong hardness assumption.</a:t>
            </a:r>
          </a:p>
          <a:p>
            <a:endParaRPr lang="en-US" dirty="0"/>
          </a:p>
          <a:p>
            <a:r>
              <a:rPr lang="en-US" dirty="0"/>
              <a:t>We significantly weaken the assumption.</a:t>
            </a:r>
          </a:p>
        </p:txBody>
      </p:sp>
    </p:spTree>
    <p:extLst>
      <p:ext uri="{BB962C8B-B14F-4D97-AF65-F5344CB8AC3E}">
        <p14:creationId xmlns:p14="http://schemas.microsoft.com/office/powerpoint/2010/main" val="4060423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0B1FC3-FD33-73FF-F7C6-D72B4D296FAD}"/>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3" name="Title 2">
            <a:extLst>
              <a:ext uri="{FF2B5EF4-FFF2-40B4-BE49-F238E27FC236}">
                <a16:creationId xmlns:a16="http://schemas.microsoft.com/office/drawing/2014/main" id="{B17B433A-3443-D1EA-5D1D-6AFFB3F4C64E}"/>
              </a:ext>
            </a:extLst>
          </p:cNvPr>
          <p:cNvSpPr>
            <a:spLocks noGrp="1"/>
          </p:cNvSpPr>
          <p:nvPr>
            <p:ph type="title"/>
          </p:nvPr>
        </p:nvSpPr>
        <p:spPr/>
        <p:txBody>
          <a:bodyPr/>
          <a:lstStyle/>
          <a:p>
            <a:r>
              <a:rPr lang="en-US" dirty="0"/>
              <a:t>Assumptions</a:t>
            </a:r>
          </a:p>
        </p:txBody>
      </p:sp>
      <p:sp>
        <p:nvSpPr>
          <p:cNvPr id="4" name="Text Placeholder 3">
            <a:extLst>
              <a:ext uri="{FF2B5EF4-FFF2-40B4-BE49-F238E27FC236}">
                <a16:creationId xmlns:a16="http://schemas.microsoft.com/office/drawing/2014/main" id="{2B29D93D-3870-1C6B-731A-11BBE43B2487}"/>
              </a:ext>
            </a:extLst>
          </p:cNvPr>
          <p:cNvSpPr>
            <a:spLocks noGrp="1"/>
          </p:cNvSpPr>
          <p:nvPr>
            <p:ph type="body" sz="quarter" idx="10"/>
          </p:nvPr>
        </p:nvSpPr>
        <p:spPr>
          <a:xfrm>
            <a:off x="1183644" y="2055813"/>
            <a:ext cx="9870011" cy="4857748"/>
          </a:xfrm>
        </p:spPr>
        <p:txBody>
          <a:bodyPr>
            <a:normAutofit/>
          </a:bodyPr>
          <a:lstStyle/>
          <a:p>
            <a:r>
              <a:rPr lang="en-US" dirty="0"/>
              <a:t>Classical Assumption: </a:t>
            </a:r>
            <a:r>
              <a:rPr lang="en-US" sz="3200" dirty="0">
                <a:solidFill>
                  <a:srgbClr val="0070C0"/>
                </a:solidFill>
                <a:latin typeface="Cambria Math" panose="02040503050406030204" pitchFamily="18" charset="0"/>
                <a:ea typeface="Cambria Math" panose="02040503050406030204" pitchFamily="18" charset="0"/>
              </a:rPr>
              <a:t>E=DTIME[2</a:t>
            </a:r>
            <a:r>
              <a:rPr lang="en-US" sz="3200" baseline="30000" dirty="0">
                <a:solidFill>
                  <a:srgbClr val="0070C0"/>
                </a:solidFill>
                <a:latin typeface="Cambria Math" panose="02040503050406030204" pitchFamily="18" charset="0"/>
                <a:ea typeface="Cambria Math" panose="02040503050406030204" pitchFamily="18" charset="0"/>
              </a:rPr>
              <a:t>O(n)</a:t>
            </a:r>
            <a:r>
              <a:rPr lang="en-US" sz="3200" dirty="0">
                <a:solidFill>
                  <a:srgbClr val="0070C0"/>
                </a:solidFill>
                <a:latin typeface="Cambria Math" panose="02040503050406030204" pitchFamily="18" charset="0"/>
                <a:ea typeface="Cambria Math" panose="02040503050406030204" pitchFamily="18" charset="0"/>
              </a:rPr>
              <a:t>]</a:t>
            </a:r>
            <a:r>
              <a:rPr lang="en-US" sz="3200" dirty="0">
                <a:solidFill>
                  <a:srgbClr val="0070C0"/>
                </a:solidFill>
              </a:rPr>
              <a:t> requires nondeterministic circuits of size </a:t>
            </a:r>
            <a:r>
              <a:rPr lang="en-US" sz="3200" dirty="0">
                <a:solidFill>
                  <a:srgbClr val="0070C0"/>
                </a:solidFill>
                <a:latin typeface="Cambria Math" panose="02040503050406030204" pitchFamily="18" charset="0"/>
                <a:ea typeface="Cambria Math" panose="02040503050406030204" pitchFamily="18" charset="0"/>
              </a:rPr>
              <a:t>2</a:t>
            </a:r>
            <a:r>
              <a:rPr lang="el-GR" sz="3200" baseline="30000" dirty="0">
                <a:solidFill>
                  <a:srgbClr val="0070C0"/>
                </a:solidFill>
                <a:latin typeface="Cambria Math" panose="02040503050406030204" pitchFamily="18" charset="0"/>
                <a:ea typeface="Cambria Math" panose="02040503050406030204" pitchFamily="18" charset="0"/>
              </a:rPr>
              <a:t>Ω</a:t>
            </a:r>
            <a:r>
              <a:rPr lang="en-US" sz="3200" baseline="30000" dirty="0">
                <a:solidFill>
                  <a:srgbClr val="0070C0"/>
                </a:solidFill>
                <a:latin typeface="Cambria Math" panose="02040503050406030204" pitchFamily="18" charset="0"/>
                <a:ea typeface="Cambria Math" panose="02040503050406030204" pitchFamily="18" charset="0"/>
              </a:rPr>
              <a:t>(n)</a:t>
            </a:r>
          </a:p>
          <a:p>
            <a:endParaRPr lang="en-US" sz="2400" dirty="0">
              <a:latin typeface="+mj-lt"/>
            </a:endParaRPr>
          </a:p>
          <a:p>
            <a:r>
              <a:rPr lang="en-US" sz="2400" dirty="0">
                <a:latin typeface="+mj-lt"/>
              </a:rPr>
              <a:t>“nondeterminism and</a:t>
            </a:r>
          </a:p>
          <a:p>
            <a:r>
              <a:rPr lang="en-US" sz="2400" dirty="0" err="1">
                <a:latin typeface="+mj-lt"/>
              </a:rPr>
              <a:t>nonuniformity</a:t>
            </a:r>
            <a:r>
              <a:rPr lang="en-US" sz="2400" dirty="0">
                <a:latin typeface="+mj-lt"/>
              </a:rPr>
              <a:t> don’t</a:t>
            </a:r>
          </a:p>
          <a:p>
            <a:r>
              <a:rPr lang="en-US" sz="2400" dirty="0">
                <a:latin typeface="+mj-lt"/>
              </a:rPr>
              <a:t>speed up all computation”</a:t>
            </a:r>
          </a:p>
        </p:txBody>
      </p:sp>
      <p:pic>
        <p:nvPicPr>
          <p:cNvPr id="6" name="Picture 5">
            <a:extLst>
              <a:ext uri="{FF2B5EF4-FFF2-40B4-BE49-F238E27FC236}">
                <a16:creationId xmlns:a16="http://schemas.microsoft.com/office/drawing/2014/main" id="{71665329-D704-A4D1-4992-E0DF980233C2}"/>
              </a:ext>
            </a:extLst>
          </p:cNvPr>
          <p:cNvPicPr>
            <a:picLocks noChangeAspect="1"/>
          </p:cNvPicPr>
          <p:nvPr/>
        </p:nvPicPr>
        <p:blipFill>
          <a:blip r:embed="rId3"/>
          <a:srcRect/>
          <a:stretch/>
        </p:blipFill>
        <p:spPr>
          <a:xfrm>
            <a:off x="6706127" y="3687497"/>
            <a:ext cx="4956705" cy="2478353"/>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37CF81DC-B7ED-9E07-0F90-791874ACC820}"/>
              </a:ext>
            </a:extLst>
          </p:cNvPr>
          <p:cNvPicPr>
            <a:picLocks noChangeAspect="1"/>
          </p:cNvPicPr>
          <p:nvPr/>
        </p:nvPicPr>
        <p:blipFill>
          <a:blip r:embed="rId4"/>
          <a:stretch>
            <a:fillRect/>
          </a:stretch>
        </p:blipFill>
        <p:spPr>
          <a:xfrm>
            <a:off x="9448800" y="0"/>
            <a:ext cx="2743200" cy="2286000"/>
          </a:xfrm>
          <a:prstGeom prst="rect">
            <a:avLst/>
          </a:prstGeom>
        </p:spPr>
      </p:pic>
      <p:pic>
        <p:nvPicPr>
          <p:cNvPr id="11" name="Picture 10">
            <a:extLst>
              <a:ext uri="{FF2B5EF4-FFF2-40B4-BE49-F238E27FC236}">
                <a16:creationId xmlns:a16="http://schemas.microsoft.com/office/drawing/2014/main" id="{18D84614-BE3F-5992-071C-83F5F57A9867}"/>
              </a:ext>
            </a:extLst>
          </p:cNvPr>
          <p:cNvPicPr>
            <a:picLocks noChangeAspect="1"/>
          </p:cNvPicPr>
          <p:nvPr/>
        </p:nvPicPr>
        <p:blipFill>
          <a:blip r:embed="rId5"/>
          <a:srcRect/>
          <a:stretch/>
        </p:blipFill>
        <p:spPr>
          <a:xfrm>
            <a:off x="6705600" y="30727"/>
            <a:ext cx="2743200" cy="2285999"/>
          </a:xfrm>
          <a:prstGeom prst="rect">
            <a:avLst/>
          </a:prstGeom>
        </p:spPr>
      </p:pic>
    </p:spTree>
    <p:extLst>
      <p:ext uri="{BB962C8B-B14F-4D97-AF65-F5344CB8AC3E}">
        <p14:creationId xmlns:p14="http://schemas.microsoft.com/office/powerpoint/2010/main" val="276804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47B1F8-1098-A71F-F77F-77D8478D99CE}"/>
              </a:ext>
            </a:extLst>
          </p:cNvPr>
          <p:cNvSpPr>
            <a:spLocks noGrp="1"/>
          </p:cNvSpPr>
          <p:nvPr>
            <p:ph type="title"/>
          </p:nvPr>
        </p:nvSpPr>
        <p:spPr>
          <a:xfrm>
            <a:off x="914513" y="876299"/>
            <a:ext cx="7117660" cy="4410076"/>
          </a:xfrm>
        </p:spPr>
        <p:txBody>
          <a:bodyPr>
            <a:noAutofit/>
          </a:bodyPr>
          <a:lstStyle/>
          <a:p>
            <a:r>
              <a:rPr lang="en-US" sz="4800" dirty="0"/>
              <a:t>How can you flip a coin if the universe is weakly random?</a:t>
            </a:r>
          </a:p>
        </p:txBody>
      </p:sp>
      <p:pic>
        <p:nvPicPr>
          <p:cNvPr id="6" name="Picture 5" descr="A cartoon of a planet on a black background&#10;&#10;Description automatically generated">
            <a:extLst>
              <a:ext uri="{FF2B5EF4-FFF2-40B4-BE49-F238E27FC236}">
                <a16:creationId xmlns:a16="http://schemas.microsoft.com/office/drawing/2014/main" id="{69B4D097-44A4-DA99-88BC-85536DF457EE}"/>
              </a:ext>
            </a:extLst>
          </p:cNvPr>
          <p:cNvPicPr>
            <a:picLocks noChangeAspect="1"/>
          </p:cNvPicPr>
          <p:nvPr/>
        </p:nvPicPr>
        <p:blipFill>
          <a:blip r:embed="rId3"/>
          <a:stretch>
            <a:fillRect/>
          </a:stretch>
        </p:blipFill>
        <p:spPr>
          <a:xfrm>
            <a:off x="8032173" y="0"/>
            <a:ext cx="4159827" cy="6655724"/>
          </a:xfrm>
          <a:prstGeom prst="rect">
            <a:avLst/>
          </a:prstGeom>
        </p:spPr>
      </p:pic>
    </p:spTree>
    <p:extLst>
      <p:ext uri="{BB962C8B-B14F-4D97-AF65-F5344CB8AC3E}">
        <p14:creationId xmlns:p14="http://schemas.microsoft.com/office/powerpoint/2010/main" val="1610361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0B1FC3-FD33-73FF-F7C6-D72B4D296FAD}"/>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3" name="Title 2">
            <a:extLst>
              <a:ext uri="{FF2B5EF4-FFF2-40B4-BE49-F238E27FC236}">
                <a16:creationId xmlns:a16="http://schemas.microsoft.com/office/drawing/2014/main" id="{B17B433A-3443-D1EA-5D1D-6AFFB3F4C64E}"/>
              </a:ext>
            </a:extLst>
          </p:cNvPr>
          <p:cNvSpPr>
            <a:spLocks noGrp="1"/>
          </p:cNvSpPr>
          <p:nvPr>
            <p:ph type="title"/>
          </p:nvPr>
        </p:nvSpPr>
        <p:spPr/>
        <p:txBody>
          <a:bodyPr/>
          <a:lstStyle/>
          <a:p>
            <a:r>
              <a:rPr lang="en-US" dirty="0"/>
              <a:t>Assumptions</a:t>
            </a:r>
          </a:p>
        </p:txBody>
      </p:sp>
      <p:sp>
        <p:nvSpPr>
          <p:cNvPr id="4" name="Text Placeholder 3">
            <a:extLst>
              <a:ext uri="{FF2B5EF4-FFF2-40B4-BE49-F238E27FC236}">
                <a16:creationId xmlns:a16="http://schemas.microsoft.com/office/drawing/2014/main" id="{2B29D93D-3870-1C6B-731A-11BBE43B2487}"/>
              </a:ext>
            </a:extLst>
          </p:cNvPr>
          <p:cNvSpPr>
            <a:spLocks noGrp="1"/>
          </p:cNvSpPr>
          <p:nvPr>
            <p:ph type="body" sz="quarter" idx="10"/>
          </p:nvPr>
        </p:nvSpPr>
        <p:spPr>
          <a:xfrm>
            <a:off x="1183644" y="2055813"/>
            <a:ext cx="9870011" cy="4857748"/>
          </a:xfrm>
        </p:spPr>
        <p:txBody>
          <a:bodyPr>
            <a:normAutofit/>
          </a:bodyPr>
          <a:lstStyle/>
          <a:p>
            <a:r>
              <a:rPr lang="en-US" dirty="0"/>
              <a:t>[TV 2000] Assumption: </a:t>
            </a:r>
            <a:r>
              <a:rPr lang="en-US" sz="3200" dirty="0">
                <a:solidFill>
                  <a:srgbClr val="0070C0"/>
                </a:solidFill>
                <a:latin typeface="Cambria Math" panose="02040503050406030204" pitchFamily="18" charset="0"/>
                <a:ea typeface="Cambria Math" panose="02040503050406030204" pitchFamily="18" charset="0"/>
              </a:rPr>
              <a:t>E=DTIME[2</a:t>
            </a:r>
            <a:r>
              <a:rPr lang="en-US" sz="3200" baseline="30000" dirty="0">
                <a:solidFill>
                  <a:srgbClr val="0070C0"/>
                </a:solidFill>
                <a:latin typeface="Cambria Math" panose="02040503050406030204" pitchFamily="18" charset="0"/>
                <a:ea typeface="Cambria Math" panose="02040503050406030204" pitchFamily="18" charset="0"/>
              </a:rPr>
              <a:t>O(n)</a:t>
            </a:r>
            <a:r>
              <a:rPr lang="en-US" sz="3200" dirty="0">
                <a:solidFill>
                  <a:srgbClr val="0070C0"/>
                </a:solidFill>
                <a:latin typeface="Cambria Math" panose="02040503050406030204" pitchFamily="18" charset="0"/>
                <a:ea typeface="Cambria Math" panose="02040503050406030204" pitchFamily="18" charset="0"/>
              </a:rPr>
              <a:t>]</a:t>
            </a:r>
            <a:r>
              <a:rPr lang="en-US" sz="3200" dirty="0">
                <a:solidFill>
                  <a:srgbClr val="0070C0"/>
                </a:solidFill>
              </a:rPr>
              <a:t> requires </a:t>
            </a:r>
            <a:r>
              <a:rPr lang="el-GR" dirty="0">
                <a:solidFill>
                  <a:srgbClr val="0070C0"/>
                </a:solidFill>
                <a:latin typeface="Cambria Math" panose="02040503050406030204" pitchFamily="18" charset="0"/>
                <a:ea typeface="Cambria Math" panose="02040503050406030204" pitchFamily="18" charset="0"/>
              </a:rPr>
              <a:t>Σ</a:t>
            </a:r>
            <a:r>
              <a:rPr lang="en-US" baseline="-25000" dirty="0">
                <a:solidFill>
                  <a:srgbClr val="0070C0"/>
                </a:solidFill>
                <a:latin typeface="Cambria Math" panose="02040503050406030204" pitchFamily="18" charset="0"/>
                <a:ea typeface="Cambria Math" panose="02040503050406030204" pitchFamily="18" charset="0"/>
              </a:rPr>
              <a:t>5</a:t>
            </a:r>
            <a:r>
              <a:rPr lang="en-US" dirty="0">
                <a:solidFill>
                  <a:srgbClr val="0070C0"/>
                </a:solidFill>
                <a:latin typeface="Cambria Math" panose="02040503050406030204" pitchFamily="18" charset="0"/>
                <a:ea typeface="Cambria Math" panose="02040503050406030204" pitchFamily="18" charset="0"/>
              </a:rPr>
              <a:t>-</a:t>
            </a:r>
            <a:r>
              <a:rPr lang="en-US" dirty="0">
                <a:solidFill>
                  <a:srgbClr val="0070C0"/>
                </a:solidFill>
              </a:rPr>
              <a:t>circuits </a:t>
            </a:r>
            <a:r>
              <a:rPr lang="en-US" sz="3200" dirty="0">
                <a:solidFill>
                  <a:srgbClr val="0070C0"/>
                </a:solidFill>
              </a:rPr>
              <a:t>of size </a:t>
            </a:r>
            <a:r>
              <a:rPr lang="en-US" sz="3200" dirty="0">
                <a:solidFill>
                  <a:srgbClr val="0070C0"/>
                </a:solidFill>
                <a:latin typeface="Cambria Math" panose="02040503050406030204" pitchFamily="18" charset="0"/>
                <a:ea typeface="Cambria Math" panose="02040503050406030204" pitchFamily="18" charset="0"/>
              </a:rPr>
              <a:t>2</a:t>
            </a:r>
            <a:r>
              <a:rPr lang="el-GR" sz="3200" baseline="30000" dirty="0">
                <a:solidFill>
                  <a:srgbClr val="0070C0"/>
                </a:solidFill>
                <a:latin typeface="Cambria Math" panose="02040503050406030204" pitchFamily="18" charset="0"/>
                <a:ea typeface="Cambria Math" panose="02040503050406030204" pitchFamily="18" charset="0"/>
              </a:rPr>
              <a:t>Ω</a:t>
            </a:r>
            <a:r>
              <a:rPr lang="en-US" sz="3200" baseline="30000" dirty="0">
                <a:solidFill>
                  <a:srgbClr val="0070C0"/>
                </a:solidFill>
                <a:latin typeface="Cambria Math" panose="02040503050406030204" pitchFamily="18" charset="0"/>
                <a:ea typeface="Cambria Math" panose="02040503050406030204" pitchFamily="18" charset="0"/>
              </a:rPr>
              <a:t>(n)</a:t>
            </a:r>
          </a:p>
          <a:p>
            <a:endParaRPr lang="en-US" sz="2400" dirty="0">
              <a:latin typeface="+mj-lt"/>
            </a:endParaRPr>
          </a:p>
          <a:p>
            <a:r>
              <a:rPr lang="en-US" sz="2400" dirty="0">
                <a:latin typeface="+mj-lt"/>
              </a:rPr>
              <a:t>“</a:t>
            </a:r>
            <a:r>
              <a:rPr lang="el-GR" sz="2400" dirty="0">
                <a:latin typeface="Cambria Math" panose="02040503050406030204" pitchFamily="18" charset="0"/>
                <a:ea typeface="Cambria Math" panose="02040503050406030204" pitchFamily="18" charset="0"/>
              </a:rPr>
              <a:t>Σ</a:t>
            </a:r>
            <a:r>
              <a:rPr lang="en-US" sz="2400" baseline="-25000" dirty="0">
                <a:latin typeface="Cambria Math" panose="02040503050406030204" pitchFamily="18" charset="0"/>
                <a:ea typeface="Cambria Math" panose="02040503050406030204" pitchFamily="18" charset="0"/>
              </a:rPr>
              <a:t>5</a:t>
            </a:r>
            <a:r>
              <a:rPr lang="en-US" sz="2400" dirty="0">
                <a:latin typeface="+mj-lt"/>
                <a:ea typeface="Cambria Math" panose="02040503050406030204" pitchFamily="18" charset="0"/>
              </a:rPr>
              <a:t>-oracles</a:t>
            </a:r>
            <a:r>
              <a:rPr lang="en-US" sz="2400" dirty="0">
                <a:latin typeface="+mj-lt"/>
              </a:rPr>
              <a:t> and</a:t>
            </a:r>
          </a:p>
          <a:p>
            <a:r>
              <a:rPr lang="en-US" sz="2400" dirty="0" err="1">
                <a:latin typeface="+mj-lt"/>
              </a:rPr>
              <a:t>nonuniformity</a:t>
            </a:r>
            <a:r>
              <a:rPr lang="en-US" sz="2400" dirty="0">
                <a:latin typeface="+mj-lt"/>
              </a:rPr>
              <a:t> don’t</a:t>
            </a:r>
          </a:p>
          <a:p>
            <a:r>
              <a:rPr lang="en-US" sz="2400" dirty="0">
                <a:latin typeface="+mj-lt"/>
              </a:rPr>
              <a:t>speed up all computation”</a:t>
            </a:r>
          </a:p>
        </p:txBody>
      </p:sp>
      <p:pic>
        <p:nvPicPr>
          <p:cNvPr id="6" name="Picture 5">
            <a:extLst>
              <a:ext uri="{FF2B5EF4-FFF2-40B4-BE49-F238E27FC236}">
                <a16:creationId xmlns:a16="http://schemas.microsoft.com/office/drawing/2014/main" id="{71665329-D704-A4D1-4992-E0DF980233C2}"/>
              </a:ext>
            </a:extLst>
          </p:cNvPr>
          <p:cNvPicPr>
            <a:picLocks noChangeAspect="1"/>
          </p:cNvPicPr>
          <p:nvPr/>
        </p:nvPicPr>
        <p:blipFill>
          <a:blip r:embed="rId3"/>
          <a:srcRect/>
          <a:stretch/>
        </p:blipFill>
        <p:spPr>
          <a:xfrm>
            <a:off x="5981700" y="3333750"/>
            <a:ext cx="4295774" cy="3579810"/>
          </a:xfrm>
          <a:prstGeom prst="rect">
            <a:avLst/>
          </a:prstGeom>
        </p:spPr>
      </p:pic>
    </p:spTree>
    <p:extLst>
      <p:ext uri="{BB962C8B-B14F-4D97-AF65-F5344CB8AC3E}">
        <p14:creationId xmlns:p14="http://schemas.microsoft.com/office/powerpoint/2010/main" val="134314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0B1FC3-FD33-73FF-F7C6-D72B4D296FAD}"/>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3" name="Title 2">
            <a:extLst>
              <a:ext uri="{FF2B5EF4-FFF2-40B4-BE49-F238E27FC236}">
                <a16:creationId xmlns:a16="http://schemas.microsoft.com/office/drawing/2014/main" id="{B17B433A-3443-D1EA-5D1D-6AFFB3F4C64E}"/>
              </a:ext>
            </a:extLst>
          </p:cNvPr>
          <p:cNvSpPr>
            <a:spLocks noGrp="1"/>
          </p:cNvSpPr>
          <p:nvPr>
            <p:ph type="title"/>
          </p:nvPr>
        </p:nvSpPr>
        <p:spPr/>
        <p:txBody>
          <a:bodyPr/>
          <a:lstStyle/>
          <a:p>
            <a:r>
              <a:rPr lang="en-US" dirty="0"/>
              <a:t>Assumptions</a:t>
            </a:r>
          </a:p>
        </p:txBody>
      </p:sp>
      <p:sp>
        <p:nvSpPr>
          <p:cNvPr id="4" name="Text Placeholder 3">
            <a:extLst>
              <a:ext uri="{FF2B5EF4-FFF2-40B4-BE49-F238E27FC236}">
                <a16:creationId xmlns:a16="http://schemas.microsoft.com/office/drawing/2014/main" id="{2B29D93D-3870-1C6B-731A-11BBE43B2487}"/>
              </a:ext>
            </a:extLst>
          </p:cNvPr>
          <p:cNvSpPr>
            <a:spLocks noGrp="1"/>
          </p:cNvSpPr>
          <p:nvPr>
            <p:ph type="body" sz="quarter" idx="10"/>
          </p:nvPr>
        </p:nvSpPr>
        <p:spPr>
          <a:xfrm>
            <a:off x="1183644" y="2055813"/>
            <a:ext cx="9870011" cy="4857748"/>
          </a:xfrm>
        </p:spPr>
        <p:txBody>
          <a:bodyPr>
            <a:normAutofit/>
          </a:bodyPr>
          <a:lstStyle/>
          <a:p>
            <a:r>
              <a:rPr lang="en-US" dirty="0"/>
              <a:t>Quantum Assumption: </a:t>
            </a:r>
            <a:r>
              <a:rPr lang="en-US" sz="3200" dirty="0">
                <a:solidFill>
                  <a:srgbClr val="0070C0"/>
                </a:solidFill>
                <a:latin typeface="Cambria Math" panose="02040503050406030204" pitchFamily="18" charset="0"/>
                <a:ea typeface="Cambria Math" panose="02040503050406030204" pitchFamily="18" charset="0"/>
              </a:rPr>
              <a:t>E=DTIME[2</a:t>
            </a:r>
            <a:r>
              <a:rPr lang="en-US" sz="3200" baseline="30000" dirty="0">
                <a:solidFill>
                  <a:srgbClr val="0070C0"/>
                </a:solidFill>
                <a:latin typeface="Cambria Math" panose="02040503050406030204" pitchFamily="18" charset="0"/>
                <a:ea typeface="Cambria Math" panose="02040503050406030204" pitchFamily="18" charset="0"/>
              </a:rPr>
              <a:t>O(n)</a:t>
            </a:r>
            <a:r>
              <a:rPr lang="en-US" sz="3200" dirty="0">
                <a:solidFill>
                  <a:srgbClr val="0070C0"/>
                </a:solidFill>
                <a:latin typeface="Cambria Math" panose="02040503050406030204" pitchFamily="18" charset="0"/>
                <a:ea typeface="Cambria Math" panose="02040503050406030204" pitchFamily="18" charset="0"/>
              </a:rPr>
              <a:t>]</a:t>
            </a:r>
            <a:r>
              <a:rPr lang="en-US" sz="3200" dirty="0">
                <a:solidFill>
                  <a:srgbClr val="0070C0"/>
                </a:solidFill>
              </a:rPr>
              <a:t> requires </a:t>
            </a:r>
            <a:r>
              <a:rPr lang="en-US" sz="3200" dirty="0" err="1">
                <a:solidFill>
                  <a:srgbClr val="0070C0"/>
                </a:solidFill>
              </a:rPr>
              <a:t>postselecting</a:t>
            </a:r>
            <a:r>
              <a:rPr lang="en-US" sz="3200" dirty="0">
                <a:solidFill>
                  <a:srgbClr val="0070C0"/>
                </a:solidFill>
              </a:rPr>
              <a:t> circuits of size </a:t>
            </a:r>
            <a:r>
              <a:rPr lang="en-US" sz="3200" dirty="0">
                <a:solidFill>
                  <a:srgbClr val="0070C0"/>
                </a:solidFill>
                <a:latin typeface="Cambria Math" panose="02040503050406030204" pitchFamily="18" charset="0"/>
                <a:ea typeface="Cambria Math" panose="02040503050406030204" pitchFamily="18" charset="0"/>
              </a:rPr>
              <a:t>2</a:t>
            </a:r>
            <a:r>
              <a:rPr lang="el-GR" sz="3200" baseline="30000" dirty="0">
                <a:solidFill>
                  <a:srgbClr val="0070C0"/>
                </a:solidFill>
                <a:latin typeface="Cambria Math" panose="02040503050406030204" pitchFamily="18" charset="0"/>
                <a:ea typeface="Cambria Math" panose="02040503050406030204" pitchFamily="18" charset="0"/>
              </a:rPr>
              <a:t>Ω</a:t>
            </a:r>
            <a:r>
              <a:rPr lang="en-US" sz="3200" baseline="30000" dirty="0">
                <a:solidFill>
                  <a:srgbClr val="0070C0"/>
                </a:solidFill>
                <a:latin typeface="Cambria Math" panose="02040503050406030204" pitchFamily="18" charset="0"/>
                <a:ea typeface="Cambria Math" panose="02040503050406030204" pitchFamily="18" charset="0"/>
              </a:rPr>
              <a:t>(n)</a:t>
            </a:r>
          </a:p>
          <a:p>
            <a:endParaRPr lang="en-US" sz="2400" dirty="0">
              <a:latin typeface="+mj-lt"/>
            </a:endParaRPr>
          </a:p>
          <a:p>
            <a:r>
              <a:rPr lang="en-US" sz="2400" dirty="0">
                <a:latin typeface="+mj-lt"/>
              </a:rPr>
              <a:t>“quantum computing, </a:t>
            </a:r>
          </a:p>
          <a:p>
            <a:r>
              <a:rPr lang="en-US" sz="2400" dirty="0" err="1">
                <a:latin typeface="+mj-lt"/>
              </a:rPr>
              <a:t>postselection</a:t>
            </a:r>
            <a:r>
              <a:rPr lang="en-US" sz="2400" dirty="0">
                <a:latin typeface="+mj-lt"/>
              </a:rPr>
              <a:t>, and</a:t>
            </a:r>
          </a:p>
          <a:p>
            <a:r>
              <a:rPr lang="en-US" sz="2400" dirty="0" err="1">
                <a:latin typeface="+mj-lt"/>
              </a:rPr>
              <a:t>nonuniformity</a:t>
            </a:r>
            <a:r>
              <a:rPr lang="en-US" sz="2400" dirty="0">
                <a:latin typeface="+mj-lt"/>
              </a:rPr>
              <a:t> don’t</a:t>
            </a:r>
          </a:p>
          <a:p>
            <a:r>
              <a:rPr lang="en-US" sz="2400" dirty="0">
                <a:latin typeface="+mj-lt"/>
              </a:rPr>
              <a:t>speed up all computation”</a:t>
            </a:r>
          </a:p>
        </p:txBody>
      </p:sp>
      <p:pic>
        <p:nvPicPr>
          <p:cNvPr id="7" name="Picture 6">
            <a:extLst>
              <a:ext uri="{FF2B5EF4-FFF2-40B4-BE49-F238E27FC236}">
                <a16:creationId xmlns:a16="http://schemas.microsoft.com/office/drawing/2014/main" id="{65DDC402-3696-5E1C-EADC-E8E735CA96CB}"/>
              </a:ext>
            </a:extLst>
          </p:cNvPr>
          <p:cNvPicPr>
            <a:picLocks noChangeAspect="1"/>
          </p:cNvPicPr>
          <p:nvPr/>
        </p:nvPicPr>
        <p:blipFill>
          <a:blip r:embed="rId3"/>
          <a:srcRect/>
          <a:stretch/>
        </p:blipFill>
        <p:spPr>
          <a:xfrm>
            <a:off x="5796066" y="3156274"/>
            <a:ext cx="5329133" cy="3330708"/>
          </a:xfrm>
          <a:prstGeom prst="rect">
            <a:avLst/>
          </a:prstGeom>
        </p:spPr>
      </p:pic>
      <p:pic>
        <p:nvPicPr>
          <p:cNvPr id="8" name="Picture 7">
            <a:extLst>
              <a:ext uri="{FF2B5EF4-FFF2-40B4-BE49-F238E27FC236}">
                <a16:creationId xmlns:a16="http://schemas.microsoft.com/office/drawing/2014/main" id="{69F1D8A5-47EA-009C-D0D5-694DF3AD72B2}"/>
              </a:ext>
            </a:extLst>
          </p:cNvPr>
          <p:cNvPicPr>
            <a:picLocks noChangeAspect="1"/>
          </p:cNvPicPr>
          <p:nvPr/>
        </p:nvPicPr>
        <p:blipFill>
          <a:blip r:embed="rId4"/>
          <a:srcRect/>
          <a:stretch/>
        </p:blipFill>
        <p:spPr>
          <a:xfrm>
            <a:off x="9448800" y="0"/>
            <a:ext cx="2743200" cy="2285999"/>
          </a:xfrm>
          <a:prstGeom prst="rect">
            <a:avLst/>
          </a:prstGeom>
        </p:spPr>
      </p:pic>
    </p:spTree>
    <p:extLst>
      <p:ext uri="{BB962C8B-B14F-4D97-AF65-F5344CB8AC3E}">
        <p14:creationId xmlns:p14="http://schemas.microsoft.com/office/powerpoint/2010/main" val="182225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815A64-DCBD-9823-80D3-BB0817755247}"/>
              </a:ext>
            </a:extLst>
          </p:cNvPr>
          <p:cNvSpPr>
            <a:spLocks noGrp="1"/>
          </p:cNvSpPr>
          <p:nvPr>
            <p:ph type="title"/>
          </p:nvPr>
        </p:nvSpPr>
        <p:spPr/>
        <p:txBody>
          <a:bodyPr>
            <a:normAutofit fontScale="90000"/>
          </a:bodyPr>
          <a:lstStyle/>
          <a:p>
            <a:r>
              <a:rPr lang="en-US" dirty="0"/>
              <a:t>Techniques</a:t>
            </a:r>
          </a:p>
        </p:txBody>
      </p:sp>
    </p:spTree>
    <p:extLst>
      <p:ext uri="{BB962C8B-B14F-4D97-AF65-F5344CB8AC3E}">
        <p14:creationId xmlns:p14="http://schemas.microsoft.com/office/powerpoint/2010/main" val="710583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7F3DED-C1E5-58AB-5141-6C95141E10BD}"/>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
        <p:nvSpPr>
          <p:cNvPr id="3" name="Title 2">
            <a:extLst>
              <a:ext uri="{FF2B5EF4-FFF2-40B4-BE49-F238E27FC236}">
                <a16:creationId xmlns:a16="http://schemas.microsoft.com/office/drawing/2014/main" id="{FA92419C-36B1-A888-2733-2F88BB3797C8}"/>
              </a:ext>
            </a:extLst>
          </p:cNvPr>
          <p:cNvSpPr>
            <a:spLocks noGrp="1"/>
          </p:cNvSpPr>
          <p:nvPr>
            <p:ph type="title"/>
          </p:nvPr>
        </p:nvSpPr>
        <p:spPr/>
        <p:txBody>
          <a:bodyPr/>
          <a:lstStyle/>
          <a:p>
            <a:r>
              <a:rPr lang="en-US" dirty="0"/>
              <a:t>TV: Worst-case hardness</a:t>
            </a:r>
          </a:p>
        </p:txBody>
      </p:sp>
      <p:pic>
        <p:nvPicPr>
          <p:cNvPr id="5" name="Picture 4">
            <a:extLst>
              <a:ext uri="{FF2B5EF4-FFF2-40B4-BE49-F238E27FC236}">
                <a16:creationId xmlns:a16="http://schemas.microsoft.com/office/drawing/2014/main" id="{462BAE9B-7393-7539-AC65-A81D078127CB}"/>
              </a:ext>
            </a:extLst>
          </p:cNvPr>
          <p:cNvPicPr>
            <a:picLocks noChangeAspect="1"/>
          </p:cNvPicPr>
          <p:nvPr/>
        </p:nvPicPr>
        <p:blipFill>
          <a:blip r:embed="rId3"/>
          <a:stretch>
            <a:fillRect/>
          </a:stretch>
        </p:blipFill>
        <p:spPr>
          <a:xfrm>
            <a:off x="763094" y="1200224"/>
            <a:ext cx="3175000" cy="3175000"/>
          </a:xfrm>
          <a:prstGeom prst="rect">
            <a:avLst/>
          </a:prstGeom>
        </p:spPr>
      </p:pic>
      <p:pic>
        <p:nvPicPr>
          <p:cNvPr id="6" name="Picture 5">
            <a:extLst>
              <a:ext uri="{FF2B5EF4-FFF2-40B4-BE49-F238E27FC236}">
                <a16:creationId xmlns:a16="http://schemas.microsoft.com/office/drawing/2014/main" id="{1D484DE5-635C-762D-CFBE-F3EB4FBB4F00}"/>
              </a:ext>
            </a:extLst>
          </p:cNvPr>
          <p:cNvPicPr>
            <a:picLocks noChangeAspect="1"/>
          </p:cNvPicPr>
          <p:nvPr/>
        </p:nvPicPr>
        <p:blipFill>
          <a:blip r:embed="rId4"/>
          <a:stretch>
            <a:fillRect/>
          </a:stretch>
        </p:blipFill>
        <p:spPr>
          <a:xfrm>
            <a:off x="5950498" y="3677107"/>
            <a:ext cx="3175000" cy="3175000"/>
          </a:xfrm>
          <a:prstGeom prst="rect">
            <a:avLst/>
          </a:prstGeom>
        </p:spPr>
      </p:pic>
      <p:pic>
        <p:nvPicPr>
          <p:cNvPr id="7" name="Picture 6">
            <a:extLst>
              <a:ext uri="{FF2B5EF4-FFF2-40B4-BE49-F238E27FC236}">
                <a16:creationId xmlns:a16="http://schemas.microsoft.com/office/drawing/2014/main" id="{5B556E5A-68D5-A041-ACCD-BC9526E1C625}"/>
              </a:ext>
            </a:extLst>
          </p:cNvPr>
          <p:cNvPicPr>
            <a:picLocks noChangeAspect="1"/>
          </p:cNvPicPr>
          <p:nvPr/>
        </p:nvPicPr>
        <p:blipFill>
          <a:blip r:embed="rId5"/>
          <a:stretch>
            <a:fillRect/>
          </a:stretch>
        </p:blipFill>
        <p:spPr>
          <a:xfrm>
            <a:off x="894601" y="3677107"/>
            <a:ext cx="3175000" cy="3175000"/>
          </a:xfrm>
          <a:prstGeom prst="rect">
            <a:avLst/>
          </a:prstGeom>
        </p:spPr>
      </p:pic>
      <p:pic>
        <p:nvPicPr>
          <p:cNvPr id="8" name="Picture 7">
            <a:extLst>
              <a:ext uri="{FF2B5EF4-FFF2-40B4-BE49-F238E27FC236}">
                <a16:creationId xmlns:a16="http://schemas.microsoft.com/office/drawing/2014/main" id="{9D6A80E8-DE4B-6EE6-C4D8-570A7D6DD660}"/>
              </a:ext>
            </a:extLst>
          </p:cNvPr>
          <p:cNvPicPr>
            <a:picLocks noChangeAspect="1"/>
          </p:cNvPicPr>
          <p:nvPr/>
        </p:nvPicPr>
        <p:blipFill>
          <a:blip r:embed="rId6"/>
          <a:stretch>
            <a:fillRect/>
          </a:stretch>
        </p:blipFill>
        <p:spPr>
          <a:xfrm>
            <a:off x="5908374" y="1200224"/>
            <a:ext cx="3175000" cy="3175000"/>
          </a:xfrm>
          <a:prstGeom prst="rect">
            <a:avLst/>
          </a:prstGeom>
        </p:spPr>
      </p:pic>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9CFEE545-D914-15EF-53F6-8D118AEE474B}"/>
                  </a:ext>
                </a:extLst>
              </p14:cNvPr>
              <p14:cNvContentPartPr/>
              <p14:nvPr/>
            </p14:nvContentPartPr>
            <p14:xfrm>
              <a:off x="4132453" y="2439213"/>
              <a:ext cx="1355040" cy="1127520"/>
            </p14:xfrm>
          </p:contentPart>
        </mc:Choice>
        <mc:Fallback xmlns="">
          <p:pic>
            <p:nvPicPr>
              <p:cNvPr id="12" name="Ink 11">
                <a:extLst>
                  <a:ext uri="{FF2B5EF4-FFF2-40B4-BE49-F238E27FC236}">
                    <a16:creationId xmlns:a16="http://schemas.microsoft.com/office/drawing/2014/main" id="{9CFEE545-D914-15EF-53F6-8D118AEE474B}"/>
                  </a:ext>
                </a:extLst>
              </p:cNvPr>
              <p:cNvPicPr/>
              <p:nvPr/>
            </p:nvPicPr>
            <p:blipFill>
              <a:blip r:embed="rId8"/>
              <a:stretch>
                <a:fillRect/>
              </a:stretch>
            </p:blipFill>
            <p:spPr>
              <a:xfrm>
                <a:off x="4101493" y="2408253"/>
                <a:ext cx="141624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0F4F7080-03C5-4C45-7634-413708599120}"/>
                  </a:ext>
                </a:extLst>
              </p14:cNvPr>
              <p14:cNvContentPartPr/>
              <p14:nvPr/>
            </p14:nvContentPartPr>
            <p14:xfrm>
              <a:off x="4317853" y="4719813"/>
              <a:ext cx="1635480" cy="1143360"/>
            </p14:xfrm>
          </p:contentPart>
        </mc:Choice>
        <mc:Fallback xmlns="">
          <p:pic>
            <p:nvPicPr>
              <p:cNvPr id="18" name="Ink 17">
                <a:extLst>
                  <a:ext uri="{FF2B5EF4-FFF2-40B4-BE49-F238E27FC236}">
                    <a16:creationId xmlns:a16="http://schemas.microsoft.com/office/drawing/2014/main" id="{0F4F7080-03C5-4C45-7634-413708599120}"/>
                  </a:ext>
                </a:extLst>
              </p:cNvPr>
              <p:cNvPicPr/>
              <p:nvPr/>
            </p:nvPicPr>
            <p:blipFill>
              <a:blip r:embed="rId10"/>
              <a:stretch>
                <a:fillRect/>
              </a:stretch>
            </p:blipFill>
            <p:spPr>
              <a:xfrm>
                <a:off x="4286893" y="4688853"/>
                <a:ext cx="1696680" cy="1204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0" name="Ink 79">
                <a:extLst>
                  <a:ext uri="{FF2B5EF4-FFF2-40B4-BE49-F238E27FC236}">
                    <a16:creationId xmlns:a16="http://schemas.microsoft.com/office/drawing/2014/main" id="{00222304-A7E3-8E61-61AB-945DCFE94B96}"/>
                  </a:ext>
                </a:extLst>
              </p14:cNvPr>
              <p14:cNvContentPartPr/>
              <p14:nvPr/>
            </p14:nvContentPartPr>
            <p14:xfrm>
              <a:off x="9180733" y="4138053"/>
              <a:ext cx="656640" cy="741240"/>
            </p14:xfrm>
          </p:contentPart>
        </mc:Choice>
        <mc:Fallback xmlns="">
          <p:pic>
            <p:nvPicPr>
              <p:cNvPr id="80" name="Ink 79">
                <a:extLst>
                  <a:ext uri="{FF2B5EF4-FFF2-40B4-BE49-F238E27FC236}">
                    <a16:creationId xmlns:a16="http://schemas.microsoft.com/office/drawing/2014/main" id="{00222304-A7E3-8E61-61AB-945DCFE94B96}"/>
                  </a:ext>
                </a:extLst>
              </p:cNvPr>
              <p:cNvPicPr/>
              <p:nvPr/>
            </p:nvPicPr>
            <p:blipFill>
              <a:blip r:embed="rId45"/>
              <a:stretch>
                <a:fillRect/>
              </a:stretch>
            </p:blipFill>
            <p:spPr>
              <a:xfrm>
                <a:off x="9149773" y="4107093"/>
                <a:ext cx="717840" cy="802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1" name="Ink 80">
                <a:extLst>
                  <a:ext uri="{FF2B5EF4-FFF2-40B4-BE49-F238E27FC236}">
                    <a16:creationId xmlns:a16="http://schemas.microsoft.com/office/drawing/2014/main" id="{90C05FC1-DDDF-8E3C-4867-B6F176FCF4FC}"/>
                  </a:ext>
                </a:extLst>
              </p14:cNvPr>
              <p14:cNvContentPartPr/>
              <p14:nvPr/>
            </p14:nvContentPartPr>
            <p14:xfrm>
              <a:off x="9530653" y="3635133"/>
              <a:ext cx="338400" cy="249120"/>
            </p14:xfrm>
          </p:contentPart>
        </mc:Choice>
        <mc:Fallback xmlns="">
          <p:pic>
            <p:nvPicPr>
              <p:cNvPr id="81" name="Ink 80">
                <a:extLst>
                  <a:ext uri="{FF2B5EF4-FFF2-40B4-BE49-F238E27FC236}">
                    <a16:creationId xmlns:a16="http://schemas.microsoft.com/office/drawing/2014/main" id="{90C05FC1-DDDF-8E3C-4867-B6F176FCF4FC}"/>
                  </a:ext>
                </a:extLst>
              </p:cNvPr>
              <p:cNvPicPr/>
              <p:nvPr/>
            </p:nvPicPr>
            <p:blipFill>
              <a:blip r:embed="rId47"/>
              <a:stretch>
                <a:fillRect/>
              </a:stretch>
            </p:blipFill>
            <p:spPr>
              <a:xfrm>
                <a:off x="9499693" y="3604173"/>
                <a:ext cx="39960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2" name="Ink 81">
                <a:extLst>
                  <a:ext uri="{FF2B5EF4-FFF2-40B4-BE49-F238E27FC236}">
                    <a16:creationId xmlns:a16="http://schemas.microsoft.com/office/drawing/2014/main" id="{24285A2B-8A82-08B6-F768-E11065EFBE81}"/>
                  </a:ext>
                </a:extLst>
              </p14:cNvPr>
              <p14:cNvContentPartPr/>
              <p14:nvPr/>
            </p14:nvContentPartPr>
            <p14:xfrm>
              <a:off x="9911173" y="3613893"/>
              <a:ext cx="148680" cy="173160"/>
            </p14:xfrm>
          </p:contentPart>
        </mc:Choice>
        <mc:Fallback xmlns="">
          <p:pic>
            <p:nvPicPr>
              <p:cNvPr id="82" name="Ink 81">
                <a:extLst>
                  <a:ext uri="{FF2B5EF4-FFF2-40B4-BE49-F238E27FC236}">
                    <a16:creationId xmlns:a16="http://schemas.microsoft.com/office/drawing/2014/main" id="{24285A2B-8A82-08B6-F768-E11065EFBE81}"/>
                  </a:ext>
                </a:extLst>
              </p:cNvPr>
              <p:cNvPicPr/>
              <p:nvPr/>
            </p:nvPicPr>
            <p:blipFill>
              <a:blip r:embed="rId49"/>
              <a:stretch>
                <a:fillRect/>
              </a:stretch>
            </p:blipFill>
            <p:spPr>
              <a:xfrm>
                <a:off x="9880213" y="3582933"/>
                <a:ext cx="2098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3" name="Ink 82">
                <a:extLst>
                  <a:ext uri="{FF2B5EF4-FFF2-40B4-BE49-F238E27FC236}">
                    <a16:creationId xmlns:a16="http://schemas.microsoft.com/office/drawing/2014/main" id="{2198F6B6-DD94-F224-2D7B-5E0A0CD8F35A}"/>
                  </a:ext>
                </a:extLst>
              </p14:cNvPr>
              <p14:cNvContentPartPr/>
              <p14:nvPr/>
            </p14:nvContentPartPr>
            <p14:xfrm>
              <a:off x="9876253" y="3576813"/>
              <a:ext cx="220320" cy="222480"/>
            </p14:xfrm>
          </p:contentPart>
        </mc:Choice>
        <mc:Fallback xmlns="">
          <p:pic>
            <p:nvPicPr>
              <p:cNvPr id="83" name="Ink 82">
                <a:extLst>
                  <a:ext uri="{FF2B5EF4-FFF2-40B4-BE49-F238E27FC236}">
                    <a16:creationId xmlns:a16="http://schemas.microsoft.com/office/drawing/2014/main" id="{2198F6B6-DD94-F224-2D7B-5E0A0CD8F35A}"/>
                  </a:ext>
                </a:extLst>
              </p:cNvPr>
              <p:cNvPicPr/>
              <p:nvPr/>
            </p:nvPicPr>
            <p:blipFill>
              <a:blip r:embed="rId51"/>
              <a:stretch>
                <a:fillRect/>
              </a:stretch>
            </p:blipFill>
            <p:spPr>
              <a:xfrm>
                <a:off x="9845293" y="3545853"/>
                <a:ext cx="2815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4" name="Ink 83">
                <a:extLst>
                  <a:ext uri="{FF2B5EF4-FFF2-40B4-BE49-F238E27FC236}">
                    <a16:creationId xmlns:a16="http://schemas.microsoft.com/office/drawing/2014/main" id="{49E0D0CE-4CDB-6543-F4A6-ABC7212B8709}"/>
                  </a:ext>
                </a:extLst>
              </p14:cNvPr>
              <p14:cNvContentPartPr/>
              <p14:nvPr/>
            </p14:nvContentPartPr>
            <p14:xfrm>
              <a:off x="10239133" y="3307173"/>
              <a:ext cx="37440" cy="492480"/>
            </p14:xfrm>
          </p:contentPart>
        </mc:Choice>
        <mc:Fallback xmlns="">
          <p:pic>
            <p:nvPicPr>
              <p:cNvPr id="84" name="Ink 83">
                <a:extLst>
                  <a:ext uri="{FF2B5EF4-FFF2-40B4-BE49-F238E27FC236}">
                    <a16:creationId xmlns:a16="http://schemas.microsoft.com/office/drawing/2014/main" id="{49E0D0CE-4CDB-6543-F4A6-ABC7212B8709}"/>
                  </a:ext>
                </a:extLst>
              </p:cNvPr>
              <p:cNvPicPr/>
              <p:nvPr/>
            </p:nvPicPr>
            <p:blipFill>
              <a:blip r:embed="rId53"/>
              <a:stretch>
                <a:fillRect/>
              </a:stretch>
            </p:blipFill>
            <p:spPr>
              <a:xfrm>
                <a:off x="10208173" y="3276213"/>
                <a:ext cx="9864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5" name="Ink 84">
                <a:extLst>
                  <a:ext uri="{FF2B5EF4-FFF2-40B4-BE49-F238E27FC236}">
                    <a16:creationId xmlns:a16="http://schemas.microsoft.com/office/drawing/2014/main" id="{49AA944F-AB01-4D03-C23B-3058E2871D25}"/>
                  </a:ext>
                </a:extLst>
              </p14:cNvPr>
              <p14:cNvContentPartPr/>
              <p14:nvPr/>
            </p14:nvContentPartPr>
            <p14:xfrm>
              <a:off x="10180813" y="3579333"/>
              <a:ext cx="159120" cy="45720"/>
            </p14:xfrm>
          </p:contentPart>
        </mc:Choice>
        <mc:Fallback xmlns="">
          <p:pic>
            <p:nvPicPr>
              <p:cNvPr id="85" name="Ink 84">
                <a:extLst>
                  <a:ext uri="{FF2B5EF4-FFF2-40B4-BE49-F238E27FC236}">
                    <a16:creationId xmlns:a16="http://schemas.microsoft.com/office/drawing/2014/main" id="{49AA944F-AB01-4D03-C23B-3058E2871D25}"/>
                  </a:ext>
                </a:extLst>
              </p:cNvPr>
              <p:cNvPicPr/>
              <p:nvPr/>
            </p:nvPicPr>
            <p:blipFill>
              <a:blip r:embed="rId55"/>
              <a:stretch>
                <a:fillRect/>
              </a:stretch>
            </p:blipFill>
            <p:spPr>
              <a:xfrm>
                <a:off x="10149853" y="3548127"/>
                <a:ext cx="220320" cy="107406"/>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6" name="Ink 85">
                <a:extLst>
                  <a:ext uri="{FF2B5EF4-FFF2-40B4-BE49-F238E27FC236}">
                    <a16:creationId xmlns:a16="http://schemas.microsoft.com/office/drawing/2014/main" id="{DB086137-287A-7109-A46A-756019868C6F}"/>
                  </a:ext>
                </a:extLst>
              </p14:cNvPr>
              <p14:cNvContentPartPr/>
              <p14:nvPr/>
            </p14:nvContentPartPr>
            <p14:xfrm>
              <a:off x="10440373" y="3598053"/>
              <a:ext cx="185400" cy="132480"/>
            </p14:xfrm>
          </p:contentPart>
        </mc:Choice>
        <mc:Fallback xmlns="">
          <p:pic>
            <p:nvPicPr>
              <p:cNvPr id="86" name="Ink 85">
                <a:extLst>
                  <a:ext uri="{FF2B5EF4-FFF2-40B4-BE49-F238E27FC236}">
                    <a16:creationId xmlns:a16="http://schemas.microsoft.com/office/drawing/2014/main" id="{DB086137-287A-7109-A46A-756019868C6F}"/>
                  </a:ext>
                </a:extLst>
              </p:cNvPr>
              <p:cNvPicPr/>
              <p:nvPr/>
            </p:nvPicPr>
            <p:blipFill>
              <a:blip r:embed="rId57"/>
              <a:stretch>
                <a:fillRect/>
              </a:stretch>
            </p:blipFill>
            <p:spPr>
              <a:xfrm>
                <a:off x="10409473" y="3567093"/>
                <a:ext cx="246481"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7" name="Ink 86">
                <a:extLst>
                  <a:ext uri="{FF2B5EF4-FFF2-40B4-BE49-F238E27FC236}">
                    <a16:creationId xmlns:a16="http://schemas.microsoft.com/office/drawing/2014/main" id="{B2F28986-F415-92A0-DDE0-ED1C18A5BD75}"/>
                  </a:ext>
                </a:extLst>
              </p14:cNvPr>
              <p14:cNvContentPartPr/>
              <p14:nvPr/>
            </p14:nvContentPartPr>
            <p14:xfrm>
              <a:off x="10668253" y="3608853"/>
              <a:ext cx="216720" cy="180720"/>
            </p14:xfrm>
          </p:contentPart>
        </mc:Choice>
        <mc:Fallback xmlns="">
          <p:pic>
            <p:nvPicPr>
              <p:cNvPr id="87" name="Ink 86">
                <a:extLst>
                  <a:ext uri="{FF2B5EF4-FFF2-40B4-BE49-F238E27FC236}">
                    <a16:creationId xmlns:a16="http://schemas.microsoft.com/office/drawing/2014/main" id="{B2F28986-F415-92A0-DDE0-ED1C18A5BD75}"/>
                  </a:ext>
                </a:extLst>
              </p:cNvPr>
              <p:cNvPicPr/>
              <p:nvPr/>
            </p:nvPicPr>
            <p:blipFill>
              <a:blip r:embed="rId59"/>
              <a:stretch>
                <a:fillRect/>
              </a:stretch>
            </p:blipFill>
            <p:spPr>
              <a:xfrm>
                <a:off x="10637293" y="3577955"/>
                <a:ext cx="277920" cy="241798"/>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9" name="Ink 98">
                <a:extLst>
                  <a:ext uri="{FF2B5EF4-FFF2-40B4-BE49-F238E27FC236}">
                    <a16:creationId xmlns:a16="http://schemas.microsoft.com/office/drawing/2014/main" id="{016E5DB6-ED9A-AB90-E136-263F89F87D32}"/>
                  </a:ext>
                </a:extLst>
              </p14:cNvPr>
              <p14:cNvContentPartPr/>
              <p14:nvPr/>
            </p14:nvContentPartPr>
            <p14:xfrm>
              <a:off x="10961653" y="3333453"/>
              <a:ext cx="1050480" cy="508320"/>
            </p14:xfrm>
          </p:contentPart>
        </mc:Choice>
        <mc:Fallback xmlns="">
          <p:pic>
            <p:nvPicPr>
              <p:cNvPr id="99" name="Ink 98">
                <a:extLst>
                  <a:ext uri="{FF2B5EF4-FFF2-40B4-BE49-F238E27FC236}">
                    <a16:creationId xmlns:a16="http://schemas.microsoft.com/office/drawing/2014/main" id="{016E5DB6-ED9A-AB90-E136-263F89F87D32}"/>
                  </a:ext>
                </a:extLst>
              </p:cNvPr>
              <p:cNvPicPr/>
              <p:nvPr/>
            </p:nvPicPr>
            <p:blipFill>
              <a:blip r:embed="rId61"/>
              <a:stretch>
                <a:fillRect/>
              </a:stretch>
            </p:blipFill>
            <p:spPr>
              <a:xfrm>
                <a:off x="10930693" y="3302493"/>
                <a:ext cx="1111680" cy="569520"/>
              </a:xfrm>
              <a:prstGeom prst="rect">
                <a:avLst/>
              </a:prstGeom>
            </p:spPr>
          </p:pic>
        </mc:Fallback>
      </mc:AlternateContent>
    </p:spTree>
    <p:extLst>
      <p:ext uri="{BB962C8B-B14F-4D97-AF65-F5344CB8AC3E}">
        <p14:creationId xmlns:p14="http://schemas.microsoft.com/office/powerpoint/2010/main" val="19565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500"/>
                                        <p:tgtEl>
                                          <p:spTgt spid="82"/>
                                        </p:tgtEl>
                                      </p:cBhvr>
                                    </p:animEffect>
                                  </p:childTnLst>
                                </p:cTn>
                              </p:par>
                              <p:par>
                                <p:cTn id="19" presetID="10" presetClass="entr" presetSubtype="0" fill="hold" nodeType="with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childTnLst>
                                </p:cTn>
                              </p:par>
                              <p:par>
                                <p:cTn id="22" presetID="10" presetClass="entr" presetSubtype="0" fill="hold"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500"/>
                                        <p:tgtEl>
                                          <p:spTgt spid="84"/>
                                        </p:tgtEl>
                                      </p:cBhvr>
                                    </p:animEffect>
                                  </p:childTnLst>
                                </p:cTn>
                              </p:par>
                              <p:par>
                                <p:cTn id="28" presetID="10" presetClass="entr" presetSubtype="0"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500"/>
                                        <p:tgtEl>
                                          <p:spTgt spid="86"/>
                                        </p:tgtEl>
                                      </p:cBhvr>
                                    </p:animEffect>
                                  </p:childTnLst>
                                </p:cTn>
                              </p:par>
                              <p:par>
                                <p:cTn id="31" presetID="10"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par>
                                <p:cTn id="34" presetID="10" presetClass="entr" presetSubtype="0" fill="hold" nodeType="with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par>
                                <p:cTn id="37" presetID="10" presetClass="entr" presetSubtype="0" fill="hold"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7F3DED-C1E5-58AB-5141-6C95141E10BD}"/>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3" name="Title 2">
            <a:extLst>
              <a:ext uri="{FF2B5EF4-FFF2-40B4-BE49-F238E27FC236}">
                <a16:creationId xmlns:a16="http://schemas.microsoft.com/office/drawing/2014/main" id="{FA92419C-36B1-A888-2733-2F88BB3797C8}"/>
              </a:ext>
            </a:extLst>
          </p:cNvPr>
          <p:cNvSpPr>
            <a:spLocks noGrp="1"/>
          </p:cNvSpPr>
          <p:nvPr>
            <p:ph type="title"/>
          </p:nvPr>
        </p:nvSpPr>
        <p:spPr/>
        <p:txBody>
          <a:bodyPr/>
          <a:lstStyle/>
          <a:p>
            <a:r>
              <a:rPr lang="en-US" dirty="0"/>
              <a:t>TV: Worst-case hardness</a:t>
            </a:r>
          </a:p>
        </p:txBody>
      </p:sp>
      <p:pic>
        <p:nvPicPr>
          <p:cNvPr id="5" name="Picture 4">
            <a:extLst>
              <a:ext uri="{FF2B5EF4-FFF2-40B4-BE49-F238E27FC236}">
                <a16:creationId xmlns:a16="http://schemas.microsoft.com/office/drawing/2014/main" id="{462BAE9B-7393-7539-AC65-A81D078127CB}"/>
              </a:ext>
            </a:extLst>
          </p:cNvPr>
          <p:cNvPicPr>
            <a:picLocks noChangeAspect="1"/>
          </p:cNvPicPr>
          <p:nvPr/>
        </p:nvPicPr>
        <p:blipFill>
          <a:blip r:embed="rId3"/>
          <a:srcRect/>
          <a:stretch/>
        </p:blipFill>
        <p:spPr>
          <a:xfrm>
            <a:off x="763094" y="1200224"/>
            <a:ext cx="3175000" cy="3175000"/>
          </a:xfrm>
          <a:prstGeom prst="rect">
            <a:avLst/>
          </a:prstGeom>
        </p:spPr>
      </p:pic>
      <p:pic>
        <p:nvPicPr>
          <p:cNvPr id="6" name="Picture 5">
            <a:extLst>
              <a:ext uri="{FF2B5EF4-FFF2-40B4-BE49-F238E27FC236}">
                <a16:creationId xmlns:a16="http://schemas.microsoft.com/office/drawing/2014/main" id="{1D484DE5-635C-762D-CFBE-F3EB4FBB4F00}"/>
              </a:ext>
            </a:extLst>
          </p:cNvPr>
          <p:cNvPicPr>
            <a:picLocks noChangeAspect="1"/>
          </p:cNvPicPr>
          <p:nvPr/>
        </p:nvPicPr>
        <p:blipFill>
          <a:blip r:embed="rId4"/>
          <a:stretch>
            <a:fillRect/>
          </a:stretch>
        </p:blipFill>
        <p:spPr>
          <a:xfrm>
            <a:off x="5950498" y="3677107"/>
            <a:ext cx="3175000" cy="3175000"/>
          </a:xfrm>
          <a:prstGeom prst="rect">
            <a:avLst/>
          </a:prstGeom>
        </p:spPr>
      </p:pic>
      <p:pic>
        <p:nvPicPr>
          <p:cNvPr id="7" name="Picture 6">
            <a:extLst>
              <a:ext uri="{FF2B5EF4-FFF2-40B4-BE49-F238E27FC236}">
                <a16:creationId xmlns:a16="http://schemas.microsoft.com/office/drawing/2014/main" id="{5B556E5A-68D5-A041-ACCD-BC9526E1C625}"/>
              </a:ext>
            </a:extLst>
          </p:cNvPr>
          <p:cNvPicPr>
            <a:picLocks noChangeAspect="1"/>
          </p:cNvPicPr>
          <p:nvPr/>
        </p:nvPicPr>
        <p:blipFill>
          <a:blip r:embed="rId5"/>
          <a:stretch>
            <a:fillRect/>
          </a:stretch>
        </p:blipFill>
        <p:spPr>
          <a:xfrm>
            <a:off x="894601" y="3677107"/>
            <a:ext cx="3175000" cy="3175000"/>
          </a:xfrm>
          <a:prstGeom prst="rect">
            <a:avLst/>
          </a:prstGeom>
        </p:spPr>
      </p:pic>
      <p:pic>
        <p:nvPicPr>
          <p:cNvPr id="8" name="Picture 7">
            <a:extLst>
              <a:ext uri="{FF2B5EF4-FFF2-40B4-BE49-F238E27FC236}">
                <a16:creationId xmlns:a16="http://schemas.microsoft.com/office/drawing/2014/main" id="{9D6A80E8-DE4B-6EE6-C4D8-570A7D6DD660}"/>
              </a:ext>
            </a:extLst>
          </p:cNvPr>
          <p:cNvPicPr>
            <a:picLocks noChangeAspect="1"/>
          </p:cNvPicPr>
          <p:nvPr/>
        </p:nvPicPr>
        <p:blipFill>
          <a:blip r:embed="rId5"/>
          <a:srcRect/>
          <a:stretch/>
        </p:blipFill>
        <p:spPr>
          <a:xfrm>
            <a:off x="5908374" y="1200224"/>
            <a:ext cx="3175000" cy="3175000"/>
          </a:xfrm>
          <a:prstGeom prst="rect">
            <a:avLst/>
          </a:prstGeom>
        </p:spPr>
      </p:pic>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9CFEE545-D914-15EF-53F6-8D118AEE474B}"/>
                  </a:ext>
                </a:extLst>
              </p14:cNvPr>
              <p14:cNvContentPartPr/>
              <p14:nvPr/>
            </p14:nvContentPartPr>
            <p14:xfrm>
              <a:off x="4132453" y="2439213"/>
              <a:ext cx="1355040" cy="1127520"/>
            </p14:xfrm>
          </p:contentPart>
        </mc:Choice>
        <mc:Fallback xmlns="">
          <p:pic>
            <p:nvPicPr>
              <p:cNvPr id="12" name="Ink 11">
                <a:extLst>
                  <a:ext uri="{FF2B5EF4-FFF2-40B4-BE49-F238E27FC236}">
                    <a16:creationId xmlns:a16="http://schemas.microsoft.com/office/drawing/2014/main" id="{9CFEE545-D914-15EF-53F6-8D118AEE474B}"/>
                  </a:ext>
                </a:extLst>
              </p:cNvPr>
              <p:cNvPicPr/>
              <p:nvPr/>
            </p:nvPicPr>
            <p:blipFill>
              <a:blip r:embed="rId7"/>
              <a:stretch>
                <a:fillRect/>
              </a:stretch>
            </p:blipFill>
            <p:spPr>
              <a:xfrm>
                <a:off x="4101853" y="2408613"/>
                <a:ext cx="141624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0F4F7080-03C5-4C45-7634-413708599120}"/>
                  </a:ext>
                </a:extLst>
              </p14:cNvPr>
              <p14:cNvContentPartPr/>
              <p14:nvPr/>
            </p14:nvContentPartPr>
            <p14:xfrm>
              <a:off x="4317853" y="4719813"/>
              <a:ext cx="1635480" cy="1143360"/>
            </p14:xfrm>
          </p:contentPart>
        </mc:Choice>
        <mc:Fallback xmlns="">
          <p:pic>
            <p:nvPicPr>
              <p:cNvPr id="18" name="Ink 17">
                <a:extLst>
                  <a:ext uri="{FF2B5EF4-FFF2-40B4-BE49-F238E27FC236}">
                    <a16:creationId xmlns:a16="http://schemas.microsoft.com/office/drawing/2014/main" id="{0F4F7080-03C5-4C45-7634-413708599120}"/>
                  </a:ext>
                </a:extLst>
              </p:cNvPr>
              <p:cNvPicPr/>
              <p:nvPr/>
            </p:nvPicPr>
            <p:blipFill>
              <a:blip r:embed="rId9"/>
              <a:stretch>
                <a:fillRect/>
              </a:stretch>
            </p:blipFill>
            <p:spPr>
              <a:xfrm>
                <a:off x="4287253" y="4689213"/>
                <a:ext cx="1696680" cy="1204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76E85441-76AA-DA9D-B237-73B7D8371AC8}"/>
                  </a:ext>
                </a:extLst>
              </p14:cNvPr>
              <p14:cNvContentPartPr/>
              <p14:nvPr/>
            </p14:nvContentPartPr>
            <p14:xfrm>
              <a:off x="4513693" y="2095413"/>
              <a:ext cx="42840" cy="227880"/>
            </p14:xfrm>
          </p:contentPart>
        </mc:Choice>
        <mc:Fallback xmlns="">
          <p:pic>
            <p:nvPicPr>
              <p:cNvPr id="19" name="Ink 18">
                <a:extLst>
                  <a:ext uri="{FF2B5EF4-FFF2-40B4-BE49-F238E27FC236}">
                    <a16:creationId xmlns:a16="http://schemas.microsoft.com/office/drawing/2014/main" id="{76E85441-76AA-DA9D-B237-73B7D8371AC8}"/>
                  </a:ext>
                </a:extLst>
              </p:cNvPr>
              <p:cNvPicPr/>
              <p:nvPr/>
            </p:nvPicPr>
            <p:blipFill>
              <a:blip r:embed="rId11"/>
              <a:stretch>
                <a:fillRect/>
              </a:stretch>
            </p:blipFill>
            <p:spPr>
              <a:xfrm>
                <a:off x="4483093" y="2064813"/>
                <a:ext cx="10404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D952273C-B856-EFF9-1EF5-F791A02BEF41}"/>
                  </a:ext>
                </a:extLst>
              </p14:cNvPr>
              <p14:cNvContentPartPr/>
              <p14:nvPr/>
            </p14:nvContentPartPr>
            <p14:xfrm>
              <a:off x="3915733" y="1492053"/>
              <a:ext cx="2090520" cy="396000"/>
            </p14:xfrm>
          </p:contentPart>
        </mc:Choice>
        <mc:Fallback xmlns="">
          <p:pic>
            <p:nvPicPr>
              <p:cNvPr id="30" name="Ink 29">
                <a:extLst>
                  <a:ext uri="{FF2B5EF4-FFF2-40B4-BE49-F238E27FC236}">
                    <a16:creationId xmlns:a16="http://schemas.microsoft.com/office/drawing/2014/main" id="{D952273C-B856-EFF9-1EF5-F791A02BEF41}"/>
                  </a:ext>
                </a:extLst>
              </p:cNvPr>
              <p:cNvPicPr/>
              <p:nvPr/>
            </p:nvPicPr>
            <p:blipFill>
              <a:blip r:embed="rId13"/>
              <a:stretch>
                <a:fillRect/>
              </a:stretch>
            </p:blipFill>
            <p:spPr>
              <a:xfrm>
                <a:off x="3885133" y="1461453"/>
                <a:ext cx="2152080" cy="457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78686CF7-598F-45F0-7C6F-A1FF64CEAA57}"/>
                  </a:ext>
                </a:extLst>
              </p14:cNvPr>
              <p14:cNvContentPartPr/>
              <p14:nvPr/>
            </p14:nvContentPartPr>
            <p14:xfrm>
              <a:off x="4571653" y="1910013"/>
              <a:ext cx="106200" cy="133200"/>
            </p14:xfrm>
          </p:contentPart>
        </mc:Choice>
        <mc:Fallback xmlns="">
          <p:pic>
            <p:nvPicPr>
              <p:cNvPr id="31" name="Ink 30">
                <a:extLst>
                  <a:ext uri="{FF2B5EF4-FFF2-40B4-BE49-F238E27FC236}">
                    <a16:creationId xmlns:a16="http://schemas.microsoft.com/office/drawing/2014/main" id="{78686CF7-598F-45F0-7C6F-A1FF64CEAA57}"/>
                  </a:ext>
                </a:extLst>
              </p:cNvPr>
              <p:cNvPicPr/>
              <p:nvPr/>
            </p:nvPicPr>
            <p:blipFill>
              <a:blip r:embed="rId15"/>
              <a:stretch>
                <a:fillRect/>
              </a:stretch>
            </p:blipFill>
            <p:spPr>
              <a:xfrm>
                <a:off x="4540693" y="1879053"/>
                <a:ext cx="1674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E06640D0-2612-3813-397B-545C5B52AB6F}"/>
                  </a:ext>
                </a:extLst>
              </p14:cNvPr>
              <p14:cNvContentPartPr/>
              <p14:nvPr/>
            </p14:nvContentPartPr>
            <p14:xfrm>
              <a:off x="4794133" y="1989573"/>
              <a:ext cx="37440" cy="53280"/>
            </p14:xfrm>
          </p:contentPart>
        </mc:Choice>
        <mc:Fallback xmlns="">
          <p:pic>
            <p:nvPicPr>
              <p:cNvPr id="32" name="Ink 31">
                <a:extLst>
                  <a:ext uri="{FF2B5EF4-FFF2-40B4-BE49-F238E27FC236}">
                    <a16:creationId xmlns:a16="http://schemas.microsoft.com/office/drawing/2014/main" id="{E06640D0-2612-3813-397B-545C5B52AB6F}"/>
                  </a:ext>
                </a:extLst>
              </p:cNvPr>
              <p:cNvPicPr/>
              <p:nvPr/>
            </p:nvPicPr>
            <p:blipFill>
              <a:blip r:embed="rId17"/>
              <a:stretch>
                <a:fillRect/>
              </a:stretch>
            </p:blipFill>
            <p:spPr>
              <a:xfrm>
                <a:off x="4763173" y="1958613"/>
                <a:ext cx="986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20639604-B8DD-CF44-F28A-29B81935FD42}"/>
                  </a:ext>
                </a:extLst>
              </p14:cNvPr>
              <p14:cNvContentPartPr/>
              <p14:nvPr/>
            </p14:nvContentPartPr>
            <p14:xfrm>
              <a:off x="4762453" y="1978773"/>
              <a:ext cx="100800" cy="93240"/>
            </p14:xfrm>
          </p:contentPart>
        </mc:Choice>
        <mc:Fallback xmlns="">
          <p:pic>
            <p:nvPicPr>
              <p:cNvPr id="33" name="Ink 32">
                <a:extLst>
                  <a:ext uri="{FF2B5EF4-FFF2-40B4-BE49-F238E27FC236}">
                    <a16:creationId xmlns:a16="http://schemas.microsoft.com/office/drawing/2014/main" id="{20639604-B8DD-CF44-F28A-29B81935FD42}"/>
                  </a:ext>
                </a:extLst>
              </p:cNvPr>
              <p:cNvPicPr/>
              <p:nvPr/>
            </p:nvPicPr>
            <p:blipFill>
              <a:blip r:embed="rId19"/>
              <a:stretch>
                <a:fillRect/>
              </a:stretch>
            </p:blipFill>
            <p:spPr>
              <a:xfrm>
                <a:off x="4731493" y="1947813"/>
                <a:ext cx="1620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D989A0E5-0927-18CF-69F9-5D521E899DCD}"/>
                  </a:ext>
                </a:extLst>
              </p14:cNvPr>
              <p14:cNvContentPartPr/>
              <p14:nvPr/>
            </p14:nvContentPartPr>
            <p14:xfrm>
              <a:off x="4952893" y="1867893"/>
              <a:ext cx="5760" cy="217440"/>
            </p14:xfrm>
          </p:contentPart>
        </mc:Choice>
        <mc:Fallback xmlns="">
          <p:pic>
            <p:nvPicPr>
              <p:cNvPr id="34" name="Ink 33">
                <a:extLst>
                  <a:ext uri="{FF2B5EF4-FFF2-40B4-BE49-F238E27FC236}">
                    <a16:creationId xmlns:a16="http://schemas.microsoft.com/office/drawing/2014/main" id="{D989A0E5-0927-18CF-69F9-5D521E899DCD}"/>
                  </a:ext>
                </a:extLst>
              </p:cNvPr>
              <p:cNvPicPr/>
              <p:nvPr/>
            </p:nvPicPr>
            <p:blipFill>
              <a:blip r:embed="rId21"/>
              <a:stretch>
                <a:fillRect/>
              </a:stretch>
            </p:blipFill>
            <p:spPr>
              <a:xfrm>
                <a:off x="4921933" y="1836933"/>
                <a:ext cx="669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D26BDACA-0CA8-7165-B3B2-EF0F146C07B3}"/>
                  </a:ext>
                </a:extLst>
              </p14:cNvPr>
              <p14:cNvContentPartPr/>
              <p14:nvPr/>
            </p14:nvContentPartPr>
            <p14:xfrm>
              <a:off x="4921213" y="1994613"/>
              <a:ext cx="116640" cy="16200"/>
            </p14:xfrm>
          </p:contentPart>
        </mc:Choice>
        <mc:Fallback xmlns="">
          <p:pic>
            <p:nvPicPr>
              <p:cNvPr id="35" name="Ink 34">
                <a:extLst>
                  <a:ext uri="{FF2B5EF4-FFF2-40B4-BE49-F238E27FC236}">
                    <a16:creationId xmlns:a16="http://schemas.microsoft.com/office/drawing/2014/main" id="{D26BDACA-0CA8-7165-B3B2-EF0F146C07B3}"/>
                  </a:ext>
                </a:extLst>
              </p:cNvPr>
              <p:cNvPicPr/>
              <p:nvPr/>
            </p:nvPicPr>
            <p:blipFill>
              <a:blip r:embed="rId23"/>
              <a:stretch>
                <a:fillRect/>
              </a:stretch>
            </p:blipFill>
            <p:spPr>
              <a:xfrm>
                <a:off x="4890253" y="1963653"/>
                <a:ext cx="1778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id="{7F453D3E-6505-0EBF-8549-06611DB2A48C}"/>
                  </a:ext>
                </a:extLst>
              </p14:cNvPr>
              <p14:cNvContentPartPr/>
              <p14:nvPr/>
            </p14:nvContentPartPr>
            <p14:xfrm>
              <a:off x="5074573" y="1995333"/>
              <a:ext cx="100800" cy="119160"/>
            </p14:xfrm>
          </p:contentPart>
        </mc:Choice>
        <mc:Fallback xmlns="">
          <p:pic>
            <p:nvPicPr>
              <p:cNvPr id="36" name="Ink 35">
                <a:extLst>
                  <a:ext uri="{FF2B5EF4-FFF2-40B4-BE49-F238E27FC236}">
                    <a16:creationId xmlns:a16="http://schemas.microsoft.com/office/drawing/2014/main" id="{7F453D3E-6505-0EBF-8549-06611DB2A48C}"/>
                  </a:ext>
                </a:extLst>
              </p:cNvPr>
              <p:cNvPicPr/>
              <p:nvPr/>
            </p:nvPicPr>
            <p:blipFill>
              <a:blip r:embed="rId25"/>
              <a:stretch>
                <a:fillRect/>
              </a:stretch>
            </p:blipFill>
            <p:spPr>
              <a:xfrm>
                <a:off x="5043723" y="1964373"/>
                <a:ext cx="161782"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 name="Ink 36">
                <a:extLst>
                  <a:ext uri="{FF2B5EF4-FFF2-40B4-BE49-F238E27FC236}">
                    <a16:creationId xmlns:a16="http://schemas.microsoft.com/office/drawing/2014/main" id="{BB598356-F29A-3A3A-17CD-89314DC0B02A}"/>
                  </a:ext>
                </a:extLst>
              </p14:cNvPr>
              <p14:cNvContentPartPr/>
              <p14:nvPr/>
            </p14:nvContentPartPr>
            <p14:xfrm>
              <a:off x="5243773" y="2010813"/>
              <a:ext cx="95760" cy="58680"/>
            </p14:xfrm>
          </p:contentPart>
        </mc:Choice>
        <mc:Fallback xmlns="">
          <p:pic>
            <p:nvPicPr>
              <p:cNvPr id="37" name="Ink 36">
                <a:extLst>
                  <a:ext uri="{FF2B5EF4-FFF2-40B4-BE49-F238E27FC236}">
                    <a16:creationId xmlns:a16="http://schemas.microsoft.com/office/drawing/2014/main" id="{BB598356-F29A-3A3A-17CD-89314DC0B02A}"/>
                  </a:ext>
                </a:extLst>
              </p:cNvPr>
              <p:cNvPicPr/>
              <p:nvPr/>
            </p:nvPicPr>
            <p:blipFill>
              <a:blip r:embed="rId27"/>
              <a:stretch>
                <a:fillRect/>
              </a:stretch>
            </p:blipFill>
            <p:spPr>
              <a:xfrm>
                <a:off x="5212696" y="1979853"/>
                <a:ext cx="157191"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110DD93D-4A48-0281-26E8-69A25BF48997}"/>
                  </a:ext>
                </a:extLst>
              </p14:cNvPr>
              <p14:cNvContentPartPr/>
              <p14:nvPr/>
            </p14:nvContentPartPr>
            <p14:xfrm>
              <a:off x="5392093" y="2000013"/>
              <a:ext cx="47880" cy="122040"/>
            </p14:xfrm>
          </p:contentPart>
        </mc:Choice>
        <mc:Fallback xmlns="">
          <p:pic>
            <p:nvPicPr>
              <p:cNvPr id="38" name="Ink 37">
                <a:extLst>
                  <a:ext uri="{FF2B5EF4-FFF2-40B4-BE49-F238E27FC236}">
                    <a16:creationId xmlns:a16="http://schemas.microsoft.com/office/drawing/2014/main" id="{110DD93D-4A48-0281-26E8-69A25BF48997}"/>
                  </a:ext>
                </a:extLst>
              </p:cNvPr>
              <p:cNvPicPr/>
              <p:nvPr/>
            </p:nvPicPr>
            <p:blipFill>
              <a:blip r:embed="rId29"/>
              <a:stretch>
                <a:fillRect/>
              </a:stretch>
            </p:blipFill>
            <p:spPr>
              <a:xfrm>
                <a:off x="5361364" y="1969053"/>
                <a:ext cx="108623"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8F797406-C3C3-515A-6E73-E50480C5F19B}"/>
                  </a:ext>
                </a:extLst>
              </p14:cNvPr>
              <p14:cNvContentPartPr/>
              <p14:nvPr/>
            </p14:nvContentPartPr>
            <p14:xfrm>
              <a:off x="5550853" y="2000013"/>
              <a:ext cx="16200" cy="58680"/>
            </p14:xfrm>
          </p:contentPart>
        </mc:Choice>
        <mc:Fallback xmlns="">
          <p:pic>
            <p:nvPicPr>
              <p:cNvPr id="39" name="Ink 38">
                <a:extLst>
                  <a:ext uri="{FF2B5EF4-FFF2-40B4-BE49-F238E27FC236}">
                    <a16:creationId xmlns:a16="http://schemas.microsoft.com/office/drawing/2014/main" id="{8F797406-C3C3-515A-6E73-E50480C5F19B}"/>
                  </a:ext>
                </a:extLst>
              </p:cNvPr>
              <p:cNvPicPr/>
              <p:nvPr/>
            </p:nvPicPr>
            <p:blipFill>
              <a:blip r:embed="rId31"/>
              <a:stretch>
                <a:fillRect/>
              </a:stretch>
            </p:blipFill>
            <p:spPr>
              <a:xfrm>
                <a:off x="5519893" y="1968862"/>
                <a:ext cx="77400" cy="120258"/>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C56BDC2A-F869-993B-D487-DC97ABFBADF9}"/>
                  </a:ext>
                </a:extLst>
              </p14:cNvPr>
              <p14:cNvContentPartPr/>
              <p14:nvPr/>
            </p14:nvContentPartPr>
            <p14:xfrm>
              <a:off x="5582533" y="1910013"/>
              <a:ext cx="16200" cy="10800"/>
            </p14:xfrm>
          </p:contentPart>
        </mc:Choice>
        <mc:Fallback xmlns="">
          <p:pic>
            <p:nvPicPr>
              <p:cNvPr id="40" name="Ink 39">
                <a:extLst>
                  <a:ext uri="{FF2B5EF4-FFF2-40B4-BE49-F238E27FC236}">
                    <a16:creationId xmlns:a16="http://schemas.microsoft.com/office/drawing/2014/main" id="{C56BDC2A-F869-993B-D487-DC97ABFBADF9}"/>
                  </a:ext>
                </a:extLst>
              </p:cNvPr>
              <p:cNvPicPr/>
              <p:nvPr/>
            </p:nvPicPr>
            <p:blipFill>
              <a:blip r:embed="rId33"/>
              <a:stretch>
                <a:fillRect/>
              </a:stretch>
            </p:blipFill>
            <p:spPr>
              <a:xfrm>
                <a:off x="5552246" y="1879053"/>
                <a:ext cx="7607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 name="Ink 40">
                <a:extLst>
                  <a:ext uri="{FF2B5EF4-FFF2-40B4-BE49-F238E27FC236}">
                    <a16:creationId xmlns:a16="http://schemas.microsoft.com/office/drawing/2014/main" id="{BAA18B5A-B505-5016-194B-BE7E972389DD}"/>
                  </a:ext>
                </a:extLst>
              </p14:cNvPr>
              <p14:cNvContentPartPr/>
              <p14:nvPr/>
            </p14:nvContentPartPr>
            <p14:xfrm>
              <a:off x="5651293" y="1989573"/>
              <a:ext cx="79560" cy="90360"/>
            </p14:xfrm>
          </p:contentPart>
        </mc:Choice>
        <mc:Fallback xmlns="">
          <p:pic>
            <p:nvPicPr>
              <p:cNvPr id="41" name="Ink 40">
                <a:extLst>
                  <a:ext uri="{FF2B5EF4-FFF2-40B4-BE49-F238E27FC236}">
                    <a16:creationId xmlns:a16="http://schemas.microsoft.com/office/drawing/2014/main" id="{BAA18B5A-B505-5016-194B-BE7E972389DD}"/>
                  </a:ext>
                </a:extLst>
              </p:cNvPr>
              <p:cNvPicPr/>
              <p:nvPr/>
            </p:nvPicPr>
            <p:blipFill>
              <a:blip r:embed="rId35"/>
              <a:stretch>
                <a:fillRect/>
              </a:stretch>
            </p:blipFill>
            <p:spPr>
              <a:xfrm>
                <a:off x="5620333" y="1958613"/>
                <a:ext cx="1407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0FB6A773-1F19-D902-A8B3-B7E6FB794A07}"/>
                  </a:ext>
                </a:extLst>
              </p14:cNvPr>
              <p14:cNvContentPartPr/>
              <p14:nvPr/>
            </p14:nvContentPartPr>
            <p14:xfrm>
              <a:off x="5804653" y="1973733"/>
              <a:ext cx="127440" cy="116640"/>
            </p14:xfrm>
          </p:contentPart>
        </mc:Choice>
        <mc:Fallback xmlns="">
          <p:pic>
            <p:nvPicPr>
              <p:cNvPr id="42" name="Ink 41">
                <a:extLst>
                  <a:ext uri="{FF2B5EF4-FFF2-40B4-BE49-F238E27FC236}">
                    <a16:creationId xmlns:a16="http://schemas.microsoft.com/office/drawing/2014/main" id="{0FB6A773-1F19-D902-A8B3-B7E6FB794A07}"/>
                  </a:ext>
                </a:extLst>
              </p:cNvPr>
              <p:cNvPicPr/>
              <p:nvPr/>
            </p:nvPicPr>
            <p:blipFill>
              <a:blip r:embed="rId37"/>
              <a:stretch>
                <a:fillRect/>
              </a:stretch>
            </p:blipFill>
            <p:spPr>
              <a:xfrm>
                <a:off x="5773693" y="1942868"/>
                <a:ext cx="188640" cy="17765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Ink 42">
                <a:extLst>
                  <a:ext uri="{FF2B5EF4-FFF2-40B4-BE49-F238E27FC236}">
                    <a16:creationId xmlns:a16="http://schemas.microsoft.com/office/drawing/2014/main" id="{7A318707-4D4E-0E82-9E41-DA2217B51A35}"/>
                  </a:ext>
                </a:extLst>
              </p14:cNvPr>
              <p14:cNvContentPartPr/>
              <p14:nvPr/>
            </p14:nvContentPartPr>
            <p14:xfrm>
              <a:off x="4661653" y="4719813"/>
              <a:ext cx="58680" cy="116640"/>
            </p14:xfrm>
          </p:contentPart>
        </mc:Choice>
        <mc:Fallback xmlns="">
          <p:pic>
            <p:nvPicPr>
              <p:cNvPr id="43" name="Ink 42">
                <a:extLst>
                  <a:ext uri="{FF2B5EF4-FFF2-40B4-BE49-F238E27FC236}">
                    <a16:creationId xmlns:a16="http://schemas.microsoft.com/office/drawing/2014/main" id="{7A318707-4D4E-0E82-9E41-DA2217B51A35}"/>
                  </a:ext>
                </a:extLst>
              </p:cNvPr>
              <p:cNvPicPr/>
              <p:nvPr/>
            </p:nvPicPr>
            <p:blipFill>
              <a:blip r:embed="rId39"/>
              <a:stretch>
                <a:fillRect/>
              </a:stretch>
            </p:blipFill>
            <p:spPr>
              <a:xfrm>
                <a:off x="4631053" y="4689213"/>
                <a:ext cx="1198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7" name="Ink 66">
                <a:extLst>
                  <a:ext uri="{FF2B5EF4-FFF2-40B4-BE49-F238E27FC236}">
                    <a16:creationId xmlns:a16="http://schemas.microsoft.com/office/drawing/2014/main" id="{02D0EA84-DC84-7EBB-821C-66A2325D24D7}"/>
                  </a:ext>
                </a:extLst>
              </p14:cNvPr>
              <p14:cNvContentPartPr/>
              <p14:nvPr/>
            </p14:nvContentPartPr>
            <p14:xfrm>
              <a:off x="4127413" y="3973893"/>
              <a:ext cx="1386720" cy="384120"/>
            </p14:xfrm>
          </p:contentPart>
        </mc:Choice>
        <mc:Fallback xmlns="">
          <p:pic>
            <p:nvPicPr>
              <p:cNvPr id="67" name="Ink 66">
                <a:extLst>
                  <a:ext uri="{FF2B5EF4-FFF2-40B4-BE49-F238E27FC236}">
                    <a16:creationId xmlns:a16="http://schemas.microsoft.com/office/drawing/2014/main" id="{02D0EA84-DC84-7EBB-821C-66A2325D24D7}"/>
                  </a:ext>
                </a:extLst>
              </p:cNvPr>
              <p:cNvPicPr/>
              <p:nvPr/>
            </p:nvPicPr>
            <p:blipFill>
              <a:blip r:embed="rId41"/>
              <a:stretch>
                <a:fillRect/>
              </a:stretch>
            </p:blipFill>
            <p:spPr>
              <a:xfrm>
                <a:off x="4096813" y="3943322"/>
                <a:ext cx="1448280" cy="44526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76">
                <a:extLst>
                  <a:ext uri="{FF2B5EF4-FFF2-40B4-BE49-F238E27FC236}">
                    <a16:creationId xmlns:a16="http://schemas.microsoft.com/office/drawing/2014/main" id="{10803311-F732-2D4A-DE78-D714B24016FB}"/>
                  </a:ext>
                </a:extLst>
              </p14:cNvPr>
              <p14:cNvContentPartPr/>
              <p14:nvPr/>
            </p14:nvContentPartPr>
            <p14:xfrm>
              <a:off x="4302013" y="4323093"/>
              <a:ext cx="1158840" cy="392040"/>
            </p14:xfrm>
          </p:contentPart>
        </mc:Choice>
        <mc:Fallback xmlns="">
          <p:pic>
            <p:nvPicPr>
              <p:cNvPr id="77" name="Ink 76">
                <a:extLst>
                  <a:ext uri="{FF2B5EF4-FFF2-40B4-BE49-F238E27FC236}">
                    <a16:creationId xmlns:a16="http://schemas.microsoft.com/office/drawing/2014/main" id="{10803311-F732-2D4A-DE78-D714B24016FB}"/>
                  </a:ext>
                </a:extLst>
              </p:cNvPr>
              <p:cNvPicPr/>
              <p:nvPr/>
            </p:nvPicPr>
            <p:blipFill>
              <a:blip r:embed="rId43"/>
              <a:stretch>
                <a:fillRect/>
              </a:stretch>
            </p:blipFill>
            <p:spPr>
              <a:xfrm>
                <a:off x="4271423" y="4292493"/>
                <a:ext cx="1220381"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0" name="Ink 79">
                <a:extLst>
                  <a:ext uri="{FF2B5EF4-FFF2-40B4-BE49-F238E27FC236}">
                    <a16:creationId xmlns:a16="http://schemas.microsoft.com/office/drawing/2014/main" id="{00222304-A7E3-8E61-61AB-945DCFE94B96}"/>
                  </a:ext>
                </a:extLst>
              </p14:cNvPr>
              <p14:cNvContentPartPr/>
              <p14:nvPr/>
            </p14:nvContentPartPr>
            <p14:xfrm>
              <a:off x="9180733" y="4138053"/>
              <a:ext cx="656640" cy="741240"/>
            </p14:xfrm>
          </p:contentPart>
        </mc:Choice>
        <mc:Fallback xmlns="">
          <p:pic>
            <p:nvPicPr>
              <p:cNvPr id="80" name="Ink 79">
                <a:extLst>
                  <a:ext uri="{FF2B5EF4-FFF2-40B4-BE49-F238E27FC236}">
                    <a16:creationId xmlns:a16="http://schemas.microsoft.com/office/drawing/2014/main" id="{00222304-A7E3-8E61-61AB-945DCFE94B96}"/>
                  </a:ext>
                </a:extLst>
              </p:cNvPr>
              <p:cNvPicPr/>
              <p:nvPr/>
            </p:nvPicPr>
            <p:blipFill>
              <a:blip r:embed="rId45"/>
              <a:stretch>
                <a:fillRect/>
              </a:stretch>
            </p:blipFill>
            <p:spPr>
              <a:xfrm>
                <a:off x="9150133" y="4107093"/>
                <a:ext cx="717840" cy="802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1" name="Ink 80">
                <a:extLst>
                  <a:ext uri="{FF2B5EF4-FFF2-40B4-BE49-F238E27FC236}">
                    <a16:creationId xmlns:a16="http://schemas.microsoft.com/office/drawing/2014/main" id="{90C05FC1-DDDF-8E3C-4867-B6F176FCF4FC}"/>
                  </a:ext>
                </a:extLst>
              </p14:cNvPr>
              <p14:cNvContentPartPr/>
              <p14:nvPr/>
            </p14:nvContentPartPr>
            <p14:xfrm>
              <a:off x="9530653" y="3635133"/>
              <a:ext cx="338400" cy="249120"/>
            </p14:xfrm>
          </p:contentPart>
        </mc:Choice>
        <mc:Fallback xmlns="">
          <p:pic>
            <p:nvPicPr>
              <p:cNvPr id="81" name="Ink 80">
                <a:extLst>
                  <a:ext uri="{FF2B5EF4-FFF2-40B4-BE49-F238E27FC236}">
                    <a16:creationId xmlns:a16="http://schemas.microsoft.com/office/drawing/2014/main" id="{90C05FC1-DDDF-8E3C-4867-B6F176FCF4FC}"/>
                  </a:ext>
                </a:extLst>
              </p:cNvPr>
              <p:cNvPicPr/>
              <p:nvPr/>
            </p:nvPicPr>
            <p:blipFill>
              <a:blip r:embed="rId47"/>
              <a:stretch>
                <a:fillRect/>
              </a:stretch>
            </p:blipFill>
            <p:spPr>
              <a:xfrm>
                <a:off x="9499693" y="3604173"/>
                <a:ext cx="39960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2" name="Ink 81">
                <a:extLst>
                  <a:ext uri="{FF2B5EF4-FFF2-40B4-BE49-F238E27FC236}">
                    <a16:creationId xmlns:a16="http://schemas.microsoft.com/office/drawing/2014/main" id="{24285A2B-8A82-08B6-F768-E11065EFBE81}"/>
                  </a:ext>
                </a:extLst>
              </p14:cNvPr>
              <p14:cNvContentPartPr/>
              <p14:nvPr/>
            </p14:nvContentPartPr>
            <p14:xfrm>
              <a:off x="9911173" y="3613893"/>
              <a:ext cx="148680" cy="173160"/>
            </p14:xfrm>
          </p:contentPart>
        </mc:Choice>
        <mc:Fallback xmlns="">
          <p:pic>
            <p:nvPicPr>
              <p:cNvPr id="82" name="Ink 81">
                <a:extLst>
                  <a:ext uri="{FF2B5EF4-FFF2-40B4-BE49-F238E27FC236}">
                    <a16:creationId xmlns:a16="http://schemas.microsoft.com/office/drawing/2014/main" id="{24285A2B-8A82-08B6-F768-E11065EFBE81}"/>
                  </a:ext>
                </a:extLst>
              </p:cNvPr>
              <p:cNvPicPr/>
              <p:nvPr/>
            </p:nvPicPr>
            <p:blipFill>
              <a:blip r:embed="rId49"/>
              <a:stretch>
                <a:fillRect/>
              </a:stretch>
            </p:blipFill>
            <p:spPr>
              <a:xfrm>
                <a:off x="9880213" y="3582933"/>
                <a:ext cx="2098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3" name="Ink 82">
                <a:extLst>
                  <a:ext uri="{FF2B5EF4-FFF2-40B4-BE49-F238E27FC236}">
                    <a16:creationId xmlns:a16="http://schemas.microsoft.com/office/drawing/2014/main" id="{2198F6B6-DD94-F224-2D7B-5E0A0CD8F35A}"/>
                  </a:ext>
                </a:extLst>
              </p14:cNvPr>
              <p14:cNvContentPartPr/>
              <p14:nvPr/>
            </p14:nvContentPartPr>
            <p14:xfrm>
              <a:off x="9876253" y="3576813"/>
              <a:ext cx="220320" cy="222480"/>
            </p14:xfrm>
          </p:contentPart>
        </mc:Choice>
        <mc:Fallback xmlns="">
          <p:pic>
            <p:nvPicPr>
              <p:cNvPr id="83" name="Ink 82">
                <a:extLst>
                  <a:ext uri="{FF2B5EF4-FFF2-40B4-BE49-F238E27FC236}">
                    <a16:creationId xmlns:a16="http://schemas.microsoft.com/office/drawing/2014/main" id="{2198F6B6-DD94-F224-2D7B-5E0A0CD8F35A}"/>
                  </a:ext>
                </a:extLst>
              </p:cNvPr>
              <p:cNvPicPr/>
              <p:nvPr/>
            </p:nvPicPr>
            <p:blipFill>
              <a:blip r:embed="rId51"/>
              <a:stretch>
                <a:fillRect/>
              </a:stretch>
            </p:blipFill>
            <p:spPr>
              <a:xfrm>
                <a:off x="9845293" y="3545853"/>
                <a:ext cx="2815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4" name="Ink 83">
                <a:extLst>
                  <a:ext uri="{FF2B5EF4-FFF2-40B4-BE49-F238E27FC236}">
                    <a16:creationId xmlns:a16="http://schemas.microsoft.com/office/drawing/2014/main" id="{49E0D0CE-4CDB-6543-F4A6-ABC7212B8709}"/>
                  </a:ext>
                </a:extLst>
              </p14:cNvPr>
              <p14:cNvContentPartPr/>
              <p14:nvPr/>
            </p14:nvContentPartPr>
            <p14:xfrm>
              <a:off x="10239133" y="3307173"/>
              <a:ext cx="37440" cy="492480"/>
            </p14:xfrm>
          </p:contentPart>
        </mc:Choice>
        <mc:Fallback xmlns="">
          <p:pic>
            <p:nvPicPr>
              <p:cNvPr id="84" name="Ink 83">
                <a:extLst>
                  <a:ext uri="{FF2B5EF4-FFF2-40B4-BE49-F238E27FC236}">
                    <a16:creationId xmlns:a16="http://schemas.microsoft.com/office/drawing/2014/main" id="{49E0D0CE-4CDB-6543-F4A6-ABC7212B8709}"/>
                  </a:ext>
                </a:extLst>
              </p:cNvPr>
              <p:cNvPicPr/>
              <p:nvPr/>
            </p:nvPicPr>
            <p:blipFill>
              <a:blip r:embed="rId53"/>
              <a:stretch>
                <a:fillRect/>
              </a:stretch>
            </p:blipFill>
            <p:spPr>
              <a:xfrm>
                <a:off x="10208173" y="3276213"/>
                <a:ext cx="9864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5" name="Ink 84">
                <a:extLst>
                  <a:ext uri="{FF2B5EF4-FFF2-40B4-BE49-F238E27FC236}">
                    <a16:creationId xmlns:a16="http://schemas.microsoft.com/office/drawing/2014/main" id="{49AA944F-AB01-4D03-C23B-3058E2871D25}"/>
                  </a:ext>
                </a:extLst>
              </p14:cNvPr>
              <p14:cNvContentPartPr/>
              <p14:nvPr/>
            </p14:nvContentPartPr>
            <p14:xfrm>
              <a:off x="10180813" y="3579333"/>
              <a:ext cx="159120" cy="45720"/>
            </p14:xfrm>
          </p:contentPart>
        </mc:Choice>
        <mc:Fallback xmlns="">
          <p:pic>
            <p:nvPicPr>
              <p:cNvPr id="85" name="Ink 84">
                <a:extLst>
                  <a:ext uri="{FF2B5EF4-FFF2-40B4-BE49-F238E27FC236}">
                    <a16:creationId xmlns:a16="http://schemas.microsoft.com/office/drawing/2014/main" id="{49AA944F-AB01-4D03-C23B-3058E2871D25}"/>
                  </a:ext>
                </a:extLst>
              </p:cNvPr>
              <p:cNvPicPr/>
              <p:nvPr/>
            </p:nvPicPr>
            <p:blipFill>
              <a:blip r:embed="rId55"/>
              <a:stretch>
                <a:fillRect/>
              </a:stretch>
            </p:blipFill>
            <p:spPr>
              <a:xfrm>
                <a:off x="10149853" y="3548127"/>
                <a:ext cx="220320" cy="107406"/>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6" name="Ink 85">
                <a:extLst>
                  <a:ext uri="{FF2B5EF4-FFF2-40B4-BE49-F238E27FC236}">
                    <a16:creationId xmlns:a16="http://schemas.microsoft.com/office/drawing/2014/main" id="{DB086137-287A-7109-A46A-756019868C6F}"/>
                  </a:ext>
                </a:extLst>
              </p14:cNvPr>
              <p14:cNvContentPartPr/>
              <p14:nvPr/>
            </p14:nvContentPartPr>
            <p14:xfrm>
              <a:off x="10440373" y="3598053"/>
              <a:ext cx="185400" cy="132480"/>
            </p14:xfrm>
          </p:contentPart>
        </mc:Choice>
        <mc:Fallback xmlns="">
          <p:pic>
            <p:nvPicPr>
              <p:cNvPr id="86" name="Ink 85">
                <a:extLst>
                  <a:ext uri="{FF2B5EF4-FFF2-40B4-BE49-F238E27FC236}">
                    <a16:creationId xmlns:a16="http://schemas.microsoft.com/office/drawing/2014/main" id="{DB086137-287A-7109-A46A-756019868C6F}"/>
                  </a:ext>
                </a:extLst>
              </p:cNvPr>
              <p:cNvPicPr/>
              <p:nvPr/>
            </p:nvPicPr>
            <p:blipFill>
              <a:blip r:embed="rId57"/>
              <a:stretch>
                <a:fillRect/>
              </a:stretch>
            </p:blipFill>
            <p:spPr>
              <a:xfrm>
                <a:off x="10409473" y="3567093"/>
                <a:ext cx="246481"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7" name="Ink 86">
                <a:extLst>
                  <a:ext uri="{FF2B5EF4-FFF2-40B4-BE49-F238E27FC236}">
                    <a16:creationId xmlns:a16="http://schemas.microsoft.com/office/drawing/2014/main" id="{B2F28986-F415-92A0-DDE0-ED1C18A5BD75}"/>
                  </a:ext>
                </a:extLst>
              </p14:cNvPr>
              <p14:cNvContentPartPr/>
              <p14:nvPr/>
            </p14:nvContentPartPr>
            <p14:xfrm>
              <a:off x="10668253" y="3608853"/>
              <a:ext cx="216720" cy="180720"/>
            </p14:xfrm>
          </p:contentPart>
        </mc:Choice>
        <mc:Fallback xmlns="">
          <p:pic>
            <p:nvPicPr>
              <p:cNvPr id="87" name="Ink 86">
                <a:extLst>
                  <a:ext uri="{FF2B5EF4-FFF2-40B4-BE49-F238E27FC236}">
                    <a16:creationId xmlns:a16="http://schemas.microsoft.com/office/drawing/2014/main" id="{B2F28986-F415-92A0-DDE0-ED1C18A5BD75}"/>
                  </a:ext>
                </a:extLst>
              </p:cNvPr>
              <p:cNvPicPr/>
              <p:nvPr/>
            </p:nvPicPr>
            <p:blipFill>
              <a:blip r:embed="rId59"/>
              <a:stretch>
                <a:fillRect/>
              </a:stretch>
            </p:blipFill>
            <p:spPr>
              <a:xfrm>
                <a:off x="10637293" y="3577955"/>
                <a:ext cx="277920" cy="241798"/>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9" name="Ink 98">
                <a:extLst>
                  <a:ext uri="{FF2B5EF4-FFF2-40B4-BE49-F238E27FC236}">
                    <a16:creationId xmlns:a16="http://schemas.microsoft.com/office/drawing/2014/main" id="{016E5DB6-ED9A-AB90-E136-263F89F87D32}"/>
                  </a:ext>
                </a:extLst>
              </p14:cNvPr>
              <p14:cNvContentPartPr/>
              <p14:nvPr/>
            </p14:nvContentPartPr>
            <p14:xfrm>
              <a:off x="10961653" y="3333453"/>
              <a:ext cx="1050480" cy="508320"/>
            </p14:xfrm>
          </p:contentPart>
        </mc:Choice>
        <mc:Fallback xmlns="">
          <p:pic>
            <p:nvPicPr>
              <p:cNvPr id="99" name="Ink 98">
                <a:extLst>
                  <a:ext uri="{FF2B5EF4-FFF2-40B4-BE49-F238E27FC236}">
                    <a16:creationId xmlns:a16="http://schemas.microsoft.com/office/drawing/2014/main" id="{016E5DB6-ED9A-AB90-E136-263F89F87D32}"/>
                  </a:ext>
                </a:extLst>
              </p:cNvPr>
              <p:cNvPicPr/>
              <p:nvPr/>
            </p:nvPicPr>
            <p:blipFill>
              <a:blip r:embed="rId61"/>
              <a:stretch>
                <a:fillRect/>
              </a:stretch>
            </p:blipFill>
            <p:spPr>
              <a:xfrm>
                <a:off x="10931053" y="3302853"/>
                <a:ext cx="1111680" cy="569880"/>
              </a:xfrm>
              <a:prstGeom prst="rect">
                <a:avLst/>
              </a:prstGeom>
            </p:spPr>
          </p:pic>
        </mc:Fallback>
      </mc:AlternateContent>
    </p:spTree>
    <p:extLst>
      <p:ext uri="{BB962C8B-B14F-4D97-AF65-F5344CB8AC3E}">
        <p14:creationId xmlns:p14="http://schemas.microsoft.com/office/powerpoint/2010/main" val="279037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500"/>
                                        <p:tgtEl>
                                          <p:spTgt spid="67"/>
                                        </p:tgtEl>
                                      </p:cBhvr>
                                    </p:animEffect>
                                  </p:childTnLst>
                                </p:cTn>
                              </p:par>
                              <p:par>
                                <p:cTn id="50" presetID="10" presetClass="entr" presetSubtype="0"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475321-A427-67FB-5185-EFD00EA1C04B}"/>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3" name="Title 2">
            <a:extLst>
              <a:ext uri="{FF2B5EF4-FFF2-40B4-BE49-F238E27FC236}">
                <a16:creationId xmlns:a16="http://schemas.microsoft.com/office/drawing/2014/main" id="{8D7F79F0-EBC4-B63B-EF21-94437E833813}"/>
              </a:ext>
            </a:extLst>
          </p:cNvPr>
          <p:cNvSpPr>
            <a:spLocks noGrp="1"/>
          </p:cNvSpPr>
          <p:nvPr>
            <p:ph type="title"/>
          </p:nvPr>
        </p:nvSpPr>
        <p:spPr/>
        <p:txBody>
          <a:bodyPr/>
          <a:lstStyle/>
          <a:p>
            <a:r>
              <a:rPr lang="en-US" dirty="0"/>
              <a:t>Quantum worst-case</a:t>
            </a:r>
          </a:p>
        </p:txBody>
      </p:sp>
      <p:sp>
        <p:nvSpPr>
          <p:cNvPr id="4" name="Text Placeholder 3">
            <a:extLst>
              <a:ext uri="{FF2B5EF4-FFF2-40B4-BE49-F238E27FC236}">
                <a16:creationId xmlns:a16="http://schemas.microsoft.com/office/drawing/2014/main" id="{FBD0D889-7CA9-56A1-83A0-7B84E367251F}"/>
              </a:ext>
            </a:extLst>
          </p:cNvPr>
          <p:cNvSpPr>
            <a:spLocks noGrp="1"/>
          </p:cNvSpPr>
          <p:nvPr>
            <p:ph type="body" sz="quarter" idx="10"/>
          </p:nvPr>
        </p:nvSpPr>
        <p:spPr/>
        <p:txBody>
          <a:bodyPr/>
          <a:lstStyle/>
          <a:p>
            <a:r>
              <a:rPr lang="en-US" u="sng" dirty="0"/>
              <a:t>Problem</a:t>
            </a:r>
            <a:r>
              <a:rPr lang="en-US" dirty="0"/>
              <a:t>: no natural way to “step up” hardness against </a:t>
            </a:r>
            <a:r>
              <a:rPr lang="en-US" dirty="0" err="1"/>
              <a:t>postselecting</a:t>
            </a:r>
            <a:r>
              <a:rPr lang="en-US" dirty="0"/>
              <a:t> circuits.</a:t>
            </a:r>
          </a:p>
        </p:txBody>
      </p:sp>
    </p:spTree>
    <p:extLst>
      <p:ext uri="{BB962C8B-B14F-4D97-AF65-F5344CB8AC3E}">
        <p14:creationId xmlns:p14="http://schemas.microsoft.com/office/powerpoint/2010/main" val="1959998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38D44B-5A8A-5BB5-58E8-F0ADA6DE3656}"/>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3" name="Title 2">
            <a:extLst>
              <a:ext uri="{FF2B5EF4-FFF2-40B4-BE49-F238E27FC236}">
                <a16:creationId xmlns:a16="http://schemas.microsoft.com/office/drawing/2014/main" id="{CAACB11B-C15B-D94A-3794-BB0504F3DC28}"/>
              </a:ext>
            </a:extLst>
          </p:cNvPr>
          <p:cNvSpPr>
            <a:spLocks noGrp="1"/>
          </p:cNvSpPr>
          <p:nvPr>
            <p:ph type="title"/>
          </p:nvPr>
        </p:nvSpPr>
        <p:spPr/>
        <p:txBody>
          <a:bodyPr/>
          <a:lstStyle/>
          <a:p>
            <a:r>
              <a:rPr lang="en-US" dirty="0"/>
              <a:t>Quantum worst-case</a:t>
            </a:r>
          </a:p>
        </p:txBody>
      </p:sp>
      <p:sp>
        <p:nvSpPr>
          <p:cNvPr id="4" name="Text Placeholder 3">
            <a:extLst>
              <a:ext uri="{FF2B5EF4-FFF2-40B4-BE49-F238E27FC236}">
                <a16:creationId xmlns:a16="http://schemas.microsoft.com/office/drawing/2014/main" id="{34BB07FD-3ECB-AF89-0261-E4921CE35C41}"/>
              </a:ext>
            </a:extLst>
          </p:cNvPr>
          <p:cNvSpPr>
            <a:spLocks noGrp="1"/>
          </p:cNvSpPr>
          <p:nvPr>
            <p:ph type="body" sz="quarter" idx="10"/>
          </p:nvPr>
        </p:nvSpPr>
        <p:spPr/>
        <p:txBody>
          <a:bodyPr/>
          <a:lstStyle/>
          <a:p>
            <a:r>
              <a:rPr lang="en-US" u="sng" dirty="0"/>
              <a:t>Solution</a:t>
            </a:r>
            <a:r>
              <a:rPr lang="en-US" dirty="0"/>
              <a:t>: Get rid of all the </a:t>
            </a:r>
            <a:r>
              <a:rPr lang="el-GR" dirty="0">
                <a:latin typeface="Cambria Math" panose="02040503050406030204" pitchFamily="18" charset="0"/>
                <a:ea typeface="Cambria Math" panose="02040503050406030204" pitchFamily="18" charset="0"/>
              </a:rPr>
              <a:t>Σ</a:t>
            </a:r>
            <a:r>
              <a:rPr lang="en-US" dirty="0">
                <a:latin typeface="+mj-lt"/>
                <a:ea typeface="Cambria Math" panose="02040503050406030204" pitchFamily="18" charset="0"/>
              </a:rPr>
              <a:t>’s! </a:t>
            </a:r>
          </a:p>
          <a:p>
            <a:r>
              <a:rPr lang="en-US" dirty="0">
                <a:latin typeface="+mj-lt"/>
                <a:ea typeface="Cambria Math" panose="02040503050406030204" pitchFamily="18" charset="0"/>
              </a:rPr>
              <a:t>(i.e. better reduction)</a:t>
            </a:r>
            <a:endParaRPr lang="en-US" dirty="0">
              <a:latin typeface="+mj-lt"/>
            </a:endParaRPr>
          </a:p>
        </p:txBody>
      </p:sp>
      <p:pic>
        <p:nvPicPr>
          <p:cNvPr id="6" name="Picture 5" descr="A black and blue text on a black background&#10;&#10;Description automatically generated">
            <a:extLst>
              <a:ext uri="{FF2B5EF4-FFF2-40B4-BE49-F238E27FC236}">
                <a16:creationId xmlns:a16="http://schemas.microsoft.com/office/drawing/2014/main" id="{9B8876B4-09DA-54F1-9BCE-AD0709B7C9F0}"/>
              </a:ext>
            </a:extLst>
          </p:cNvPr>
          <p:cNvPicPr>
            <a:picLocks noChangeAspect="1"/>
          </p:cNvPicPr>
          <p:nvPr/>
        </p:nvPicPr>
        <p:blipFill>
          <a:blip r:embed="rId3"/>
          <a:stretch>
            <a:fillRect/>
          </a:stretch>
        </p:blipFill>
        <p:spPr>
          <a:xfrm>
            <a:off x="5087829" y="3302455"/>
            <a:ext cx="1774826" cy="3549652"/>
          </a:xfrm>
          <a:prstGeom prst="rect">
            <a:avLst/>
          </a:prstGeom>
        </p:spPr>
      </p:pic>
    </p:spTree>
    <p:extLst>
      <p:ext uri="{BB962C8B-B14F-4D97-AF65-F5344CB8AC3E}">
        <p14:creationId xmlns:p14="http://schemas.microsoft.com/office/powerpoint/2010/main" val="113502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2766C3-F944-9698-EFF9-D8424E91D0DF}"/>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3" name="Title 2">
            <a:extLst>
              <a:ext uri="{FF2B5EF4-FFF2-40B4-BE49-F238E27FC236}">
                <a16:creationId xmlns:a16="http://schemas.microsoft.com/office/drawing/2014/main" id="{0E326090-079E-401B-8E16-22483C8210FE}"/>
              </a:ext>
            </a:extLst>
          </p:cNvPr>
          <p:cNvSpPr>
            <a:spLocks noGrp="1"/>
          </p:cNvSpPr>
          <p:nvPr>
            <p:ph type="title"/>
          </p:nvPr>
        </p:nvSpPr>
        <p:spPr/>
        <p:txBody>
          <a:bodyPr/>
          <a:lstStyle/>
          <a:p>
            <a:r>
              <a:rPr lang="en-US" dirty="0"/>
              <a:t>Quantum worst-case</a:t>
            </a:r>
          </a:p>
        </p:txBody>
      </p:sp>
      <p:sp>
        <p:nvSpPr>
          <p:cNvPr id="4" name="Text Placeholder 3">
            <a:extLst>
              <a:ext uri="{FF2B5EF4-FFF2-40B4-BE49-F238E27FC236}">
                <a16:creationId xmlns:a16="http://schemas.microsoft.com/office/drawing/2014/main" id="{977B2C74-67C2-9D83-BD33-1D38E9BB9BEA}"/>
              </a:ext>
            </a:extLst>
          </p:cNvPr>
          <p:cNvSpPr>
            <a:spLocks noGrp="1"/>
          </p:cNvSpPr>
          <p:nvPr>
            <p:ph type="body" sz="quarter" idx="10"/>
          </p:nvPr>
        </p:nvSpPr>
        <p:spPr/>
        <p:txBody>
          <a:bodyPr/>
          <a:lstStyle/>
          <a:p>
            <a:r>
              <a:rPr lang="en-US" dirty="0"/>
              <a:t>Key tool: Gap Probability Maximization (GPM)</a:t>
            </a:r>
          </a:p>
        </p:txBody>
      </p:sp>
      <p:pic>
        <p:nvPicPr>
          <p:cNvPr id="6" name="Picture 5">
            <a:extLst>
              <a:ext uri="{FF2B5EF4-FFF2-40B4-BE49-F238E27FC236}">
                <a16:creationId xmlns:a16="http://schemas.microsoft.com/office/drawing/2014/main" id="{13D3020D-3D2C-67CC-B6AE-2492088F805F}"/>
              </a:ext>
            </a:extLst>
          </p:cNvPr>
          <p:cNvPicPr>
            <a:picLocks noChangeAspect="1"/>
          </p:cNvPicPr>
          <p:nvPr/>
        </p:nvPicPr>
        <p:blipFill>
          <a:blip r:embed="rId3"/>
          <a:srcRect/>
          <a:stretch/>
        </p:blipFill>
        <p:spPr>
          <a:xfrm>
            <a:off x="995170" y="3020557"/>
            <a:ext cx="3175000" cy="3175000"/>
          </a:xfrm>
          <a:prstGeom prst="rect">
            <a:avLst/>
          </a:prstGeom>
        </p:spPr>
      </p:pic>
      <p:pic>
        <p:nvPicPr>
          <p:cNvPr id="8" name="Picture 7">
            <a:extLst>
              <a:ext uri="{FF2B5EF4-FFF2-40B4-BE49-F238E27FC236}">
                <a16:creationId xmlns:a16="http://schemas.microsoft.com/office/drawing/2014/main" id="{4F7B5A78-6391-5671-2EE1-E2CFDD91F795}"/>
              </a:ext>
            </a:extLst>
          </p:cNvPr>
          <p:cNvPicPr>
            <a:picLocks noChangeAspect="1"/>
          </p:cNvPicPr>
          <p:nvPr/>
        </p:nvPicPr>
        <p:blipFill>
          <a:blip r:embed="rId4"/>
          <a:srcRect/>
          <a:stretch/>
        </p:blipFill>
        <p:spPr>
          <a:xfrm>
            <a:off x="6140450" y="3020557"/>
            <a:ext cx="3175000" cy="3175000"/>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FE9301CA-6328-CEB8-66BF-163D060E15E2}"/>
                  </a:ext>
                </a:extLst>
              </p14:cNvPr>
              <p14:cNvContentPartPr/>
              <p14:nvPr/>
            </p14:nvContentPartPr>
            <p14:xfrm>
              <a:off x="4364529" y="4259546"/>
              <a:ext cx="1355040" cy="1127520"/>
            </p14:xfrm>
          </p:contentPart>
        </mc:Choice>
        <mc:Fallback xmlns="">
          <p:pic>
            <p:nvPicPr>
              <p:cNvPr id="10" name="Ink 9">
                <a:extLst>
                  <a:ext uri="{FF2B5EF4-FFF2-40B4-BE49-F238E27FC236}">
                    <a16:creationId xmlns:a16="http://schemas.microsoft.com/office/drawing/2014/main" id="{FE9301CA-6328-CEB8-66BF-163D060E15E2}"/>
                  </a:ext>
                </a:extLst>
              </p:cNvPr>
              <p:cNvPicPr/>
              <p:nvPr/>
            </p:nvPicPr>
            <p:blipFill>
              <a:blip r:embed="rId6"/>
              <a:stretch>
                <a:fillRect/>
              </a:stretch>
            </p:blipFill>
            <p:spPr>
              <a:xfrm>
                <a:off x="4333569" y="4228586"/>
                <a:ext cx="141624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C6A12515-2882-3705-CB47-9026EAA069B2}"/>
                  </a:ext>
                </a:extLst>
              </p14:cNvPr>
              <p14:cNvContentPartPr/>
              <p14:nvPr/>
            </p14:nvContentPartPr>
            <p14:xfrm>
              <a:off x="5074573" y="2719653"/>
              <a:ext cx="2429280" cy="1323360"/>
            </p14:xfrm>
          </p:contentPart>
        </mc:Choice>
        <mc:Fallback xmlns="">
          <p:pic>
            <p:nvPicPr>
              <p:cNvPr id="22" name="Ink 21">
                <a:extLst>
                  <a:ext uri="{FF2B5EF4-FFF2-40B4-BE49-F238E27FC236}">
                    <a16:creationId xmlns:a16="http://schemas.microsoft.com/office/drawing/2014/main" id="{C6A12515-2882-3705-CB47-9026EAA069B2}"/>
                  </a:ext>
                </a:extLst>
              </p:cNvPr>
              <p:cNvPicPr/>
              <p:nvPr/>
            </p:nvPicPr>
            <p:blipFill>
              <a:blip r:embed="rId8"/>
              <a:stretch>
                <a:fillRect/>
              </a:stretch>
            </p:blipFill>
            <p:spPr>
              <a:xfrm>
                <a:off x="5043973" y="2689053"/>
                <a:ext cx="2490480" cy="1384560"/>
              </a:xfrm>
              <a:prstGeom prst="rect">
                <a:avLst/>
              </a:prstGeom>
            </p:spPr>
          </p:pic>
        </mc:Fallback>
      </mc:AlternateContent>
    </p:spTree>
    <p:extLst>
      <p:ext uri="{BB962C8B-B14F-4D97-AF65-F5344CB8AC3E}">
        <p14:creationId xmlns:p14="http://schemas.microsoft.com/office/powerpoint/2010/main" val="106258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E4F9DD-71F0-DD2C-DF1B-ED56A0B1AF96}"/>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3" name="Title 2">
            <a:extLst>
              <a:ext uri="{FF2B5EF4-FFF2-40B4-BE49-F238E27FC236}">
                <a16:creationId xmlns:a16="http://schemas.microsoft.com/office/drawing/2014/main" id="{450A7998-7CA0-CE10-C4A9-02DD2F0A6E76}"/>
              </a:ext>
            </a:extLst>
          </p:cNvPr>
          <p:cNvSpPr>
            <a:spLocks noGrp="1"/>
          </p:cNvSpPr>
          <p:nvPr>
            <p:ph type="title"/>
          </p:nvPr>
        </p:nvSpPr>
        <p:spPr/>
        <p:txBody>
          <a:bodyPr/>
          <a:lstStyle/>
          <a:p>
            <a:r>
              <a:rPr lang="en-US" dirty="0"/>
              <a:t>Gap probability maximization (GPM)</a:t>
            </a:r>
          </a:p>
        </p:txBody>
      </p:sp>
      <p:pic>
        <p:nvPicPr>
          <p:cNvPr id="6" name="Picture 5">
            <a:extLst>
              <a:ext uri="{FF2B5EF4-FFF2-40B4-BE49-F238E27FC236}">
                <a16:creationId xmlns:a16="http://schemas.microsoft.com/office/drawing/2014/main" id="{EFD8A79A-AF44-BFA4-3373-06B230D7ABBD}"/>
              </a:ext>
            </a:extLst>
          </p:cNvPr>
          <p:cNvPicPr>
            <a:picLocks noChangeAspect="1"/>
          </p:cNvPicPr>
          <p:nvPr/>
        </p:nvPicPr>
        <p:blipFill>
          <a:blip r:embed="rId3"/>
          <a:srcRect/>
          <a:stretch/>
        </p:blipFill>
        <p:spPr>
          <a:xfrm>
            <a:off x="6187693" y="3992780"/>
            <a:ext cx="5779414" cy="2889707"/>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301C10B6-2E6D-10B0-DCA3-820B58CF123F}"/>
                  </a:ext>
                </a:extLst>
              </p14:cNvPr>
              <p14:cNvContentPartPr/>
              <p14:nvPr/>
            </p14:nvContentPartPr>
            <p14:xfrm>
              <a:off x="1645393" y="2611640"/>
              <a:ext cx="3551040" cy="910440"/>
            </p14:xfrm>
          </p:contentPart>
        </mc:Choice>
        <mc:Fallback xmlns="">
          <p:pic>
            <p:nvPicPr>
              <p:cNvPr id="21" name="Ink 20">
                <a:extLst>
                  <a:ext uri="{FF2B5EF4-FFF2-40B4-BE49-F238E27FC236}">
                    <a16:creationId xmlns:a16="http://schemas.microsoft.com/office/drawing/2014/main" id="{301C10B6-2E6D-10B0-DCA3-820B58CF123F}"/>
                  </a:ext>
                </a:extLst>
              </p:cNvPr>
              <p:cNvPicPr/>
              <p:nvPr/>
            </p:nvPicPr>
            <p:blipFill>
              <a:blip r:embed="rId5"/>
              <a:stretch>
                <a:fillRect/>
              </a:stretch>
            </p:blipFill>
            <p:spPr>
              <a:xfrm>
                <a:off x="1614433" y="2580680"/>
                <a:ext cx="3612240" cy="97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A657B775-8097-F715-4E8F-535AE72EB135}"/>
                  </a:ext>
                </a:extLst>
              </p14:cNvPr>
              <p14:cNvContentPartPr/>
              <p14:nvPr/>
            </p14:nvContentPartPr>
            <p14:xfrm>
              <a:off x="5307313" y="2728280"/>
              <a:ext cx="693360" cy="540000"/>
            </p14:xfrm>
          </p:contentPart>
        </mc:Choice>
        <mc:Fallback xmlns="">
          <p:pic>
            <p:nvPicPr>
              <p:cNvPr id="32" name="Ink 31">
                <a:extLst>
                  <a:ext uri="{FF2B5EF4-FFF2-40B4-BE49-F238E27FC236}">
                    <a16:creationId xmlns:a16="http://schemas.microsoft.com/office/drawing/2014/main" id="{A657B775-8097-F715-4E8F-535AE72EB135}"/>
                  </a:ext>
                </a:extLst>
              </p:cNvPr>
              <p:cNvPicPr/>
              <p:nvPr/>
            </p:nvPicPr>
            <p:blipFill>
              <a:blip r:embed="rId7"/>
              <a:stretch>
                <a:fillRect/>
              </a:stretch>
            </p:blipFill>
            <p:spPr>
              <a:xfrm>
                <a:off x="5276353" y="2697341"/>
                <a:ext cx="754560" cy="60115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7" name="Ink 46">
                <a:extLst>
                  <a:ext uri="{FF2B5EF4-FFF2-40B4-BE49-F238E27FC236}">
                    <a16:creationId xmlns:a16="http://schemas.microsoft.com/office/drawing/2014/main" id="{1484998A-62F0-1CA3-4AD5-54F90F32755E}"/>
                  </a:ext>
                </a:extLst>
              </p14:cNvPr>
              <p14:cNvContentPartPr/>
              <p14:nvPr/>
            </p14:nvContentPartPr>
            <p14:xfrm>
              <a:off x="1682473" y="3744200"/>
              <a:ext cx="1117080" cy="810000"/>
            </p14:xfrm>
          </p:contentPart>
        </mc:Choice>
        <mc:Fallback xmlns="">
          <p:pic>
            <p:nvPicPr>
              <p:cNvPr id="47" name="Ink 46">
                <a:extLst>
                  <a:ext uri="{FF2B5EF4-FFF2-40B4-BE49-F238E27FC236}">
                    <a16:creationId xmlns:a16="http://schemas.microsoft.com/office/drawing/2014/main" id="{1484998A-62F0-1CA3-4AD5-54F90F32755E}"/>
                  </a:ext>
                </a:extLst>
              </p:cNvPr>
              <p:cNvPicPr/>
              <p:nvPr/>
            </p:nvPicPr>
            <p:blipFill>
              <a:blip r:embed="rId9"/>
              <a:stretch>
                <a:fillRect/>
              </a:stretch>
            </p:blipFill>
            <p:spPr>
              <a:xfrm>
                <a:off x="1651503" y="3713240"/>
                <a:ext cx="1178300" cy="871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7">
                <a:extLst>
                  <a:ext uri="{FF2B5EF4-FFF2-40B4-BE49-F238E27FC236}">
                    <a16:creationId xmlns:a16="http://schemas.microsoft.com/office/drawing/2014/main" id="{11BB11E7-F24B-5DB1-7C8C-5F534D007750}"/>
                  </a:ext>
                </a:extLst>
              </p14:cNvPr>
              <p14:cNvContentPartPr/>
              <p14:nvPr/>
            </p14:nvContentPartPr>
            <p14:xfrm>
              <a:off x="364873" y="4051280"/>
              <a:ext cx="407880" cy="441000"/>
            </p14:xfrm>
          </p:contentPart>
        </mc:Choice>
        <mc:Fallback xmlns="">
          <p:pic>
            <p:nvPicPr>
              <p:cNvPr id="58" name="Ink 57">
                <a:extLst>
                  <a:ext uri="{FF2B5EF4-FFF2-40B4-BE49-F238E27FC236}">
                    <a16:creationId xmlns:a16="http://schemas.microsoft.com/office/drawing/2014/main" id="{11BB11E7-F24B-5DB1-7C8C-5F534D007750}"/>
                  </a:ext>
                </a:extLst>
              </p:cNvPr>
              <p:cNvPicPr/>
              <p:nvPr/>
            </p:nvPicPr>
            <p:blipFill>
              <a:blip r:embed="rId11"/>
              <a:stretch>
                <a:fillRect/>
              </a:stretch>
            </p:blipFill>
            <p:spPr>
              <a:xfrm>
                <a:off x="333886" y="4020345"/>
                <a:ext cx="469134" cy="5021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8">
                <a:extLst>
                  <a:ext uri="{FF2B5EF4-FFF2-40B4-BE49-F238E27FC236}">
                    <a16:creationId xmlns:a16="http://schemas.microsoft.com/office/drawing/2014/main" id="{72982B8B-AFB1-C15F-B646-F00CB9B0D56D}"/>
                  </a:ext>
                </a:extLst>
              </p14:cNvPr>
              <p14:cNvContentPartPr/>
              <p14:nvPr/>
            </p14:nvContentPartPr>
            <p14:xfrm>
              <a:off x="2962993" y="3744200"/>
              <a:ext cx="1100520" cy="735480"/>
            </p14:xfrm>
          </p:contentPart>
        </mc:Choice>
        <mc:Fallback xmlns="">
          <p:pic>
            <p:nvPicPr>
              <p:cNvPr id="59" name="Ink 58">
                <a:extLst>
                  <a:ext uri="{FF2B5EF4-FFF2-40B4-BE49-F238E27FC236}">
                    <a16:creationId xmlns:a16="http://schemas.microsoft.com/office/drawing/2014/main" id="{72982B8B-AFB1-C15F-B646-F00CB9B0D56D}"/>
                  </a:ext>
                </a:extLst>
              </p:cNvPr>
              <p:cNvPicPr/>
              <p:nvPr/>
            </p:nvPicPr>
            <p:blipFill>
              <a:blip r:embed="rId13"/>
              <a:stretch>
                <a:fillRect/>
              </a:stretch>
            </p:blipFill>
            <p:spPr>
              <a:xfrm>
                <a:off x="2932033" y="3713225"/>
                <a:ext cx="1161720" cy="79671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7" name="Ink 76">
                <a:extLst>
                  <a:ext uri="{FF2B5EF4-FFF2-40B4-BE49-F238E27FC236}">
                    <a16:creationId xmlns:a16="http://schemas.microsoft.com/office/drawing/2014/main" id="{8AF068E4-D552-1D8F-B95A-1B625633E565}"/>
                  </a:ext>
                </a:extLst>
              </p14:cNvPr>
              <p14:cNvContentPartPr/>
              <p14:nvPr/>
            </p14:nvContentPartPr>
            <p14:xfrm>
              <a:off x="4672273" y="3707120"/>
              <a:ext cx="751680" cy="651240"/>
            </p14:xfrm>
          </p:contentPart>
        </mc:Choice>
        <mc:Fallback xmlns="">
          <p:pic>
            <p:nvPicPr>
              <p:cNvPr id="77" name="Ink 76">
                <a:extLst>
                  <a:ext uri="{FF2B5EF4-FFF2-40B4-BE49-F238E27FC236}">
                    <a16:creationId xmlns:a16="http://schemas.microsoft.com/office/drawing/2014/main" id="{8AF068E4-D552-1D8F-B95A-1B625633E565}"/>
                  </a:ext>
                </a:extLst>
              </p:cNvPr>
              <p:cNvPicPr/>
              <p:nvPr/>
            </p:nvPicPr>
            <p:blipFill>
              <a:blip r:embed="rId15"/>
              <a:stretch>
                <a:fillRect/>
              </a:stretch>
            </p:blipFill>
            <p:spPr>
              <a:xfrm>
                <a:off x="4133353" y="3676160"/>
                <a:ext cx="1320840" cy="712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2" name="Ink 81">
                <a:extLst>
                  <a:ext uri="{FF2B5EF4-FFF2-40B4-BE49-F238E27FC236}">
                    <a16:creationId xmlns:a16="http://schemas.microsoft.com/office/drawing/2014/main" id="{675B231E-9709-FB17-5EFB-501A7C1C5EB2}"/>
                  </a:ext>
                </a:extLst>
              </p14:cNvPr>
              <p14:cNvContentPartPr/>
              <p14:nvPr/>
            </p14:nvContentPartPr>
            <p14:xfrm>
              <a:off x="5238553" y="3564200"/>
              <a:ext cx="635400" cy="857160"/>
            </p14:xfrm>
          </p:contentPart>
        </mc:Choice>
        <mc:Fallback xmlns="">
          <p:pic>
            <p:nvPicPr>
              <p:cNvPr id="82" name="Ink 81">
                <a:extLst>
                  <a:ext uri="{FF2B5EF4-FFF2-40B4-BE49-F238E27FC236}">
                    <a16:creationId xmlns:a16="http://schemas.microsoft.com/office/drawing/2014/main" id="{675B231E-9709-FB17-5EFB-501A7C1C5EB2}"/>
                  </a:ext>
                </a:extLst>
              </p:cNvPr>
              <p:cNvPicPr/>
              <p:nvPr/>
            </p:nvPicPr>
            <p:blipFill>
              <a:blip r:embed="rId17"/>
              <a:stretch>
                <a:fillRect/>
              </a:stretch>
            </p:blipFill>
            <p:spPr>
              <a:xfrm>
                <a:off x="5207593" y="3533227"/>
                <a:ext cx="696600" cy="91838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1" name="Ink 120">
                <a:extLst>
                  <a:ext uri="{FF2B5EF4-FFF2-40B4-BE49-F238E27FC236}">
                    <a16:creationId xmlns:a16="http://schemas.microsoft.com/office/drawing/2014/main" id="{A6461E99-36B3-1437-FB25-5F407ACC0E5F}"/>
                  </a:ext>
                </a:extLst>
              </p14:cNvPr>
              <p14:cNvContentPartPr/>
              <p14:nvPr/>
            </p14:nvContentPartPr>
            <p14:xfrm>
              <a:off x="7576415" y="1943094"/>
              <a:ext cx="3662280" cy="1842120"/>
            </p14:xfrm>
          </p:contentPart>
        </mc:Choice>
        <mc:Fallback xmlns="">
          <p:pic>
            <p:nvPicPr>
              <p:cNvPr id="121" name="Ink 120">
                <a:extLst>
                  <a:ext uri="{FF2B5EF4-FFF2-40B4-BE49-F238E27FC236}">
                    <a16:creationId xmlns:a16="http://schemas.microsoft.com/office/drawing/2014/main" id="{A6461E99-36B3-1437-FB25-5F407ACC0E5F}"/>
                  </a:ext>
                </a:extLst>
              </p:cNvPr>
              <p:cNvPicPr/>
              <p:nvPr/>
            </p:nvPicPr>
            <p:blipFill>
              <a:blip r:embed="rId19"/>
              <a:stretch>
                <a:fillRect/>
              </a:stretch>
            </p:blipFill>
            <p:spPr>
              <a:xfrm>
                <a:off x="7545455" y="1912128"/>
                <a:ext cx="3723480" cy="190333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2" name="Ink 121">
                <a:extLst>
                  <a:ext uri="{FF2B5EF4-FFF2-40B4-BE49-F238E27FC236}">
                    <a16:creationId xmlns:a16="http://schemas.microsoft.com/office/drawing/2014/main" id="{B1CF4118-CC07-4D7E-00A5-7191AA3EC948}"/>
                  </a:ext>
                </a:extLst>
              </p14:cNvPr>
              <p14:cNvContentPartPr/>
              <p14:nvPr/>
            </p14:nvContentPartPr>
            <p14:xfrm>
              <a:off x="11227175" y="1916814"/>
              <a:ext cx="503640" cy="624600"/>
            </p14:xfrm>
          </p:contentPart>
        </mc:Choice>
        <mc:Fallback xmlns="">
          <p:pic>
            <p:nvPicPr>
              <p:cNvPr id="122" name="Ink 121">
                <a:extLst>
                  <a:ext uri="{FF2B5EF4-FFF2-40B4-BE49-F238E27FC236}">
                    <a16:creationId xmlns:a16="http://schemas.microsoft.com/office/drawing/2014/main" id="{B1CF4118-CC07-4D7E-00A5-7191AA3EC948}"/>
                  </a:ext>
                </a:extLst>
              </p:cNvPr>
              <p:cNvPicPr/>
              <p:nvPr/>
            </p:nvPicPr>
            <p:blipFill>
              <a:blip r:embed="rId21"/>
              <a:stretch>
                <a:fillRect/>
              </a:stretch>
            </p:blipFill>
            <p:spPr>
              <a:xfrm>
                <a:off x="11196215" y="1885872"/>
                <a:ext cx="564840" cy="68576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2" name="Ink 131">
                <a:extLst>
                  <a:ext uri="{FF2B5EF4-FFF2-40B4-BE49-F238E27FC236}">
                    <a16:creationId xmlns:a16="http://schemas.microsoft.com/office/drawing/2014/main" id="{FDC5F513-DAAF-CAC5-A8FB-FCE9E3AACFFF}"/>
                  </a:ext>
                </a:extLst>
              </p14:cNvPr>
              <p14:cNvContentPartPr/>
              <p14:nvPr/>
            </p14:nvContentPartPr>
            <p14:xfrm>
              <a:off x="8809415" y="2763894"/>
              <a:ext cx="1863000" cy="740520"/>
            </p14:xfrm>
          </p:contentPart>
        </mc:Choice>
        <mc:Fallback xmlns="">
          <p:pic>
            <p:nvPicPr>
              <p:cNvPr id="132" name="Ink 131">
                <a:extLst>
                  <a:ext uri="{FF2B5EF4-FFF2-40B4-BE49-F238E27FC236}">
                    <a16:creationId xmlns:a16="http://schemas.microsoft.com/office/drawing/2014/main" id="{FDC5F513-DAAF-CAC5-A8FB-FCE9E3AACFFF}"/>
                  </a:ext>
                </a:extLst>
              </p:cNvPr>
              <p:cNvPicPr/>
              <p:nvPr/>
            </p:nvPicPr>
            <p:blipFill>
              <a:blip r:embed="rId23"/>
              <a:stretch>
                <a:fillRect/>
              </a:stretch>
            </p:blipFill>
            <p:spPr>
              <a:xfrm>
                <a:off x="8778455" y="2732934"/>
                <a:ext cx="1924200" cy="801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3" name="Ink 132">
                <a:extLst>
                  <a:ext uri="{FF2B5EF4-FFF2-40B4-BE49-F238E27FC236}">
                    <a16:creationId xmlns:a16="http://schemas.microsoft.com/office/drawing/2014/main" id="{3453D5CD-67B2-2D56-7FCB-157FAA45607F}"/>
                  </a:ext>
                </a:extLst>
              </p14:cNvPr>
              <p14:cNvContentPartPr/>
              <p14:nvPr/>
            </p14:nvContentPartPr>
            <p14:xfrm>
              <a:off x="1420933" y="-1063947"/>
              <a:ext cx="23760" cy="360"/>
            </p14:xfrm>
          </p:contentPart>
        </mc:Choice>
        <mc:Fallback xmlns="">
          <p:pic>
            <p:nvPicPr>
              <p:cNvPr id="133" name="Ink 132">
                <a:extLst>
                  <a:ext uri="{FF2B5EF4-FFF2-40B4-BE49-F238E27FC236}">
                    <a16:creationId xmlns:a16="http://schemas.microsoft.com/office/drawing/2014/main" id="{3453D5CD-67B2-2D56-7FCB-157FAA45607F}"/>
                  </a:ext>
                </a:extLst>
              </p:cNvPr>
              <p:cNvPicPr/>
              <p:nvPr/>
            </p:nvPicPr>
            <p:blipFill>
              <a:blip r:embed="rId32"/>
              <a:stretch>
                <a:fillRect/>
              </a:stretch>
            </p:blipFill>
            <p:spPr>
              <a:xfrm>
                <a:off x="1380506" y="-1104987"/>
                <a:ext cx="104615"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 name="Ink 9">
                <a:extLst>
                  <a:ext uri="{FF2B5EF4-FFF2-40B4-BE49-F238E27FC236}">
                    <a16:creationId xmlns:a16="http://schemas.microsoft.com/office/drawing/2014/main" id="{621B3B69-E63C-2E90-061C-83AECE57DAFB}"/>
                  </a:ext>
                </a:extLst>
              </p14:cNvPr>
              <p14:cNvContentPartPr/>
              <p14:nvPr/>
            </p14:nvContentPartPr>
            <p14:xfrm>
              <a:off x="973633" y="3924200"/>
              <a:ext cx="566280" cy="640440"/>
            </p14:xfrm>
          </p:contentPart>
        </mc:Choice>
        <mc:Fallback xmlns="">
          <p:pic>
            <p:nvPicPr>
              <p:cNvPr id="10" name="Ink 9">
                <a:extLst>
                  <a:ext uri="{FF2B5EF4-FFF2-40B4-BE49-F238E27FC236}">
                    <a16:creationId xmlns:a16="http://schemas.microsoft.com/office/drawing/2014/main" id="{621B3B69-E63C-2E90-061C-83AECE57DAFB}"/>
                  </a:ext>
                </a:extLst>
              </p:cNvPr>
              <p:cNvPicPr/>
              <p:nvPr/>
            </p:nvPicPr>
            <p:blipFill>
              <a:blip r:embed="rId34"/>
              <a:stretch>
                <a:fillRect/>
              </a:stretch>
            </p:blipFill>
            <p:spPr>
              <a:xfrm>
                <a:off x="942693" y="3893617"/>
                <a:ext cx="627441" cy="70160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6" name="Ink 15">
                <a:extLst>
                  <a:ext uri="{FF2B5EF4-FFF2-40B4-BE49-F238E27FC236}">
                    <a16:creationId xmlns:a16="http://schemas.microsoft.com/office/drawing/2014/main" id="{9911B086-B68E-F4C9-FF01-79A4FE3CBDBD}"/>
                  </a:ext>
                </a:extLst>
              </p14:cNvPr>
              <p14:cNvContentPartPr/>
              <p14:nvPr/>
            </p14:nvContentPartPr>
            <p14:xfrm>
              <a:off x="3693433" y="2918720"/>
              <a:ext cx="360000" cy="381240"/>
            </p14:xfrm>
          </p:contentPart>
        </mc:Choice>
        <mc:Fallback xmlns="">
          <p:pic>
            <p:nvPicPr>
              <p:cNvPr id="16" name="Ink 15">
                <a:extLst>
                  <a:ext uri="{FF2B5EF4-FFF2-40B4-BE49-F238E27FC236}">
                    <a16:creationId xmlns:a16="http://schemas.microsoft.com/office/drawing/2014/main" id="{9911B086-B68E-F4C9-FF01-79A4FE3CBDBD}"/>
                  </a:ext>
                </a:extLst>
              </p:cNvPr>
              <p:cNvPicPr/>
              <p:nvPr/>
            </p:nvPicPr>
            <p:blipFill>
              <a:blip r:embed="rId36"/>
              <a:stretch>
                <a:fillRect/>
              </a:stretch>
            </p:blipFill>
            <p:spPr>
              <a:xfrm>
                <a:off x="3662864" y="2888120"/>
                <a:ext cx="421139"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70FE50FB-65CF-867B-C05D-F26B9765E587}"/>
                  </a:ext>
                </a:extLst>
              </p14:cNvPr>
              <p14:cNvContentPartPr/>
              <p14:nvPr/>
            </p14:nvContentPartPr>
            <p14:xfrm>
              <a:off x="4915633" y="2802440"/>
              <a:ext cx="32040" cy="508320"/>
            </p14:xfrm>
          </p:contentPart>
        </mc:Choice>
        <mc:Fallback xmlns="">
          <p:pic>
            <p:nvPicPr>
              <p:cNvPr id="28" name="Ink 27">
                <a:extLst>
                  <a:ext uri="{FF2B5EF4-FFF2-40B4-BE49-F238E27FC236}">
                    <a16:creationId xmlns:a16="http://schemas.microsoft.com/office/drawing/2014/main" id="{70FE50FB-65CF-867B-C05D-F26B9765E587}"/>
                  </a:ext>
                </a:extLst>
              </p:cNvPr>
              <p:cNvPicPr/>
              <p:nvPr/>
            </p:nvPicPr>
            <p:blipFill>
              <a:blip r:embed="rId40"/>
              <a:stretch>
                <a:fillRect/>
              </a:stretch>
            </p:blipFill>
            <p:spPr>
              <a:xfrm>
                <a:off x="4885033" y="2771480"/>
                <a:ext cx="936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6" name="Ink 45">
                <a:extLst>
                  <a:ext uri="{FF2B5EF4-FFF2-40B4-BE49-F238E27FC236}">
                    <a16:creationId xmlns:a16="http://schemas.microsoft.com/office/drawing/2014/main" id="{7319CEF3-D0A4-608B-85FB-7502E4B64BF0}"/>
                  </a:ext>
                </a:extLst>
              </p14:cNvPr>
              <p14:cNvContentPartPr/>
              <p14:nvPr/>
            </p14:nvContentPartPr>
            <p14:xfrm>
              <a:off x="174973" y="2005413"/>
              <a:ext cx="1767240" cy="1069200"/>
            </p14:xfrm>
          </p:contentPart>
        </mc:Choice>
        <mc:Fallback xmlns="">
          <p:pic>
            <p:nvPicPr>
              <p:cNvPr id="46" name="Ink 45">
                <a:extLst>
                  <a:ext uri="{FF2B5EF4-FFF2-40B4-BE49-F238E27FC236}">
                    <a16:creationId xmlns:a16="http://schemas.microsoft.com/office/drawing/2014/main" id="{7319CEF3-D0A4-608B-85FB-7502E4B64BF0}"/>
                  </a:ext>
                </a:extLst>
              </p:cNvPr>
              <p:cNvPicPr/>
              <p:nvPr/>
            </p:nvPicPr>
            <p:blipFill>
              <a:blip r:embed="rId42"/>
              <a:stretch>
                <a:fillRect/>
              </a:stretch>
            </p:blipFill>
            <p:spPr>
              <a:xfrm>
                <a:off x="144373" y="1974813"/>
                <a:ext cx="1828440" cy="1130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0" name="Ink 59">
                <a:extLst>
                  <a:ext uri="{FF2B5EF4-FFF2-40B4-BE49-F238E27FC236}">
                    <a16:creationId xmlns:a16="http://schemas.microsoft.com/office/drawing/2014/main" id="{FD30DE94-F953-5658-8CA6-70F33B414328}"/>
                  </a:ext>
                </a:extLst>
              </p14:cNvPr>
              <p14:cNvContentPartPr/>
              <p14:nvPr/>
            </p14:nvContentPartPr>
            <p14:xfrm>
              <a:off x="73813" y="4730613"/>
              <a:ext cx="1495080" cy="1143360"/>
            </p14:xfrm>
          </p:contentPart>
        </mc:Choice>
        <mc:Fallback xmlns="">
          <p:pic>
            <p:nvPicPr>
              <p:cNvPr id="60" name="Ink 59">
                <a:extLst>
                  <a:ext uri="{FF2B5EF4-FFF2-40B4-BE49-F238E27FC236}">
                    <a16:creationId xmlns:a16="http://schemas.microsoft.com/office/drawing/2014/main" id="{FD30DE94-F953-5658-8CA6-70F33B414328}"/>
                  </a:ext>
                </a:extLst>
              </p:cNvPr>
              <p:cNvPicPr/>
              <p:nvPr/>
            </p:nvPicPr>
            <p:blipFill>
              <a:blip r:embed="rId44"/>
              <a:stretch>
                <a:fillRect/>
              </a:stretch>
            </p:blipFill>
            <p:spPr>
              <a:xfrm>
                <a:off x="43206" y="4700013"/>
                <a:ext cx="1556295" cy="1204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3" name="Ink 62">
                <a:extLst>
                  <a:ext uri="{FF2B5EF4-FFF2-40B4-BE49-F238E27FC236}">
                    <a16:creationId xmlns:a16="http://schemas.microsoft.com/office/drawing/2014/main" id="{3D8EDBF2-C869-D89C-1F5D-FE13921A7D9F}"/>
                  </a:ext>
                </a:extLst>
              </p14:cNvPr>
              <p14:cNvContentPartPr/>
              <p14:nvPr/>
            </p14:nvContentPartPr>
            <p14:xfrm>
              <a:off x="1467733" y="4767617"/>
              <a:ext cx="127440" cy="169920"/>
            </p14:xfrm>
          </p:contentPart>
        </mc:Choice>
        <mc:Fallback xmlns="">
          <p:pic>
            <p:nvPicPr>
              <p:cNvPr id="63" name="Ink 62">
                <a:extLst>
                  <a:ext uri="{FF2B5EF4-FFF2-40B4-BE49-F238E27FC236}">
                    <a16:creationId xmlns:a16="http://schemas.microsoft.com/office/drawing/2014/main" id="{3D8EDBF2-C869-D89C-1F5D-FE13921A7D9F}"/>
                  </a:ext>
                </a:extLst>
              </p:cNvPr>
              <p:cNvPicPr/>
              <p:nvPr/>
            </p:nvPicPr>
            <p:blipFill>
              <a:blip r:embed="rId46"/>
              <a:stretch>
                <a:fillRect/>
              </a:stretch>
            </p:blipFill>
            <p:spPr>
              <a:xfrm>
                <a:off x="1437133" y="4736952"/>
                <a:ext cx="188640" cy="231611"/>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6" name="Ink 75">
                <a:extLst>
                  <a:ext uri="{FF2B5EF4-FFF2-40B4-BE49-F238E27FC236}">
                    <a16:creationId xmlns:a16="http://schemas.microsoft.com/office/drawing/2014/main" id="{D496E9C2-8A1B-6323-40E3-58C6F1512BF7}"/>
                  </a:ext>
                </a:extLst>
              </p14:cNvPr>
              <p14:cNvContentPartPr/>
              <p14:nvPr/>
            </p14:nvContentPartPr>
            <p14:xfrm>
              <a:off x="2885773" y="5423897"/>
              <a:ext cx="704160" cy="707400"/>
            </p14:xfrm>
          </p:contentPart>
        </mc:Choice>
        <mc:Fallback xmlns="">
          <p:pic>
            <p:nvPicPr>
              <p:cNvPr id="76" name="Ink 75">
                <a:extLst>
                  <a:ext uri="{FF2B5EF4-FFF2-40B4-BE49-F238E27FC236}">
                    <a16:creationId xmlns:a16="http://schemas.microsoft.com/office/drawing/2014/main" id="{D496E9C2-8A1B-6323-40E3-58C6F1512BF7}"/>
                  </a:ext>
                </a:extLst>
              </p:cNvPr>
              <p:cNvPicPr/>
              <p:nvPr/>
            </p:nvPicPr>
            <p:blipFill>
              <a:blip r:embed="rId48"/>
              <a:stretch>
                <a:fillRect/>
              </a:stretch>
            </p:blipFill>
            <p:spPr>
              <a:xfrm>
                <a:off x="2855173" y="5392953"/>
                <a:ext cx="765360" cy="768569"/>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8" name="Ink 77">
                <a:extLst>
                  <a:ext uri="{FF2B5EF4-FFF2-40B4-BE49-F238E27FC236}">
                    <a16:creationId xmlns:a16="http://schemas.microsoft.com/office/drawing/2014/main" id="{374B9CFB-FD33-E0F4-E69C-78E3D0F46186}"/>
                  </a:ext>
                </a:extLst>
              </p14:cNvPr>
              <p14:cNvContentPartPr/>
              <p14:nvPr/>
            </p14:nvContentPartPr>
            <p14:xfrm>
              <a:off x="1054813" y="5508497"/>
              <a:ext cx="1392120" cy="672480"/>
            </p14:xfrm>
          </p:contentPart>
        </mc:Choice>
        <mc:Fallback xmlns="">
          <p:pic>
            <p:nvPicPr>
              <p:cNvPr id="78" name="Ink 77">
                <a:extLst>
                  <a:ext uri="{FF2B5EF4-FFF2-40B4-BE49-F238E27FC236}">
                    <a16:creationId xmlns:a16="http://schemas.microsoft.com/office/drawing/2014/main" id="{374B9CFB-FD33-E0F4-E69C-78E3D0F46186}"/>
                  </a:ext>
                </a:extLst>
              </p:cNvPr>
              <p:cNvPicPr/>
              <p:nvPr/>
            </p:nvPicPr>
            <p:blipFill>
              <a:blip r:embed="rId50"/>
              <a:stretch>
                <a:fillRect/>
              </a:stretch>
            </p:blipFill>
            <p:spPr>
              <a:xfrm>
                <a:off x="1024213" y="5477897"/>
                <a:ext cx="1453320" cy="733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9" name="Ink 78">
                <a:extLst>
                  <a:ext uri="{FF2B5EF4-FFF2-40B4-BE49-F238E27FC236}">
                    <a16:creationId xmlns:a16="http://schemas.microsoft.com/office/drawing/2014/main" id="{BF0BC968-B172-2F06-637F-FC1423FC85C9}"/>
                  </a:ext>
                </a:extLst>
              </p14:cNvPr>
              <p14:cNvContentPartPr/>
              <p14:nvPr/>
            </p14:nvContentPartPr>
            <p14:xfrm>
              <a:off x="3674533" y="5989817"/>
              <a:ext cx="32040" cy="127800"/>
            </p14:xfrm>
          </p:contentPart>
        </mc:Choice>
        <mc:Fallback xmlns="">
          <p:pic>
            <p:nvPicPr>
              <p:cNvPr id="79" name="Ink 78">
                <a:extLst>
                  <a:ext uri="{FF2B5EF4-FFF2-40B4-BE49-F238E27FC236}">
                    <a16:creationId xmlns:a16="http://schemas.microsoft.com/office/drawing/2014/main" id="{BF0BC968-B172-2F06-637F-FC1423FC85C9}"/>
                  </a:ext>
                </a:extLst>
              </p:cNvPr>
              <p:cNvPicPr/>
              <p:nvPr/>
            </p:nvPicPr>
            <p:blipFill>
              <a:blip r:embed="rId52"/>
              <a:stretch>
                <a:fillRect/>
              </a:stretch>
            </p:blipFill>
            <p:spPr>
              <a:xfrm>
                <a:off x="3643573" y="5959217"/>
                <a:ext cx="936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87" name="Ink 86">
                <a:extLst>
                  <a:ext uri="{FF2B5EF4-FFF2-40B4-BE49-F238E27FC236}">
                    <a16:creationId xmlns:a16="http://schemas.microsoft.com/office/drawing/2014/main" id="{0495EA24-E163-2D99-5800-F2BE1255E520}"/>
                  </a:ext>
                </a:extLst>
              </p14:cNvPr>
              <p14:cNvContentPartPr/>
              <p14:nvPr/>
            </p14:nvContentPartPr>
            <p14:xfrm>
              <a:off x="4065853" y="5450177"/>
              <a:ext cx="757080" cy="550800"/>
            </p14:xfrm>
          </p:contentPart>
        </mc:Choice>
        <mc:Fallback xmlns="">
          <p:pic>
            <p:nvPicPr>
              <p:cNvPr id="87" name="Ink 86">
                <a:extLst>
                  <a:ext uri="{FF2B5EF4-FFF2-40B4-BE49-F238E27FC236}">
                    <a16:creationId xmlns:a16="http://schemas.microsoft.com/office/drawing/2014/main" id="{0495EA24-E163-2D99-5800-F2BE1255E520}"/>
                  </a:ext>
                </a:extLst>
              </p:cNvPr>
              <p:cNvPicPr/>
              <p:nvPr/>
            </p:nvPicPr>
            <p:blipFill>
              <a:blip r:embed="rId54"/>
              <a:stretch>
                <a:fillRect/>
              </a:stretch>
            </p:blipFill>
            <p:spPr>
              <a:xfrm>
                <a:off x="4035253" y="5419577"/>
                <a:ext cx="818280" cy="612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4" name="Ink 93">
                <a:extLst>
                  <a:ext uri="{FF2B5EF4-FFF2-40B4-BE49-F238E27FC236}">
                    <a16:creationId xmlns:a16="http://schemas.microsoft.com/office/drawing/2014/main" id="{93F50714-D7F3-AC78-3840-D76A2E0EF3BC}"/>
                  </a:ext>
                </a:extLst>
              </p14:cNvPr>
              <p14:cNvContentPartPr/>
              <p14:nvPr/>
            </p14:nvContentPartPr>
            <p14:xfrm>
              <a:off x="5134693" y="5529737"/>
              <a:ext cx="354960" cy="489960"/>
            </p14:xfrm>
          </p:contentPart>
        </mc:Choice>
        <mc:Fallback xmlns="">
          <p:pic>
            <p:nvPicPr>
              <p:cNvPr id="94" name="Ink 93">
                <a:extLst>
                  <a:ext uri="{FF2B5EF4-FFF2-40B4-BE49-F238E27FC236}">
                    <a16:creationId xmlns:a16="http://schemas.microsoft.com/office/drawing/2014/main" id="{93F50714-D7F3-AC78-3840-D76A2E0EF3BC}"/>
                  </a:ext>
                </a:extLst>
              </p:cNvPr>
              <p:cNvPicPr/>
              <p:nvPr/>
            </p:nvPicPr>
            <p:blipFill>
              <a:blip r:embed="rId56"/>
              <a:stretch>
                <a:fillRect/>
              </a:stretch>
            </p:blipFill>
            <p:spPr>
              <a:xfrm>
                <a:off x="5104093" y="5498777"/>
                <a:ext cx="416160" cy="551520"/>
              </a:xfrm>
              <a:prstGeom prst="rect">
                <a:avLst/>
              </a:prstGeom>
            </p:spPr>
          </p:pic>
        </mc:Fallback>
      </mc:AlternateContent>
      <p:grpSp>
        <p:nvGrpSpPr>
          <p:cNvPr id="14" name="Group 13">
            <a:extLst>
              <a:ext uri="{FF2B5EF4-FFF2-40B4-BE49-F238E27FC236}">
                <a16:creationId xmlns:a16="http://schemas.microsoft.com/office/drawing/2014/main" id="{9A85BDE4-8F1D-7CFA-F412-8F773ACAD9C6}"/>
              </a:ext>
            </a:extLst>
          </p:cNvPr>
          <p:cNvGrpSpPr/>
          <p:nvPr/>
        </p:nvGrpSpPr>
        <p:grpSpPr>
          <a:xfrm>
            <a:off x="4335956" y="2949654"/>
            <a:ext cx="472320" cy="329400"/>
            <a:chOff x="4335956" y="2949654"/>
            <a:chExt cx="472320" cy="329400"/>
          </a:xfrm>
        </p:grpSpPr>
        <mc:AlternateContent xmlns:mc="http://schemas.openxmlformats.org/markup-compatibility/2006">
          <mc:Choice xmlns:p14="http://schemas.microsoft.com/office/powerpoint/2010/main" Requires="p14">
            <p:contentPart p14:bwMode="auto" r:id="rId57">
              <p14:nvContentPartPr>
                <p14:cNvPr id="8" name="Ink 7">
                  <a:extLst>
                    <a:ext uri="{FF2B5EF4-FFF2-40B4-BE49-F238E27FC236}">
                      <a16:creationId xmlns:a16="http://schemas.microsoft.com/office/drawing/2014/main" id="{3364D69B-42A3-52AC-822F-D016D56385C1}"/>
                    </a:ext>
                  </a:extLst>
                </p14:cNvPr>
                <p14:cNvContentPartPr/>
                <p14:nvPr/>
              </p14:nvContentPartPr>
              <p14:xfrm>
                <a:off x="4335956" y="3097254"/>
                <a:ext cx="425880" cy="30600"/>
              </p14:xfrm>
            </p:contentPart>
          </mc:Choice>
          <mc:Fallback>
            <p:pic>
              <p:nvPicPr>
                <p:cNvPr id="8" name="Ink 7">
                  <a:extLst>
                    <a:ext uri="{FF2B5EF4-FFF2-40B4-BE49-F238E27FC236}">
                      <a16:creationId xmlns:a16="http://schemas.microsoft.com/office/drawing/2014/main" id="{3364D69B-42A3-52AC-822F-D016D56385C1}"/>
                    </a:ext>
                  </a:extLst>
                </p:cNvPr>
                <p:cNvPicPr/>
                <p:nvPr/>
              </p:nvPicPr>
              <p:blipFill>
                <a:blip r:embed="rId58"/>
                <a:stretch>
                  <a:fillRect/>
                </a:stretch>
              </p:blipFill>
              <p:spPr>
                <a:xfrm>
                  <a:off x="4317956" y="3079254"/>
                  <a:ext cx="4615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9" name="Ink 8">
                  <a:extLst>
                    <a:ext uri="{FF2B5EF4-FFF2-40B4-BE49-F238E27FC236}">
                      <a16:creationId xmlns:a16="http://schemas.microsoft.com/office/drawing/2014/main" id="{1AA6E776-50DD-42B0-97F9-19434AB4CD4A}"/>
                    </a:ext>
                  </a:extLst>
                </p14:cNvPr>
                <p14:cNvContentPartPr/>
                <p14:nvPr/>
              </p14:nvContentPartPr>
              <p14:xfrm>
                <a:off x="4736276" y="3007614"/>
                <a:ext cx="42840" cy="119520"/>
              </p14:xfrm>
            </p:contentPart>
          </mc:Choice>
          <mc:Fallback>
            <p:pic>
              <p:nvPicPr>
                <p:cNvPr id="9" name="Ink 8">
                  <a:extLst>
                    <a:ext uri="{FF2B5EF4-FFF2-40B4-BE49-F238E27FC236}">
                      <a16:creationId xmlns:a16="http://schemas.microsoft.com/office/drawing/2014/main" id="{1AA6E776-50DD-42B0-97F9-19434AB4CD4A}"/>
                    </a:ext>
                  </a:extLst>
                </p:cNvPr>
                <p:cNvPicPr/>
                <p:nvPr/>
              </p:nvPicPr>
              <p:blipFill>
                <a:blip r:embed="rId60"/>
                <a:stretch>
                  <a:fillRect/>
                </a:stretch>
              </p:blipFill>
              <p:spPr>
                <a:xfrm>
                  <a:off x="4718276" y="2989614"/>
                  <a:ext cx="784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2" name="Ink 11">
                  <a:extLst>
                    <a:ext uri="{FF2B5EF4-FFF2-40B4-BE49-F238E27FC236}">
                      <a16:creationId xmlns:a16="http://schemas.microsoft.com/office/drawing/2014/main" id="{3AA851E4-BB88-2404-9B28-6740DCF5C064}"/>
                    </a:ext>
                  </a:extLst>
                </p14:cNvPr>
                <p14:cNvContentPartPr/>
                <p14:nvPr/>
              </p14:nvContentPartPr>
              <p14:xfrm>
                <a:off x="4724756" y="3141174"/>
                <a:ext cx="83520" cy="137880"/>
              </p14:xfrm>
            </p:contentPart>
          </mc:Choice>
          <mc:Fallback>
            <p:pic>
              <p:nvPicPr>
                <p:cNvPr id="12" name="Ink 11">
                  <a:extLst>
                    <a:ext uri="{FF2B5EF4-FFF2-40B4-BE49-F238E27FC236}">
                      <a16:creationId xmlns:a16="http://schemas.microsoft.com/office/drawing/2014/main" id="{3AA851E4-BB88-2404-9B28-6740DCF5C064}"/>
                    </a:ext>
                  </a:extLst>
                </p:cNvPr>
                <p:cNvPicPr/>
                <p:nvPr/>
              </p:nvPicPr>
              <p:blipFill>
                <a:blip r:embed="rId62"/>
                <a:stretch>
                  <a:fillRect/>
                </a:stretch>
              </p:blipFill>
              <p:spPr>
                <a:xfrm>
                  <a:off x="4707116" y="3123534"/>
                  <a:ext cx="1191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3" name="Ink 12">
                  <a:extLst>
                    <a:ext uri="{FF2B5EF4-FFF2-40B4-BE49-F238E27FC236}">
                      <a16:creationId xmlns:a16="http://schemas.microsoft.com/office/drawing/2014/main" id="{E9E51863-8E45-9F32-BBE0-B515D71ECF2E}"/>
                    </a:ext>
                  </a:extLst>
                </p14:cNvPr>
                <p14:cNvContentPartPr/>
                <p14:nvPr/>
              </p14:nvContentPartPr>
              <p14:xfrm>
                <a:off x="4689836" y="2949654"/>
                <a:ext cx="66240" cy="80280"/>
              </p14:xfrm>
            </p:contentPart>
          </mc:Choice>
          <mc:Fallback>
            <p:pic>
              <p:nvPicPr>
                <p:cNvPr id="13" name="Ink 12">
                  <a:extLst>
                    <a:ext uri="{FF2B5EF4-FFF2-40B4-BE49-F238E27FC236}">
                      <a16:creationId xmlns:a16="http://schemas.microsoft.com/office/drawing/2014/main" id="{E9E51863-8E45-9F32-BBE0-B515D71ECF2E}"/>
                    </a:ext>
                  </a:extLst>
                </p:cNvPr>
                <p:cNvPicPr/>
                <p:nvPr/>
              </p:nvPicPr>
              <p:blipFill>
                <a:blip r:embed="rId64"/>
                <a:stretch>
                  <a:fillRect/>
                </a:stretch>
              </p:blipFill>
              <p:spPr>
                <a:xfrm>
                  <a:off x="4672196" y="2931654"/>
                  <a:ext cx="101880" cy="115920"/>
                </a:xfrm>
                <a:prstGeom prst="rect">
                  <a:avLst/>
                </a:prstGeom>
              </p:spPr>
            </p:pic>
          </mc:Fallback>
        </mc:AlternateContent>
      </p:grpSp>
      <p:grpSp>
        <p:nvGrpSpPr>
          <p:cNvPr id="30" name="Group 29">
            <a:extLst>
              <a:ext uri="{FF2B5EF4-FFF2-40B4-BE49-F238E27FC236}">
                <a16:creationId xmlns:a16="http://schemas.microsoft.com/office/drawing/2014/main" id="{2A73858E-F93B-05E8-7212-3BC33DA0B217}"/>
              </a:ext>
            </a:extLst>
          </p:cNvPr>
          <p:cNvGrpSpPr/>
          <p:nvPr/>
        </p:nvGrpSpPr>
        <p:grpSpPr>
          <a:xfrm>
            <a:off x="4203116" y="3905094"/>
            <a:ext cx="369000" cy="287280"/>
            <a:chOff x="4203116" y="3905094"/>
            <a:chExt cx="369000" cy="287280"/>
          </a:xfrm>
        </p:grpSpPr>
        <mc:AlternateContent xmlns:mc="http://schemas.openxmlformats.org/markup-compatibility/2006">
          <mc:Choice xmlns:p14="http://schemas.microsoft.com/office/powerpoint/2010/main" Requires="p14">
            <p:contentPart p14:bwMode="auto" r:id="rId65">
              <p14:nvContentPartPr>
                <p14:cNvPr id="24" name="Ink 23">
                  <a:extLst>
                    <a:ext uri="{FF2B5EF4-FFF2-40B4-BE49-F238E27FC236}">
                      <a16:creationId xmlns:a16="http://schemas.microsoft.com/office/drawing/2014/main" id="{FCE6AF94-6750-594D-B2EE-62B3DFBDAB04}"/>
                    </a:ext>
                  </a:extLst>
                </p14:cNvPr>
                <p14:cNvContentPartPr/>
                <p14:nvPr/>
              </p14:nvContentPartPr>
              <p14:xfrm>
                <a:off x="4203116" y="4035054"/>
                <a:ext cx="346680" cy="6480"/>
              </p14:xfrm>
            </p:contentPart>
          </mc:Choice>
          <mc:Fallback>
            <p:pic>
              <p:nvPicPr>
                <p:cNvPr id="24" name="Ink 23">
                  <a:extLst>
                    <a:ext uri="{FF2B5EF4-FFF2-40B4-BE49-F238E27FC236}">
                      <a16:creationId xmlns:a16="http://schemas.microsoft.com/office/drawing/2014/main" id="{FCE6AF94-6750-594D-B2EE-62B3DFBDAB04}"/>
                    </a:ext>
                  </a:extLst>
                </p:cNvPr>
                <p:cNvPicPr/>
                <p:nvPr/>
              </p:nvPicPr>
              <p:blipFill>
                <a:blip r:embed="rId66"/>
                <a:stretch>
                  <a:fillRect/>
                </a:stretch>
              </p:blipFill>
              <p:spPr>
                <a:xfrm>
                  <a:off x="4185476" y="4017054"/>
                  <a:ext cx="3823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5" name="Ink 24">
                  <a:extLst>
                    <a:ext uri="{FF2B5EF4-FFF2-40B4-BE49-F238E27FC236}">
                      <a16:creationId xmlns:a16="http://schemas.microsoft.com/office/drawing/2014/main" id="{A0AEEF2F-E635-C35D-1DED-7DC16822098E}"/>
                    </a:ext>
                  </a:extLst>
                </p14:cNvPr>
                <p14:cNvContentPartPr/>
                <p14:nvPr/>
              </p14:nvContentPartPr>
              <p14:xfrm>
                <a:off x="4451876" y="3905094"/>
                <a:ext cx="105480" cy="121320"/>
              </p14:xfrm>
            </p:contentPart>
          </mc:Choice>
          <mc:Fallback>
            <p:pic>
              <p:nvPicPr>
                <p:cNvPr id="25" name="Ink 24">
                  <a:extLst>
                    <a:ext uri="{FF2B5EF4-FFF2-40B4-BE49-F238E27FC236}">
                      <a16:creationId xmlns:a16="http://schemas.microsoft.com/office/drawing/2014/main" id="{A0AEEF2F-E635-C35D-1DED-7DC16822098E}"/>
                    </a:ext>
                  </a:extLst>
                </p:cNvPr>
                <p:cNvPicPr/>
                <p:nvPr/>
              </p:nvPicPr>
              <p:blipFill>
                <a:blip r:embed="rId68"/>
                <a:stretch>
                  <a:fillRect/>
                </a:stretch>
              </p:blipFill>
              <p:spPr>
                <a:xfrm>
                  <a:off x="4434236" y="3887094"/>
                  <a:ext cx="1411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9" name="Ink 28">
                  <a:extLst>
                    <a:ext uri="{FF2B5EF4-FFF2-40B4-BE49-F238E27FC236}">
                      <a16:creationId xmlns:a16="http://schemas.microsoft.com/office/drawing/2014/main" id="{E147DA57-2326-C8BB-377F-09E6206F78FE}"/>
                    </a:ext>
                  </a:extLst>
                </p14:cNvPr>
                <p14:cNvContentPartPr/>
                <p14:nvPr/>
              </p14:nvContentPartPr>
              <p14:xfrm>
                <a:off x="4503716" y="4025694"/>
                <a:ext cx="68400" cy="166680"/>
              </p14:xfrm>
            </p:contentPart>
          </mc:Choice>
          <mc:Fallback>
            <p:pic>
              <p:nvPicPr>
                <p:cNvPr id="29" name="Ink 28">
                  <a:extLst>
                    <a:ext uri="{FF2B5EF4-FFF2-40B4-BE49-F238E27FC236}">
                      <a16:creationId xmlns:a16="http://schemas.microsoft.com/office/drawing/2014/main" id="{E147DA57-2326-C8BB-377F-09E6206F78FE}"/>
                    </a:ext>
                  </a:extLst>
                </p:cNvPr>
                <p:cNvPicPr/>
                <p:nvPr/>
              </p:nvPicPr>
              <p:blipFill>
                <a:blip r:embed="rId70"/>
                <a:stretch>
                  <a:fillRect/>
                </a:stretch>
              </p:blipFill>
              <p:spPr>
                <a:xfrm>
                  <a:off x="4486076" y="4008054"/>
                  <a:ext cx="104040" cy="202320"/>
                </a:xfrm>
                <a:prstGeom prst="rect">
                  <a:avLst/>
                </a:prstGeom>
              </p:spPr>
            </p:pic>
          </mc:Fallback>
        </mc:AlternateContent>
      </p:grpSp>
    </p:spTree>
    <p:extLst>
      <p:ext uri="{BB962C8B-B14F-4D97-AF65-F5344CB8AC3E}">
        <p14:creationId xmlns:p14="http://schemas.microsoft.com/office/powerpoint/2010/main" val="305040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par>
                                <p:cTn id="13" presetID="10"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par>
                                <p:cTn id="19" presetID="10" presetClass="entr" presetSubtype="0" fill="hold"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500"/>
                                        <p:tgtEl>
                                          <p:spTgt spid="94"/>
                                        </p:tgtEl>
                                      </p:cBhvr>
                                    </p:animEffect>
                                  </p:childTnLst>
                                </p:cTn>
                              </p:par>
                              <p:par>
                                <p:cTn id="22" presetID="10" presetClass="entr" presetSubtype="0" fill="hold" nodeType="with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fade">
                                      <p:cBhvr>
                                        <p:cTn id="24" dur="500"/>
                                        <p:tgtEl>
                                          <p:spTgt spid="87"/>
                                        </p:tgtEl>
                                      </p:cBhvr>
                                    </p:animEffect>
                                  </p:childTnLst>
                                </p:cTn>
                              </p:par>
                              <p:par>
                                <p:cTn id="25" presetID="10"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par>
                                <p:cTn id="28" presetID="10" presetClass="entr" presetSubtype="0" fill="hold"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fade">
                                      <p:cBhvr>
                                        <p:cTn id="35" dur="500"/>
                                        <p:tgtEl>
                                          <p:spTgt spid="121"/>
                                        </p:tgtEl>
                                      </p:cBhvr>
                                    </p:animEffect>
                                  </p:childTnLst>
                                </p:cTn>
                              </p:par>
                              <p:par>
                                <p:cTn id="36" presetID="10" presetClass="entr" presetSubtype="0" fill="hold" nodeType="with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fade">
                                      <p:cBhvr>
                                        <p:cTn id="38" dur="500"/>
                                        <p:tgtEl>
                                          <p:spTgt spid="122"/>
                                        </p:tgtEl>
                                      </p:cBhvr>
                                    </p:animEffect>
                                  </p:childTnLst>
                                </p:cTn>
                              </p:par>
                              <p:par>
                                <p:cTn id="39" presetID="10" presetClass="entr" presetSubtype="0" fill="hold" nodeType="withEffect">
                                  <p:stCondLst>
                                    <p:cond delay="0"/>
                                  </p:stCondLst>
                                  <p:childTnLst>
                                    <p:set>
                                      <p:cBhvr>
                                        <p:cTn id="40" dur="1" fill="hold">
                                          <p:stCondLst>
                                            <p:cond delay="0"/>
                                          </p:stCondLst>
                                        </p:cTn>
                                        <p:tgtEl>
                                          <p:spTgt spid="132"/>
                                        </p:tgtEl>
                                        <p:attrNameLst>
                                          <p:attrName>style.visibility</p:attrName>
                                        </p:attrNameLst>
                                      </p:cBhvr>
                                      <p:to>
                                        <p:strVal val="visible"/>
                                      </p:to>
                                    </p:set>
                                    <p:animEffect transition="in" filter="fade">
                                      <p:cBhvr>
                                        <p:cTn id="41"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AF92E-DCA3-1117-2E4E-0E8D568DFB2B}"/>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3" name="Title 2">
            <a:extLst>
              <a:ext uri="{FF2B5EF4-FFF2-40B4-BE49-F238E27FC236}">
                <a16:creationId xmlns:a16="http://schemas.microsoft.com/office/drawing/2014/main" id="{D69B1FA0-BC1F-FBB2-662A-CA6A8734F5ED}"/>
              </a:ext>
            </a:extLst>
          </p:cNvPr>
          <p:cNvSpPr>
            <a:spLocks noGrp="1"/>
          </p:cNvSpPr>
          <p:nvPr>
            <p:ph type="title"/>
          </p:nvPr>
        </p:nvSpPr>
        <p:spPr/>
        <p:txBody>
          <a:bodyPr/>
          <a:lstStyle/>
          <a:p>
            <a:r>
              <a:rPr lang="en-US" dirty="0"/>
              <a:t>We can solve GPM</a:t>
            </a:r>
          </a:p>
        </p:txBody>
      </p:sp>
      <p:sp>
        <p:nvSpPr>
          <p:cNvPr id="4" name="Text Placeholder 3">
            <a:extLst>
              <a:ext uri="{FF2B5EF4-FFF2-40B4-BE49-F238E27FC236}">
                <a16:creationId xmlns:a16="http://schemas.microsoft.com/office/drawing/2014/main" id="{43B01A6E-F44C-357F-C2D5-FFC05B01C3D2}"/>
              </a:ext>
            </a:extLst>
          </p:cNvPr>
          <p:cNvSpPr>
            <a:spLocks noGrp="1"/>
          </p:cNvSpPr>
          <p:nvPr>
            <p:ph type="body" sz="quarter" idx="10"/>
          </p:nvPr>
        </p:nvSpPr>
        <p:spPr/>
        <p:txBody>
          <a:bodyPr/>
          <a:lstStyle/>
          <a:p>
            <a:r>
              <a:rPr lang="en-US" u="sng" dirty="0"/>
              <a:t>For classical circuits</a:t>
            </a:r>
            <a:r>
              <a:rPr lang="en-US" dirty="0"/>
              <a:t>: </a:t>
            </a:r>
          </a:p>
          <a:p>
            <a:r>
              <a:rPr lang="en-US" dirty="0"/>
              <a:t>with an </a:t>
            </a:r>
            <a:r>
              <a:rPr lang="en-US" dirty="0">
                <a:latin typeface="Cambria Math" panose="02040503050406030204" pitchFamily="18" charset="0"/>
                <a:ea typeface="Cambria Math" panose="02040503050406030204" pitchFamily="18" charset="0"/>
              </a:rPr>
              <a:t>NP</a:t>
            </a:r>
            <a:r>
              <a:rPr lang="en-US" dirty="0"/>
              <a:t>-oracle (hashing trick)</a:t>
            </a:r>
          </a:p>
          <a:p>
            <a:endParaRPr lang="en-US" dirty="0"/>
          </a:p>
          <a:p>
            <a:r>
              <a:rPr lang="en-US" u="sng" dirty="0"/>
              <a:t>For quantum circuits</a:t>
            </a:r>
            <a:r>
              <a:rPr lang="en-US" dirty="0"/>
              <a:t>:</a:t>
            </a:r>
          </a:p>
          <a:p>
            <a:r>
              <a:rPr lang="en-US" dirty="0"/>
              <a:t>using </a:t>
            </a:r>
            <a:r>
              <a:rPr lang="en-US" dirty="0" err="1"/>
              <a:t>postselection</a:t>
            </a:r>
            <a:endParaRPr lang="en-US" dirty="0"/>
          </a:p>
        </p:txBody>
      </p:sp>
      <p:pic>
        <p:nvPicPr>
          <p:cNvPr id="6" name="Picture 5">
            <a:extLst>
              <a:ext uri="{FF2B5EF4-FFF2-40B4-BE49-F238E27FC236}">
                <a16:creationId xmlns:a16="http://schemas.microsoft.com/office/drawing/2014/main" id="{1F5D933A-8B36-3522-989F-364116078B8B}"/>
              </a:ext>
            </a:extLst>
          </p:cNvPr>
          <p:cNvPicPr>
            <a:picLocks noChangeAspect="1"/>
          </p:cNvPicPr>
          <p:nvPr/>
        </p:nvPicPr>
        <p:blipFill>
          <a:blip r:embed="rId3"/>
          <a:srcRect/>
          <a:stretch/>
        </p:blipFill>
        <p:spPr>
          <a:xfrm>
            <a:off x="9099550" y="3781379"/>
            <a:ext cx="3175000" cy="3175000"/>
          </a:xfrm>
          <a:prstGeom prst="rect">
            <a:avLst/>
          </a:prstGeom>
        </p:spPr>
      </p:pic>
    </p:spTree>
    <p:extLst>
      <p:ext uri="{BB962C8B-B14F-4D97-AF65-F5344CB8AC3E}">
        <p14:creationId xmlns:p14="http://schemas.microsoft.com/office/powerpoint/2010/main" val="110178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9040D5-77F3-936B-3B74-12407DE26C41}"/>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4" name="Title 3">
            <a:extLst>
              <a:ext uri="{FF2B5EF4-FFF2-40B4-BE49-F238E27FC236}">
                <a16:creationId xmlns:a16="http://schemas.microsoft.com/office/drawing/2014/main" id="{A4257DF5-573C-DF07-7A95-DFF7511B418A}"/>
              </a:ext>
            </a:extLst>
          </p:cNvPr>
          <p:cNvSpPr>
            <a:spLocks noGrp="1"/>
          </p:cNvSpPr>
          <p:nvPr>
            <p:ph type="title"/>
          </p:nvPr>
        </p:nvSpPr>
        <p:spPr>
          <a:xfrm>
            <a:off x="896828" y="573503"/>
            <a:ext cx="11161821" cy="1369591"/>
          </a:xfrm>
        </p:spPr>
        <p:txBody>
          <a:bodyPr/>
          <a:lstStyle/>
          <a:p>
            <a:r>
              <a:rPr lang="en-US" sz="5600" dirty="0"/>
              <a:t>We need randomness!</a:t>
            </a:r>
          </a:p>
        </p:txBody>
      </p:sp>
      <p:pic>
        <p:nvPicPr>
          <p:cNvPr id="12" name="Picture 11" descr="A cartoon character looking through a telescope&#10;&#10;Description automatically generated">
            <a:extLst>
              <a:ext uri="{FF2B5EF4-FFF2-40B4-BE49-F238E27FC236}">
                <a16:creationId xmlns:a16="http://schemas.microsoft.com/office/drawing/2014/main" id="{17B6CB60-AC29-EBDF-6F49-0DB162EB7379}"/>
              </a:ext>
            </a:extLst>
          </p:cNvPr>
          <p:cNvPicPr>
            <a:picLocks noChangeAspect="1"/>
          </p:cNvPicPr>
          <p:nvPr/>
        </p:nvPicPr>
        <p:blipFill>
          <a:blip r:embed="rId3"/>
          <a:stretch>
            <a:fillRect/>
          </a:stretch>
        </p:blipFill>
        <p:spPr>
          <a:xfrm>
            <a:off x="711966" y="3098055"/>
            <a:ext cx="4329168" cy="2886112"/>
          </a:xfrm>
          <a:prstGeom prst="rect">
            <a:avLst/>
          </a:prstGeom>
        </p:spPr>
      </p:pic>
      <p:pic>
        <p:nvPicPr>
          <p:cNvPr id="16" name="Picture 15">
            <a:extLst>
              <a:ext uri="{FF2B5EF4-FFF2-40B4-BE49-F238E27FC236}">
                <a16:creationId xmlns:a16="http://schemas.microsoft.com/office/drawing/2014/main" id="{1A81603F-6219-3CD2-B8D7-8BFC60FC1987}"/>
              </a:ext>
            </a:extLst>
          </p:cNvPr>
          <p:cNvPicPr>
            <a:picLocks noChangeAspect="1"/>
          </p:cNvPicPr>
          <p:nvPr/>
        </p:nvPicPr>
        <p:blipFill>
          <a:blip r:embed="rId4"/>
          <a:srcRect/>
          <a:stretch/>
        </p:blipFill>
        <p:spPr>
          <a:xfrm>
            <a:off x="6902658" y="3276468"/>
            <a:ext cx="4329167" cy="2886112"/>
          </a:xfrm>
          <a:prstGeom prst="rect">
            <a:avLst/>
          </a:prstGeom>
        </p:spPr>
      </p:pic>
      <p:sp>
        <p:nvSpPr>
          <p:cNvPr id="17" name="TextBox 16">
            <a:extLst>
              <a:ext uri="{FF2B5EF4-FFF2-40B4-BE49-F238E27FC236}">
                <a16:creationId xmlns:a16="http://schemas.microsoft.com/office/drawing/2014/main" id="{D5861EFE-A98D-A8D8-D326-196D44EFDAC5}"/>
              </a:ext>
            </a:extLst>
          </p:cNvPr>
          <p:cNvSpPr txBox="1"/>
          <p:nvPr/>
        </p:nvSpPr>
        <p:spPr>
          <a:xfrm>
            <a:off x="528792" y="2753248"/>
            <a:ext cx="4695516" cy="523220"/>
          </a:xfrm>
          <a:prstGeom prst="rect">
            <a:avLst/>
          </a:prstGeom>
          <a:noFill/>
        </p:spPr>
        <p:txBody>
          <a:bodyPr wrap="none" rtlCol="0">
            <a:spAutoFit/>
          </a:bodyPr>
          <a:lstStyle/>
          <a:p>
            <a:r>
              <a:rPr lang="en-US" sz="2800" dirty="0">
                <a:solidFill>
                  <a:srgbClr val="5B6A5E"/>
                </a:solidFill>
                <a:latin typeface="Courier New" panose="02070309020205020404" pitchFamily="49" charset="0"/>
                <a:cs typeface="Courier New" panose="02070309020205020404" pitchFamily="49" charset="0"/>
              </a:rPr>
              <a:t>Randomized Algorithms</a:t>
            </a:r>
          </a:p>
        </p:txBody>
      </p:sp>
      <p:sp>
        <p:nvSpPr>
          <p:cNvPr id="18" name="TextBox 17">
            <a:extLst>
              <a:ext uri="{FF2B5EF4-FFF2-40B4-BE49-F238E27FC236}">
                <a16:creationId xmlns:a16="http://schemas.microsoft.com/office/drawing/2014/main" id="{543C3DF7-3979-8CF8-459A-51FB4C18E9F7}"/>
              </a:ext>
            </a:extLst>
          </p:cNvPr>
          <p:cNvSpPr txBox="1"/>
          <p:nvPr/>
        </p:nvSpPr>
        <p:spPr>
          <a:xfrm>
            <a:off x="7686095" y="2753248"/>
            <a:ext cx="2762295" cy="523220"/>
          </a:xfrm>
          <a:prstGeom prst="rect">
            <a:avLst/>
          </a:prstGeom>
          <a:noFill/>
        </p:spPr>
        <p:txBody>
          <a:bodyPr wrap="none" rtlCol="0">
            <a:spAutoFit/>
          </a:bodyPr>
          <a:lstStyle/>
          <a:p>
            <a:r>
              <a:rPr lang="en-US" sz="2800" dirty="0">
                <a:solidFill>
                  <a:srgbClr val="5B6A5E"/>
                </a:solidFill>
                <a:latin typeface="Courier New" panose="02070309020205020404" pitchFamily="49" charset="0"/>
                <a:cs typeface="Courier New" panose="02070309020205020404" pitchFamily="49" charset="0"/>
              </a:rPr>
              <a:t>Cryptography</a:t>
            </a:r>
          </a:p>
        </p:txBody>
      </p:sp>
    </p:spTree>
    <p:extLst>
      <p:ext uri="{BB962C8B-B14F-4D97-AF65-F5344CB8AC3E}">
        <p14:creationId xmlns:p14="http://schemas.microsoft.com/office/powerpoint/2010/main" val="399368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B9FAA1-E480-86FF-6D83-F62294E16DBB}"/>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3" name="Title 2">
            <a:extLst>
              <a:ext uri="{FF2B5EF4-FFF2-40B4-BE49-F238E27FC236}">
                <a16:creationId xmlns:a16="http://schemas.microsoft.com/office/drawing/2014/main" id="{42148F4B-9AAB-931E-F025-E6818673813C}"/>
              </a:ext>
            </a:extLst>
          </p:cNvPr>
          <p:cNvSpPr>
            <a:spLocks noGrp="1"/>
          </p:cNvSpPr>
          <p:nvPr>
            <p:ph type="title"/>
          </p:nvPr>
        </p:nvSpPr>
        <p:spPr>
          <a:xfrm>
            <a:off x="886246" y="573503"/>
            <a:ext cx="10156826" cy="1369591"/>
          </a:xfrm>
        </p:spPr>
        <p:txBody>
          <a:bodyPr/>
          <a:lstStyle/>
          <a:p>
            <a:r>
              <a:rPr lang="en-US" dirty="0"/>
              <a:t>Quantum GPM solving</a:t>
            </a:r>
          </a:p>
        </p:txBody>
      </p:sp>
      <p:pic>
        <p:nvPicPr>
          <p:cNvPr id="7" name="Picture 6">
            <a:extLst>
              <a:ext uri="{FF2B5EF4-FFF2-40B4-BE49-F238E27FC236}">
                <a16:creationId xmlns:a16="http://schemas.microsoft.com/office/drawing/2014/main" id="{0D8C1810-5EFE-684B-3EED-CD7B18F059C3}"/>
              </a:ext>
            </a:extLst>
          </p:cNvPr>
          <p:cNvPicPr>
            <a:picLocks noChangeAspect="1"/>
          </p:cNvPicPr>
          <p:nvPr/>
        </p:nvPicPr>
        <p:blipFill>
          <a:blip r:embed="rId3"/>
          <a:srcRect/>
          <a:stretch/>
        </p:blipFill>
        <p:spPr>
          <a:xfrm>
            <a:off x="9099550" y="3781379"/>
            <a:ext cx="3175000" cy="3175000"/>
          </a:xfrm>
          <a:prstGeom prst="rect">
            <a:avLst/>
          </a:prstGeom>
        </p:spPr>
      </p:pic>
      <p:pic>
        <p:nvPicPr>
          <p:cNvPr id="4" name="Picture 3">
            <a:extLst>
              <a:ext uri="{FF2B5EF4-FFF2-40B4-BE49-F238E27FC236}">
                <a16:creationId xmlns:a16="http://schemas.microsoft.com/office/drawing/2014/main" id="{ECA79229-4347-519E-A772-2E10FCCA0B6D}"/>
              </a:ext>
            </a:extLst>
          </p:cNvPr>
          <p:cNvPicPr>
            <a:picLocks noChangeAspect="1"/>
          </p:cNvPicPr>
          <p:nvPr/>
        </p:nvPicPr>
        <p:blipFill>
          <a:blip r:embed="rId4"/>
          <a:stretch>
            <a:fillRect/>
          </a:stretch>
        </p:blipFill>
        <p:spPr>
          <a:xfrm>
            <a:off x="6970608" y="1409416"/>
            <a:ext cx="3175000" cy="3175000"/>
          </a:xfrm>
          <a:prstGeom prst="rect">
            <a:avLst/>
          </a:prstGeom>
        </p:spPr>
      </p:pic>
      <p:pic>
        <p:nvPicPr>
          <p:cNvPr id="5" name="Picture 4">
            <a:extLst>
              <a:ext uri="{FF2B5EF4-FFF2-40B4-BE49-F238E27FC236}">
                <a16:creationId xmlns:a16="http://schemas.microsoft.com/office/drawing/2014/main" id="{84055F47-D889-15E0-115A-DF4AD3836642}"/>
              </a:ext>
            </a:extLst>
          </p:cNvPr>
          <p:cNvPicPr>
            <a:picLocks noChangeAspect="1"/>
          </p:cNvPicPr>
          <p:nvPr/>
        </p:nvPicPr>
        <p:blipFill>
          <a:blip r:embed="rId5"/>
          <a:stretch>
            <a:fillRect/>
          </a:stretch>
        </p:blipFill>
        <p:spPr>
          <a:xfrm>
            <a:off x="594784" y="1409416"/>
            <a:ext cx="3175000" cy="3175000"/>
          </a:xfrm>
          <a:prstGeom prst="rect">
            <a:avLst/>
          </a:prstGeom>
        </p:spPr>
      </p:pic>
      <p:pic>
        <p:nvPicPr>
          <p:cNvPr id="6" name="Picture 5">
            <a:extLst>
              <a:ext uri="{FF2B5EF4-FFF2-40B4-BE49-F238E27FC236}">
                <a16:creationId xmlns:a16="http://schemas.microsoft.com/office/drawing/2014/main" id="{CB999253-8FC0-4EF5-0922-287E99351F1E}"/>
              </a:ext>
            </a:extLst>
          </p:cNvPr>
          <p:cNvPicPr>
            <a:picLocks noChangeAspect="1"/>
          </p:cNvPicPr>
          <p:nvPr/>
        </p:nvPicPr>
        <p:blipFill>
          <a:blip r:embed="rId6"/>
          <a:stretch>
            <a:fillRect/>
          </a:stretch>
        </p:blipFill>
        <p:spPr>
          <a:xfrm>
            <a:off x="3769784" y="1409416"/>
            <a:ext cx="3175000" cy="3175000"/>
          </a:xfrm>
          <a:prstGeom prst="rect">
            <a:avLst/>
          </a:prstGeom>
        </p:spPr>
      </p:pic>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5FD3E4D6-6988-F4A2-5CE0-2CCE3620F0B7}"/>
                  </a:ext>
                </a:extLst>
              </p14:cNvPr>
              <p14:cNvContentPartPr/>
              <p14:nvPr/>
            </p14:nvContentPartPr>
            <p14:xfrm>
              <a:off x="2845813" y="3165333"/>
              <a:ext cx="1243800" cy="384480"/>
            </p14:xfrm>
          </p:contentPart>
        </mc:Choice>
        <mc:Fallback xmlns="">
          <p:pic>
            <p:nvPicPr>
              <p:cNvPr id="10" name="Ink 9">
                <a:extLst>
                  <a:ext uri="{FF2B5EF4-FFF2-40B4-BE49-F238E27FC236}">
                    <a16:creationId xmlns:a16="http://schemas.microsoft.com/office/drawing/2014/main" id="{5FD3E4D6-6988-F4A2-5CE0-2CCE3620F0B7}"/>
                  </a:ext>
                </a:extLst>
              </p:cNvPr>
              <p:cNvPicPr/>
              <p:nvPr/>
            </p:nvPicPr>
            <p:blipFill>
              <a:blip r:embed="rId8"/>
              <a:stretch>
                <a:fillRect/>
              </a:stretch>
            </p:blipFill>
            <p:spPr>
              <a:xfrm>
                <a:off x="2814853" y="3134373"/>
                <a:ext cx="130500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7CC7317-75EE-9816-3880-97259E6DB842}"/>
                  </a:ext>
                </a:extLst>
              </p14:cNvPr>
              <p14:cNvContentPartPr/>
              <p14:nvPr/>
            </p14:nvContentPartPr>
            <p14:xfrm>
              <a:off x="6084013" y="3096573"/>
              <a:ext cx="1302120" cy="296640"/>
            </p14:xfrm>
          </p:contentPart>
        </mc:Choice>
        <mc:Fallback xmlns="">
          <p:pic>
            <p:nvPicPr>
              <p:cNvPr id="13" name="Ink 12">
                <a:extLst>
                  <a:ext uri="{FF2B5EF4-FFF2-40B4-BE49-F238E27FC236}">
                    <a16:creationId xmlns:a16="http://schemas.microsoft.com/office/drawing/2014/main" id="{B7CC7317-75EE-9816-3880-97259E6DB842}"/>
                  </a:ext>
                </a:extLst>
              </p:cNvPr>
              <p:cNvPicPr/>
              <p:nvPr/>
            </p:nvPicPr>
            <p:blipFill>
              <a:blip r:embed="rId10"/>
              <a:stretch>
                <a:fillRect/>
              </a:stretch>
            </p:blipFill>
            <p:spPr>
              <a:xfrm>
                <a:off x="6053053" y="3065613"/>
                <a:ext cx="13633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7B03DD4D-2EB4-2FCB-C6AA-17AF91F82BD1}"/>
                  </a:ext>
                </a:extLst>
              </p14:cNvPr>
              <p14:cNvContentPartPr/>
              <p14:nvPr/>
            </p14:nvContentPartPr>
            <p14:xfrm>
              <a:off x="2157853" y="3800373"/>
              <a:ext cx="1947600" cy="1735920"/>
            </p14:xfrm>
          </p:contentPart>
        </mc:Choice>
        <mc:Fallback xmlns="">
          <p:pic>
            <p:nvPicPr>
              <p:cNvPr id="37" name="Ink 36">
                <a:extLst>
                  <a:ext uri="{FF2B5EF4-FFF2-40B4-BE49-F238E27FC236}">
                    <a16:creationId xmlns:a16="http://schemas.microsoft.com/office/drawing/2014/main" id="{7B03DD4D-2EB4-2FCB-C6AA-17AF91F82BD1}"/>
                  </a:ext>
                </a:extLst>
              </p:cNvPr>
              <p:cNvPicPr/>
              <p:nvPr/>
            </p:nvPicPr>
            <p:blipFill>
              <a:blip r:embed="rId12"/>
              <a:stretch>
                <a:fillRect/>
              </a:stretch>
            </p:blipFill>
            <p:spPr>
              <a:xfrm>
                <a:off x="2126899" y="3769419"/>
                <a:ext cx="2008789" cy="179710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6" name="Ink 45">
                <a:extLst>
                  <a:ext uri="{FF2B5EF4-FFF2-40B4-BE49-F238E27FC236}">
                    <a16:creationId xmlns:a16="http://schemas.microsoft.com/office/drawing/2014/main" id="{B6F15692-36ED-CF63-CE8C-8C5F6E2CE702}"/>
                  </a:ext>
                </a:extLst>
              </p14:cNvPr>
              <p14:cNvContentPartPr/>
              <p14:nvPr/>
            </p14:nvContentPartPr>
            <p14:xfrm>
              <a:off x="6316933" y="3594093"/>
              <a:ext cx="725760" cy="1209960"/>
            </p14:xfrm>
          </p:contentPart>
        </mc:Choice>
        <mc:Fallback xmlns="">
          <p:pic>
            <p:nvPicPr>
              <p:cNvPr id="46" name="Ink 45">
                <a:extLst>
                  <a:ext uri="{FF2B5EF4-FFF2-40B4-BE49-F238E27FC236}">
                    <a16:creationId xmlns:a16="http://schemas.microsoft.com/office/drawing/2014/main" id="{B6F15692-36ED-CF63-CE8C-8C5F6E2CE702}"/>
                  </a:ext>
                </a:extLst>
              </p:cNvPr>
              <p:cNvPicPr/>
              <p:nvPr/>
            </p:nvPicPr>
            <p:blipFill>
              <a:blip r:embed="rId14"/>
              <a:stretch>
                <a:fillRect/>
              </a:stretch>
            </p:blipFill>
            <p:spPr>
              <a:xfrm>
                <a:off x="6285973" y="3563133"/>
                <a:ext cx="786960" cy="1271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7" name="Ink 56">
                <a:extLst>
                  <a:ext uri="{FF2B5EF4-FFF2-40B4-BE49-F238E27FC236}">
                    <a16:creationId xmlns:a16="http://schemas.microsoft.com/office/drawing/2014/main" id="{D19607B7-39D3-7C0D-361C-69440FDD5254}"/>
                  </a:ext>
                </a:extLst>
              </p14:cNvPr>
              <p14:cNvContentPartPr/>
              <p14:nvPr/>
            </p14:nvContentPartPr>
            <p14:xfrm>
              <a:off x="6496933" y="4790013"/>
              <a:ext cx="894600" cy="379080"/>
            </p14:xfrm>
          </p:contentPart>
        </mc:Choice>
        <mc:Fallback xmlns="">
          <p:pic>
            <p:nvPicPr>
              <p:cNvPr id="57" name="Ink 56">
                <a:extLst>
                  <a:ext uri="{FF2B5EF4-FFF2-40B4-BE49-F238E27FC236}">
                    <a16:creationId xmlns:a16="http://schemas.microsoft.com/office/drawing/2014/main" id="{D19607B7-39D3-7C0D-361C-69440FDD5254}"/>
                  </a:ext>
                </a:extLst>
              </p:cNvPr>
              <p:cNvPicPr/>
              <p:nvPr/>
            </p:nvPicPr>
            <p:blipFill>
              <a:blip r:embed="rId16"/>
              <a:stretch>
                <a:fillRect/>
              </a:stretch>
            </p:blipFill>
            <p:spPr>
              <a:xfrm>
                <a:off x="6465985" y="4759053"/>
                <a:ext cx="955775"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1" name="Ink 60">
                <a:extLst>
                  <a:ext uri="{FF2B5EF4-FFF2-40B4-BE49-F238E27FC236}">
                    <a16:creationId xmlns:a16="http://schemas.microsoft.com/office/drawing/2014/main" id="{E530FA40-E965-C722-15BA-F44726250640}"/>
                  </a:ext>
                </a:extLst>
              </p14:cNvPr>
              <p14:cNvContentPartPr/>
              <p14:nvPr/>
            </p14:nvContentPartPr>
            <p14:xfrm>
              <a:off x="5914813" y="4530453"/>
              <a:ext cx="328680" cy="201600"/>
            </p14:xfrm>
          </p:contentPart>
        </mc:Choice>
        <mc:Fallback xmlns="">
          <p:pic>
            <p:nvPicPr>
              <p:cNvPr id="61" name="Ink 60">
                <a:extLst>
                  <a:ext uri="{FF2B5EF4-FFF2-40B4-BE49-F238E27FC236}">
                    <a16:creationId xmlns:a16="http://schemas.microsoft.com/office/drawing/2014/main" id="{E530FA40-E965-C722-15BA-F44726250640}"/>
                  </a:ext>
                </a:extLst>
              </p:cNvPr>
              <p:cNvPicPr/>
              <p:nvPr/>
            </p:nvPicPr>
            <p:blipFill>
              <a:blip r:embed="rId18"/>
              <a:stretch>
                <a:fillRect/>
              </a:stretch>
            </p:blipFill>
            <p:spPr>
              <a:xfrm>
                <a:off x="5883819" y="4499438"/>
                <a:ext cx="389947" cy="26290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 name="Ink 61">
                <a:extLst>
                  <a:ext uri="{FF2B5EF4-FFF2-40B4-BE49-F238E27FC236}">
                    <a16:creationId xmlns:a16="http://schemas.microsoft.com/office/drawing/2014/main" id="{0A70FAF1-8432-5170-7C78-6E6E22D072E7}"/>
                  </a:ext>
                </a:extLst>
              </p14:cNvPr>
              <p14:cNvContentPartPr/>
              <p14:nvPr/>
            </p14:nvContentPartPr>
            <p14:xfrm>
              <a:off x="6015253" y="5070453"/>
              <a:ext cx="185400" cy="169560"/>
            </p14:xfrm>
          </p:contentPart>
        </mc:Choice>
        <mc:Fallback xmlns="">
          <p:pic>
            <p:nvPicPr>
              <p:cNvPr id="62" name="Ink 61">
                <a:extLst>
                  <a:ext uri="{FF2B5EF4-FFF2-40B4-BE49-F238E27FC236}">
                    <a16:creationId xmlns:a16="http://schemas.microsoft.com/office/drawing/2014/main" id="{0A70FAF1-8432-5170-7C78-6E6E22D072E7}"/>
                  </a:ext>
                </a:extLst>
              </p:cNvPr>
              <p:cNvPicPr/>
              <p:nvPr/>
            </p:nvPicPr>
            <p:blipFill>
              <a:blip r:embed="rId20"/>
              <a:stretch>
                <a:fillRect/>
              </a:stretch>
            </p:blipFill>
            <p:spPr>
              <a:xfrm>
                <a:off x="5984293" y="5039493"/>
                <a:ext cx="2466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57186990-BD94-4DCE-20B8-4B62EED4FA19}"/>
                  </a:ext>
                </a:extLst>
              </p14:cNvPr>
              <p14:cNvContentPartPr/>
              <p14:nvPr/>
            </p14:nvContentPartPr>
            <p14:xfrm>
              <a:off x="5089333" y="4520013"/>
              <a:ext cx="4239000" cy="1725480"/>
            </p14:xfrm>
          </p:contentPart>
        </mc:Choice>
        <mc:Fallback xmlns="">
          <p:pic>
            <p:nvPicPr>
              <p:cNvPr id="12" name="Ink 11">
                <a:extLst>
                  <a:ext uri="{FF2B5EF4-FFF2-40B4-BE49-F238E27FC236}">
                    <a16:creationId xmlns:a16="http://schemas.microsoft.com/office/drawing/2014/main" id="{57186990-BD94-4DCE-20B8-4B62EED4FA19}"/>
                  </a:ext>
                </a:extLst>
              </p:cNvPr>
              <p:cNvPicPr/>
              <p:nvPr/>
            </p:nvPicPr>
            <p:blipFill>
              <a:blip r:embed="rId22"/>
              <a:stretch>
                <a:fillRect/>
              </a:stretch>
            </p:blipFill>
            <p:spPr>
              <a:xfrm>
                <a:off x="5058733" y="4489413"/>
                <a:ext cx="4300200" cy="1786680"/>
              </a:xfrm>
              <a:prstGeom prst="rect">
                <a:avLst/>
              </a:prstGeom>
            </p:spPr>
          </p:pic>
        </mc:Fallback>
      </mc:AlternateContent>
    </p:spTree>
    <p:extLst>
      <p:ext uri="{BB962C8B-B14F-4D97-AF65-F5344CB8AC3E}">
        <p14:creationId xmlns:p14="http://schemas.microsoft.com/office/powerpoint/2010/main" val="85698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0836A6-A411-AE10-52F9-3AA68F38CA29}"/>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3" name="Title 2">
            <a:extLst>
              <a:ext uri="{FF2B5EF4-FFF2-40B4-BE49-F238E27FC236}">
                <a16:creationId xmlns:a16="http://schemas.microsoft.com/office/drawing/2014/main" id="{46E03989-E4BB-8922-96E2-7700D94830E6}"/>
              </a:ext>
            </a:extLst>
          </p:cNvPr>
          <p:cNvSpPr>
            <a:spLocks noGrp="1"/>
          </p:cNvSpPr>
          <p:nvPr>
            <p:ph type="title"/>
          </p:nvPr>
        </p:nvSpPr>
        <p:spPr/>
        <p:txBody>
          <a:bodyPr/>
          <a:lstStyle/>
          <a:p>
            <a:r>
              <a:rPr lang="en-US" dirty="0"/>
              <a:t>Final result</a:t>
            </a:r>
          </a:p>
        </p:txBody>
      </p:sp>
      <p:sp>
        <p:nvSpPr>
          <p:cNvPr id="4" name="Text Placeholder 3">
            <a:extLst>
              <a:ext uri="{FF2B5EF4-FFF2-40B4-BE49-F238E27FC236}">
                <a16:creationId xmlns:a16="http://schemas.microsoft.com/office/drawing/2014/main" id="{66603D08-E65B-90FD-441A-781C040DB0DB}"/>
              </a:ext>
            </a:extLst>
          </p:cNvPr>
          <p:cNvSpPr>
            <a:spLocks noGrp="1"/>
          </p:cNvSpPr>
          <p:nvPr>
            <p:ph type="body" sz="quarter" idx="10"/>
          </p:nvPr>
        </p:nvSpPr>
        <p:spPr>
          <a:xfrm>
            <a:off x="950720" y="3672642"/>
            <a:ext cx="10655931" cy="4228684"/>
          </a:xfrm>
        </p:spPr>
        <p:txBody>
          <a:bodyPr/>
          <a:lstStyle/>
          <a:p>
            <a:r>
              <a:rPr lang="en-US" u="sng" dirty="0"/>
              <a:t>Theorem</a:t>
            </a:r>
            <a:r>
              <a:rPr lang="en-US" dirty="0"/>
              <a:t>: If </a:t>
            </a:r>
            <a:r>
              <a:rPr lang="en-US" dirty="0">
                <a:latin typeface="Cambria Math" panose="02040503050406030204" pitchFamily="18" charset="0"/>
                <a:ea typeface="Cambria Math" panose="02040503050406030204" pitchFamily="18" charset="0"/>
              </a:rPr>
              <a:t>f</a:t>
            </a:r>
            <a:r>
              <a:rPr lang="en-US" dirty="0"/>
              <a:t> is hard for (</a:t>
            </a:r>
            <a:r>
              <a:rPr lang="en-US" dirty="0">
                <a:latin typeface="+mn-lt"/>
                <a:ea typeface="Cambria Math" panose="02040503050406030204" pitchFamily="18" charset="0"/>
              </a:rPr>
              <a:t>nondeterministic/</a:t>
            </a:r>
            <a:r>
              <a:rPr lang="en-US" dirty="0" err="1"/>
              <a:t>postselecting</a:t>
            </a:r>
            <a:r>
              <a:rPr lang="en-US" dirty="0"/>
              <a:t> quantum) circuits, then </a:t>
            </a:r>
            <a:r>
              <a:rPr lang="en-US" dirty="0">
                <a:latin typeface="Cambria Math" panose="02040503050406030204" pitchFamily="18" charset="0"/>
                <a:ea typeface="Cambria Math" panose="02040503050406030204" pitchFamily="18" charset="0"/>
              </a:rPr>
              <a:t>h</a:t>
            </a:r>
            <a:r>
              <a:rPr lang="en-US" dirty="0"/>
              <a:t> is an extractor for (classical/quantum) samplable sources.</a:t>
            </a:r>
          </a:p>
        </p:txBody>
      </p:sp>
      <mc:AlternateContent xmlns:mc="http://schemas.openxmlformats.org/markup-compatibility/2006">
        <mc:Choice xmlns:p14="http://schemas.microsoft.com/office/powerpoint/2010/main" Requires="p14">
          <p:contentPart p14:bwMode="auto" r:id="rId3">
            <p14:nvContentPartPr>
              <p14:cNvPr id="30" name="Ink 29">
                <a:extLst>
                  <a:ext uri="{FF2B5EF4-FFF2-40B4-BE49-F238E27FC236}">
                    <a16:creationId xmlns:a16="http://schemas.microsoft.com/office/drawing/2014/main" id="{DB0670BB-426E-A03B-8B4A-0A89314E8A37}"/>
                  </a:ext>
                </a:extLst>
              </p14:cNvPr>
              <p14:cNvContentPartPr/>
              <p14:nvPr/>
            </p14:nvContentPartPr>
            <p14:xfrm>
              <a:off x="8121330" y="190283"/>
              <a:ext cx="2095920" cy="830520"/>
            </p14:xfrm>
          </p:contentPart>
        </mc:Choice>
        <mc:Fallback>
          <p:pic>
            <p:nvPicPr>
              <p:cNvPr id="30" name="Ink 29">
                <a:extLst>
                  <a:ext uri="{FF2B5EF4-FFF2-40B4-BE49-F238E27FC236}">
                    <a16:creationId xmlns:a16="http://schemas.microsoft.com/office/drawing/2014/main" id="{DB0670BB-426E-A03B-8B4A-0A89314E8A37}"/>
                  </a:ext>
                </a:extLst>
              </p:cNvPr>
              <p:cNvPicPr/>
              <p:nvPr/>
            </p:nvPicPr>
            <p:blipFill>
              <a:blip r:embed="rId4"/>
              <a:stretch>
                <a:fillRect/>
              </a:stretch>
            </p:blipFill>
            <p:spPr>
              <a:xfrm>
                <a:off x="8090370" y="159323"/>
                <a:ext cx="2157120" cy="891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2" name="Ink 41">
                <a:extLst>
                  <a:ext uri="{FF2B5EF4-FFF2-40B4-BE49-F238E27FC236}">
                    <a16:creationId xmlns:a16="http://schemas.microsoft.com/office/drawing/2014/main" id="{EA503DE1-91FA-3A68-9BB3-BF7E5394C272}"/>
                  </a:ext>
                </a:extLst>
              </p14:cNvPr>
              <p14:cNvContentPartPr/>
              <p14:nvPr/>
            </p14:nvContentPartPr>
            <p14:xfrm>
              <a:off x="10280250" y="73643"/>
              <a:ext cx="1778400" cy="802800"/>
            </p14:xfrm>
          </p:contentPart>
        </mc:Choice>
        <mc:Fallback>
          <p:pic>
            <p:nvPicPr>
              <p:cNvPr id="42" name="Ink 41">
                <a:extLst>
                  <a:ext uri="{FF2B5EF4-FFF2-40B4-BE49-F238E27FC236}">
                    <a16:creationId xmlns:a16="http://schemas.microsoft.com/office/drawing/2014/main" id="{EA503DE1-91FA-3A68-9BB3-BF7E5394C272}"/>
                  </a:ext>
                </a:extLst>
              </p:cNvPr>
              <p:cNvPicPr/>
              <p:nvPr/>
            </p:nvPicPr>
            <p:blipFill>
              <a:blip r:embed="rId6"/>
              <a:stretch>
                <a:fillRect/>
              </a:stretch>
            </p:blipFill>
            <p:spPr>
              <a:xfrm>
                <a:off x="10249284" y="42683"/>
                <a:ext cx="1839612" cy="864000"/>
              </a:xfrm>
              <a:prstGeom prst="rect">
                <a:avLst/>
              </a:prstGeom>
            </p:spPr>
          </p:pic>
        </mc:Fallback>
      </mc:AlternateContent>
      <p:pic>
        <p:nvPicPr>
          <p:cNvPr id="5" name="Picture 4">
            <a:extLst>
              <a:ext uri="{FF2B5EF4-FFF2-40B4-BE49-F238E27FC236}">
                <a16:creationId xmlns:a16="http://schemas.microsoft.com/office/drawing/2014/main" id="{BB1C17FE-EA68-75DD-0E87-201E0505490D}"/>
              </a:ext>
            </a:extLst>
          </p:cNvPr>
          <p:cNvPicPr>
            <a:picLocks noChangeAspect="1"/>
          </p:cNvPicPr>
          <p:nvPr/>
        </p:nvPicPr>
        <p:blipFill>
          <a:blip r:embed="rId7"/>
          <a:srcRect/>
          <a:stretch/>
        </p:blipFill>
        <p:spPr>
          <a:xfrm>
            <a:off x="950720" y="1299546"/>
            <a:ext cx="2153573" cy="2153573"/>
          </a:xfrm>
          <a:prstGeom prst="rect">
            <a:avLst/>
          </a:prstGeom>
        </p:spPr>
      </p:pic>
      <p:pic>
        <p:nvPicPr>
          <p:cNvPr id="6" name="Picture 5">
            <a:extLst>
              <a:ext uri="{FF2B5EF4-FFF2-40B4-BE49-F238E27FC236}">
                <a16:creationId xmlns:a16="http://schemas.microsoft.com/office/drawing/2014/main" id="{FAD7BCEE-13D4-B2D8-3FB8-023AA4C3C8EB}"/>
              </a:ext>
            </a:extLst>
          </p:cNvPr>
          <p:cNvPicPr>
            <a:picLocks noChangeAspect="1"/>
          </p:cNvPicPr>
          <p:nvPr/>
        </p:nvPicPr>
        <p:blipFill>
          <a:blip r:embed="rId8"/>
          <a:srcRect/>
          <a:stretch/>
        </p:blipFill>
        <p:spPr>
          <a:xfrm>
            <a:off x="4257778" y="1365449"/>
            <a:ext cx="2153573" cy="2153573"/>
          </a:xfrm>
          <a:prstGeom prst="rect">
            <a:avLst/>
          </a:prstGeom>
        </p:spPr>
      </p:pic>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654042DD-AC40-6A35-D223-6A63EAE8D3F0}"/>
                  </a:ext>
                </a:extLst>
              </p14:cNvPr>
              <p14:cNvContentPartPr/>
              <p14:nvPr/>
            </p14:nvContentPartPr>
            <p14:xfrm>
              <a:off x="3221480" y="2059843"/>
              <a:ext cx="919111" cy="764786"/>
            </p14:xfrm>
          </p:contentPart>
        </mc:Choice>
        <mc:Fallback>
          <p:pic>
            <p:nvPicPr>
              <p:cNvPr id="7" name="Ink 6">
                <a:extLst>
                  <a:ext uri="{FF2B5EF4-FFF2-40B4-BE49-F238E27FC236}">
                    <a16:creationId xmlns:a16="http://schemas.microsoft.com/office/drawing/2014/main" id="{654042DD-AC40-6A35-D223-6A63EAE8D3F0}"/>
                  </a:ext>
                </a:extLst>
              </p:cNvPr>
              <p:cNvPicPr/>
              <p:nvPr/>
            </p:nvPicPr>
            <p:blipFill>
              <a:blip r:embed="rId10"/>
              <a:stretch>
                <a:fillRect/>
              </a:stretch>
            </p:blipFill>
            <p:spPr>
              <a:xfrm>
                <a:off x="3190519" y="2028892"/>
                <a:ext cx="980673" cy="82596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BD22E8EC-5B28-E317-37DE-7398229F6C77}"/>
                  </a:ext>
                </a:extLst>
              </p14:cNvPr>
              <p14:cNvContentPartPr/>
              <p14:nvPr/>
            </p14:nvContentPartPr>
            <p14:xfrm>
              <a:off x="3122756" y="3008613"/>
              <a:ext cx="535320" cy="724680"/>
            </p14:xfrm>
          </p:contentPart>
        </mc:Choice>
        <mc:Fallback>
          <p:pic>
            <p:nvPicPr>
              <p:cNvPr id="10" name="Ink 9">
                <a:extLst>
                  <a:ext uri="{FF2B5EF4-FFF2-40B4-BE49-F238E27FC236}">
                    <a16:creationId xmlns:a16="http://schemas.microsoft.com/office/drawing/2014/main" id="{BD22E8EC-5B28-E317-37DE-7398229F6C77}"/>
                  </a:ext>
                </a:extLst>
              </p:cNvPr>
              <p:cNvPicPr/>
              <p:nvPr/>
            </p:nvPicPr>
            <p:blipFill>
              <a:blip r:embed="rId12"/>
              <a:stretch>
                <a:fillRect/>
              </a:stretch>
            </p:blipFill>
            <p:spPr>
              <a:xfrm>
                <a:off x="3116636" y="3002493"/>
                <a:ext cx="547560" cy="736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F91B4629-599C-6ED4-2BED-868852BD23F5}"/>
                  </a:ext>
                </a:extLst>
              </p14:cNvPr>
              <p14:cNvContentPartPr/>
              <p14:nvPr/>
            </p14:nvContentPartPr>
            <p14:xfrm>
              <a:off x="4822676" y="4999773"/>
              <a:ext cx="360" cy="360"/>
            </p14:xfrm>
          </p:contentPart>
        </mc:Choice>
        <mc:Fallback>
          <p:pic>
            <p:nvPicPr>
              <p:cNvPr id="11" name="Ink 10">
                <a:extLst>
                  <a:ext uri="{FF2B5EF4-FFF2-40B4-BE49-F238E27FC236}">
                    <a16:creationId xmlns:a16="http://schemas.microsoft.com/office/drawing/2014/main" id="{F91B4629-599C-6ED4-2BED-868852BD23F5}"/>
                  </a:ext>
                </a:extLst>
              </p:cNvPr>
              <p:cNvPicPr/>
              <p:nvPr/>
            </p:nvPicPr>
            <p:blipFill>
              <a:blip r:embed="rId14"/>
              <a:stretch>
                <a:fillRect/>
              </a:stretch>
            </p:blipFill>
            <p:spPr>
              <a:xfrm>
                <a:off x="4816556" y="499365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690A3ED8-5433-13C2-B974-6B17C6176DA0}"/>
                  </a:ext>
                </a:extLst>
              </p14:cNvPr>
              <p14:cNvContentPartPr/>
              <p14:nvPr/>
            </p14:nvContentPartPr>
            <p14:xfrm>
              <a:off x="7521596" y="265053"/>
              <a:ext cx="374760" cy="795600"/>
            </p14:xfrm>
          </p:contentPart>
        </mc:Choice>
        <mc:Fallback>
          <p:pic>
            <p:nvPicPr>
              <p:cNvPr id="13" name="Ink 12">
                <a:extLst>
                  <a:ext uri="{FF2B5EF4-FFF2-40B4-BE49-F238E27FC236}">
                    <a16:creationId xmlns:a16="http://schemas.microsoft.com/office/drawing/2014/main" id="{690A3ED8-5433-13C2-B974-6B17C6176DA0}"/>
                  </a:ext>
                </a:extLst>
              </p:cNvPr>
              <p:cNvPicPr/>
              <p:nvPr/>
            </p:nvPicPr>
            <p:blipFill>
              <a:blip r:embed="rId16"/>
              <a:stretch>
                <a:fillRect/>
              </a:stretch>
            </p:blipFill>
            <p:spPr>
              <a:xfrm>
                <a:off x="7503596" y="247413"/>
                <a:ext cx="410400" cy="831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21BC9BC9-14CD-E855-F050-4F1AE3C777E0}"/>
                  </a:ext>
                </a:extLst>
              </p14:cNvPr>
              <p14:cNvContentPartPr/>
              <p14:nvPr/>
            </p14:nvContentPartPr>
            <p14:xfrm>
              <a:off x="7521236" y="88293"/>
              <a:ext cx="15480" cy="294120"/>
            </p14:xfrm>
          </p:contentPart>
        </mc:Choice>
        <mc:Fallback>
          <p:pic>
            <p:nvPicPr>
              <p:cNvPr id="14" name="Ink 13">
                <a:extLst>
                  <a:ext uri="{FF2B5EF4-FFF2-40B4-BE49-F238E27FC236}">
                    <a16:creationId xmlns:a16="http://schemas.microsoft.com/office/drawing/2014/main" id="{21BC9BC9-14CD-E855-F050-4F1AE3C777E0}"/>
                  </a:ext>
                </a:extLst>
              </p:cNvPr>
              <p:cNvPicPr/>
              <p:nvPr/>
            </p:nvPicPr>
            <p:blipFill>
              <a:blip r:embed="rId18"/>
              <a:stretch>
                <a:fillRect/>
              </a:stretch>
            </p:blipFill>
            <p:spPr>
              <a:xfrm>
                <a:off x="7503236" y="70653"/>
                <a:ext cx="51120" cy="329760"/>
              </a:xfrm>
              <a:prstGeom prst="rect">
                <a:avLst/>
              </a:prstGeom>
            </p:spPr>
          </p:pic>
        </mc:Fallback>
      </mc:AlternateContent>
    </p:spTree>
    <p:extLst>
      <p:ext uri="{BB962C8B-B14F-4D97-AF65-F5344CB8AC3E}">
        <p14:creationId xmlns:p14="http://schemas.microsoft.com/office/powerpoint/2010/main" val="1649285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6A935E-0732-DFA6-601A-D663D08FA46D}"/>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4" name="Title 3">
            <a:extLst>
              <a:ext uri="{FF2B5EF4-FFF2-40B4-BE49-F238E27FC236}">
                <a16:creationId xmlns:a16="http://schemas.microsoft.com/office/drawing/2014/main" id="{7D974C05-5C0B-A68F-FB6A-47FE0C89761D}"/>
              </a:ext>
            </a:extLst>
          </p:cNvPr>
          <p:cNvSpPr>
            <a:spLocks noGrp="1"/>
          </p:cNvSpPr>
          <p:nvPr>
            <p:ph type="title"/>
          </p:nvPr>
        </p:nvSpPr>
        <p:spPr/>
        <p:txBody>
          <a:bodyPr/>
          <a:lstStyle/>
          <a:p>
            <a:r>
              <a:rPr lang="en-US" dirty="0"/>
              <a:t>Additional results</a:t>
            </a:r>
          </a:p>
        </p:txBody>
      </p:sp>
      <p:pic>
        <p:nvPicPr>
          <p:cNvPr id="9" name="Picture 8">
            <a:extLst>
              <a:ext uri="{FF2B5EF4-FFF2-40B4-BE49-F238E27FC236}">
                <a16:creationId xmlns:a16="http://schemas.microsoft.com/office/drawing/2014/main" id="{E2A0CC5D-0E13-9490-609E-7287622E8B7C}"/>
              </a:ext>
            </a:extLst>
          </p:cNvPr>
          <p:cNvPicPr>
            <a:picLocks noChangeAspect="1"/>
          </p:cNvPicPr>
          <p:nvPr/>
        </p:nvPicPr>
        <p:blipFill>
          <a:blip r:embed="rId3"/>
          <a:srcRect/>
          <a:stretch/>
        </p:blipFill>
        <p:spPr>
          <a:xfrm>
            <a:off x="896828" y="3474251"/>
            <a:ext cx="4817565" cy="2408782"/>
          </a:xfrm>
          <a:prstGeom prst="rect">
            <a:avLst/>
          </a:prstGeom>
        </p:spPr>
      </p:pic>
      <p:pic>
        <p:nvPicPr>
          <p:cNvPr id="11" name="Picture 10">
            <a:extLst>
              <a:ext uri="{FF2B5EF4-FFF2-40B4-BE49-F238E27FC236}">
                <a16:creationId xmlns:a16="http://schemas.microsoft.com/office/drawing/2014/main" id="{5EF755EF-2741-16D8-0A68-7A324DCABC8A}"/>
              </a:ext>
            </a:extLst>
          </p:cNvPr>
          <p:cNvPicPr>
            <a:picLocks noChangeAspect="1"/>
          </p:cNvPicPr>
          <p:nvPr/>
        </p:nvPicPr>
        <p:blipFill>
          <a:blip r:embed="rId4"/>
          <a:srcRect/>
          <a:stretch/>
        </p:blipFill>
        <p:spPr>
          <a:xfrm>
            <a:off x="6477608" y="3474251"/>
            <a:ext cx="4817565" cy="2408782"/>
          </a:xfrm>
          <a:prstGeom prst="rect">
            <a:avLst/>
          </a:prstGeom>
        </p:spPr>
      </p:pic>
      <p:sp>
        <p:nvSpPr>
          <p:cNvPr id="12" name="TextBox 11">
            <a:extLst>
              <a:ext uri="{FF2B5EF4-FFF2-40B4-BE49-F238E27FC236}">
                <a16:creationId xmlns:a16="http://schemas.microsoft.com/office/drawing/2014/main" id="{AD13FFB9-3688-049C-DE29-599ED6D4D6AC}"/>
              </a:ext>
            </a:extLst>
          </p:cNvPr>
          <p:cNvSpPr txBox="1"/>
          <p:nvPr/>
        </p:nvSpPr>
        <p:spPr>
          <a:xfrm>
            <a:off x="1280055" y="2347082"/>
            <a:ext cx="4051109" cy="523220"/>
          </a:xfrm>
          <a:prstGeom prst="rect">
            <a:avLst/>
          </a:prstGeom>
          <a:noFill/>
        </p:spPr>
        <p:txBody>
          <a:bodyPr wrap="none" rtlCol="0">
            <a:spAutoFit/>
          </a:bodyPr>
          <a:lstStyle/>
          <a:p>
            <a:pPr algn="l"/>
            <a:r>
              <a:rPr lang="en-US" sz="2800" dirty="0">
                <a:solidFill>
                  <a:srgbClr val="5B6A5E"/>
                </a:solidFill>
                <a:latin typeface="Courier New" panose="02070309020205020404" pitchFamily="49" charset="0"/>
                <a:cs typeface="Courier New" panose="02070309020205020404" pitchFamily="49" charset="0"/>
              </a:rPr>
              <a:t>Leakage-resilience</a:t>
            </a:r>
          </a:p>
        </p:txBody>
      </p:sp>
      <p:sp>
        <p:nvSpPr>
          <p:cNvPr id="13" name="TextBox 12">
            <a:extLst>
              <a:ext uri="{FF2B5EF4-FFF2-40B4-BE49-F238E27FC236}">
                <a16:creationId xmlns:a16="http://schemas.microsoft.com/office/drawing/2014/main" id="{97141382-7A8C-E7AE-C47E-C3DF44D709C2}"/>
              </a:ext>
            </a:extLst>
          </p:cNvPr>
          <p:cNvSpPr txBox="1"/>
          <p:nvPr/>
        </p:nvSpPr>
        <p:spPr>
          <a:xfrm>
            <a:off x="6109027" y="2347082"/>
            <a:ext cx="4910319" cy="523220"/>
          </a:xfrm>
          <a:prstGeom prst="rect">
            <a:avLst/>
          </a:prstGeom>
          <a:noFill/>
        </p:spPr>
        <p:txBody>
          <a:bodyPr wrap="none" rtlCol="0">
            <a:spAutoFit/>
          </a:bodyPr>
          <a:lstStyle/>
          <a:p>
            <a:pPr algn="l"/>
            <a:r>
              <a:rPr lang="en-US" sz="2800" dirty="0" err="1">
                <a:solidFill>
                  <a:srgbClr val="5B6A5E"/>
                </a:solidFill>
                <a:latin typeface="Courier New" panose="02070309020205020404" pitchFamily="49" charset="0"/>
                <a:cs typeface="Courier New" panose="02070309020205020404" pitchFamily="49" charset="0"/>
              </a:rPr>
              <a:t>Postselecting</a:t>
            </a:r>
            <a:r>
              <a:rPr lang="en-US" sz="2800" dirty="0">
                <a:solidFill>
                  <a:srgbClr val="5B6A5E"/>
                </a:solidFill>
                <a:latin typeface="Courier New" panose="02070309020205020404" pitchFamily="49" charset="0"/>
                <a:cs typeface="Courier New" panose="02070309020205020404" pitchFamily="49" charset="0"/>
              </a:rPr>
              <a:t> samplers</a:t>
            </a:r>
          </a:p>
        </p:txBody>
      </p:sp>
    </p:spTree>
    <p:extLst>
      <p:ext uri="{BB962C8B-B14F-4D97-AF65-F5344CB8AC3E}">
        <p14:creationId xmlns:p14="http://schemas.microsoft.com/office/powerpoint/2010/main" val="426172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4AAE53-5085-2EEE-C10D-2AED92DEB80D}"/>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3" name="Title 2">
            <a:extLst>
              <a:ext uri="{FF2B5EF4-FFF2-40B4-BE49-F238E27FC236}">
                <a16:creationId xmlns:a16="http://schemas.microsoft.com/office/drawing/2014/main" id="{FDDADDD5-E554-30B9-EF8E-3ED57A1CC762}"/>
              </a:ext>
            </a:extLst>
          </p:cNvPr>
          <p:cNvSpPr>
            <a:spLocks noGrp="1"/>
          </p:cNvSpPr>
          <p:nvPr>
            <p:ph type="title"/>
          </p:nvPr>
        </p:nvSpPr>
        <p:spPr/>
        <p:txBody>
          <a:bodyPr/>
          <a:lstStyle/>
          <a:p>
            <a:r>
              <a:rPr lang="en-US" dirty="0"/>
              <a:t>Open questions</a:t>
            </a:r>
          </a:p>
        </p:txBody>
      </p:sp>
      <p:sp>
        <p:nvSpPr>
          <p:cNvPr id="4" name="Text Placeholder 3">
            <a:extLst>
              <a:ext uri="{FF2B5EF4-FFF2-40B4-BE49-F238E27FC236}">
                <a16:creationId xmlns:a16="http://schemas.microsoft.com/office/drawing/2014/main" id="{B6DC182E-F1BB-7E12-D13C-B8B9832C6BA5}"/>
              </a:ext>
            </a:extLst>
          </p:cNvPr>
          <p:cNvSpPr>
            <a:spLocks noGrp="1"/>
          </p:cNvSpPr>
          <p:nvPr>
            <p:ph type="body" sz="quarter" idx="10"/>
          </p:nvPr>
        </p:nvSpPr>
        <p:spPr/>
        <p:txBody>
          <a:bodyPr>
            <a:normAutofit/>
          </a:bodyPr>
          <a:lstStyle/>
          <a:p>
            <a:r>
              <a:rPr lang="en-US" dirty="0"/>
              <a:t>1) Are our assumptions minimal?</a:t>
            </a:r>
          </a:p>
          <a:p>
            <a:r>
              <a:rPr lang="en-US" dirty="0"/>
              <a:t>2) Our error is </a:t>
            </a:r>
            <a:r>
              <a:rPr lang="en-US" dirty="0">
                <a:latin typeface="Cambria Math" panose="02040503050406030204" pitchFamily="18" charset="0"/>
                <a:ea typeface="Cambria Math" panose="02040503050406030204" pitchFamily="18" charset="0"/>
              </a:rPr>
              <a:t>1/poly</a:t>
            </a:r>
            <a:r>
              <a:rPr lang="en-US" dirty="0"/>
              <a:t>, can we get negligible?</a:t>
            </a:r>
          </a:p>
          <a:p>
            <a:r>
              <a:rPr lang="en-US" dirty="0"/>
              <a:t>3) We require </a:t>
            </a:r>
            <a:r>
              <a:rPr lang="en-US" dirty="0" err="1">
                <a:latin typeface="Cambria Math" panose="02040503050406030204" pitchFamily="18" charset="0"/>
                <a:ea typeface="Cambria Math" panose="02040503050406030204" pitchFamily="18" charset="0"/>
              </a:rPr>
              <a:t>H</a:t>
            </a:r>
            <a:r>
              <a:rPr lang="en-US" baseline="-25000" dirty="0" err="1">
                <a:latin typeface="Cambria Math" panose="02040503050406030204" pitchFamily="18" charset="0"/>
                <a:ea typeface="Cambria Math" panose="02040503050406030204" pitchFamily="18" charset="0"/>
              </a:rPr>
              <a:t>min</a:t>
            </a:r>
            <a:r>
              <a:rPr lang="en-US" dirty="0">
                <a:latin typeface="Cambria Math" panose="02040503050406030204" pitchFamily="18" charset="0"/>
                <a:ea typeface="Cambria Math" panose="02040503050406030204" pitchFamily="18" charset="0"/>
              </a:rPr>
              <a:t>(X)=</a:t>
            </a:r>
            <a:r>
              <a:rPr lang="el-GR" dirty="0">
                <a:latin typeface="Cambria Math" panose="02040503050406030204" pitchFamily="18" charset="0"/>
                <a:ea typeface="Cambria Math" panose="02040503050406030204" pitchFamily="18" charset="0"/>
              </a:rPr>
              <a:t>Ω</a:t>
            </a:r>
            <a:r>
              <a:rPr lang="en-US" dirty="0">
                <a:latin typeface="Cambria Math" panose="02040503050406030204" pitchFamily="18" charset="0"/>
                <a:ea typeface="Cambria Math" panose="02040503050406030204" pitchFamily="18" charset="0"/>
              </a:rPr>
              <a:t>(n)</a:t>
            </a:r>
            <a:r>
              <a:rPr lang="en-US" dirty="0"/>
              <a:t>, can we do better? </a:t>
            </a:r>
            <a:r>
              <a:rPr lang="en-US" dirty="0" err="1">
                <a:latin typeface="Cambria Math" panose="02040503050406030204" pitchFamily="18" charset="0"/>
                <a:ea typeface="Cambria Math" panose="02040503050406030204" pitchFamily="18" charset="0"/>
              </a:rPr>
              <a:t>H</a:t>
            </a:r>
            <a:r>
              <a:rPr lang="en-US" baseline="-25000" dirty="0" err="1">
                <a:latin typeface="Cambria Math" panose="02040503050406030204" pitchFamily="18" charset="0"/>
                <a:ea typeface="Cambria Math" panose="02040503050406030204" pitchFamily="18" charset="0"/>
              </a:rPr>
              <a:t>min</a:t>
            </a:r>
            <a:r>
              <a:rPr lang="en-US" dirty="0">
                <a:latin typeface="Cambria Math" panose="02040503050406030204" pitchFamily="18" charset="0"/>
                <a:ea typeface="Cambria Math" panose="02040503050406030204" pitchFamily="18" charset="0"/>
              </a:rPr>
              <a:t>(X)=</a:t>
            </a:r>
            <a:r>
              <a:rPr lang="en-US" dirty="0" err="1">
                <a:latin typeface="Cambria Math" panose="02040503050406030204" pitchFamily="18" charset="0"/>
                <a:ea typeface="Cambria Math" panose="02040503050406030204" pitchFamily="18" charset="0"/>
              </a:rPr>
              <a:t>log</a:t>
            </a:r>
            <a:r>
              <a:rPr lang="en-US" baseline="30000" dirty="0" err="1">
                <a:latin typeface="Cambria Math" panose="02040503050406030204" pitchFamily="18" charset="0"/>
                <a:ea typeface="Cambria Math" panose="02040503050406030204" pitchFamily="18" charset="0"/>
              </a:rPr>
              <a:t>O</a:t>
            </a:r>
            <a:r>
              <a:rPr lang="en-US" baseline="30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(n)</a:t>
            </a:r>
            <a:r>
              <a:rPr lang="en-US" dirty="0"/>
              <a:t>?</a:t>
            </a:r>
          </a:p>
          <a:p>
            <a:r>
              <a:rPr lang="en-US" dirty="0"/>
              <a:t>4) Other places we can use this technique (GPM)?</a:t>
            </a:r>
          </a:p>
        </p:txBody>
      </p:sp>
    </p:spTree>
    <p:extLst>
      <p:ext uri="{BB962C8B-B14F-4D97-AF65-F5344CB8AC3E}">
        <p14:creationId xmlns:p14="http://schemas.microsoft.com/office/powerpoint/2010/main" val="1090994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035C68-FCE2-D5A2-8C7B-C7226C3F46D7}"/>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3" name="Title 2">
            <a:extLst>
              <a:ext uri="{FF2B5EF4-FFF2-40B4-BE49-F238E27FC236}">
                <a16:creationId xmlns:a16="http://schemas.microsoft.com/office/drawing/2014/main" id="{FF8733CD-80D8-8C1D-B455-10AC65D82281}"/>
              </a:ext>
            </a:extLst>
          </p:cNvPr>
          <p:cNvSpPr>
            <a:spLocks noGrp="1"/>
          </p:cNvSpPr>
          <p:nvPr>
            <p:ph type="title"/>
          </p:nvPr>
        </p:nvSpPr>
        <p:spPr/>
        <p:txBody>
          <a:bodyPr/>
          <a:lstStyle/>
          <a:p>
            <a:r>
              <a:rPr lang="en-US" dirty="0"/>
              <a:t>Thank you!</a:t>
            </a:r>
          </a:p>
        </p:txBody>
      </p:sp>
      <p:sp>
        <p:nvSpPr>
          <p:cNvPr id="4" name="Text Placeholder 3">
            <a:extLst>
              <a:ext uri="{FF2B5EF4-FFF2-40B4-BE49-F238E27FC236}">
                <a16:creationId xmlns:a16="http://schemas.microsoft.com/office/drawing/2014/main" id="{F9C5DCA7-F155-7B38-96C5-92C8F15C2D0D}"/>
              </a:ext>
            </a:extLst>
          </p:cNvPr>
          <p:cNvSpPr>
            <a:spLocks noGrp="1"/>
          </p:cNvSpPr>
          <p:nvPr>
            <p:ph type="body" sz="quarter" idx="10"/>
          </p:nvPr>
        </p:nvSpPr>
        <p:spPr/>
        <p:txBody>
          <a:bodyPr/>
          <a:lstStyle/>
          <a:p>
            <a:r>
              <a:rPr lang="en-US" dirty="0"/>
              <a:t>Full paper available at</a:t>
            </a:r>
          </a:p>
          <a:p>
            <a:r>
              <a:rPr lang="en-US" dirty="0"/>
              <a:t>eligoldin.com</a:t>
            </a:r>
          </a:p>
        </p:txBody>
      </p:sp>
    </p:spTree>
    <p:extLst>
      <p:ext uri="{BB962C8B-B14F-4D97-AF65-F5344CB8AC3E}">
        <p14:creationId xmlns:p14="http://schemas.microsoft.com/office/powerpoint/2010/main" val="69724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85E23E1-6938-0023-7362-FDF3705B703A}"/>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6" name="Picture 5" descr="A group of objects on a black background&#10;&#10;Description automatically generated">
            <a:extLst>
              <a:ext uri="{FF2B5EF4-FFF2-40B4-BE49-F238E27FC236}">
                <a16:creationId xmlns:a16="http://schemas.microsoft.com/office/drawing/2014/main" id="{3ED4803F-140A-6CCE-A928-2061410303E0}"/>
              </a:ext>
            </a:extLst>
          </p:cNvPr>
          <p:cNvPicPr>
            <a:picLocks noChangeAspect="1"/>
          </p:cNvPicPr>
          <p:nvPr/>
        </p:nvPicPr>
        <p:blipFill>
          <a:blip r:embed="rId3"/>
          <a:stretch>
            <a:fillRect/>
          </a:stretch>
        </p:blipFill>
        <p:spPr>
          <a:xfrm>
            <a:off x="133350" y="2037688"/>
            <a:ext cx="6945714" cy="4630476"/>
          </a:xfrm>
          <a:prstGeom prst="rect">
            <a:avLst/>
          </a:prstGeom>
        </p:spPr>
      </p:pic>
      <p:pic>
        <p:nvPicPr>
          <p:cNvPr id="8" name="Picture 7" descr="A yellow circle with a black background&#10;&#10;Description automatically generated">
            <a:extLst>
              <a:ext uri="{FF2B5EF4-FFF2-40B4-BE49-F238E27FC236}">
                <a16:creationId xmlns:a16="http://schemas.microsoft.com/office/drawing/2014/main" id="{FA66AB98-616A-876A-9DE9-C2DC130F77EE}"/>
              </a:ext>
            </a:extLst>
          </p:cNvPr>
          <p:cNvPicPr>
            <a:picLocks noChangeAspect="1"/>
          </p:cNvPicPr>
          <p:nvPr/>
        </p:nvPicPr>
        <p:blipFill>
          <a:blip r:embed="rId4"/>
          <a:stretch>
            <a:fillRect/>
          </a:stretch>
        </p:blipFill>
        <p:spPr>
          <a:xfrm>
            <a:off x="6432616" y="2505075"/>
            <a:ext cx="5972861" cy="3981907"/>
          </a:xfrm>
          <a:prstGeom prst="rect">
            <a:avLst/>
          </a:prstGeom>
        </p:spPr>
      </p:pic>
      <p:sp>
        <p:nvSpPr>
          <p:cNvPr id="9" name="Title 3">
            <a:extLst>
              <a:ext uri="{FF2B5EF4-FFF2-40B4-BE49-F238E27FC236}">
                <a16:creationId xmlns:a16="http://schemas.microsoft.com/office/drawing/2014/main" id="{90A33C92-E03A-E0BB-79BD-04B998CD894D}"/>
              </a:ext>
            </a:extLst>
          </p:cNvPr>
          <p:cNvSpPr txBox="1">
            <a:spLocks/>
          </p:cNvSpPr>
          <p:nvPr/>
        </p:nvSpPr>
        <p:spPr>
          <a:xfrm>
            <a:off x="896828" y="573503"/>
            <a:ext cx="11161821" cy="13695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5600" kern="1200">
                <a:solidFill>
                  <a:schemeClr val="accent2">
                    <a:lumMod val="50000"/>
                  </a:schemeClr>
                </a:solidFill>
                <a:latin typeface="Courier New" panose="02070309020205020404" pitchFamily="49" charset="0"/>
                <a:ea typeface="+mn-ea"/>
                <a:cs typeface="Courier New" panose="02070309020205020404" pitchFamily="49" charset="0"/>
              </a:defRPr>
            </a:lvl1pPr>
          </a:lstStyle>
          <a:p>
            <a:r>
              <a:rPr lang="en-US" sz="5600" dirty="0"/>
              <a:t>But where do we get it?</a:t>
            </a:r>
            <a:endParaRPr lang="en-US" dirty="0"/>
          </a:p>
        </p:txBody>
      </p:sp>
    </p:spTree>
    <p:extLst>
      <p:ext uri="{BB962C8B-B14F-4D97-AF65-F5344CB8AC3E}">
        <p14:creationId xmlns:p14="http://schemas.microsoft.com/office/powerpoint/2010/main" val="232528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9A021B-A761-6333-AB3A-A0BD3B1F90F9}"/>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4" name="Title 3">
            <a:extLst>
              <a:ext uri="{FF2B5EF4-FFF2-40B4-BE49-F238E27FC236}">
                <a16:creationId xmlns:a16="http://schemas.microsoft.com/office/drawing/2014/main" id="{0B10523D-2D84-ED94-CEA3-EDCC7CF1AEEE}"/>
              </a:ext>
            </a:extLst>
          </p:cNvPr>
          <p:cNvSpPr>
            <a:spLocks noGrp="1"/>
          </p:cNvSpPr>
          <p:nvPr>
            <p:ph type="title"/>
          </p:nvPr>
        </p:nvSpPr>
        <p:spPr>
          <a:xfrm>
            <a:off x="896829" y="573503"/>
            <a:ext cx="9466372" cy="1369591"/>
          </a:xfrm>
        </p:spPr>
        <p:txBody>
          <a:bodyPr/>
          <a:lstStyle/>
          <a:p>
            <a:r>
              <a:rPr lang="en-US" sz="5600" dirty="0"/>
              <a:t>Randomness extraction</a:t>
            </a:r>
          </a:p>
        </p:txBody>
      </p:sp>
      <p:sp>
        <p:nvSpPr>
          <p:cNvPr id="9" name="TextBox 8">
            <a:extLst>
              <a:ext uri="{FF2B5EF4-FFF2-40B4-BE49-F238E27FC236}">
                <a16:creationId xmlns:a16="http://schemas.microsoft.com/office/drawing/2014/main" id="{E9861881-7DD8-F6FF-2C8C-F683C3C932CA}"/>
              </a:ext>
            </a:extLst>
          </p:cNvPr>
          <p:cNvSpPr txBox="1"/>
          <p:nvPr/>
        </p:nvSpPr>
        <p:spPr>
          <a:xfrm>
            <a:off x="0" y="6168491"/>
            <a:ext cx="3073277" cy="430887"/>
          </a:xfrm>
          <a:prstGeom prst="rect">
            <a:avLst/>
          </a:prstGeom>
          <a:noFill/>
        </p:spPr>
        <p:txBody>
          <a:bodyPr wrap="none" rtlCol="0">
            <a:spAutoFit/>
          </a:bodyPr>
          <a:lstStyle/>
          <a:p>
            <a:pPr algn="l"/>
            <a:r>
              <a:rPr lang="en-US" sz="2200" dirty="0">
                <a:solidFill>
                  <a:srgbClr val="5B6A5E"/>
                </a:solidFill>
                <a:latin typeface="Courier New" panose="02070309020205020404" pitchFamily="49" charset="0"/>
                <a:cs typeface="Courier New" panose="02070309020205020404" pitchFamily="49" charset="0"/>
              </a:rPr>
              <a:t>[von Neumann ‘51]</a:t>
            </a:r>
          </a:p>
        </p:txBody>
      </p:sp>
      <p:pic>
        <p:nvPicPr>
          <p:cNvPr id="10" name="Picture 9">
            <a:extLst>
              <a:ext uri="{FF2B5EF4-FFF2-40B4-BE49-F238E27FC236}">
                <a16:creationId xmlns:a16="http://schemas.microsoft.com/office/drawing/2014/main" id="{6C19EB9F-7566-A7F7-0A28-A0AD1FFFC9A8}"/>
              </a:ext>
            </a:extLst>
          </p:cNvPr>
          <p:cNvPicPr>
            <a:picLocks noChangeAspect="1"/>
          </p:cNvPicPr>
          <p:nvPr/>
        </p:nvPicPr>
        <p:blipFill>
          <a:blip r:embed="rId3"/>
          <a:srcRect/>
          <a:stretch/>
        </p:blipFill>
        <p:spPr>
          <a:xfrm>
            <a:off x="3026697" y="2326477"/>
            <a:ext cx="6138606" cy="4092404"/>
          </a:xfrm>
          <a:prstGeom prst="rect">
            <a:avLst/>
          </a:prstGeom>
        </p:spPr>
      </p:pic>
    </p:spTree>
    <p:extLst>
      <p:ext uri="{BB962C8B-B14F-4D97-AF65-F5344CB8AC3E}">
        <p14:creationId xmlns:p14="http://schemas.microsoft.com/office/powerpoint/2010/main" val="164180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ey and orange speaker&#10;&#10;Description automatically generated with medium confidence">
            <a:extLst>
              <a:ext uri="{FF2B5EF4-FFF2-40B4-BE49-F238E27FC236}">
                <a16:creationId xmlns:a16="http://schemas.microsoft.com/office/drawing/2014/main" id="{77C3359D-20EE-870A-1E8A-E84E7B7D5DC9}"/>
              </a:ext>
            </a:extLst>
          </p:cNvPr>
          <p:cNvPicPr>
            <a:picLocks noChangeAspect="1"/>
          </p:cNvPicPr>
          <p:nvPr/>
        </p:nvPicPr>
        <p:blipFill>
          <a:blip r:embed="rId3"/>
          <a:stretch>
            <a:fillRect/>
          </a:stretch>
        </p:blipFill>
        <p:spPr>
          <a:xfrm>
            <a:off x="3026697" y="2326477"/>
            <a:ext cx="6138606" cy="4092404"/>
          </a:xfrm>
          <a:prstGeom prst="rect">
            <a:avLst/>
          </a:prstGeom>
        </p:spPr>
      </p:pic>
      <p:sp>
        <p:nvSpPr>
          <p:cNvPr id="3" name="Slide Number Placeholder 2">
            <a:extLst>
              <a:ext uri="{FF2B5EF4-FFF2-40B4-BE49-F238E27FC236}">
                <a16:creationId xmlns:a16="http://schemas.microsoft.com/office/drawing/2014/main" id="{319A021B-A761-6333-AB3A-A0BD3B1F90F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4" name="Title 3">
            <a:extLst>
              <a:ext uri="{FF2B5EF4-FFF2-40B4-BE49-F238E27FC236}">
                <a16:creationId xmlns:a16="http://schemas.microsoft.com/office/drawing/2014/main" id="{0B10523D-2D84-ED94-CEA3-EDCC7CF1AEEE}"/>
              </a:ext>
            </a:extLst>
          </p:cNvPr>
          <p:cNvSpPr>
            <a:spLocks noGrp="1"/>
          </p:cNvSpPr>
          <p:nvPr>
            <p:ph type="title"/>
          </p:nvPr>
        </p:nvSpPr>
        <p:spPr>
          <a:xfrm>
            <a:off x="896829" y="573503"/>
            <a:ext cx="9466372" cy="1369591"/>
          </a:xfrm>
        </p:spPr>
        <p:txBody>
          <a:bodyPr/>
          <a:lstStyle/>
          <a:p>
            <a:r>
              <a:rPr lang="en-US" sz="5600" dirty="0"/>
              <a:t>Randomness extraction</a:t>
            </a:r>
          </a:p>
        </p:txBody>
      </p:sp>
      <p:sp>
        <p:nvSpPr>
          <p:cNvPr id="9" name="TextBox 8">
            <a:extLst>
              <a:ext uri="{FF2B5EF4-FFF2-40B4-BE49-F238E27FC236}">
                <a16:creationId xmlns:a16="http://schemas.microsoft.com/office/drawing/2014/main" id="{E50D09B8-EDE3-0594-34D6-D6CF1704BE78}"/>
              </a:ext>
            </a:extLst>
          </p:cNvPr>
          <p:cNvSpPr txBox="1"/>
          <p:nvPr/>
        </p:nvSpPr>
        <p:spPr>
          <a:xfrm>
            <a:off x="1138345" y="1596177"/>
            <a:ext cx="10700365" cy="1077218"/>
          </a:xfrm>
          <a:prstGeom prst="rect">
            <a:avLst/>
          </a:prstGeom>
          <a:noFill/>
        </p:spPr>
        <p:txBody>
          <a:bodyPr wrap="none" rtlCol="0">
            <a:spAutoFit/>
          </a:bodyPr>
          <a:lstStyle/>
          <a:p>
            <a:r>
              <a:rPr lang="en-US" sz="3200" u="sng" dirty="0">
                <a:solidFill>
                  <a:srgbClr val="5B6A5E"/>
                </a:solidFill>
                <a:latin typeface="Courier New" panose="02070309020205020404" pitchFamily="49" charset="0"/>
                <a:cs typeface="Courier New" panose="02070309020205020404" pitchFamily="49" charset="0"/>
              </a:rPr>
              <a:t>Ideal</a:t>
            </a:r>
            <a:r>
              <a:rPr lang="en-US" sz="3200" dirty="0">
                <a:solidFill>
                  <a:srgbClr val="5B6A5E"/>
                </a:solidFill>
                <a:latin typeface="Courier New" panose="02070309020205020404" pitchFamily="49" charset="0"/>
                <a:cs typeface="Courier New" panose="02070309020205020404" pitchFamily="49" charset="0"/>
              </a:rPr>
              <a:t>: For all </a:t>
            </a:r>
            <a:r>
              <a:rPr lang="en-US" sz="3200" dirty="0">
                <a:solidFill>
                  <a:srgbClr val="7A4C00"/>
                </a:solidFill>
                <a:latin typeface="Cambria Math" panose="02040503050406030204" pitchFamily="18" charset="0"/>
                <a:ea typeface="Cambria Math" panose="02040503050406030204" pitchFamily="18" charset="0"/>
                <a:cs typeface="Courier New" panose="02070309020205020404" pitchFamily="49" charset="0"/>
              </a:rPr>
              <a:t>X</a:t>
            </a:r>
            <a:r>
              <a:rPr lang="en-US" sz="3200" dirty="0">
                <a:solidFill>
                  <a:srgbClr val="5B6A5E"/>
                </a:solidFill>
                <a:latin typeface="Courier New" panose="02070309020205020404" pitchFamily="49" charset="0"/>
                <a:cs typeface="Courier New" panose="02070309020205020404" pitchFamily="49" charset="0"/>
              </a:rPr>
              <a:t>, </a:t>
            </a:r>
            <a:r>
              <a:rPr lang="en-US" sz="3200" dirty="0">
                <a:solidFill>
                  <a:srgbClr val="5B6A5E"/>
                </a:solidFill>
                <a:latin typeface="Cambria Math" panose="02040503050406030204" pitchFamily="18" charset="0"/>
                <a:ea typeface="Cambria Math" panose="02040503050406030204" pitchFamily="18" charset="0"/>
                <a:cs typeface="Courier New" panose="02070309020205020404" pitchFamily="49" charset="0"/>
              </a:rPr>
              <a:t>Ext(</a:t>
            </a:r>
            <a:r>
              <a:rPr lang="en-US" sz="3200" dirty="0">
                <a:solidFill>
                  <a:srgbClr val="7A4C00"/>
                </a:solidFill>
                <a:latin typeface="Cambria Math" panose="02040503050406030204" pitchFamily="18" charset="0"/>
                <a:ea typeface="Cambria Math" panose="02040503050406030204" pitchFamily="18" charset="0"/>
                <a:cs typeface="Courier New" panose="02070309020205020404" pitchFamily="49" charset="0"/>
              </a:rPr>
              <a:t>X</a:t>
            </a:r>
            <a:r>
              <a:rPr lang="en-US" sz="3200" dirty="0">
                <a:solidFill>
                  <a:srgbClr val="5B6A5E"/>
                </a:solidFill>
                <a:latin typeface="Cambria Math" panose="02040503050406030204" pitchFamily="18" charset="0"/>
                <a:ea typeface="Cambria Math" panose="02040503050406030204" pitchFamily="18" charset="0"/>
                <a:cs typeface="Courier New" panose="02070309020205020404" pitchFamily="49" charset="0"/>
              </a:rPr>
              <a:t>)</a:t>
            </a:r>
            <a:r>
              <a:rPr lang="en-US" sz="3200" dirty="0">
                <a:solidFill>
                  <a:srgbClr val="5B6A5E"/>
                </a:solidFill>
                <a:latin typeface="Courier New" panose="02070309020205020404" pitchFamily="49" charset="0"/>
                <a:cs typeface="Courier New" panose="02070309020205020404" pitchFamily="49" charset="0"/>
              </a:rPr>
              <a:t> is close to uniform</a:t>
            </a:r>
          </a:p>
          <a:p>
            <a:r>
              <a:rPr lang="en-US" sz="3200" dirty="0">
                <a:solidFill>
                  <a:srgbClr val="5B6A5E"/>
                </a:solidFill>
                <a:latin typeface="Courier New" panose="02070309020205020404" pitchFamily="49" charset="0"/>
                <a:cs typeface="Courier New" panose="02070309020205020404" pitchFamily="49" charset="0"/>
              </a:rPr>
              <a:t>       </a:t>
            </a:r>
            <a:r>
              <a:rPr lang="en-US" sz="3200" dirty="0">
                <a:solidFill>
                  <a:srgbClr val="5B6A5E"/>
                </a:solidFill>
                <a:latin typeface="Cambria Math" panose="02040503050406030204" pitchFamily="18" charset="0"/>
                <a:ea typeface="Cambria Math" panose="02040503050406030204" pitchFamily="18" charset="0"/>
                <a:cs typeface="Courier New" panose="02070309020205020404" pitchFamily="49" charset="0"/>
              </a:rPr>
              <a:t>Ext</a:t>
            </a:r>
            <a:r>
              <a:rPr lang="en-US" sz="3200" dirty="0">
                <a:solidFill>
                  <a:srgbClr val="5B6A5E"/>
                </a:solidFill>
                <a:latin typeface="Courier New" panose="02070309020205020404" pitchFamily="49" charset="0"/>
                <a:ea typeface="Cambria" panose="02040503050406030204" pitchFamily="18" charset="0"/>
                <a:cs typeface="Courier New" panose="02070309020205020404" pitchFamily="49" charset="0"/>
              </a:rPr>
              <a:t> deterministic, efficient</a:t>
            </a:r>
            <a:endParaRPr lang="en-US" sz="3200" dirty="0">
              <a:solidFill>
                <a:srgbClr val="5B6A5E"/>
              </a:solidFill>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A1663945-3A06-F929-FBF5-6B069CCFCDF2}"/>
                  </a:ext>
                </a:extLst>
              </p14:cNvPr>
              <p14:cNvContentPartPr/>
              <p14:nvPr/>
            </p14:nvContentPartPr>
            <p14:xfrm>
              <a:off x="305280" y="2993128"/>
              <a:ext cx="169560" cy="189000"/>
            </p14:xfrm>
          </p:contentPart>
        </mc:Choice>
        <mc:Fallback xmlns="">
          <p:pic>
            <p:nvPicPr>
              <p:cNvPr id="34" name="Ink 33">
                <a:extLst>
                  <a:ext uri="{FF2B5EF4-FFF2-40B4-BE49-F238E27FC236}">
                    <a16:creationId xmlns:a16="http://schemas.microsoft.com/office/drawing/2014/main" id="{A1663945-3A06-F929-FBF5-6B069CCFCDF2}"/>
                  </a:ext>
                </a:extLst>
              </p:cNvPr>
              <p:cNvPicPr/>
              <p:nvPr/>
            </p:nvPicPr>
            <p:blipFill>
              <a:blip r:embed="rId5"/>
              <a:stretch>
                <a:fillRect/>
              </a:stretch>
            </p:blipFill>
            <p:spPr>
              <a:xfrm>
                <a:off x="274680" y="2962528"/>
                <a:ext cx="2307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5" name="Ink 34">
                <a:extLst>
                  <a:ext uri="{FF2B5EF4-FFF2-40B4-BE49-F238E27FC236}">
                    <a16:creationId xmlns:a16="http://schemas.microsoft.com/office/drawing/2014/main" id="{99F25C1D-BA73-EE59-595E-C194576516B3}"/>
                  </a:ext>
                </a:extLst>
              </p14:cNvPr>
              <p14:cNvContentPartPr/>
              <p14:nvPr/>
            </p14:nvContentPartPr>
            <p14:xfrm>
              <a:off x="546120" y="3058288"/>
              <a:ext cx="176040" cy="169560"/>
            </p14:xfrm>
          </p:contentPart>
        </mc:Choice>
        <mc:Fallback xmlns="">
          <p:pic>
            <p:nvPicPr>
              <p:cNvPr id="35" name="Ink 34">
                <a:extLst>
                  <a:ext uri="{FF2B5EF4-FFF2-40B4-BE49-F238E27FC236}">
                    <a16:creationId xmlns:a16="http://schemas.microsoft.com/office/drawing/2014/main" id="{99F25C1D-BA73-EE59-595E-C194576516B3}"/>
                  </a:ext>
                </a:extLst>
              </p:cNvPr>
              <p:cNvPicPr/>
              <p:nvPr/>
            </p:nvPicPr>
            <p:blipFill>
              <a:blip r:embed="rId7"/>
              <a:stretch>
                <a:fillRect/>
              </a:stretch>
            </p:blipFill>
            <p:spPr>
              <a:xfrm>
                <a:off x="515160" y="3027688"/>
                <a:ext cx="2372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5">
                <a:extLst>
                  <a:ext uri="{FF2B5EF4-FFF2-40B4-BE49-F238E27FC236}">
                    <a16:creationId xmlns:a16="http://schemas.microsoft.com/office/drawing/2014/main" id="{1E54538B-436A-5256-28EB-DD615FFA6A21}"/>
                  </a:ext>
                </a:extLst>
              </p14:cNvPr>
              <p14:cNvContentPartPr/>
              <p14:nvPr/>
            </p14:nvContentPartPr>
            <p14:xfrm>
              <a:off x="831960" y="3058288"/>
              <a:ext cx="214920" cy="390600"/>
            </p14:xfrm>
          </p:contentPart>
        </mc:Choice>
        <mc:Fallback xmlns="">
          <p:pic>
            <p:nvPicPr>
              <p:cNvPr id="36" name="Ink 35">
                <a:extLst>
                  <a:ext uri="{FF2B5EF4-FFF2-40B4-BE49-F238E27FC236}">
                    <a16:creationId xmlns:a16="http://schemas.microsoft.com/office/drawing/2014/main" id="{1E54538B-436A-5256-28EB-DD615FFA6A21}"/>
                  </a:ext>
                </a:extLst>
              </p:cNvPr>
              <p:cNvPicPr/>
              <p:nvPr/>
            </p:nvPicPr>
            <p:blipFill>
              <a:blip r:embed="rId9"/>
              <a:stretch>
                <a:fillRect/>
              </a:stretch>
            </p:blipFill>
            <p:spPr>
              <a:xfrm>
                <a:off x="801360" y="3027688"/>
                <a:ext cx="27612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36">
                <a:extLst>
                  <a:ext uri="{FF2B5EF4-FFF2-40B4-BE49-F238E27FC236}">
                    <a16:creationId xmlns:a16="http://schemas.microsoft.com/office/drawing/2014/main" id="{F74A7CB5-5F64-36E1-FD31-A31EB5EE5CF7}"/>
                  </a:ext>
                </a:extLst>
              </p14:cNvPr>
              <p14:cNvContentPartPr/>
              <p14:nvPr/>
            </p14:nvContentPartPr>
            <p14:xfrm>
              <a:off x="864720" y="3259888"/>
              <a:ext cx="149760" cy="39240"/>
            </p14:xfrm>
          </p:contentPart>
        </mc:Choice>
        <mc:Fallback xmlns="">
          <p:pic>
            <p:nvPicPr>
              <p:cNvPr id="37" name="Ink 36">
                <a:extLst>
                  <a:ext uri="{FF2B5EF4-FFF2-40B4-BE49-F238E27FC236}">
                    <a16:creationId xmlns:a16="http://schemas.microsoft.com/office/drawing/2014/main" id="{F74A7CB5-5F64-36E1-FD31-A31EB5EE5CF7}"/>
                  </a:ext>
                </a:extLst>
              </p:cNvPr>
              <p:cNvPicPr/>
              <p:nvPr/>
            </p:nvPicPr>
            <p:blipFill>
              <a:blip r:embed="rId11"/>
              <a:stretch>
                <a:fillRect/>
              </a:stretch>
            </p:blipFill>
            <p:spPr>
              <a:xfrm>
                <a:off x="833760" y="3228928"/>
                <a:ext cx="2113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31B03FF8-D401-087D-562F-E62BCA99D4CB}"/>
                  </a:ext>
                </a:extLst>
              </p14:cNvPr>
              <p14:cNvContentPartPr/>
              <p14:nvPr/>
            </p14:nvContentPartPr>
            <p14:xfrm>
              <a:off x="1092240" y="3012568"/>
              <a:ext cx="163080" cy="149760"/>
            </p14:xfrm>
          </p:contentPart>
        </mc:Choice>
        <mc:Fallback xmlns="">
          <p:pic>
            <p:nvPicPr>
              <p:cNvPr id="38" name="Ink 37">
                <a:extLst>
                  <a:ext uri="{FF2B5EF4-FFF2-40B4-BE49-F238E27FC236}">
                    <a16:creationId xmlns:a16="http://schemas.microsoft.com/office/drawing/2014/main" id="{31B03FF8-D401-087D-562F-E62BCA99D4CB}"/>
                  </a:ext>
                </a:extLst>
              </p:cNvPr>
              <p:cNvPicPr/>
              <p:nvPr/>
            </p:nvPicPr>
            <p:blipFill>
              <a:blip r:embed="rId13"/>
              <a:stretch>
                <a:fillRect/>
              </a:stretch>
            </p:blipFill>
            <p:spPr>
              <a:xfrm>
                <a:off x="1061640" y="2981968"/>
                <a:ext cx="2242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38">
                <a:extLst>
                  <a:ext uri="{FF2B5EF4-FFF2-40B4-BE49-F238E27FC236}">
                    <a16:creationId xmlns:a16="http://schemas.microsoft.com/office/drawing/2014/main" id="{1210EEB2-8E43-6E62-25E2-1E9D8DBAAFC3}"/>
                  </a:ext>
                </a:extLst>
              </p14:cNvPr>
              <p14:cNvContentPartPr/>
              <p14:nvPr/>
            </p14:nvContentPartPr>
            <p14:xfrm>
              <a:off x="1339200" y="3025528"/>
              <a:ext cx="13320" cy="159840"/>
            </p14:xfrm>
          </p:contentPart>
        </mc:Choice>
        <mc:Fallback xmlns="">
          <p:pic>
            <p:nvPicPr>
              <p:cNvPr id="39" name="Ink 38">
                <a:extLst>
                  <a:ext uri="{FF2B5EF4-FFF2-40B4-BE49-F238E27FC236}">
                    <a16:creationId xmlns:a16="http://schemas.microsoft.com/office/drawing/2014/main" id="{1210EEB2-8E43-6E62-25E2-1E9D8DBAAFC3}"/>
                  </a:ext>
                </a:extLst>
              </p:cNvPr>
              <p:cNvPicPr/>
              <p:nvPr/>
            </p:nvPicPr>
            <p:blipFill>
              <a:blip r:embed="rId15"/>
              <a:stretch>
                <a:fillRect/>
              </a:stretch>
            </p:blipFill>
            <p:spPr>
              <a:xfrm>
                <a:off x="1308600" y="2994928"/>
                <a:ext cx="748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39">
                <a:extLst>
                  <a:ext uri="{FF2B5EF4-FFF2-40B4-BE49-F238E27FC236}">
                    <a16:creationId xmlns:a16="http://schemas.microsoft.com/office/drawing/2014/main" id="{BEDFBEB6-53BA-B8D1-A5E2-18C01B49E47F}"/>
                  </a:ext>
                </a:extLst>
              </p14:cNvPr>
              <p14:cNvContentPartPr/>
              <p14:nvPr/>
            </p14:nvContentPartPr>
            <p14:xfrm>
              <a:off x="1365120" y="2856688"/>
              <a:ext cx="52200" cy="72000"/>
            </p14:xfrm>
          </p:contentPart>
        </mc:Choice>
        <mc:Fallback xmlns="">
          <p:pic>
            <p:nvPicPr>
              <p:cNvPr id="40" name="Ink 39">
                <a:extLst>
                  <a:ext uri="{FF2B5EF4-FFF2-40B4-BE49-F238E27FC236}">
                    <a16:creationId xmlns:a16="http://schemas.microsoft.com/office/drawing/2014/main" id="{BEDFBEB6-53BA-B8D1-A5E2-18C01B49E47F}"/>
                  </a:ext>
                </a:extLst>
              </p:cNvPr>
              <p:cNvPicPr/>
              <p:nvPr/>
            </p:nvPicPr>
            <p:blipFill>
              <a:blip r:embed="rId17"/>
              <a:stretch>
                <a:fillRect/>
              </a:stretch>
            </p:blipFill>
            <p:spPr>
              <a:xfrm>
                <a:off x="1334520" y="2826088"/>
                <a:ext cx="1137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id="{C346BDAD-C232-E664-EC90-349F3745E258}"/>
                  </a:ext>
                </a:extLst>
              </p14:cNvPr>
              <p14:cNvContentPartPr/>
              <p14:nvPr/>
            </p14:nvContentPartPr>
            <p14:xfrm>
              <a:off x="1488600" y="3003208"/>
              <a:ext cx="117360" cy="120240"/>
            </p14:xfrm>
          </p:contentPart>
        </mc:Choice>
        <mc:Fallback xmlns="">
          <p:pic>
            <p:nvPicPr>
              <p:cNvPr id="41" name="Ink 40">
                <a:extLst>
                  <a:ext uri="{FF2B5EF4-FFF2-40B4-BE49-F238E27FC236}">
                    <a16:creationId xmlns:a16="http://schemas.microsoft.com/office/drawing/2014/main" id="{C346BDAD-C232-E664-EC90-349F3745E258}"/>
                  </a:ext>
                </a:extLst>
              </p:cNvPr>
              <p:cNvPicPr/>
              <p:nvPr/>
            </p:nvPicPr>
            <p:blipFill>
              <a:blip r:embed="rId19"/>
              <a:stretch>
                <a:fillRect/>
              </a:stretch>
            </p:blipFill>
            <p:spPr>
              <a:xfrm>
                <a:off x="1458000" y="2972608"/>
                <a:ext cx="1789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2" name="Ink 41">
                <a:extLst>
                  <a:ext uri="{FF2B5EF4-FFF2-40B4-BE49-F238E27FC236}">
                    <a16:creationId xmlns:a16="http://schemas.microsoft.com/office/drawing/2014/main" id="{3E034123-22B2-2F9B-8704-8FB8EDAB296F}"/>
                  </a:ext>
                </a:extLst>
              </p14:cNvPr>
              <p14:cNvContentPartPr/>
              <p14:nvPr/>
            </p14:nvContentPartPr>
            <p14:xfrm>
              <a:off x="1670760" y="3012568"/>
              <a:ext cx="149760" cy="176040"/>
            </p14:xfrm>
          </p:contentPart>
        </mc:Choice>
        <mc:Fallback xmlns="">
          <p:pic>
            <p:nvPicPr>
              <p:cNvPr id="42" name="Ink 41">
                <a:extLst>
                  <a:ext uri="{FF2B5EF4-FFF2-40B4-BE49-F238E27FC236}">
                    <a16:creationId xmlns:a16="http://schemas.microsoft.com/office/drawing/2014/main" id="{3E034123-22B2-2F9B-8704-8FB8EDAB296F}"/>
                  </a:ext>
                </a:extLst>
              </p:cNvPr>
              <p:cNvPicPr/>
              <p:nvPr/>
            </p:nvPicPr>
            <p:blipFill>
              <a:blip r:embed="rId21"/>
              <a:stretch>
                <a:fillRect/>
              </a:stretch>
            </p:blipFill>
            <p:spPr>
              <a:xfrm>
                <a:off x="1640160" y="2981968"/>
                <a:ext cx="2113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3" name="Ink 42">
                <a:extLst>
                  <a:ext uri="{FF2B5EF4-FFF2-40B4-BE49-F238E27FC236}">
                    <a16:creationId xmlns:a16="http://schemas.microsoft.com/office/drawing/2014/main" id="{1CD18005-B82F-A304-41DD-6FB9263A06A8}"/>
                  </a:ext>
                </a:extLst>
              </p14:cNvPr>
              <p14:cNvContentPartPr/>
              <p14:nvPr/>
            </p14:nvContentPartPr>
            <p14:xfrm>
              <a:off x="175320" y="3532768"/>
              <a:ext cx="13320" cy="416520"/>
            </p14:xfrm>
          </p:contentPart>
        </mc:Choice>
        <mc:Fallback xmlns="">
          <p:pic>
            <p:nvPicPr>
              <p:cNvPr id="43" name="Ink 42">
                <a:extLst>
                  <a:ext uri="{FF2B5EF4-FFF2-40B4-BE49-F238E27FC236}">
                    <a16:creationId xmlns:a16="http://schemas.microsoft.com/office/drawing/2014/main" id="{1CD18005-B82F-A304-41DD-6FB9263A06A8}"/>
                  </a:ext>
                </a:extLst>
              </p:cNvPr>
              <p:cNvPicPr/>
              <p:nvPr/>
            </p:nvPicPr>
            <p:blipFill>
              <a:blip r:embed="rId23"/>
              <a:stretch>
                <a:fillRect/>
              </a:stretch>
            </p:blipFill>
            <p:spPr>
              <a:xfrm>
                <a:off x="144720" y="3502168"/>
                <a:ext cx="7488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4" name="Ink 43">
                <a:extLst>
                  <a:ext uri="{FF2B5EF4-FFF2-40B4-BE49-F238E27FC236}">
                    <a16:creationId xmlns:a16="http://schemas.microsoft.com/office/drawing/2014/main" id="{C9026ACF-161D-A0D6-0E80-4A0C3A27A20D}"/>
                  </a:ext>
                </a:extLst>
              </p14:cNvPr>
              <p14:cNvContentPartPr/>
              <p14:nvPr/>
            </p14:nvContentPartPr>
            <p14:xfrm>
              <a:off x="188280" y="3747328"/>
              <a:ext cx="156240" cy="39240"/>
            </p14:xfrm>
          </p:contentPart>
        </mc:Choice>
        <mc:Fallback xmlns="">
          <p:pic>
            <p:nvPicPr>
              <p:cNvPr id="44" name="Ink 43">
                <a:extLst>
                  <a:ext uri="{FF2B5EF4-FFF2-40B4-BE49-F238E27FC236}">
                    <a16:creationId xmlns:a16="http://schemas.microsoft.com/office/drawing/2014/main" id="{C9026ACF-161D-A0D6-0E80-4A0C3A27A20D}"/>
                  </a:ext>
                </a:extLst>
              </p:cNvPr>
              <p:cNvPicPr/>
              <p:nvPr/>
            </p:nvPicPr>
            <p:blipFill>
              <a:blip r:embed="rId25"/>
              <a:stretch>
                <a:fillRect/>
              </a:stretch>
            </p:blipFill>
            <p:spPr>
              <a:xfrm>
                <a:off x="157680" y="3716728"/>
                <a:ext cx="217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5" name="Ink 44">
                <a:extLst>
                  <a:ext uri="{FF2B5EF4-FFF2-40B4-BE49-F238E27FC236}">
                    <a16:creationId xmlns:a16="http://schemas.microsoft.com/office/drawing/2014/main" id="{BADBC4CD-9945-ADD4-E43B-A8D32BFB4C2B}"/>
                  </a:ext>
                </a:extLst>
              </p14:cNvPr>
              <p14:cNvContentPartPr/>
              <p14:nvPr/>
            </p14:nvContentPartPr>
            <p14:xfrm>
              <a:off x="370440" y="3565528"/>
              <a:ext cx="26280" cy="342720"/>
            </p14:xfrm>
          </p:contentPart>
        </mc:Choice>
        <mc:Fallback xmlns="">
          <p:pic>
            <p:nvPicPr>
              <p:cNvPr id="45" name="Ink 44">
                <a:extLst>
                  <a:ext uri="{FF2B5EF4-FFF2-40B4-BE49-F238E27FC236}">
                    <a16:creationId xmlns:a16="http://schemas.microsoft.com/office/drawing/2014/main" id="{BADBC4CD-9945-ADD4-E43B-A8D32BFB4C2B}"/>
                  </a:ext>
                </a:extLst>
              </p:cNvPr>
              <p:cNvPicPr/>
              <p:nvPr/>
            </p:nvPicPr>
            <p:blipFill>
              <a:blip r:embed="rId27"/>
              <a:stretch>
                <a:fillRect/>
              </a:stretch>
            </p:blipFill>
            <p:spPr>
              <a:xfrm>
                <a:off x="339840" y="3534568"/>
                <a:ext cx="8784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6" name="Ink 45">
                <a:extLst>
                  <a:ext uri="{FF2B5EF4-FFF2-40B4-BE49-F238E27FC236}">
                    <a16:creationId xmlns:a16="http://schemas.microsoft.com/office/drawing/2014/main" id="{31DCE43E-5699-8011-B00D-B56200C1C190}"/>
                  </a:ext>
                </a:extLst>
              </p14:cNvPr>
              <p14:cNvContentPartPr/>
              <p14:nvPr/>
            </p14:nvContentPartPr>
            <p14:xfrm>
              <a:off x="493920" y="3903568"/>
              <a:ext cx="143280" cy="104400"/>
            </p14:xfrm>
          </p:contentPart>
        </mc:Choice>
        <mc:Fallback xmlns="">
          <p:pic>
            <p:nvPicPr>
              <p:cNvPr id="46" name="Ink 45">
                <a:extLst>
                  <a:ext uri="{FF2B5EF4-FFF2-40B4-BE49-F238E27FC236}">
                    <a16:creationId xmlns:a16="http://schemas.microsoft.com/office/drawing/2014/main" id="{31DCE43E-5699-8011-B00D-B56200C1C190}"/>
                  </a:ext>
                </a:extLst>
              </p:cNvPr>
              <p:cNvPicPr/>
              <p:nvPr/>
            </p:nvPicPr>
            <p:blipFill>
              <a:blip r:embed="rId29"/>
              <a:stretch>
                <a:fillRect/>
              </a:stretch>
            </p:blipFill>
            <p:spPr>
              <a:xfrm>
                <a:off x="463320" y="3872608"/>
                <a:ext cx="2048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7" name="Ink 46">
                <a:extLst>
                  <a:ext uri="{FF2B5EF4-FFF2-40B4-BE49-F238E27FC236}">
                    <a16:creationId xmlns:a16="http://schemas.microsoft.com/office/drawing/2014/main" id="{6151F073-AF42-A165-BA9B-CAC5FAD3AB6B}"/>
                  </a:ext>
                </a:extLst>
              </p14:cNvPr>
              <p14:cNvContentPartPr/>
              <p14:nvPr/>
            </p14:nvContentPartPr>
            <p14:xfrm>
              <a:off x="740880" y="3961888"/>
              <a:ext cx="6840" cy="72000"/>
            </p14:xfrm>
          </p:contentPart>
        </mc:Choice>
        <mc:Fallback xmlns="">
          <p:pic>
            <p:nvPicPr>
              <p:cNvPr id="47" name="Ink 46">
                <a:extLst>
                  <a:ext uri="{FF2B5EF4-FFF2-40B4-BE49-F238E27FC236}">
                    <a16:creationId xmlns:a16="http://schemas.microsoft.com/office/drawing/2014/main" id="{6151F073-AF42-A165-BA9B-CAC5FAD3AB6B}"/>
                  </a:ext>
                </a:extLst>
              </p:cNvPr>
              <p:cNvPicPr/>
              <p:nvPr/>
            </p:nvPicPr>
            <p:blipFill>
              <a:blip r:embed="rId31"/>
              <a:stretch>
                <a:fillRect/>
              </a:stretch>
            </p:blipFill>
            <p:spPr>
              <a:xfrm>
                <a:off x="710280" y="3931288"/>
                <a:ext cx="680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4FDAB340-9C88-BF4A-5B4F-CB72ABE84F8D}"/>
                  </a:ext>
                </a:extLst>
              </p14:cNvPr>
              <p14:cNvContentPartPr/>
              <p14:nvPr/>
            </p14:nvContentPartPr>
            <p14:xfrm>
              <a:off x="740880" y="3818968"/>
              <a:ext cx="39240" cy="39240"/>
            </p14:xfrm>
          </p:contentPart>
        </mc:Choice>
        <mc:Fallback xmlns="">
          <p:pic>
            <p:nvPicPr>
              <p:cNvPr id="48" name="Ink 47">
                <a:extLst>
                  <a:ext uri="{FF2B5EF4-FFF2-40B4-BE49-F238E27FC236}">
                    <a16:creationId xmlns:a16="http://schemas.microsoft.com/office/drawing/2014/main" id="{4FDAB340-9C88-BF4A-5B4F-CB72ABE84F8D}"/>
                  </a:ext>
                </a:extLst>
              </p:cNvPr>
              <p:cNvPicPr/>
              <p:nvPr/>
            </p:nvPicPr>
            <p:blipFill>
              <a:blip r:embed="rId33"/>
              <a:stretch>
                <a:fillRect/>
              </a:stretch>
            </p:blipFill>
            <p:spPr>
              <a:xfrm>
                <a:off x="710280" y="3788368"/>
                <a:ext cx="100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6375E4C0-F86F-1A30-87F7-977C39CD6E22}"/>
                  </a:ext>
                </a:extLst>
              </p14:cNvPr>
              <p14:cNvContentPartPr/>
              <p14:nvPr/>
            </p14:nvContentPartPr>
            <p14:xfrm>
              <a:off x="812520" y="3935968"/>
              <a:ext cx="97920" cy="84960"/>
            </p14:xfrm>
          </p:contentPart>
        </mc:Choice>
        <mc:Fallback xmlns="">
          <p:pic>
            <p:nvPicPr>
              <p:cNvPr id="49" name="Ink 48">
                <a:extLst>
                  <a:ext uri="{FF2B5EF4-FFF2-40B4-BE49-F238E27FC236}">
                    <a16:creationId xmlns:a16="http://schemas.microsoft.com/office/drawing/2014/main" id="{6375E4C0-F86F-1A30-87F7-977C39CD6E22}"/>
                  </a:ext>
                </a:extLst>
              </p:cNvPr>
              <p:cNvPicPr/>
              <p:nvPr/>
            </p:nvPicPr>
            <p:blipFill>
              <a:blip r:embed="rId35"/>
              <a:stretch>
                <a:fillRect/>
              </a:stretch>
            </p:blipFill>
            <p:spPr>
              <a:xfrm>
                <a:off x="781920" y="3905368"/>
                <a:ext cx="1591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FFAEEAA9-7A4D-22C3-D4E7-2478B60AD025}"/>
                  </a:ext>
                </a:extLst>
              </p14:cNvPr>
              <p14:cNvContentPartPr/>
              <p14:nvPr/>
            </p14:nvContentPartPr>
            <p14:xfrm>
              <a:off x="1046520" y="3493888"/>
              <a:ext cx="78480" cy="348480"/>
            </p14:xfrm>
          </p:contentPart>
        </mc:Choice>
        <mc:Fallback xmlns="">
          <p:pic>
            <p:nvPicPr>
              <p:cNvPr id="50" name="Ink 49">
                <a:extLst>
                  <a:ext uri="{FF2B5EF4-FFF2-40B4-BE49-F238E27FC236}">
                    <a16:creationId xmlns:a16="http://schemas.microsoft.com/office/drawing/2014/main" id="{FFAEEAA9-7A4D-22C3-D4E7-2478B60AD025}"/>
                  </a:ext>
                </a:extLst>
              </p:cNvPr>
              <p:cNvPicPr/>
              <p:nvPr/>
            </p:nvPicPr>
            <p:blipFill>
              <a:blip r:embed="rId37"/>
              <a:stretch>
                <a:fillRect/>
              </a:stretch>
            </p:blipFill>
            <p:spPr>
              <a:xfrm>
                <a:off x="1015920" y="3463288"/>
                <a:ext cx="13968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A58194EC-E771-4415-1E46-3D1D15324465}"/>
                  </a:ext>
                </a:extLst>
              </p14:cNvPr>
              <p14:cNvContentPartPr/>
              <p14:nvPr/>
            </p14:nvContentPartPr>
            <p14:xfrm>
              <a:off x="1566720" y="3474448"/>
              <a:ext cx="78480" cy="383400"/>
            </p14:xfrm>
          </p:contentPart>
        </mc:Choice>
        <mc:Fallback xmlns="">
          <p:pic>
            <p:nvPicPr>
              <p:cNvPr id="51" name="Ink 50">
                <a:extLst>
                  <a:ext uri="{FF2B5EF4-FFF2-40B4-BE49-F238E27FC236}">
                    <a16:creationId xmlns:a16="http://schemas.microsoft.com/office/drawing/2014/main" id="{A58194EC-E771-4415-1E46-3D1D15324465}"/>
                  </a:ext>
                </a:extLst>
              </p:cNvPr>
              <p:cNvPicPr/>
              <p:nvPr/>
            </p:nvPicPr>
            <p:blipFill>
              <a:blip r:embed="rId39"/>
              <a:stretch>
                <a:fillRect/>
              </a:stretch>
            </p:blipFill>
            <p:spPr>
              <a:xfrm>
                <a:off x="1536120" y="3443488"/>
                <a:ext cx="13968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9" name="Ink 58">
                <a:extLst>
                  <a:ext uri="{FF2B5EF4-FFF2-40B4-BE49-F238E27FC236}">
                    <a16:creationId xmlns:a16="http://schemas.microsoft.com/office/drawing/2014/main" id="{743A2BF6-25F0-34D1-7036-D670779DD8A7}"/>
                  </a:ext>
                </a:extLst>
              </p14:cNvPr>
              <p14:cNvContentPartPr/>
              <p14:nvPr/>
            </p14:nvContentPartPr>
            <p14:xfrm>
              <a:off x="1800720" y="3493888"/>
              <a:ext cx="481320" cy="338400"/>
            </p14:xfrm>
          </p:contentPart>
        </mc:Choice>
        <mc:Fallback xmlns="">
          <p:pic>
            <p:nvPicPr>
              <p:cNvPr id="59" name="Ink 58">
                <a:extLst>
                  <a:ext uri="{FF2B5EF4-FFF2-40B4-BE49-F238E27FC236}">
                    <a16:creationId xmlns:a16="http://schemas.microsoft.com/office/drawing/2014/main" id="{743A2BF6-25F0-34D1-7036-D670779DD8A7}"/>
                  </a:ext>
                </a:extLst>
              </p:cNvPr>
              <p:cNvPicPr/>
              <p:nvPr/>
            </p:nvPicPr>
            <p:blipFill>
              <a:blip r:embed="rId41"/>
              <a:stretch>
                <a:fillRect/>
              </a:stretch>
            </p:blipFill>
            <p:spPr>
              <a:xfrm>
                <a:off x="1770143" y="3463288"/>
                <a:ext cx="542474"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0" name="Ink 59">
                <a:extLst>
                  <a:ext uri="{FF2B5EF4-FFF2-40B4-BE49-F238E27FC236}">
                    <a16:creationId xmlns:a16="http://schemas.microsoft.com/office/drawing/2014/main" id="{CF380026-E865-CF27-60A3-D0181E61C7C6}"/>
                  </a:ext>
                </a:extLst>
              </p14:cNvPr>
              <p14:cNvContentPartPr/>
              <p14:nvPr/>
            </p14:nvContentPartPr>
            <p14:xfrm>
              <a:off x="2165040" y="4059448"/>
              <a:ext cx="618120" cy="280080"/>
            </p14:xfrm>
          </p:contentPart>
        </mc:Choice>
        <mc:Fallback xmlns="">
          <p:pic>
            <p:nvPicPr>
              <p:cNvPr id="60" name="Ink 59">
                <a:extLst>
                  <a:ext uri="{FF2B5EF4-FFF2-40B4-BE49-F238E27FC236}">
                    <a16:creationId xmlns:a16="http://schemas.microsoft.com/office/drawing/2014/main" id="{CF380026-E865-CF27-60A3-D0181E61C7C6}"/>
                  </a:ext>
                </a:extLst>
              </p:cNvPr>
              <p:cNvPicPr/>
              <p:nvPr/>
            </p:nvPicPr>
            <p:blipFill>
              <a:blip r:embed="rId43"/>
              <a:stretch>
                <a:fillRect/>
              </a:stretch>
            </p:blipFill>
            <p:spPr>
              <a:xfrm>
                <a:off x="2134440" y="4028848"/>
                <a:ext cx="67932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3" name="Ink 62">
                <a:extLst>
                  <a:ext uri="{FF2B5EF4-FFF2-40B4-BE49-F238E27FC236}">
                    <a16:creationId xmlns:a16="http://schemas.microsoft.com/office/drawing/2014/main" id="{1FED8665-D3E6-6E6F-6AC7-FBE63663114A}"/>
                  </a:ext>
                </a:extLst>
              </p14:cNvPr>
              <p14:cNvContentPartPr/>
              <p14:nvPr/>
            </p14:nvContentPartPr>
            <p14:xfrm>
              <a:off x="1248120" y="3461488"/>
              <a:ext cx="227880" cy="397080"/>
            </p14:xfrm>
          </p:contentPart>
        </mc:Choice>
        <mc:Fallback xmlns="">
          <p:pic>
            <p:nvPicPr>
              <p:cNvPr id="63" name="Ink 62">
                <a:extLst>
                  <a:ext uri="{FF2B5EF4-FFF2-40B4-BE49-F238E27FC236}">
                    <a16:creationId xmlns:a16="http://schemas.microsoft.com/office/drawing/2014/main" id="{1FED8665-D3E6-6E6F-6AC7-FBE63663114A}"/>
                  </a:ext>
                </a:extLst>
              </p:cNvPr>
              <p:cNvPicPr/>
              <p:nvPr/>
            </p:nvPicPr>
            <p:blipFill>
              <a:blip r:embed="rId45"/>
              <a:stretch>
                <a:fillRect/>
              </a:stretch>
            </p:blipFill>
            <p:spPr>
              <a:xfrm>
                <a:off x="1217520" y="3430528"/>
                <a:ext cx="28944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2" name="Ink 91">
                <a:extLst>
                  <a:ext uri="{FF2B5EF4-FFF2-40B4-BE49-F238E27FC236}">
                    <a16:creationId xmlns:a16="http://schemas.microsoft.com/office/drawing/2014/main" id="{676F47BF-0DD5-F018-BBDC-428760E44791}"/>
                  </a:ext>
                </a:extLst>
              </p14:cNvPr>
              <p14:cNvContentPartPr/>
              <p14:nvPr/>
            </p14:nvContentPartPr>
            <p14:xfrm>
              <a:off x="441698" y="4263001"/>
              <a:ext cx="167201" cy="342916"/>
            </p14:xfrm>
          </p:contentPart>
        </mc:Choice>
        <mc:Fallback xmlns="">
          <p:pic>
            <p:nvPicPr>
              <p:cNvPr id="92" name="Ink 91">
                <a:extLst>
                  <a:ext uri="{FF2B5EF4-FFF2-40B4-BE49-F238E27FC236}">
                    <a16:creationId xmlns:a16="http://schemas.microsoft.com/office/drawing/2014/main" id="{676F47BF-0DD5-F018-BBDC-428760E44791}"/>
                  </a:ext>
                </a:extLst>
              </p:cNvPr>
              <p:cNvPicPr/>
              <p:nvPr/>
            </p:nvPicPr>
            <p:blipFill>
              <a:blip r:embed="rId47"/>
              <a:stretch>
                <a:fillRect/>
              </a:stretch>
            </p:blipFill>
            <p:spPr>
              <a:xfrm>
                <a:off x="410775" y="4232056"/>
                <a:ext cx="228328" cy="404087"/>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4" name="Ink 93">
                <a:extLst>
                  <a:ext uri="{FF2B5EF4-FFF2-40B4-BE49-F238E27FC236}">
                    <a16:creationId xmlns:a16="http://schemas.microsoft.com/office/drawing/2014/main" id="{EBEF08A8-6200-2668-0F0D-9D7D6573E3AD}"/>
                  </a:ext>
                </a:extLst>
              </p14:cNvPr>
              <p14:cNvContentPartPr/>
              <p14:nvPr/>
            </p14:nvContentPartPr>
            <p14:xfrm>
              <a:off x="368621" y="4238642"/>
              <a:ext cx="90577" cy="121794"/>
            </p14:xfrm>
          </p:contentPart>
        </mc:Choice>
        <mc:Fallback xmlns="">
          <p:pic>
            <p:nvPicPr>
              <p:cNvPr id="94" name="Ink 93">
                <a:extLst>
                  <a:ext uri="{FF2B5EF4-FFF2-40B4-BE49-F238E27FC236}">
                    <a16:creationId xmlns:a16="http://schemas.microsoft.com/office/drawing/2014/main" id="{EBEF08A8-6200-2668-0F0D-9D7D6573E3AD}"/>
                  </a:ext>
                </a:extLst>
              </p:cNvPr>
              <p:cNvPicPr/>
              <p:nvPr/>
            </p:nvPicPr>
            <p:blipFill>
              <a:blip r:embed="rId49"/>
              <a:stretch>
                <a:fillRect/>
              </a:stretch>
            </p:blipFill>
            <p:spPr>
              <a:xfrm>
                <a:off x="337710" y="4207744"/>
                <a:ext cx="151681" cy="18323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6" name="Ink 95">
                <a:extLst>
                  <a:ext uri="{FF2B5EF4-FFF2-40B4-BE49-F238E27FC236}">
                    <a16:creationId xmlns:a16="http://schemas.microsoft.com/office/drawing/2014/main" id="{0664B5E0-AF47-6125-6955-8E8C478E7A9A}"/>
                  </a:ext>
                </a:extLst>
              </p14:cNvPr>
              <p14:cNvContentPartPr/>
              <p14:nvPr/>
            </p14:nvContentPartPr>
            <p14:xfrm>
              <a:off x="458962" y="4255906"/>
              <a:ext cx="104530" cy="52265"/>
            </p14:xfrm>
          </p:contentPart>
        </mc:Choice>
        <mc:Fallback xmlns="">
          <p:pic>
            <p:nvPicPr>
              <p:cNvPr id="96" name="Ink 95">
                <a:extLst>
                  <a:ext uri="{FF2B5EF4-FFF2-40B4-BE49-F238E27FC236}">
                    <a16:creationId xmlns:a16="http://schemas.microsoft.com/office/drawing/2014/main" id="{0664B5E0-AF47-6125-6955-8E8C478E7A9A}"/>
                  </a:ext>
                </a:extLst>
              </p:cNvPr>
              <p:cNvPicPr/>
              <p:nvPr/>
            </p:nvPicPr>
            <p:blipFill>
              <a:blip r:embed="rId51"/>
              <a:stretch>
                <a:fillRect/>
              </a:stretch>
            </p:blipFill>
            <p:spPr>
              <a:xfrm>
                <a:off x="428070" y="4225120"/>
                <a:ext cx="165596" cy="113122"/>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8" name="Ink 97">
                <a:extLst>
                  <a:ext uri="{FF2B5EF4-FFF2-40B4-BE49-F238E27FC236}">
                    <a16:creationId xmlns:a16="http://schemas.microsoft.com/office/drawing/2014/main" id="{52119F36-BF16-3892-F293-73BEB70A83C1}"/>
                  </a:ext>
                </a:extLst>
              </p14:cNvPr>
              <p14:cNvContentPartPr/>
              <p14:nvPr/>
            </p14:nvContentPartPr>
            <p14:xfrm>
              <a:off x="757890" y="4374153"/>
              <a:ext cx="80408" cy="100983"/>
            </p14:xfrm>
          </p:contentPart>
        </mc:Choice>
        <mc:Fallback xmlns="">
          <p:pic>
            <p:nvPicPr>
              <p:cNvPr id="98" name="Ink 97">
                <a:extLst>
                  <a:ext uri="{FF2B5EF4-FFF2-40B4-BE49-F238E27FC236}">
                    <a16:creationId xmlns:a16="http://schemas.microsoft.com/office/drawing/2014/main" id="{52119F36-BF16-3892-F293-73BEB70A83C1}"/>
                  </a:ext>
                </a:extLst>
              </p:cNvPr>
              <p:cNvPicPr/>
              <p:nvPr/>
            </p:nvPicPr>
            <p:blipFill>
              <a:blip r:embed="rId53"/>
              <a:stretch>
                <a:fillRect/>
              </a:stretch>
            </p:blipFill>
            <p:spPr>
              <a:xfrm>
                <a:off x="726881" y="4343357"/>
                <a:ext cx="141706" cy="161859"/>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0" name="Ink 99">
                <a:extLst>
                  <a:ext uri="{FF2B5EF4-FFF2-40B4-BE49-F238E27FC236}">
                    <a16:creationId xmlns:a16="http://schemas.microsoft.com/office/drawing/2014/main" id="{ABDE9E69-E087-BAC1-7147-16BF8EC9B0DE}"/>
                  </a:ext>
                </a:extLst>
              </p14:cNvPr>
              <p14:cNvContentPartPr/>
              <p14:nvPr/>
            </p14:nvContentPartPr>
            <p14:xfrm>
              <a:off x="890090" y="4659128"/>
              <a:ext cx="1310649" cy="361599"/>
            </p14:xfrm>
          </p:contentPart>
        </mc:Choice>
        <mc:Fallback xmlns="">
          <p:pic>
            <p:nvPicPr>
              <p:cNvPr id="100" name="Ink 99">
                <a:extLst>
                  <a:ext uri="{FF2B5EF4-FFF2-40B4-BE49-F238E27FC236}">
                    <a16:creationId xmlns:a16="http://schemas.microsoft.com/office/drawing/2014/main" id="{ABDE9E69-E087-BAC1-7147-16BF8EC9B0DE}"/>
                  </a:ext>
                </a:extLst>
              </p:cNvPr>
              <p:cNvPicPr/>
              <p:nvPr/>
            </p:nvPicPr>
            <p:blipFill>
              <a:blip r:embed="rId55"/>
              <a:stretch>
                <a:fillRect/>
              </a:stretch>
            </p:blipFill>
            <p:spPr>
              <a:xfrm>
                <a:off x="859141" y="4628185"/>
                <a:ext cx="1371827" cy="422765"/>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2" name="Ink 101">
                <a:extLst>
                  <a:ext uri="{FF2B5EF4-FFF2-40B4-BE49-F238E27FC236}">
                    <a16:creationId xmlns:a16="http://schemas.microsoft.com/office/drawing/2014/main" id="{FB9F6EEF-DA9C-D042-53AB-8E98192EACE1}"/>
                  </a:ext>
                </a:extLst>
              </p14:cNvPr>
              <p14:cNvContentPartPr/>
              <p14:nvPr/>
            </p14:nvContentPartPr>
            <p14:xfrm>
              <a:off x="2054112" y="5323203"/>
              <a:ext cx="236967" cy="260853"/>
            </p14:xfrm>
          </p:contentPart>
        </mc:Choice>
        <mc:Fallback xmlns="">
          <p:pic>
            <p:nvPicPr>
              <p:cNvPr id="102" name="Ink 101">
                <a:extLst>
                  <a:ext uri="{FF2B5EF4-FFF2-40B4-BE49-F238E27FC236}">
                    <a16:creationId xmlns:a16="http://schemas.microsoft.com/office/drawing/2014/main" id="{FB9F6EEF-DA9C-D042-53AB-8E98192EACE1}"/>
                  </a:ext>
                </a:extLst>
              </p:cNvPr>
              <p:cNvPicPr/>
              <p:nvPr/>
            </p:nvPicPr>
            <p:blipFill>
              <a:blip r:embed="rId57"/>
              <a:stretch>
                <a:fillRect/>
              </a:stretch>
            </p:blipFill>
            <p:spPr>
              <a:xfrm>
                <a:off x="2023188" y="5292303"/>
                <a:ext cx="298097" cy="32193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4" name="Ink 103">
                <a:extLst>
                  <a:ext uri="{FF2B5EF4-FFF2-40B4-BE49-F238E27FC236}">
                    <a16:creationId xmlns:a16="http://schemas.microsoft.com/office/drawing/2014/main" id="{04DD0468-C806-885F-B192-FBE257E65234}"/>
                  </a:ext>
                </a:extLst>
              </p14:cNvPr>
              <p14:cNvContentPartPr/>
              <p14:nvPr/>
            </p14:nvContentPartPr>
            <p14:xfrm>
              <a:off x="664475" y="4940792"/>
              <a:ext cx="1251289" cy="479846"/>
            </p14:xfrm>
          </p:contentPart>
        </mc:Choice>
        <mc:Fallback xmlns="">
          <p:pic>
            <p:nvPicPr>
              <p:cNvPr id="104" name="Ink 103">
                <a:extLst>
                  <a:ext uri="{FF2B5EF4-FFF2-40B4-BE49-F238E27FC236}">
                    <a16:creationId xmlns:a16="http://schemas.microsoft.com/office/drawing/2014/main" id="{04DD0468-C806-885F-B192-FBE257E65234}"/>
                  </a:ext>
                </a:extLst>
              </p:cNvPr>
              <p:cNvPicPr/>
              <p:nvPr/>
            </p:nvPicPr>
            <p:blipFill>
              <a:blip r:embed="rId59"/>
              <a:stretch>
                <a:fillRect/>
              </a:stretch>
            </p:blipFill>
            <p:spPr>
              <a:xfrm>
                <a:off x="633517" y="4909857"/>
                <a:ext cx="1312846" cy="540996"/>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6" name="Ink 105">
                <a:extLst>
                  <a:ext uri="{FF2B5EF4-FFF2-40B4-BE49-F238E27FC236}">
                    <a16:creationId xmlns:a16="http://schemas.microsoft.com/office/drawing/2014/main" id="{D3434601-A0ED-C10A-57EF-C67BB830677C}"/>
                  </a:ext>
                </a:extLst>
              </p14:cNvPr>
              <p14:cNvContentPartPr/>
              <p14:nvPr/>
            </p14:nvContentPartPr>
            <p14:xfrm>
              <a:off x="1842450" y="5583819"/>
              <a:ext cx="69766" cy="87266"/>
            </p14:xfrm>
          </p:contentPart>
        </mc:Choice>
        <mc:Fallback xmlns="">
          <p:pic>
            <p:nvPicPr>
              <p:cNvPr id="106" name="Ink 105">
                <a:extLst>
                  <a:ext uri="{FF2B5EF4-FFF2-40B4-BE49-F238E27FC236}">
                    <a16:creationId xmlns:a16="http://schemas.microsoft.com/office/drawing/2014/main" id="{D3434601-A0ED-C10A-57EF-C67BB830677C}"/>
                  </a:ext>
                </a:extLst>
              </p:cNvPr>
              <p:cNvPicPr/>
              <p:nvPr/>
            </p:nvPicPr>
            <p:blipFill>
              <a:blip r:embed="rId61"/>
              <a:stretch>
                <a:fillRect/>
              </a:stretch>
            </p:blipFill>
            <p:spPr>
              <a:xfrm>
                <a:off x="1811523" y="5552807"/>
                <a:ext cx="131261" cy="148929"/>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8" name="Ink 107">
                <a:extLst>
                  <a:ext uri="{FF2B5EF4-FFF2-40B4-BE49-F238E27FC236}">
                    <a16:creationId xmlns:a16="http://schemas.microsoft.com/office/drawing/2014/main" id="{ECAA660E-A9B2-D67D-8E8D-F1C533E81CE5}"/>
                  </a:ext>
                </a:extLst>
              </p14:cNvPr>
              <p14:cNvContentPartPr/>
              <p14:nvPr/>
            </p14:nvContentPartPr>
            <p14:xfrm>
              <a:off x="1307265" y="5469119"/>
              <a:ext cx="419303" cy="330382"/>
            </p14:xfrm>
          </p:contentPart>
        </mc:Choice>
        <mc:Fallback xmlns="">
          <p:pic>
            <p:nvPicPr>
              <p:cNvPr id="108" name="Ink 107">
                <a:extLst>
                  <a:ext uri="{FF2B5EF4-FFF2-40B4-BE49-F238E27FC236}">
                    <a16:creationId xmlns:a16="http://schemas.microsoft.com/office/drawing/2014/main" id="{ECAA660E-A9B2-D67D-8E8D-F1C533E81CE5}"/>
                  </a:ext>
                </a:extLst>
              </p:cNvPr>
              <p:cNvPicPr/>
              <p:nvPr/>
            </p:nvPicPr>
            <p:blipFill>
              <a:blip r:embed="rId63"/>
              <a:stretch>
                <a:fillRect/>
              </a:stretch>
            </p:blipFill>
            <p:spPr>
              <a:xfrm>
                <a:off x="1276312" y="5438168"/>
                <a:ext cx="480849" cy="39192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0" name="Ink 109">
                <a:extLst>
                  <a:ext uri="{FF2B5EF4-FFF2-40B4-BE49-F238E27FC236}">
                    <a16:creationId xmlns:a16="http://schemas.microsoft.com/office/drawing/2014/main" id="{714F754A-EA04-26A9-31BC-670A66CF42F2}"/>
                  </a:ext>
                </a:extLst>
              </p14:cNvPr>
              <p14:cNvContentPartPr/>
              <p14:nvPr/>
            </p14:nvContentPartPr>
            <p14:xfrm>
              <a:off x="865731" y="5465572"/>
              <a:ext cx="163654" cy="169566"/>
            </p14:xfrm>
          </p:contentPart>
        </mc:Choice>
        <mc:Fallback xmlns="">
          <p:pic>
            <p:nvPicPr>
              <p:cNvPr id="110" name="Ink 109">
                <a:extLst>
                  <a:ext uri="{FF2B5EF4-FFF2-40B4-BE49-F238E27FC236}">
                    <a16:creationId xmlns:a16="http://schemas.microsoft.com/office/drawing/2014/main" id="{714F754A-EA04-26A9-31BC-670A66CF42F2}"/>
                  </a:ext>
                </a:extLst>
              </p:cNvPr>
              <p:cNvPicPr/>
              <p:nvPr/>
            </p:nvPicPr>
            <p:blipFill>
              <a:blip r:embed="rId65"/>
              <a:stretch>
                <a:fillRect/>
              </a:stretch>
            </p:blipFill>
            <p:spPr>
              <a:xfrm>
                <a:off x="834730" y="5434611"/>
                <a:ext cx="225295" cy="230768"/>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2" name="Ink 111">
                <a:extLst>
                  <a:ext uri="{FF2B5EF4-FFF2-40B4-BE49-F238E27FC236}">
                    <a16:creationId xmlns:a16="http://schemas.microsoft.com/office/drawing/2014/main" id="{F8A9EBFD-5105-ACBD-EF72-8A170D1453C1}"/>
                  </a:ext>
                </a:extLst>
              </p14:cNvPr>
              <p14:cNvContentPartPr/>
              <p14:nvPr/>
            </p14:nvContentPartPr>
            <p14:xfrm>
              <a:off x="486868" y="5236173"/>
              <a:ext cx="302712" cy="306259"/>
            </p14:xfrm>
          </p:contentPart>
        </mc:Choice>
        <mc:Fallback xmlns="">
          <p:pic>
            <p:nvPicPr>
              <p:cNvPr id="112" name="Ink 111">
                <a:extLst>
                  <a:ext uri="{FF2B5EF4-FFF2-40B4-BE49-F238E27FC236}">
                    <a16:creationId xmlns:a16="http://schemas.microsoft.com/office/drawing/2014/main" id="{F8A9EBFD-5105-ACBD-EF72-8A170D1453C1}"/>
                  </a:ext>
                </a:extLst>
              </p:cNvPr>
              <p:cNvPicPr/>
              <p:nvPr/>
            </p:nvPicPr>
            <p:blipFill>
              <a:blip r:embed="rId67"/>
              <a:stretch>
                <a:fillRect/>
              </a:stretch>
            </p:blipFill>
            <p:spPr>
              <a:xfrm>
                <a:off x="455913" y="5205187"/>
                <a:ext cx="364262" cy="367871"/>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7" name="Ink 116">
                <a:extLst>
                  <a:ext uri="{FF2B5EF4-FFF2-40B4-BE49-F238E27FC236}">
                    <a16:creationId xmlns:a16="http://schemas.microsoft.com/office/drawing/2014/main" id="{EC7534CE-06D7-E90C-2E33-D4875CD2B04A}"/>
                  </a:ext>
                </a:extLst>
              </p14:cNvPr>
              <p14:cNvContentPartPr/>
              <p14:nvPr/>
            </p14:nvContentPartPr>
            <p14:xfrm>
              <a:off x="2709041" y="4136764"/>
              <a:ext cx="102600" cy="292320"/>
            </p14:xfrm>
          </p:contentPart>
        </mc:Choice>
        <mc:Fallback xmlns="">
          <p:pic>
            <p:nvPicPr>
              <p:cNvPr id="117" name="Ink 116">
                <a:extLst>
                  <a:ext uri="{FF2B5EF4-FFF2-40B4-BE49-F238E27FC236}">
                    <a16:creationId xmlns:a16="http://schemas.microsoft.com/office/drawing/2014/main" id="{EC7534CE-06D7-E90C-2E33-D4875CD2B04A}"/>
                  </a:ext>
                </a:extLst>
              </p:cNvPr>
              <p:cNvPicPr/>
              <p:nvPr/>
            </p:nvPicPr>
            <p:blipFill>
              <a:blip r:embed="rId69"/>
              <a:stretch>
                <a:fillRect/>
              </a:stretch>
            </p:blipFill>
            <p:spPr>
              <a:xfrm>
                <a:off x="2668361" y="4095724"/>
                <a:ext cx="184320" cy="374400"/>
              </a:xfrm>
              <a:prstGeom prst="rect">
                <a:avLst/>
              </a:prstGeom>
            </p:spPr>
          </p:pic>
        </mc:Fallback>
      </mc:AlternateContent>
    </p:spTree>
    <p:extLst>
      <p:ext uri="{BB962C8B-B14F-4D97-AF65-F5344CB8AC3E}">
        <p14:creationId xmlns:p14="http://schemas.microsoft.com/office/powerpoint/2010/main" val="399522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childTnLst>
                                </p:cTn>
                              </p:par>
                              <p:par>
                                <p:cTn id="14" presetID="10" presetClass="entr" presetSubtype="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500"/>
                                        <p:tgtEl>
                                          <p:spTgt spid="117"/>
                                        </p:tgtEl>
                                      </p:cBhvr>
                                    </p:animEffect>
                                  </p:childTnLst>
                                </p:cTn>
                              </p:par>
                              <p:par>
                                <p:cTn id="32" presetID="10" presetClass="entr" presetSubtype="0" fill="hold"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par>
                                <p:cTn id="50" presetID="10"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par>
                                <p:cTn id="56" presetID="10" presetClass="entr" presetSubtype="0" fill="hold" nodeType="with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fade">
                                      <p:cBhvr>
                                        <p:cTn id="58" dur="500"/>
                                        <p:tgtEl>
                                          <p:spTgt spid="96"/>
                                        </p:tgtEl>
                                      </p:cBhvr>
                                    </p:animEffect>
                                  </p:childTnLst>
                                </p:cTn>
                              </p:par>
                              <p:par>
                                <p:cTn id="59" presetID="10" presetClass="entr" presetSubtype="0" fill="hold" nodeType="withEffect">
                                  <p:stCondLst>
                                    <p:cond delay="0"/>
                                  </p:stCondLst>
                                  <p:childTnLst>
                                    <p:set>
                                      <p:cBhvr>
                                        <p:cTn id="60" dur="1" fill="hold">
                                          <p:stCondLst>
                                            <p:cond delay="0"/>
                                          </p:stCondLst>
                                        </p:cTn>
                                        <p:tgtEl>
                                          <p:spTgt spid="112"/>
                                        </p:tgtEl>
                                        <p:attrNameLst>
                                          <p:attrName>style.visibility</p:attrName>
                                        </p:attrNameLst>
                                      </p:cBhvr>
                                      <p:to>
                                        <p:strVal val="visible"/>
                                      </p:to>
                                    </p:set>
                                    <p:animEffect transition="in" filter="fade">
                                      <p:cBhvr>
                                        <p:cTn id="61" dur="500"/>
                                        <p:tgtEl>
                                          <p:spTgt spid="112"/>
                                        </p:tgtEl>
                                      </p:cBhvr>
                                    </p:animEffect>
                                  </p:childTnLst>
                                </p:cTn>
                              </p:par>
                              <p:par>
                                <p:cTn id="62" presetID="10" presetClass="entr" presetSubtype="0" fill="hold" nodeType="with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fade">
                                      <p:cBhvr>
                                        <p:cTn id="64" dur="500"/>
                                        <p:tgtEl>
                                          <p:spTgt spid="110"/>
                                        </p:tgtEl>
                                      </p:cBhvr>
                                    </p:animEffect>
                                  </p:childTnLst>
                                </p:cTn>
                              </p:par>
                              <p:par>
                                <p:cTn id="65" presetID="10" presetClass="entr" presetSubtype="0" fill="hold"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fade">
                                      <p:cBhvr>
                                        <p:cTn id="67" dur="500"/>
                                        <p:tgtEl>
                                          <p:spTgt spid="104"/>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animEffect transition="in" filter="fade">
                                      <p:cBhvr>
                                        <p:cTn id="73" dur="500"/>
                                        <p:tgtEl>
                                          <p:spTgt spid="102"/>
                                        </p:tgtEl>
                                      </p:cBhvr>
                                    </p:animEffect>
                                  </p:childTnLst>
                                </p:cTn>
                              </p:par>
                              <p:par>
                                <p:cTn id="74" presetID="10" presetClass="entr" presetSubtype="0"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par>
                                <p:cTn id="77" presetID="10"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animEffect transition="in" filter="fade">
                                      <p:cBhvr>
                                        <p:cTn id="79" dur="500"/>
                                        <p:tgtEl>
                                          <p:spTgt spid="108"/>
                                        </p:tgtEl>
                                      </p:cBhvr>
                                    </p:animEffect>
                                  </p:childTnLst>
                                </p:cTn>
                              </p:par>
                              <p:par>
                                <p:cTn id="80" presetID="10" presetClass="entr" presetSubtype="0"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par>
                                <p:cTn id="83" presetID="10" presetClass="entr" presetSubtype="0" fill="hold"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fade">
                                      <p:cBhvr>
                                        <p:cTn id="91" dur="500"/>
                                        <p:tgtEl>
                                          <p:spTgt spid="92"/>
                                        </p:tgtEl>
                                      </p:cBhvr>
                                    </p:animEffect>
                                  </p:childTnLst>
                                </p:cTn>
                              </p:par>
                              <p:par>
                                <p:cTn id="92" presetID="10" presetClass="entr" presetSubtype="0" fill="hold" nodeType="withEffect">
                                  <p:stCondLst>
                                    <p:cond delay="0"/>
                                  </p:stCondLst>
                                  <p:childTnLst>
                                    <p:set>
                                      <p:cBhvr>
                                        <p:cTn id="93" dur="1" fill="hold">
                                          <p:stCondLst>
                                            <p:cond delay="0"/>
                                          </p:stCondLst>
                                        </p:cTn>
                                        <p:tgtEl>
                                          <p:spTgt spid="106"/>
                                        </p:tgtEl>
                                        <p:attrNameLst>
                                          <p:attrName>style.visibility</p:attrName>
                                        </p:attrNameLst>
                                      </p:cBhvr>
                                      <p:to>
                                        <p:strVal val="visible"/>
                                      </p:to>
                                    </p:set>
                                    <p:animEffect transition="in" filter="fade">
                                      <p:cBhvr>
                                        <p:cTn id="94" dur="500"/>
                                        <p:tgtEl>
                                          <p:spTgt spid="106"/>
                                        </p:tgtEl>
                                      </p:cBhvr>
                                    </p:animEffect>
                                  </p:childTnLst>
                                </p:cTn>
                              </p:par>
                              <p:par>
                                <p:cTn id="95" presetID="10" presetClass="entr" presetSubtype="0"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par>
                                <p:cTn id="98" presetID="10" presetClass="entr" presetSubtype="0" fill="hold"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500"/>
                                        <p:tgtEl>
                                          <p:spTgt spid="63"/>
                                        </p:tgtEl>
                                      </p:cBhvr>
                                    </p:animEffect>
                                  </p:childTnLst>
                                </p:cTn>
                              </p:par>
                              <p:par>
                                <p:cTn id="101" presetID="10" presetClass="entr" presetSubtype="0"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DFF1B3-EE29-1DE5-F0C4-1CD61FE1C1B4}"/>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4" name="Title 3">
            <a:extLst>
              <a:ext uri="{FF2B5EF4-FFF2-40B4-BE49-F238E27FC236}">
                <a16:creationId xmlns:a16="http://schemas.microsoft.com/office/drawing/2014/main" id="{17631F2E-BFF2-CD68-B953-1EB7C7DE5EB7}"/>
              </a:ext>
            </a:extLst>
          </p:cNvPr>
          <p:cNvSpPr>
            <a:spLocks noGrp="1"/>
          </p:cNvSpPr>
          <p:nvPr>
            <p:ph type="title"/>
          </p:nvPr>
        </p:nvSpPr>
        <p:spPr/>
        <p:txBody>
          <a:bodyPr/>
          <a:lstStyle/>
          <a:p>
            <a:r>
              <a:rPr lang="en-US" dirty="0"/>
              <a:t>Key point</a:t>
            </a:r>
          </a:p>
        </p:txBody>
      </p:sp>
      <p:sp>
        <p:nvSpPr>
          <p:cNvPr id="5" name="Text Placeholder 4">
            <a:extLst>
              <a:ext uri="{FF2B5EF4-FFF2-40B4-BE49-F238E27FC236}">
                <a16:creationId xmlns:a16="http://schemas.microsoft.com/office/drawing/2014/main" id="{E2DAC8DE-BBF2-B50E-B16B-6DB8D9645DBC}"/>
              </a:ext>
            </a:extLst>
          </p:cNvPr>
          <p:cNvSpPr>
            <a:spLocks noGrp="1"/>
          </p:cNvSpPr>
          <p:nvPr>
            <p:ph type="body" sz="quarter" idx="10"/>
          </p:nvPr>
        </p:nvSpPr>
        <p:spPr/>
        <p:txBody>
          <a:bodyPr>
            <a:normAutofit/>
          </a:bodyPr>
          <a:lstStyle/>
          <a:p>
            <a:endParaRPr lang="en-US" dirty="0"/>
          </a:p>
          <a:p>
            <a:endParaRPr lang="en-US" dirty="0"/>
          </a:p>
          <a:p>
            <a:endParaRPr lang="en-US" dirty="0"/>
          </a:p>
          <a:p>
            <a:endParaRPr lang="en-US" dirty="0"/>
          </a:p>
          <a:p>
            <a:r>
              <a:rPr lang="en-US" dirty="0"/>
              <a:t>To get randomness extraction, we need an additional assumption about the high-entropy source </a:t>
            </a:r>
            <a:r>
              <a:rPr lang="en-US" dirty="0">
                <a:solidFill>
                  <a:srgbClr val="7A4C00"/>
                </a:solidFill>
                <a:latin typeface="Cambria Math" panose="02040503050406030204" pitchFamily="18" charset="0"/>
                <a:ea typeface="Cambria Math" panose="02040503050406030204" pitchFamily="18" charset="0"/>
              </a:rPr>
              <a:t>X</a:t>
            </a:r>
            <a:r>
              <a:rPr lang="en-US" dirty="0">
                <a:solidFill>
                  <a:schemeClr val="accent2">
                    <a:lumMod val="50000"/>
                  </a:schemeClr>
                </a:solidFill>
                <a:latin typeface="+mn-lt"/>
                <a:ea typeface="Cambria Math" panose="02040503050406030204" pitchFamily="18" charset="0"/>
              </a:rPr>
              <a:t>.</a:t>
            </a:r>
          </a:p>
        </p:txBody>
      </p:sp>
      <p:pic>
        <p:nvPicPr>
          <p:cNvPr id="6" name="Picture 5" descr="A grey and orange speaker&#10;&#10;Description automatically generated with medium confidence">
            <a:extLst>
              <a:ext uri="{FF2B5EF4-FFF2-40B4-BE49-F238E27FC236}">
                <a16:creationId xmlns:a16="http://schemas.microsoft.com/office/drawing/2014/main" id="{A8BCBACB-E36F-2757-8942-103575258653}"/>
              </a:ext>
            </a:extLst>
          </p:cNvPr>
          <p:cNvPicPr>
            <a:picLocks noChangeAspect="1"/>
          </p:cNvPicPr>
          <p:nvPr/>
        </p:nvPicPr>
        <p:blipFill>
          <a:blip r:embed="rId3"/>
          <a:stretch>
            <a:fillRect/>
          </a:stretch>
        </p:blipFill>
        <p:spPr>
          <a:xfrm>
            <a:off x="3176844" y="659884"/>
            <a:ext cx="6138606" cy="4092404"/>
          </a:xfrm>
          <a:prstGeom prst="rect">
            <a:avLst/>
          </a:prstGeom>
        </p:spPr>
      </p:pic>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E1252E50-23AC-3849-680A-C9FD9F553746}"/>
                  </a:ext>
                </a:extLst>
              </p14:cNvPr>
              <p14:cNvContentPartPr/>
              <p14:nvPr/>
            </p14:nvContentPartPr>
            <p14:xfrm>
              <a:off x="4868293" y="1265253"/>
              <a:ext cx="2766600" cy="2968560"/>
            </p14:xfrm>
          </p:contentPart>
        </mc:Choice>
        <mc:Fallback xmlns="">
          <p:pic>
            <p:nvPicPr>
              <p:cNvPr id="19" name="Ink 18">
                <a:extLst>
                  <a:ext uri="{FF2B5EF4-FFF2-40B4-BE49-F238E27FC236}">
                    <a16:creationId xmlns:a16="http://schemas.microsoft.com/office/drawing/2014/main" id="{E1252E50-23AC-3849-680A-C9FD9F553746}"/>
                  </a:ext>
                </a:extLst>
              </p:cNvPr>
              <p:cNvPicPr/>
              <p:nvPr/>
            </p:nvPicPr>
            <p:blipFill>
              <a:blip r:embed="rId5"/>
              <a:stretch>
                <a:fillRect/>
              </a:stretch>
            </p:blipFill>
            <p:spPr>
              <a:xfrm>
                <a:off x="4837333" y="1234293"/>
                <a:ext cx="2828160" cy="3029760"/>
              </a:xfrm>
              <a:prstGeom prst="rect">
                <a:avLst/>
              </a:prstGeom>
            </p:spPr>
          </p:pic>
        </mc:Fallback>
      </mc:AlternateContent>
    </p:spTree>
    <p:extLst>
      <p:ext uri="{BB962C8B-B14F-4D97-AF65-F5344CB8AC3E}">
        <p14:creationId xmlns:p14="http://schemas.microsoft.com/office/powerpoint/2010/main" val="115673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6A935E-0732-DFA6-601A-D663D08FA46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4" name="Title 3">
            <a:extLst>
              <a:ext uri="{FF2B5EF4-FFF2-40B4-BE49-F238E27FC236}">
                <a16:creationId xmlns:a16="http://schemas.microsoft.com/office/drawing/2014/main" id="{7D974C05-5C0B-A68F-FB6A-47FE0C89761D}"/>
              </a:ext>
            </a:extLst>
          </p:cNvPr>
          <p:cNvSpPr>
            <a:spLocks noGrp="1"/>
          </p:cNvSpPr>
          <p:nvPr>
            <p:ph type="title"/>
          </p:nvPr>
        </p:nvSpPr>
        <p:spPr/>
        <p:txBody>
          <a:bodyPr/>
          <a:lstStyle/>
          <a:p>
            <a:r>
              <a:rPr lang="en-US" dirty="0"/>
              <a:t>Known extractors</a:t>
            </a:r>
          </a:p>
        </p:txBody>
      </p:sp>
      <p:pic>
        <p:nvPicPr>
          <p:cNvPr id="9" name="Picture 8" descr="A drawing of a speaker&#10;&#10;Description automatically generated">
            <a:extLst>
              <a:ext uri="{FF2B5EF4-FFF2-40B4-BE49-F238E27FC236}">
                <a16:creationId xmlns:a16="http://schemas.microsoft.com/office/drawing/2014/main" id="{E2A0CC5D-0E13-9490-609E-7287622E8B7C}"/>
              </a:ext>
            </a:extLst>
          </p:cNvPr>
          <p:cNvPicPr>
            <a:picLocks noChangeAspect="1"/>
          </p:cNvPicPr>
          <p:nvPr/>
        </p:nvPicPr>
        <p:blipFill>
          <a:blip r:embed="rId3"/>
          <a:stretch>
            <a:fillRect/>
          </a:stretch>
        </p:blipFill>
        <p:spPr>
          <a:xfrm>
            <a:off x="896829" y="3072787"/>
            <a:ext cx="4817565" cy="3211710"/>
          </a:xfrm>
          <a:prstGeom prst="rect">
            <a:avLst/>
          </a:prstGeom>
        </p:spPr>
      </p:pic>
      <p:pic>
        <p:nvPicPr>
          <p:cNvPr id="11" name="Picture 10" descr="A drawing of a speaker&#10;&#10;Description automatically generated">
            <a:extLst>
              <a:ext uri="{FF2B5EF4-FFF2-40B4-BE49-F238E27FC236}">
                <a16:creationId xmlns:a16="http://schemas.microsoft.com/office/drawing/2014/main" id="{5EF755EF-2741-16D8-0A68-7A324DCABC8A}"/>
              </a:ext>
            </a:extLst>
          </p:cNvPr>
          <p:cNvPicPr>
            <a:picLocks noChangeAspect="1"/>
          </p:cNvPicPr>
          <p:nvPr/>
        </p:nvPicPr>
        <p:blipFill>
          <a:blip r:embed="rId4"/>
          <a:stretch>
            <a:fillRect/>
          </a:stretch>
        </p:blipFill>
        <p:spPr>
          <a:xfrm>
            <a:off x="6477608" y="3072787"/>
            <a:ext cx="4817565" cy="3211710"/>
          </a:xfrm>
          <a:prstGeom prst="rect">
            <a:avLst/>
          </a:prstGeom>
        </p:spPr>
      </p:pic>
      <p:sp>
        <p:nvSpPr>
          <p:cNvPr id="12" name="TextBox 11">
            <a:extLst>
              <a:ext uri="{FF2B5EF4-FFF2-40B4-BE49-F238E27FC236}">
                <a16:creationId xmlns:a16="http://schemas.microsoft.com/office/drawing/2014/main" id="{AD13FFB9-3688-049C-DE29-599ED6D4D6AC}"/>
              </a:ext>
            </a:extLst>
          </p:cNvPr>
          <p:cNvSpPr txBox="1"/>
          <p:nvPr/>
        </p:nvSpPr>
        <p:spPr>
          <a:xfrm>
            <a:off x="957853" y="2347082"/>
            <a:ext cx="4695516" cy="523220"/>
          </a:xfrm>
          <a:prstGeom prst="rect">
            <a:avLst/>
          </a:prstGeom>
          <a:noFill/>
        </p:spPr>
        <p:txBody>
          <a:bodyPr wrap="none" rtlCol="0">
            <a:spAutoFit/>
          </a:bodyPr>
          <a:lstStyle/>
          <a:p>
            <a:pPr algn="l"/>
            <a:r>
              <a:rPr lang="en-US" sz="2800" dirty="0">
                <a:solidFill>
                  <a:srgbClr val="5B6A5E"/>
                </a:solidFill>
                <a:latin typeface="Courier New" panose="02070309020205020404" pitchFamily="49" charset="0"/>
                <a:cs typeface="Courier New" panose="02070309020205020404" pitchFamily="49" charset="0"/>
              </a:rPr>
              <a:t>Two-source Extractors</a:t>
            </a:r>
          </a:p>
        </p:txBody>
      </p:sp>
      <p:sp>
        <p:nvSpPr>
          <p:cNvPr id="13" name="TextBox 12">
            <a:extLst>
              <a:ext uri="{FF2B5EF4-FFF2-40B4-BE49-F238E27FC236}">
                <a16:creationId xmlns:a16="http://schemas.microsoft.com/office/drawing/2014/main" id="{97141382-7A8C-E7AE-C47E-C3DF44D709C2}"/>
              </a:ext>
            </a:extLst>
          </p:cNvPr>
          <p:cNvSpPr txBox="1"/>
          <p:nvPr/>
        </p:nvSpPr>
        <p:spPr>
          <a:xfrm>
            <a:off x="6968236" y="2347082"/>
            <a:ext cx="3836307" cy="523220"/>
          </a:xfrm>
          <a:prstGeom prst="rect">
            <a:avLst/>
          </a:prstGeom>
          <a:noFill/>
        </p:spPr>
        <p:txBody>
          <a:bodyPr wrap="none" rtlCol="0">
            <a:spAutoFit/>
          </a:bodyPr>
          <a:lstStyle/>
          <a:p>
            <a:pPr algn="l"/>
            <a:r>
              <a:rPr lang="en-US" sz="2800" dirty="0">
                <a:solidFill>
                  <a:srgbClr val="5B6A5E"/>
                </a:solidFill>
                <a:latin typeface="Courier New" panose="02070309020205020404" pitchFamily="49" charset="0"/>
                <a:cs typeface="Courier New" panose="02070309020205020404" pitchFamily="49" charset="0"/>
              </a:rPr>
              <a:t>Seeded Extractors</a:t>
            </a:r>
          </a:p>
        </p:txBody>
      </p:sp>
      <p:sp>
        <p:nvSpPr>
          <p:cNvPr id="15" name="TextBox 14">
            <a:extLst>
              <a:ext uri="{FF2B5EF4-FFF2-40B4-BE49-F238E27FC236}">
                <a16:creationId xmlns:a16="http://schemas.microsoft.com/office/drawing/2014/main" id="{3F131D33-1AB1-FC1A-7FB4-F5BE93481B1E}"/>
              </a:ext>
            </a:extLst>
          </p:cNvPr>
          <p:cNvSpPr txBox="1"/>
          <p:nvPr/>
        </p:nvSpPr>
        <p:spPr>
          <a:xfrm>
            <a:off x="8467627" y="6168491"/>
            <a:ext cx="3752950" cy="430887"/>
          </a:xfrm>
          <a:prstGeom prst="rect">
            <a:avLst/>
          </a:prstGeom>
          <a:noFill/>
        </p:spPr>
        <p:txBody>
          <a:bodyPr wrap="none" rtlCol="0">
            <a:spAutoFit/>
          </a:bodyPr>
          <a:lstStyle/>
          <a:p>
            <a:pPr algn="l"/>
            <a:r>
              <a:rPr lang="en-US" sz="2200" dirty="0">
                <a:solidFill>
                  <a:srgbClr val="5B6A5E"/>
                </a:solidFill>
                <a:latin typeface="Courier New" panose="02070309020205020404" pitchFamily="49" charset="0"/>
                <a:cs typeface="Courier New" panose="02070309020205020404" pitchFamily="49" charset="0"/>
              </a:rPr>
              <a:t>[Nisan Zuckerman ‘96]</a:t>
            </a:r>
          </a:p>
        </p:txBody>
      </p:sp>
      <p:sp>
        <p:nvSpPr>
          <p:cNvPr id="16" name="TextBox 15">
            <a:extLst>
              <a:ext uri="{FF2B5EF4-FFF2-40B4-BE49-F238E27FC236}">
                <a16:creationId xmlns:a16="http://schemas.microsoft.com/office/drawing/2014/main" id="{48486D9F-43F8-27DA-CD78-807AAAAFCF64}"/>
              </a:ext>
            </a:extLst>
          </p:cNvPr>
          <p:cNvSpPr txBox="1"/>
          <p:nvPr/>
        </p:nvSpPr>
        <p:spPr>
          <a:xfrm>
            <a:off x="0" y="6168491"/>
            <a:ext cx="3583032" cy="430887"/>
          </a:xfrm>
          <a:prstGeom prst="rect">
            <a:avLst/>
          </a:prstGeom>
          <a:noFill/>
        </p:spPr>
        <p:txBody>
          <a:bodyPr wrap="none" rtlCol="0">
            <a:spAutoFit/>
          </a:bodyPr>
          <a:lstStyle/>
          <a:p>
            <a:pPr algn="l"/>
            <a:r>
              <a:rPr lang="en-US" sz="2200" dirty="0">
                <a:solidFill>
                  <a:srgbClr val="5B6A5E"/>
                </a:solidFill>
                <a:latin typeface="Courier New" panose="02070309020205020404" pitchFamily="49" charset="0"/>
                <a:cs typeface="Courier New" panose="02070309020205020404" pitchFamily="49" charset="0"/>
              </a:rPr>
              <a:t>[</a:t>
            </a:r>
            <a:r>
              <a:rPr lang="en-US" sz="2200" dirty="0" err="1">
                <a:solidFill>
                  <a:srgbClr val="5B6A5E"/>
                </a:solidFill>
                <a:latin typeface="Courier New" panose="02070309020205020404" pitchFamily="49" charset="0"/>
                <a:cs typeface="Courier New" panose="02070309020205020404" pitchFamily="49" charset="0"/>
              </a:rPr>
              <a:t>Chor</a:t>
            </a:r>
            <a:r>
              <a:rPr lang="en-US" sz="2200" dirty="0">
                <a:solidFill>
                  <a:srgbClr val="5B6A5E"/>
                </a:solidFill>
                <a:latin typeface="Courier New" panose="02070309020205020404" pitchFamily="49" charset="0"/>
                <a:cs typeface="Courier New" panose="02070309020205020404" pitchFamily="49" charset="0"/>
              </a:rPr>
              <a:t> </a:t>
            </a:r>
            <a:r>
              <a:rPr lang="en-US" sz="2200" dirty="0" err="1">
                <a:solidFill>
                  <a:srgbClr val="5B6A5E"/>
                </a:solidFill>
                <a:latin typeface="Courier New" panose="02070309020205020404" pitchFamily="49" charset="0"/>
                <a:cs typeface="Courier New" panose="02070309020205020404" pitchFamily="49" charset="0"/>
              </a:rPr>
              <a:t>Goldreich</a:t>
            </a:r>
            <a:r>
              <a:rPr lang="en-US" sz="2200" dirty="0">
                <a:solidFill>
                  <a:srgbClr val="5B6A5E"/>
                </a:solidFill>
                <a:latin typeface="Courier New" panose="02070309020205020404" pitchFamily="49" charset="0"/>
                <a:cs typeface="Courier New" panose="02070309020205020404" pitchFamily="49" charset="0"/>
              </a:rPr>
              <a:t> ‘88]</a:t>
            </a:r>
          </a:p>
        </p:txBody>
      </p:sp>
    </p:spTree>
    <p:extLst>
      <p:ext uri="{BB962C8B-B14F-4D97-AF65-F5344CB8AC3E}">
        <p14:creationId xmlns:p14="http://schemas.microsoft.com/office/powerpoint/2010/main" val="261051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D1C08-5202-47AD-D575-D5B018CC6985}"/>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3" name="Title 2">
            <a:extLst>
              <a:ext uri="{FF2B5EF4-FFF2-40B4-BE49-F238E27FC236}">
                <a16:creationId xmlns:a16="http://schemas.microsoft.com/office/drawing/2014/main" id="{287E231A-7E2E-6118-F59C-9A0166C0C484}"/>
              </a:ext>
            </a:extLst>
          </p:cNvPr>
          <p:cNvSpPr>
            <a:spLocks noGrp="1"/>
          </p:cNvSpPr>
          <p:nvPr>
            <p:ph type="title"/>
          </p:nvPr>
        </p:nvSpPr>
        <p:spPr/>
        <p:txBody>
          <a:bodyPr/>
          <a:lstStyle/>
          <a:p>
            <a:r>
              <a:rPr lang="en-US" dirty="0"/>
              <a:t>Big (Math) Question</a:t>
            </a:r>
          </a:p>
        </p:txBody>
      </p:sp>
      <p:sp>
        <p:nvSpPr>
          <p:cNvPr id="4" name="Text Placeholder 3">
            <a:extLst>
              <a:ext uri="{FF2B5EF4-FFF2-40B4-BE49-F238E27FC236}">
                <a16:creationId xmlns:a16="http://schemas.microsoft.com/office/drawing/2014/main" id="{C3A7F5A7-B735-3CEE-9F6D-938A11C9285C}"/>
              </a:ext>
            </a:extLst>
          </p:cNvPr>
          <p:cNvSpPr>
            <a:spLocks noGrp="1"/>
          </p:cNvSpPr>
          <p:nvPr>
            <p:ph type="body" sz="quarter" idx="10"/>
          </p:nvPr>
        </p:nvSpPr>
        <p:spPr/>
        <p:txBody>
          <a:bodyPr>
            <a:normAutofit/>
          </a:bodyPr>
          <a:lstStyle/>
          <a:p>
            <a:r>
              <a:rPr lang="en-US" sz="4400" dirty="0"/>
              <a:t>What is the most general restriction we can put on </a:t>
            </a:r>
            <a:r>
              <a:rPr lang="en-US" sz="4400" dirty="0">
                <a:solidFill>
                  <a:srgbClr val="7A4C00"/>
                </a:solidFill>
                <a:latin typeface="Cambria Math" panose="02040503050406030204" pitchFamily="18" charset="0"/>
                <a:ea typeface="Cambria Math" panose="02040503050406030204" pitchFamily="18" charset="0"/>
              </a:rPr>
              <a:t>X</a:t>
            </a:r>
            <a:r>
              <a:rPr lang="en-US" sz="4400" dirty="0"/>
              <a:t> and still get randomness extraction?</a:t>
            </a:r>
          </a:p>
        </p:txBody>
      </p:sp>
    </p:spTree>
    <p:extLst>
      <p:ext uri="{BB962C8B-B14F-4D97-AF65-F5344CB8AC3E}">
        <p14:creationId xmlns:p14="http://schemas.microsoft.com/office/powerpoint/2010/main" val="3021377652"/>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ourier New">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3200" dirty="0" smtClean="0">
            <a:solidFill>
              <a:srgbClr val="5B6A5E"/>
            </a:solidFill>
            <a:latin typeface="Courier New" panose="02070309020205020404" pitchFamily="49" charset="0"/>
            <a:cs typeface="Courier New" panose="02070309020205020404" pitchFamily="49" charset="0"/>
          </a:defRPr>
        </a:defPPr>
      </a:lstStyle>
    </a:txDef>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976319-4513-485C-AD3A-E56C39927A38}">
  <ds:schemaRefs>
    <ds:schemaRef ds:uri="http://www.w3.org/XML/1998/namespace"/>
    <ds:schemaRef ds:uri="http://schemas.microsoft.com/office/2006/documentManagement/types"/>
    <ds:schemaRef ds:uri="16c05727-aa75-4e4a-9b5f-8a80a1165891"/>
    <ds:schemaRef ds:uri="http://purl.org/dc/elements/1.1/"/>
    <ds:schemaRef ds:uri="http://schemas.microsoft.com/office/2006/metadata/properties"/>
    <ds:schemaRef ds:uri="http://schemas.microsoft.com/office/infopath/2007/PartnerControls"/>
    <ds:schemaRef ds:uri="71af3243-3dd4-4a8d-8c0d-dd76da1f02a5"/>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{CE1FEFCB-BCB1-4EB9-A74D-2496BE5C392F}tf16411245_win32</Template>
  <TotalTime>5069</TotalTime>
  <Words>2846</Words>
  <Application>Microsoft Office PowerPoint</Application>
  <PresentationFormat>Widescreen</PresentationFormat>
  <Paragraphs>274</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Biome Light</vt:lpstr>
      <vt:lpstr>Calibri</vt:lpstr>
      <vt:lpstr>Cambria Math</vt:lpstr>
      <vt:lpstr>Courier New</vt:lpstr>
      <vt:lpstr>Office Theme</vt:lpstr>
      <vt:lpstr>Extracting Randomness from Samplable Distributions, Revisited</vt:lpstr>
      <vt:lpstr>How can you flip a coin if the universe is weakly random?</vt:lpstr>
      <vt:lpstr>We need randomness!</vt:lpstr>
      <vt:lpstr>PowerPoint Presentation</vt:lpstr>
      <vt:lpstr>Randomness extraction</vt:lpstr>
      <vt:lpstr>Randomness extraction</vt:lpstr>
      <vt:lpstr>Key point</vt:lpstr>
      <vt:lpstr>Known extractors</vt:lpstr>
      <vt:lpstr>Big (Math) Question</vt:lpstr>
      <vt:lpstr>Samplable sources</vt:lpstr>
      <vt:lpstr>Extractors for samplable sources</vt:lpstr>
      <vt:lpstr>Church-Turing thesis (strong, extended)</vt:lpstr>
      <vt:lpstr>Church-Turing thesis (strong, extended)</vt:lpstr>
      <vt:lpstr>Quantum CT thesis (strong, extended)</vt:lpstr>
      <vt:lpstr>Our Results</vt:lpstr>
      <vt:lpstr>Quantum samplable sources</vt:lpstr>
      <vt:lpstr>Quantum extractor</vt:lpstr>
      <vt:lpstr>Classical improvement</vt:lpstr>
      <vt:lpstr>Assumptions</vt:lpstr>
      <vt:lpstr>Assumptions</vt:lpstr>
      <vt:lpstr>Assumptions</vt:lpstr>
      <vt:lpstr>Techniques</vt:lpstr>
      <vt:lpstr>TV: Worst-case hardness</vt:lpstr>
      <vt:lpstr>TV: Worst-case hardness</vt:lpstr>
      <vt:lpstr>Quantum worst-case</vt:lpstr>
      <vt:lpstr>Quantum worst-case</vt:lpstr>
      <vt:lpstr>Quantum worst-case</vt:lpstr>
      <vt:lpstr>Gap probability maximization (GPM)</vt:lpstr>
      <vt:lpstr>We can solve GPM</vt:lpstr>
      <vt:lpstr>Quantum GPM solving</vt:lpstr>
      <vt:lpstr>Final result</vt:lpstr>
      <vt:lpstr>Additional results</vt:lpstr>
      <vt:lpstr>Open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Eli Goldin</dc:creator>
  <cp:lastModifiedBy>Eli Goldin</cp:lastModifiedBy>
  <cp:revision>307</cp:revision>
  <dcterms:created xsi:type="dcterms:W3CDTF">2023-09-07T22:20:04Z</dcterms:created>
  <dcterms:modified xsi:type="dcterms:W3CDTF">2023-11-09T18:59:28Z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