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A1CFE-EBD6-7179-BDB7-F137EF7B5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15C4FB-3820-10E8-CF8D-8A2B15E0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FD2FC-2BA0-98C3-B3E9-AEB4FCAC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9AF1A-304E-2983-DC11-83FAF717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FE6F1-8954-E434-3848-240B25BD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4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73555-32B1-ABA8-8362-01A2DEB0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F61DC3-0D42-99FD-A25E-8BC0C4A0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D44D2-36D7-A27C-6B30-A28BE238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D8012-BC86-DC5D-4E29-2E8AE53C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3A89C-4CBC-2AAB-C150-522A4646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5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837E6-590B-41AB-8580-B6DBA4428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973DA-7F61-F003-C971-841C4914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7F8FC-25F6-0A30-CAAD-988FEABB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D3C16-0584-6D99-D4E2-9DC500E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5C47B-55D7-6331-A50B-982740AA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2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EDFE5-1FA3-F1AA-7810-8400B1A2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B788C-EA3C-8D8B-0932-18B18886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E4F69-ADD8-A1A6-0298-BDAEC2D8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BDF0B-5B56-77AD-59AA-FC1A4D77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4527E-E119-EC50-5BCA-A8EB5DA8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5277D-774F-93BC-130E-55DFAC96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8B26F-C9D0-B453-7259-D3B6FDCF7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61A43-A744-CABF-BB29-BBC8238C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4656B-C8B9-465E-F335-4896C32C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5EDD9-AE89-456B-3FEB-99121D95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265A8-088E-9CFE-3E37-AB26D0B1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E9BB-BD13-B416-ABB0-4A730F998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CEA33-B948-9589-46A3-D98BB23D0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308CE-6FB3-3496-4533-EC6C1261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E8214-004E-C8B7-DBD3-0677EAA3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B41AE-BEF1-7A4E-0080-9E1DB6C7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6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F3E88-934B-A8A0-74CA-134793C5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5791F-2AA1-D77C-B590-9B63D2753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C796A-74F2-7D5F-BC74-9AB3168E6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E905A6-387A-AE82-EECD-B0FE5E53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67B56-31CD-FFDA-DB6B-C9C7E9BA7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5958D5-D2F3-FCA5-B26F-EDDDF35D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4A6145-6BAB-D64B-8D63-9BB1C77D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959611-69BD-6E33-A1F9-AE0F9C8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0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133E1-6E8B-DC6B-C413-2D53287F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1A8AC-D9A4-6189-6159-3ABCFA27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2FFF8A-10BB-81FD-CA34-35687F71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90964-104B-10E3-97FC-6DC35366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1C43F5-9885-7BB2-7EB6-97F744A4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D593E5-1A6C-3BEB-9F92-66C50B94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CC1B0-AD41-90FC-D278-6D707D5E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4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476F-DB6C-83AB-26C1-682C2C42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AA90C-4826-8F7A-A012-0A8AC140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B0EC4-5C21-0C7F-F02E-456A77547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651BF-9AEA-764B-060A-9996D008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A3237-8F7F-B332-0B28-FA38CA4F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65BA3-D35B-0490-F519-8DC8AC43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4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880A3-5ACC-EF1F-E1A3-71A3D674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86AAF-5224-B135-19D5-D5310F0F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A4CFE-4165-6FAE-21A8-D2975AE0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91175-296A-2091-23FC-A1F209B3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3C612-5E22-8FD5-5D57-2E6BB437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CB5B8-6FE7-4239-CA35-876DA2A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6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B04262-CECD-3798-FD7B-2136A7F6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B7630-3C71-8CF6-76E7-BAA98252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3674D-F6D4-5FA0-0599-CFA193C0D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80013-6DF4-488C-88BB-EB4CCC2E548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F2B9B-CCE3-3576-675C-D98A5EF2A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226A6-A7AD-C57D-490B-2A186DA04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F7DA-E00F-48E1-B066-4C2430A58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1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511806-C864-F937-1AA3-599B3A543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36" y="3502786"/>
            <a:ext cx="7153275" cy="1438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B1C877-7DA0-6BCD-BFD1-490BC1FBBAA6}"/>
              </a:ext>
            </a:extLst>
          </p:cNvPr>
          <p:cNvSpPr txBox="1"/>
          <p:nvPr/>
        </p:nvSpPr>
        <p:spPr>
          <a:xfrm>
            <a:off x="3478696" y="1928191"/>
            <a:ext cx="559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Diff tad type analysis</a:t>
            </a:r>
            <a:endParaRPr lang="zh-CN" altLang="en-US" sz="4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51D751-8E6E-1872-A8BF-5892D92360CC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4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 Tad fusion</a:t>
            </a:r>
            <a:endParaRPr lang="zh-CN" altLang="en-US" sz="2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5D1AFB5-928B-7430-C494-DA33B6F65387}"/>
              </a:ext>
            </a:extLst>
          </p:cNvPr>
          <p:cNvSpPr txBox="1"/>
          <p:nvPr/>
        </p:nvSpPr>
        <p:spPr>
          <a:xfrm>
            <a:off x="2961861" y="2986242"/>
            <a:ext cx="516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Fusion(A -&gt; B) = Separate (B -&gt; A)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5C8F2D6-DE60-B255-8D26-9A93D158E4FC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7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 Tad other</a:t>
            </a:r>
            <a:endParaRPr lang="zh-CN" altLang="en-US" sz="2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5D1AFB5-928B-7430-C494-DA33B6F65387}"/>
              </a:ext>
            </a:extLst>
          </p:cNvPr>
          <p:cNvSpPr txBox="1"/>
          <p:nvPr/>
        </p:nvSpPr>
        <p:spPr>
          <a:xfrm>
            <a:off x="2961861" y="2986242"/>
            <a:ext cx="516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 of Fusion, Separate and shift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39745-C187-F4A5-3730-935BA9982E69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1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Tad Boundary Definition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742F8C-2772-FCDC-2A9E-F2566C70D866}"/>
              </a:ext>
            </a:extLst>
          </p:cNvPr>
          <p:cNvGrpSpPr/>
          <p:nvPr/>
        </p:nvGrpSpPr>
        <p:grpSpPr>
          <a:xfrm>
            <a:off x="1085850" y="1302026"/>
            <a:ext cx="4591590" cy="3171722"/>
            <a:chOff x="1460805" y="2017643"/>
            <a:chExt cx="2594271" cy="1682627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F9993D0B-5404-C02E-E44F-7B7291C7DFBD}"/>
                </a:ext>
              </a:extLst>
            </p:cNvPr>
            <p:cNvSpPr/>
            <p:nvPr/>
          </p:nvSpPr>
          <p:spPr>
            <a:xfrm>
              <a:off x="1699591" y="2017643"/>
              <a:ext cx="2087218" cy="1480931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5A7F053-1667-ED49-CAB1-B92600AFF2EE}"/>
                </a:ext>
              </a:extLst>
            </p:cNvPr>
            <p:cNvCxnSpPr>
              <a:cxnSpLocks/>
              <a:stCxn id="3" idx="0"/>
              <a:endCxn id="3" idx="3"/>
            </p:cNvCxnSpPr>
            <p:nvPr/>
          </p:nvCxnSpPr>
          <p:spPr>
            <a:xfrm>
              <a:off x="2743200" y="2017643"/>
              <a:ext cx="0" cy="148093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E2DCD76-B95D-89D1-EC34-76004586ABD2}"/>
                </a:ext>
              </a:extLst>
            </p:cNvPr>
            <p:cNvSpPr txBox="1"/>
            <p:nvPr/>
          </p:nvSpPr>
          <p:spPr>
            <a:xfrm>
              <a:off x="1460805" y="3504336"/>
              <a:ext cx="369231" cy="19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BBFFDE-EE83-9DA3-1252-53915BD8D2BD}"/>
                </a:ext>
              </a:extLst>
            </p:cNvPr>
            <p:cNvSpPr txBox="1"/>
            <p:nvPr/>
          </p:nvSpPr>
          <p:spPr>
            <a:xfrm>
              <a:off x="2637026" y="3504336"/>
              <a:ext cx="305530" cy="19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B55945-3C3A-854A-1038-E1101E213425}"/>
                </a:ext>
              </a:extLst>
            </p:cNvPr>
            <p:cNvSpPr txBox="1"/>
            <p:nvPr/>
          </p:nvSpPr>
          <p:spPr>
            <a:xfrm>
              <a:off x="3749546" y="3498574"/>
              <a:ext cx="305530" cy="19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EE5D06E-D9CF-2498-1BB7-3199B87D7D2A}"/>
              </a:ext>
            </a:extLst>
          </p:cNvPr>
          <p:cNvSpPr txBox="1"/>
          <p:nvPr/>
        </p:nvSpPr>
        <p:spPr>
          <a:xfrm>
            <a:off x="1410771" y="4842554"/>
            <a:ext cx="204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 = (A0+A2) / 2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16536DB7-890C-F934-603A-DA6B9D332B46}"/>
              </a:ext>
            </a:extLst>
          </p:cNvPr>
          <p:cNvSpPr/>
          <p:nvPr/>
        </p:nvSpPr>
        <p:spPr>
          <a:xfrm rot="16200000">
            <a:off x="2281966" y="3389296"/>
            <a:ext cx="300104" cy="184708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29A6A5-DFB4-5C1A-B033-06A4EC3A6CA3}"/>
              </a:ext>
            </a:extLst>
          </p:cNvPr>
          <p:cNvSpPr txBox="1"/>
          <p:nvPr/>
        </p:nvSpPr>
        <p:spPr>
          <a:xfrm>
            <a:off x="2213022" y="4413587"/>
            <a:ext cx="65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43E23C-ED0B-9900-3D93-54A98AFA461C}"/>
              </a:ext>
            </a:extLst>
          </p:cNvPr>
          <p:cNvSpPr txBox="1"/>
          <p:nvPr/>
        </p:nvSpPr>
        <p:spPr>
          <a:xfrm>
            <a:off x="1410771" y="5371308"/>
            <a:ext cx="204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 = (A2 – A0) / 2 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AAD6B0E-CBD1-AB4A-5F3C-6159A0AAAD9E}"/>
              </a:ext>
            </a:extLst>
          </p:cNvPr>
          <p:cNvGrpSpPr/>
          <p:nvPr/>
        </p:nvGrpSpPr>
        <p:grpSpPr>
          <a:xfrm>
            <a:off x="6369510" y="1182759"/>
            <a:ext cx="5056300" cy="3290988"/>
            <a:chOff x="1617637" y="1954371"/>
            <a:chExt cx="2856834" cy="1745899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A76D5F52-823A-4AD5-A47C-4F0BE4CFC9ED}"/>
                </a:ext>
              </a:extLst>
            </p:cNvPr>
            <p:cNvSpPr/>
            <p:nvPr/>
          </p:nvSpPr>
          <p:spPr>
            <a:xfrm>
              <a:off x="1699591" y="1954371"/>
              <a:ext cx="2614394" cy="154420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043E1B1-EC43-7669-4C0A-5AF97F6FB9C4}"/>
                </a:ext>
              </a:extLst>
            </p:cNvPr>
            <p:cNvSpPr txBox="1"/>
            <p:nvPr/>
          </p:nvSpPr>
          <p:spPr>
            <a:xfrm>
              <a:off x="1617637" y="3492189"/>
              <a:ext cx="369231" cy="195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B0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3167EF-F89C-A7AE-40A5-FBE9E7A15E2B}"/>
                </a:ext>
              </a:extLst>
            </p:cNvPr>
            <p:cNvSpPr txBox="1"/>
            <p:nvPr/>
          </p:nvSpPr>
          <p:spPr>
            <a:xfrm>
              <a:off x="2923106" y="3504336"/>
              <a:ext cx="305530" cy="195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04982E3-780C-5207-D6CA-1AA970995FD1}"/>
                </a:ext>
              </a:extLst>
            </p:cNvPr>
            <p:cNvSpPr txBox="1"/>
            <p:nvPr/>
          </p:nvSpPr>
          <p:spPr>
            <a:xfrm>
              <a:off x="4168941" y="3485298"/>
              <a:ext cx="305530" cy="195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165906C-A053-2C6F-3DE7-D6D395C48B09}"/>
                </a:ext>
              </a:extLst>
            </p:cNvPr>
            <p:cNvCxnSpPr>
              <a:cxnSpLocks/>
              <a:stCxn id="24" idx="0"/>
              <a:endCxn id="24" idx="3"/>
            </p:cNvCxnSpPr>
            <p:nvPr/>
          </p:nvCxnSpPr>
          <p:spPr>
            <a:xfrm>
              <a:off x="3006788" y="1954371"/>
              <a:ext cx="0" cy="1544205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FB978CD-D057-ACBD-CEA3-12E80E98EC52}"/>
              </a:ext>
            </a:extLst>
          </p:cNvPr>
          <p:cNvGrpSpPr/>
          <p:nvPr/>
        </p:nvGrpSpPr>
        <p:grpSpPr>
          <a:xfrm>
            <a:off x="5874578" y="1312886"/>
            <a:ext cx="4500105" cy="3171722"/>
            <a:chOff x="1512494" y="2017643"/>
            <a:chExt cx="2542582" cy="1682627"/>
          </a:xfrm>
        </p:grpSpPr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0711BE91-7C23-EEBA-7AC9-FBDDE0270053}"/>
                </a:ext>
              </a:extLst>
            </p:cNvPr>
            <p:cNvSpPr/>
            <p:nvPr/>
          </p:nvSpPr>
          <p:spPr>
            <a:xfrm>
              <a:off x="1699591" y="2017643"/>
              <a:ext cx="2087218" cy="1480931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E46C890-0C11-51A6-9EA6-F1A927D54C3C}"/>
                </a:ext>
              </a:extLst>
            </p:cNvPr>
            <p:cNvCxnSpPr>
              <a:cxnSpLocks/>
              <a:stCxn id="30" idx="0"/>
              <a:endCxn id="30" idx="3"/>
            </p:cNvCxnSpPr>
            <p:nvPr/>
          </p:nvCxnSpPr>
          <p:spPr>
            <a:xfrm>
              <a:off x="2743200" y="2017643"/>
              <a:ext cx="0" cy="148093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4F32CB9-5EFA-A90F-E989-24761C0E019F}"/>
                </a:ext>
              </a:extLst>
            </p:cNvPr>
            <p:cNvSpPr txBox="1"/>
            <p:nvPr/>
          </p:nvSpPr>
          <p:spPr>
            <a:xfrm>
              <a:off x="1512494" y="3431573"/>
              <a:ext cx="369231" cy="19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995823C-06DF-FE53-35DD-8BC0A2F6319F}"/>
                </a:ext>
              </a:extLst>
            </p:cNvPr>
            <p:cNvSpPr txBox="1"/>
            <p:nvPr/>
          </p:nvSpPr>
          <p:spPr>
            <a:xfrm>
              <a:off x="2637026" y="3504336"/>
              <a:ext cx="305530" cy="19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A1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E94EA96-9C99-E3AC-6DDA-7651F08725E7}"/>
                </a:ext>
              </a:extLst>
            </p:cNvPr>
            <p:cNvSpPr txBox="1"/>
            <p:nvPr/>
          </p:nvSpPr>
          <p:spPr>
            <a:xfrm>
              <a:off x="3749546" y="3498574"/>
              <a:ext cx="305530" cy="19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EAACB56-A7E1-A7EB-76B3-DDB21E739010}"/>
              </a:ext>
            </a:extLst>
          </p:cNvPr>
          <p:cNvCxnSpPr>
            <a:cxnSpLocks/>
          </p:cNvCxnSpPr>
          <p:nvPr/>
        </p:nvCxnSpPr>
        <p:spPr>
          <a:xfrm>
            <a:off x="6512581" y="1312886"/>
            <a:ext cx="0" cy="279152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0E3E6EF-4FAF-8651-14E3-5FC20657E005}"/>
              </a:ext>
            </a:extLst>
          </p:cNvPr>
          <p:cNvSpPr txBox="1"/>
          <p:nvPr/>
        </p:nvSpPr>
        <p:spPr>
          <a:xfrm>
            <a:off x="6201328" y="4949687"/>
            <a:ext cx="522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conserve_shifted</a:t>
            </a:r>
            <a:r>
              <a:rPr lang="en-US" altLang="zh-CN" dirty="0"/>
              <a:t> =&lt; D * </a:t>
            </a:r>
            <a:r>
              <a:rPr lang="en-US" altLang="zh-CN" dirty="0" err="1"/>
              <a:t>percent_conserve</a:t>
            </a:r>
            <a:endParaRPr lang="en-US" altLang="zh-CN" dirty="0"/>
          </a:p>
          <a:p>
            <a:r>
              <a:rPr lang="en-US" altLang="zh-CN" dirty="0"/>
              <a:t>Like: B0 –A0</a:t>
            </a:r>
          </a:p>
          <a:p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254E73-44F5-21E0-C5AF-9DB43ED05B08}"/>
              </a:ext>
            </a:extLst>
          </p:cNvPr>
          <p:cNvSpPr txBox="1"/>
          <p:nvPr/>
        </p:nvSpPr>
        <p:spPr>
          <a:xfrm>
            <a:off x="6215922" y="5873017"/>
            <a:ext cx="522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change_shifted</a:t>
            </a:r>
            <a:r>
              <a:rPr lang="en-US" altLang="zh-CN" dirty="0"/>
              <a:t> =&lt; D * </a:t>
            </a:r>
            <a:r>
              <a:rPr lang="en-US" altLang="zh-CN" dirty="0" err="1"/>
              <a:t>percent_change</a:t>
            </a:r>
            <a:endParaRPr lang="en-US" altLang="zh-CN" dirty="0"/>
          </a:p>
          <a:p>
            <a:r>
              <a:rPr lang="en-US" altLang="zh-CN" dirty="0"/>
              <a:t>Like: B2 – A2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A4A5376-2543-32E9-EB9A-A8EAD01448E6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2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 Tad shifted bed</a:t>
            </a:r>
            <a:endParaRPr lang="zh-CN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51AC94-7120-FBE4-E99E-1956AAFA6C90}"/>
              </a:ext>
            </a:extLst>
          </p:cNvPr>
          <p:cNvGrpSpPr/>
          <p:nvPr/>
        </p:nvGrpSpPr>
        <p:grpSpPr>
          <a:xfrm>
            <a:off x="669440" y="923943"/>
            <a:ext cx="3715978" cy="1846640"/>
            <a:chOff x="1345485" y="1203555"/>
            <a:chExt cx="5269004" cy="280456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AAD6B0E-CBD1-AB4A-5F3C-6159A0AAAD9E}"/>
                </a:ext>
              </a:extLst>
            </p:cNvPr>
            <p:cNvGrpSpPr/>
            <p:nvPr/>
          </p:nvGrpSpPr>
          <p:grpSpPr>
            <a:xfrm>
              <a:off x="1609080" y="1292086"/>
              <a:ext cx="5005409" cy="2716038"/>
              <a:chOff x="1699590" y="2023404"/>
              <a:chExt cx="4110103" cy="1475172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A76D5F52-823A-4AD5-A47C-4F0BE4CFC9ED}"/>
                  </a:ext>
                </a:extLst>
              </p:cNvPr>
              <p:cNvSpPr/>
              <p:nvPr/>
            </p:nvSpPr>
            <p:spPr>
              <a:xfrm>
                <a:off x="1699590" y="2023404"/>
                <a:ext cx="4110103" cy="1475172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165906C-A053-2C6F-3DE7-D6D395C48B09}"/>
                  </a:ext>
                </a:extLst>
              </p:cNvPr>
              <p:cNvCxnSpPr>
                <a:cxnSpLocks/>
                <a:stCxn id="24" idx="0"/>
                <a:endCxn id="24" idx="3"/>
              </p:cNvCxnSpPr>
              <p:nvPr/>
            </p:nvCxnSpPr>
            <p:spPr>
              <a:xfrm>
                <a:off x="3754642" y="2023404"/>
                <a:ext cx="0" cy="1475172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0711BE91-7C23-EEBA-7AC9-FBDDE0270053}"/>
                </a:ext>
              </a:extLst>
            </p:cNvPr>
            <p:cNvSpPr/>
            <p:nvPr/>
          </p:nvSpPr>
          <p:spPr>
            <a:xfrm>
              <a:off x="1345485" y="1203555"/>
              <a:ext cx="3694158" cy="2791529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E46C890-0C11-51A6-9EA6-F1A927D54C3C}"/>
                </a:ext>
              </a:extLst>
            </p:cNvPr>
            <p:cNvCxnSpPr>
              <a:cxnSpLocks/>
              <a:stCxn id="30" idx="0"/>
              <a:endCxn id="30" idx="3"/>
            </p:cNvCxnSpPr>
            <p:nvPr/>
          </p:nvCxnSpPr>
          <p:spPr>
            <a:xfrm>
              <a:off x="3192564" y="1203555"/>
              <a:ext cx="0" cy="279152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6F8BB8-2000-9990-048F-F1DEF683E78D}"/>
              </a:ext>
            </a:extLst>
          </p:cNvPr>
          <p:cNvGrpSpPr/>
          <p:nvPr/>
        </p:nvGrpSpPr>
        <p:grpSpPr>
          <a:xfrm>
            <a:off x="505006" y="3551033"/>
            <a:ext cx="2769747" cy="2096283"/>
            <a:chOff x="1345485" y="1203555"/>
            <a:chExt cx="5740552" cy="4201808"/>
          </a:xfrm>
        </p:grpSpPr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BCD47976-2557-FCF9-619F-248CF09DCEBD}"/>
                </a:ext>
              </a:extLst>
            </p:cNvPr>
            <p:cNvSpPr/>
            <p:nvPr/>
          </p:nvSpPr>
          <p:spPr>
            <a:xfrm>
              <a:off x="1345485" y="1203555"/>
              <a:ext cx="5740552" cy="4178099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67F818-7075-A663-8EFE-59F2159CC04E}"/>
                </a:ext>
              </a:extLst>
            </p:cNvPr>
            <p:cNvGrpSpPr/>
            <p:nvPr/>
          </p:nvGrpSpPr>
          <p:grpSpPr>
            <a:xfrm>
              <a:off x="1617198" y="2774545"/>
              <a:ext cx="3587265" cy="2630818"/>
              <a:chOff x="1706256" y="2828579"/>
              <a:chExt cx="2945619" cy="1428887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3649712-440C-6A0D-BB06-D26FA1B27FC9}"/>
                  </a:ext>
                </a:extLst>
              </p:cNvPr>
              <p:cNvCxnSpPr>
                <a:cxnSpLocks/>
                <a:stCxn id="45" idx="0"/>
                <a:endCxn id="45" idx="3"/>
              </p:cNvCxnSpPr>
              <p:nvPr/>
            </p:nvCxnSpPr>
            <p:spPr>
              <a:xfrm>
                <a:off x="3179066" y="2828579"/>
                <a:ext cx="0" cy="142888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645F55FE-106E-27BF-4DDD-C47E152BE94E}"/>
                  </a:ext>
                </a:extLst>
              </p:cNvPr>
              <p:cNvSpPr/>
              <p:nvPr/>
            </p:nvSpPr>
            <p:spPr>
              <a:xfrm>
                <a:off x="1706256" y="2828579"/>
                <a:ext cx="2945619" cy="1428887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893E10B-F1A3-6A82-4B19-5FEEA8D9B430}"/>
                </a:ext>
              </a:extLst>
            </p:cNvPr>
            <p:cNvCxnSpPr>
              <a:cxnSpLocks/>
              <a:stCxn id="40" idx="0"/>
              <a:endCxn id="40" idx="3"/>
            </p:cNvCxnSpPr>
            <p:nvPr/>
          </p:nvCxnSpPr>
          <p:spPr>
            <a:xfrm>
              <a:off x="4215762" y="1203555"/>
              <a:ext cx="0" cy="417809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BF1E5F-2902-297F-D6DA-F94AE6D6BCA6}"/>
              </a:ext>
            </a:extLst>
          </p:cNvPr>
          <p:cNvGrpSpPr/>
          <p:nvPr/>
        </p:nvGrpSpPr>
        <p:grpSpPr>
          <a:xfrm>
            <a:off x="6809327" y="3536085"/>
            <a:ext cx="3011849" cy="1849784"/>
            <a:chOff x="2583674" y="1171812"/>
            <a:chExt cx="5805499" cy="280841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C853449-B4EF-13CA-3180-350F9AC243E3}"/>
                </a:ext>
              </a:extLst>
            </p:cNvPr>
            <p:cNvGrpSpPr/>
            <p:nvPr/>
          </p:nvGrpSpPr>
          <p:grpSpPr>
            <a:xfrm>
              <a:off x="2583674" y="1349413"/>
              <a:ext cx="3812611" cy="2630817"/>
              <a:chOff x="2499861" y="2054541"/>
              <a:chExt cx="3130658" cy="1428887"/>
            </a:xfrm>
          </p:grpSpPr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3406D70-12CC-8431-6218-EC1FBE92F4F4}"/>
                  </a:ext>
                </a:extLst>
              </p:cNvPr>
              <p:cNvSpPr/>
              <p:nvPr/>
            </p:nvSpPr>
            <p:spPr>
              <a:xfrm>
                <a:off x="2499861" y="2054541"/>
                <a:ext cx="3130658" cy="1428887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2714FCA-B41C-4EFE-D303-31C123B5E10B}"/>
                  </a:ext>
                </a:extLst>
              </p:cNvPr>
              <p:cNvCxnSpPr>
                <a:cxnSpLocks/>
                <a:stCxn id="57" idx="0"/>
                <a:endCxn id="57" idx="3"/>
              </p:cNvCxnSpPr>
              <p:nvPr/>
            </p:nvCxnSpPr>
            <p:spPr>
              <a:xfrm>
                <a:off x="4065190" y="2054541"/>
                <a:ext cx="0" cy="142888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3147ED-69A2-AEFB-5F44-41F5D9259B28}"/>
                </a:ext>
              </a:extLst>
            </p:cNvPr>
            <p:cNvCxnSpPr>
              <a:cxnSpLocks/>
              <a:stCxn id="52" idx="0"/>
              <a:endCxn id="52" idx="3"/>
            </p:cNvCxnSpPr>
            <p:nvPr/>
          </p:nvCxnSpPr>
          <p:spPr>
            <a:xfrm>
              <a:off x="5486424" y="1171812"/>
              <a:ext cx="0" cy="279153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4AD07887-77BC-E92A-4417-57DBD58103A5}"/>
                </a:ext>
              </a:extLst>
            </p:cNvPr>
            <p:cNvSpPr/>
            <p:nvPr/>
          </p:nvSpPr>
          <p:spPr>
            <a:xfrm>
              <a:off x="2583674" y="1171812"/>
              <a:ext cx="5805499" cy="2791530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A6535ED-32DF-8CE8-B8D9-68C6739538CB}"/>
              </a:ext>
            </a:extLst>
          </p:cNvPr>
          <p:cNvCxnSpPr>
            <a:cxnSpLocks/>
            <a:stCxn id="57" idx="0"/>
            <a:endCxn id="57" idx="3"/>
          </p:cNvCxnSpPr>
          <p:nvPr/>
        </p:nvCxnSpPr>
        <p:spPr>
          <a:xfrm>
            <a:off x="7798304" y="3653063"/>
            <a:ext cx="0" cy="1732806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44B6C8B-D497-F61C-E2E6-B180187DA08A}"/>
              </a:ext>
            </a:extLst>
          </p:cNvPr>
          <p:cNvGrpSpPr/>
          <p:nvPr/>
        </p:nvGrpSpPr>
        <p:grpSpPr>
          <a:xfrm>
            <a:off x="6930438" y="676079"/>
            <a:ext cx="3530076" cy="1838055"/>
            <a:chOff x="1341092" y="1203555"/>
            <a:chExt cx="5005408" cy="2791529"/>
          </a:xfrm>
        </p:grpSpPr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02ED0626-9536-2788-A871-710B749D9E94}"/>
                </a:ext>
              </a:extLst>
            </p:cNvPr>
            <p:cNvSpPr/>
            <p:nvPr/>
          </p:nvSpPr>
          <p:spPr>
            <a:xfrm>
              <a:off x="1345485" y="1203555"/>
              <a:ext cx="3694158" cy="2791529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245E610C-AED2-F8D8-247D-E17E16A4D00F}"/>
                </a:ext>
              </a:extLst>
            </p:cNvPr>
            <p:cNvGrpSpPr/>
            <p:nvPr/>
          </p:nvGrpSpPr>
          <p:grpSpPr>
            <a:xfrm>
              <a:off x="1341092" y="1278068"/>
              <a:ext cx="5005408" cy="2716039"/>
              <a:chOff x="1479537" y="2015790"/>
              <a:chExt cx="4110103" cy="1475172"/>
            </a:xfrm>
          </p:grpSpPr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9E35A80-6600-387D-5AAB-790951A73FD3}"/>
                  </a:ext>
                </a:extLst>
              </p:cNvPr>
              <p:cNvCxnSpPr>
                <a:cxnSpLocks/>
                <a:stCxn id="71" idx="0"/>
                <a:endCxn id="71" idx="3"/>
              </p:cNvCxnSpPr>
              <p:nvPr/>
            </p:nvCxnSpPr>
            <p:spPr>
              <a:xfrm>
                <a:off x="3534589" y="2015790"/>
                <a:ext cx="0" cy="1475172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8AEAA55C-87C4-586C-6724-370812298284}"/>
                  </a:ext>
                </a:extLst>
              </p:cNvPr>
              <p:cNvSpPr/>
              <p:nvPr/>
            </p:nvSpPr>
            <p:spPr>
              <a:xfrm>
                <a:off x="1479537" y="2015790"/>
                <a:ext cx="4110103" cy="1475172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41FCE7F-5183-AA37-9F0F-2472A63BF94A}"/>
                </a:ext>
              </a:extLst>
            </p:cNvPr>
            <p:cNvCxnSpPr>
              <a:cxnSpLocks/>
              <a:stCxn id="64" idx="0"/>
              <a:endCxn id="64" idx="3"/>
            </p:cNvCxnSpPr>
            <p:nvPr/>
          </p:nvCxnSpPr>
          <p:spPr>
            <a:xfrm>
              <a:off x="3192564" y="1203555"/>
              <a:ext cx="0" cy="279152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1F5FDA0-A642-6512-84BA-66479932BFEF}"/>
              </a:ext>
            </a:extLst>
          </p:cNvPr>
          <p:cNvSpPr txBox="1"/>
          <p:nvPr/>
        </p:nvSpPr>
        <p:spPr>
          <a:xfrm>
            <a:off x="3687417" y="1222513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1A = 2B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F38B569-065E-7D75-E272-DCF86FE2A2F9}"/>
              </a:ext>
            </a:extLst>
          </p:cNvPr>
          <p:cNvSpPr txBox="1"/>
          <p:nvPr/>
        </p:nvSpPr>
        <p:spPr>
          <a:xfrm>
            <a:off x="10124617" y="1374913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1A = 1B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BB1D465-B469-543A-44AB-3E8F84EE8483}"/>
              </a:ext>
            </a:extLst>
          </p:cNvPr>
          <p:cNvSpPr txBox="1"/>
          <p:nvPr/>
        </p:nvSpPr>
        <p:spPr>
          <a:xfrm>
            <a:off x="9227855" y="4334800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1A = 2B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2E3A7CA-876F-7DBB-EFDC-3F743276F281}"/>
              </a:ext>
            </a:extLst>
          </p:cNvPr>
          <p:cNvSpPr txBox="1"/>
          <p:nvPr/>
        </p:nvSpPr>
        <p:spPr>
          <a:xfrm>
            <a:off x="3590589" y="4621726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1A = 3B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42977EB-0152-B9B3-96E9-DAACB9EC1526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3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 Tad shifted filter</a:t>
            </a:r>
            <a:endParaRPr lang="zh-CN" altLang="en-US" sz="2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6F8BB8-2000-9990-048F-F1DEF683E78D}"/>
              </a:ext>
            </a:extLst>
          </p:cNvPr>
          <p:cNvGrpSpPr/>
          <p:nvPr/>
        </p:nvGrpSpPr>
        <p:grpSpPr>
          <a:xfrm>
            <a:off x="2167124" y="1692336"/>
            <a:ext cx="2769747" cy="2096283"/>
            <a:chOff x="1345485" y="1203555"/>
            <a:chExt cx="5740552" cy="4201808"/>
          </a:xfrm>
        </p:grpSpPr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BCD47976-2557-FCF9-619F-248CF09DCEBD}"/>
                </a:ext>
              </a:extLst>
            </p:cNvPr>
            <p:cNvSpPr/>
            <p:nvPr/>
          </p:nvSpPr>
          <p:spPr>
            <a:xfrm>
              <a:off x="1345485" y="1203555"/>
              <a:ext cx="5740552" cy="4178099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67F818-7075-A663-8EFE-59F2159CC04E}"/>
                </a:ext>
              </a:extLst>
            </p:cNvPr>
            <p:cNvGrpSpPr/>
            <p:nvPr/>
          </p:nvGrpSpPr>
          <p:grpSpPr>
            <a:xfrm>
              <a:off x="1617198" y="2774545"/>
              <a:ext cx="3018435" cy="2630818"/>
              <a:chOff x="1706256" y="2828579"/>
              <a:chExt cx="2478534" cy="1428887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3649712-440C-6A0D-BB06-D26FA1B27FC9}"/>
                  </a:ext>
                </a:extLst>
              </p:cNvPr>
              <p:cNvCxnSpPr>
                <a:cxnSpLocks/>
                <a:stCxn id="45" idx="0"/>
                <a:endCxn id="45" idx="3"/>
              </p:cNvCxnSpPr>
              <p:nvPr/>
            </p:nvCxnSpPr>
            <p:spPr>
              <a:xfrm>
                <a:off x="2945523" y="2828579"/>
                <a:ext cx="0" cy="142888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645F55FE-106E-27BF-4DDD-C47E152BE94E}"/>
                  </a:ext>
                </a:extLst>
              </p:cNvPr>
              <p:cNvSpPr/>
              <p:nvPr/>
            </p:nvSpPr>
            <p:spPr>
              <a:xfrm>
                <a:off x="1706256" y="2828579"/>
                <a:ext cx="2478534" cy="1428887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893E10B-F1A3-6A82-4B19-5FEEA8D9B430}"/>
                </a:ext>
              </a:extLst>
            </p:cNvPr>
            <p:cNvCxnSpPr>
              <a:cxnSpLocks/>
              <a:stCxn id="40" idx="0"/>
              <a:endCxn id="40" idx="3"/>
            </p:cNvCxnSpPr>
            <p:nvPr/>
          </p:nvCxnSpPr>
          <p:spPr>
            <a:xfrm>
              <a:off x="4215762" y="1203555"/>
              <a:ext cx="0" cy="417809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52E3A7CA-876F-7DBB-EFDC-3F743276F281}"/>
              </a:ext>
            </a:extLst>
          </p:cNvPr>
          <p:cNvSpPr txBox="1"/>
          <p:nvPr/>
        </p:nvSpPr>
        <p:spPr>
          <a:xfrm>
            <a:off x="6096000" y="2549897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type is separate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42977EB-0152-B9B3-96E9-DAACB9EC1526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F8F82C08-E638-9B1C-9DCB-74EE0251A735}"/>
              </a:ext>
            </a:extLst>
          </p:cNvPr>
          <p:cNvSpPr/>
          <p:nvPr/>
        </p:nvSpPr>
        <p:spPr>
          <a:xfrm>
            <a:off x="3754580" y="2464275"/>
            <a:ext cx="1456358" cy="1312516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7FFF937-730B-317F-362F-CE5AD06DFFDC}"/>
              </a:ext>
            </a:extLst>
          </p:cNvPr>
          <p:cNvGrpSpPr/>
          <p:nvPr/>
        </p:nvGrpSpPr>
        <p:grpSpPr>
          <a:xfrm>
            <a:off x="1989542" y="4548730"/>
            <a:ext cx="3530076" cy="1838055"/>
            <a:chOff x="1341092" y="1203555"/>
            <a:chExt cx="5005408" cy="279152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BF9EBC4-2C98-A6F5-B726-85DED16A5682}"/>
                </a:ext>
              </a:extLst>
            </p:cNvPr>
            <p:cNvGrpSpPr/>
            <p:nvPr/>
          </p:nvGrpSpPr>
          <p:grpSpPr>
            <a:xfrm>
              <a:off x="1341092" y="1278068"/>
              <a:ext cx="5005408" cy="2716039"/>
              <a:chOff x="1479537" y="2015790"/>
              <a:chExt cx="4110103" cy="1475172"/>
            </a:xfrm>
          </p:grpSpPr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80EB0584-8334-28E6-6BA1-2D111856CAC2}"/>
                  </a:ext>
                </a:extLst>
              </p:cNvPr>
              <p:cNvSpPr/>
              <p:nvPr/>
            </p:nvSpPr>
            <p:spPr>
              <a:xfrm>
                <a:off x="1479537" y="2015790"/>
                <a:ext cx="4110103" cy="1475172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B159D93-3C59-643C-C4D3-455CD82BBF82}"/>
                  </a:ext>
                </a:extLst>
              </p:cNvPr>
              <p:cNvCxnSpPr>
                <a:cxnSpLocks/>
                <a:stCxn id="44" idx="0"/>
                <a:endCxn id="44" idx="3"/>
              </p:cNvCxnSpPr>
              <p:nvPr/>
            </p:nvCxnSpPr>
            <p:spPr>
              <a:xfrm>
                <a:off x="3534589" y="2015790"/>
                <a:ext cx="0" cy="1475172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617D2CE-ACF0-A890-9983-303CBBEEC535}"/>
                </a:ext>
              </a:extLst>
            </p:cNvPr>
            <p:cNvCxnSpPr>
              <a:cxnSpLocks/>
              <a:stCxn id="37" idx="0"/>
              <a:endCxn id="37" idx="3"/>
            </p:cNvCxnSpPr>
            <p:nvPr/>
          </p:nvCxnSpPr>
          <p:spPr>
            <a:xfrm>
              <a:off x="2820557" y="1203555"/>
              <a:ext cx="0" cy="279152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CE12FF90-649E-14EC-753D-444C1FF173F6}"/>
                </a:ext>
              </a:extLst>
            </p:cNvPr>
            <p:cNvSpPr/>
            <p:nvPr/>
          </p:nvSpPr>
          <p:spPr>
            <a:xfrm>
              <a:off x="1345485" y="1203555"/>
              <a:ext cx="2950144" cy="2791529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8ED6FF6B-59F1-3ACC-9454-4CCF60B4C843}"/>
              </a:ext>
            </a:extLst>
          </p:cNvPr>
          <p:cNvSpPr/>
          <p:nvPr/>
        </p:nvSpPr>
        <p:spPr>
          <a:xfrm>
            <a:off x="4073236" y="4553851"/>
            <a:ext cx="1648690" cy="1838055"/>
          </a:xfrm>
          <a:prstGeom prst="triangle">
            <a:avLst/>
          </a:prstGeom>
          <a:solidFill>
            <a:srgbClr val="DA4F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9EB92CD-FAFB-7D91-DC17-A4197B0B8ECE}"/>
              </a:ext>
            </a:extLst>
          </p:cNvPr>
          <p:cNvSpPr txBox="1"/>
          <p:nvPr/>
        </p:nvSpPr>
        <p:spPr>
          <a:xfrm>
            <a:off x="6096000" y="5098425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type is fusion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1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Tad shifted condition</a:t>
            </a:r>
            <a:endParaRPr lang="zh-CN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51AC94-7120-FBE4-E99E-1956AAFA6C90}"/>
              </a:ext>
            </a:extLst>
          </p:cNvPr>
          <p:cNvGrpSpPr/>
          <p:nvPr/>
        </p:nvGrpSpPr>
        <p:grpSpPr>
          <a:xfrm>
            <a:off x="954708" y="945139"/>
            <a:ext cx="4097762" cy="2093070"/>
            <a:chOff x="1014343" y="1203555"/>
            <a:chExt cx="5810348" cy="317883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AAD6B0E-CBD1-AB4A-5F3C-6159A0AAAD9E}"/>
                </a:ext>
              </a:extLst>
            </p:cNvPr>
            <p:cNvGrpSpPr/>
            <p:nvPr/>
          </p:nvGrpSpPr>
          <p:grpSpPr>
            <a:xfrm>
              <a:off x="1509275" y="1292086"/>
              <a:ext cx="5315416" cy="3090300"/>
              <a:chOff x="1617637" y="2023404"/>
              <a:chExt cx="4364660" cy="1678446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A76D5F52-823A-4AD5-A47C-4F0BE4CFC9ED}"/>
                  </a:ext>
                </a:extLst>
              </p:cNvPr>
              <p:cNvSpPr/>
              <p:nvPr/>
            </p:nvSpPr>
            <p:spPr>
              <a:xfrm>
                <a:off x="1699590" y="2023404"/>
                <a:ext cx="4110103" cy="1475172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43E1B1-EC43-7669-4C0A-5AF97F6FB9C4}"/>
                  </a:ext>
                </a:extLst>
              </p:cNvPr>
              <p:cNvSpPr txBox="1"/>
              <p:nvPr/>
            </p:nvSpPr>
            <p:spPr>
              <a:xfrm>
                <a:off x="1617637" y="3492189"/>
                <a:ext cx="369231" cy="195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B0</a:t>
                </a:r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B3167EF-F89C-A7AE-40A5-FBE9E7A15E2B}"/>
                  </a:ext>
                </a:extLst>
              </p:cNvPr>
              <p:cNvSpPr txBox="1"/>
              <p:nvPr/>
            </p:nvSpPr>
            <p:spPr>
              <a:xfrm>
                <a:off x="3621760" y="3461332"/>
                <a:ext cx="391054" cy="201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04982E3-780C-5207-D6CA-1AA970995FD1}"/>
                  </a:ext>
                </a:extLst>
              </p:cNvPr>
              <p:cNvSpPr txBox="1"/>
              <p:nvPr/>
            </p:nvSpPr>
            <p:spPr>
              <a:xfrm>
                <a:off x="5591241" y="3500404"/>
                <a:ext cx="391056" cy="201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B2</a:t>
                </a:r>
                <a:endParaRPr lang="zh-CN" altLang="en-US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165906C-A053-2C6F-3DE7-D6D395C48B09}"/>
                  </a:ext>
                </a:extLst>
              </p:cNvPr>
              <p:cNvCxnSpPr>
                <a:cxnSpLocks/>
                <a:stCxn id="24" idx="0"/>
                <a:endCxn id="24" idx="3"/>
              </p:cNvCxnSpPr>
              <p:nvPr/>
            </p:nvCxnSpPr>
            <p:spPr>
              <a:xfrm>
                <a:off x="3754642" y="2023404"/>
                <a:ext cx="0" cy="1475172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0711BE91-7C23-EEBA-7AC9-FBDDE0270053}"/>
                </a:ext>
              </a:extLst>
            </p:cNvPr>
            <p:cNvSpPr/>
            <p:nvPr/>
          </p:nvSpPr>
          <p:spPr>
            <a:xfrm>
              <a:off x="1345485" y="1203555"/>
              <a:ext cx="3694158" cy="2791529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E46C890-0C11-51A6-9EA6-F1A927D54C3C}"/>
                </a:ext>
              </a:extLst>
            </p:cNvPr>
            <p:cNvCxnSpPr>
              <a:cxnSpLocks/>
              <a:stCxn id="30" idx="0"/>
              <a:endCxn id="30" idx="3"/>
            </p:cNvCxnSpPr>
            <p:nvPr/>
          </p:nvCxnSpPr>
          <p:spPr>
            <a:xfrm>
              <a:off x="3192564" y="1203555"/>
              <a:ext cx="0" cy="279152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4F32CB9-5EFA-A90F-E989-24761C0E019F}"/>
                </a:ext>
              </a:extLst>
            </p:cNvPr>
            <p:cNvSpPr txBox="1"/>
            <p:nvPr/>
          </p:nvSpPr>
          <p:spPr>
            <a:xfrm>
              <a:off x="1014343" y="3868788"/>
              <a:ext cx="6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995823C-06DF-FE53-35DD-8BC0A2F6319F}"/>
                </a:ext>
              </a:extLst>
            </p:cNvPr>
            <p:cNvSpPr txBox="1"/>
            <p:nvPr/>
          </p:nvSpPr>
          <p:spPr>
            <a:xfrm>
              <a:off x="3004647" y="4005945"/>
              <a:ext cx="540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A1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E94EA96-9C99-E3AC-6DDA-7651F08725E7}"/>
                </a:ext>
              </a:extLst>
            </p:cNvPr>
            <p:cNvSpPr txBox="1"/>
            <p:nvPr/>
          </p:nvSpPr>
          <p:spPr>
            <a:xfrm>
              <a:off x="4973692" y="3995084"/>
              <a:ext cx="540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6F8BB8-2000-9990-048F-F1DEF683E78D}"/>
              </a:ext>
            </a:extLst>
          </p:cNvPr>
          <p:cNvGrpSpPr/>
          <p:nvPr/>
        </p:nvGrpSpPr>
        <p:grpSpPr>
          <a:xfrm>
            <a:off x="345234" y="3551033"/>
            <a:ext cx="4693905" cy="1716706"/>
            <a:chOff x="1014343" y="1203555"/>
            <a:chExt cx="9728545" cy="344098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67F818-7075-A663-8EFE-59F2159CC04E}"/>
                </a:ext>
              </a:extLst>
            </p:cNvPr>
            <p:cNvGrpSpPr/>
            <p:nvPr/>
          </p:nvGrpSpPr>
          <p:grpSpPr>
            <a:xfrm>
              <a:off x="1509275" y="1352461"/>
              <a:ext cx="9233613" cy="3214404"/>
              <a:chOff x="1617637" y="2056196"/>
              <a:chExt cx="7582018" cy="1745852"/>
            </a:xfrm>
          </p:grpSpPr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645F55FE-106E-27BF-4DDD-C47E152BE94E}"/>
                  </a:ext>
                </a:extLst>
              </p:cNvPr>
              <p:cNvSpPr/>
              <p:nvPr/>
            </p:nvSpPr>
            <p:spPr>
              <a:xfrm>
                <a:off x="1699589" y="2056196"/>
                <a:ext cx="7198533" cy="1428887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1A66A72-8DBD-0A49-1C3E-7DC50B1C2529}"/>
                  </a:ext>
                </a:extLst>
              </p:cNvPr>
              <p:cNvSpPr txBox="1"/>
              <p:nvPr/>
            </p:nvSpPr>
            <p:spPr>
              <a:xfrm>
                <a:off x="1617637" y="3492189"/>
                <a:ext cx="369231" cy="195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B0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D16995-6935-6DEC-AFE4-87C4D2696EC7}"/>
                  </a:ext>
                </a:extLst>
              </p:cNvPr>
              <p:cNvSpPr txBox="1"/>
              <p:nvPr/>
            </p:nvSpPr>
            <p:spPr>
              <a:xfrm>
                <a:off x="5153512" y="3497394"/>
                <a:ext cx="569077" cy="304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18E3701-D524-ECA8-1192-13BF7C89E100}"/>
                  </a:ext>
                </a:extLst>
              </p:cNvPr>
              <p:cNvSpPr txBox="1"/>
              <p:nvPr/>
            </p:nvSpPr>
            <p:spPr>
              <a:xfrm>
                <a:off x="8596589" y="3485083"/>
                <a:ext cx="603066" cy="304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B2</a:t>
                </a:r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3649712-440C-6A0D-BB06-D26FA1B27FC9}"/>
                  </a:ext>
                </a:extLst>
              </p:cNvPr>
              <p:cNvCxnSpPr>
                <a:cxnSpLocks/>
                <a:stCxn id="45" idx="0"/>
                <a:endCxn id="45" idx="3"/>
              </p:cNvCxnSpPr>
              <p:nvPr/>
            </p:nvCxnSpPr>
            <p:spPr>
              <a:xfrm>
                <a:off x="5298856" y="2056196"/>
                <a:ext cx="0" cy="142888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BCD47976-2557-FCF9-619F-248CF09DCEBD}"/>
                </a:ext>
              </a:extLst>
            </p:cNvPr>
            <p:cNvSpPr/>
            <p:nvPr/>
          </p:nvSpPr>
          <p:spPr>
            <a:xfrm>
              <a:off x="1345485" y="1203555"/>
              <a:ext cx="3694158" cy="2791529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893E10B-F1A3-6A82-4B19-5FEEA8D9B430}"/>
                </a:ext>
              </a:extLst>
            </p:cNvPr>
            <p:cNvCxnSpPr>
              <a:cxnSpLocks/>
              <a:stCxn id="40" idx="0"/>
              <a:endCxn id="40" idx="3"/>
            </p:cNvCxnSpPr>
            <p:nvPr/>
          </p:nvCxnSpPr>
          <p:spPr>
            <a:xfrm>
              <a:off x="3192564" y="1203555"/>
              <a:ext cx="0" cy="279152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487CFDA-6520-F522-E158-AE43C1652B30}"/>
                </a:ext>
              </a:extLst>
            </p:cNvPr>
            <p:cNvSpPr txBox="1"/>
            <p:nvPr/>
          </p:nvSpPr>
          <p:spPr>
            <a:xfrm>
              <a:off x="1014343" y="3868788"/>
              <a:ext cx="6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5665F12-8919-C019-06B3-C8CBE1D0942B}"/>
                </a:ext>
              </a:extLst>
            </p:cNvPr>
            <p:cNvSpPr txBox="1"/>
            <p:nvPr/>
          </p:nvSpPr>
          <p:spPr>
            <a:xfrm>
              <a:off x="3004647" y="4005945"/>
              <a:ext cx="540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A1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69EFFAC-0320-DFE2-032E-694A46A3EB9C}"/>
                </a:ext>
              </a:extLst>
            </p:cNvPr>
            <p:cNvSpPr txBox="1"/>
            <p:nvPr/>
          </p:nvSpPr>
          <p:spPr>
            <a:xfrm>
              <a:off x="4591115" y="4083615"/>
              <a:ext cx="923333" cy="56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BF1E5F-2902-297F-D6DA-F94AE6D6BCA6}"/>
              </a:ext>
            </a:extLst>
          </p:cNvPr>
          <p:cNvGrpSpPr/>
          <p:nvPr/>
        </p:nvGrpSpPr>
        <p:grpSpPr>
          <a:xfrm>
            <a:off x="7139532" y="859230"/>
            <a:ext cx="3636227" cy="2188771"/>
            <a:chOff x="2005944" y="1171812"/>
            <a:chExt cx="7009020" cy="3323081"/>
          </a:xfrm>
        </p:grpSpPr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4AD07887-77BC-E92A-4417-57DBD58103A5}"/>
                </a:ext>
              </a:extLst>
            </p:cNvPr>
            <p:cNvSpPr/>
            <p:nvPr/>
          </p:nvSpPr>
          <p:spPr>
            <a:xfrm>
              <a:off x="2583674" y="1171812"/>
              <a:ext cx="5805499" cy="2791530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C853449-B4EF-13CA-3180-350F9AC243E3}"/>
                </a:ext>
              </a:extLst>
            </p:cNvPr>
            <p:cNvGrpSpPr/>
            <p:nvPr/>
          </p:nvGrpSpPr>
          <p:grpSpPr>
            <a:xfrm>
              <a:off x="2622786" y="1332522"/>
              <a:ext cx="2332578" cy="3162371"/>
              <a:chOff x="2531977" y="2045367"/>
              <a:chExt cx="1915355" cy="171759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6F5C47F-4783-ED55-CD25-66FB45185AE3}"/>
                  </a:ext>
                </a:extLst>
              </p:cNvPr>
              <p:cNvSpPr txBox="1"/>
              <p:nvPr/>
            </p:nvSpPr>
            <p:spPr>
              <a:xfrm>
                <a:off x="2531977" y="3499724"/>
                <a:ext cx="369232" cy="195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B0</a:t>
                </a:r>
                <a:endParaRPr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7A9101-2C57-1F80-8D36-8DE5D955D0BB}"/>
                  </a:ext>
                </a:extLst>
              </p:cNvPr>
              <p:cNvSpPr txBox="1"/>
              <p:nvPr/>
            </p:nvSpPr>
            <p:spPr>
              <a:xfrm>
                <a:off x="3048418" y="3445365"/>
                <a:ext cx="569078" cy="304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56CA05-1C30-5731-1BF7-7A77A6FF8A54}"/>
                  </a:ext>
                </a:extLst>
              </p:cNvPr>
              <p:cNvSpPr txBox="1"/>
              <p:nvPr/>
            </p:nvSpPr>
            <p:spPr>
              <a:xfrm>
                <a:off x="3844266" y="3458305"/>
                <a:ext cx="603066" cy="304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B2</a:t>
                </a:r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2714FCA-B41C-4EFE-D303-31C123B5E10B}"/>
                  </a:ext>
                </a:extLst>
              </p:cNvPr>
              <p:cNvCxnSpPr>
                <a:cxnSpLocks/>
                <a:stCxn id="57" idx="0"/>
                <a:endCxn id="57" idx="3"/>
              </p:cNvCxnSpPr>
              <p:nvPr/>
            </p:nvCxnSpPr>
            <p:spPr>
              <a:xfrm>
                <a:off x="3316374" y="2045367"/>
                <a:ext cx="0" cy="142888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3406D70-12CC-8431-6218-EC1FBE92F4F4}"/>
                  </a:ext>
                </a:extLst>
              </p:cNvPr>
              <p:cNvSpPr/>
              <p:nvPr/>
            </p:nvSpPr>
            <p:spPr>
              <a:xfrm>
                <a:off x="2716593" y="2045367"/>
                <a:ext cx="1199559" cy="1428887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3147ED-69A2-AEFB-5F44-41F5D9259B28}"/>
                </a:ext>
              </a:extLst>
            </p:cNvPr>
            <p:cNvCxnSpPr>
              <a:cxnSpLocks/>
              <a:stCxn id="52" idx="0"/>
              <a:endCxn id="52" idx="3"/>
            </p:cNvCxnSpPr>
            <p:nvPr/>
          </p:nvCxnSpPr>
          <p:spPr>
            <a:xfrm>
              <a:off x="5486424" y="1171812"/>
              <a:ext cx="0" cy="279153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27F46BE-6E14-436B-DC61-E11E7D6104A0}"/>
                </a:ext>
              </a:extLst>
            </p:cNvPr>
            <p:cNvSpPr txBox="1"/>
            <p:nvPr/>
          </p:nvSpPr>
          <p:spPr>
            <a:xfrm>
              <a:off x="2005944" y="3851136"/>
              <a:ext cx="6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8CF413F-D7CC-79D2-1858-59417DDD74F6}"/>
                </a:ext>
              </a:extLst>
            </p:cNvPr>
            <p:cNvSpPr txBox="1"/>
            <p:nvPr/>
          </p:nvSpPr>
          <p:spPr>
            <a:xfrm>
              <a:off x="5247365" y="3934190"/>
              <a:ext cx="540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A1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D92A4C3-C2D9-0C31-EA7D-91E9F7D3F625}"/>
                </a:ext>
              </a:extLst>
            </p:cNvPr>
            <p:cNvSpPr txBox="1"/>
            <p:nvPr/>
          </p:nvSpPr>
          <p:spPr>
            <a:xfrm>
              <a:off x="8091631" y="3910148"/>
              <a:ext cx="923333" cy="56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A6535ED-32DF-8CE8-B8D9-68C6739538CB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7955128" y="965083"/>
            <a:ext cx="2942" cy="1732807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5D1AFB5-928B-7430-C494-DA33B6F65387}"/>
              </a:ext>
            </a:extLst>
          </p:cNvPr>
          <p:cNvSpPr txBox="1"/>
          <p:nvPr/>
        </p:nvSpPr>
        <p:spPr>
          <a:xfrm>
            <a:off x="7152863" y="3468804"/>
            <a:ext cx="4406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Conditions: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A0 &lt; B1 &lt; A2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B0 &lt; A1 &lt; B2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|B0 – A0| = </a:t>
            </a:r>
            <a:r>
              <a:rPr lang="en-US" altLang="zh-CN" dirty="0" err="1"/>
              <a:t>ch_s</a:t>
            </a:r>
            <a:r>
              <a:rPr lang="en-US" altLang="zh-CN" dirty="0"/>
              <a:t>; |B2 – A2| = </a:t>
            </a:r>
            <a:r>
              <a:rPr lang="en-US" altLang="zh-CN" dirty="0" err="1"/>
              <a:t>co_s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Or |B0 – A0| = </a:t>
            </a:r>
            <a:r>
              <a:rPr lang="en-US" altLang="zh-CN" dirty="0" err="1"/>
              <a:t>co_s</a:t>
            </a:r>
            <a:r>
              <a:rPr lang="en-US" altLang="zh-CN" dirty="0"/>
              <a:t>; |B2 – A2| = </a:t>
            </a:r>
            <a:r>
              <a:rPr lang="en-US" altLang="zh-CN" dirty="0" err="1"/>
              <a:t>ch_s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260C229-2ED6-872B-F52B-B3AB2150DA90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 Tad separate bed</a:t>
            </a:r>
            <a:endParaRPr lang="zh-CN" altLang="en-US" sz="2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F38B569-065E-7D75-E272-DCF86FE2A2F9}"/>
              </a:ext>
            </a:extLst>
          </p:cNvPr>
          <p:cNvSpPr txBox="1"/>
          <p:nvPr/>
        </p:nvSpPr>
        <p:spPr>
          <a:xfrm>
            <a:off x="10345973" y="1356413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1A = 2B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2E3A7CA-876F-7DBB-EFDC-3F743276F281}"/>
              </a:ext>
            </a:extLst>
          </p:cNvPr>
          <p:cNvSpPr txBox="1"/>
          <p:nvPr/>
        </p:nvSpPr>
        <p:spPr>
          <a:xfrm>
            <a:off x="2120878" y="5680760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1C = 2B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1AD848-7759-8960-5E35-C934D239F234}"/>
              </a:ext>
            </a:extLst>
          </p:cNvPr>
          <p:cNvGrpSpPr/>
          <p:nvPr/>
        </p:nvGrpSpPr>
        <p:grpSpPr>
          <a:xfrm>
            <a:off x="505006" y="1281811"/>
            <a:ext cx="4589025" cy="1846640"/>
            <a:chOff x="505006" y="1281811"/>
            <a:chExt cx="4589025" cy="184664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B51AC94-7120-FBE4-E99E-1956AAFA6C90}"/>
                </a:ext>
              </a:extLst>
            </p:cNvPr>
            <p:cNvGrpSpPr/>
            <p:nvPr/>
          </p:nvGrpSpPr>
          <p:grpSpPr>
            <a:xfrm>
              <a:off x="505006" y="1281811"/>
              <a:ext cx="4589025" cy="1846640"/>
              <a:chOff x="1345484" y="1203555"/>
              <a:chExt cx="6506925" cy="2804569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0711BE91-7C23-EEBA-7AC9-FBDDE0270053}"/>
                  </a:ext>
                </a:extLst>
              </p:cNvPr>
              <p:cNvSpPr/>
              <p:nvPr/>
            </p:nvSpPr>
            <p:spPr>
              <a:xfrm>
                <a:off x="1345484" y="1203555"/>
                <a:ext cx="6506925" cy="2791529"/>
              </a:xfrm>
              <a:prstGeom prst="triangle">
                <a:avLst/>
              </a:prstGeom>
              <a:solidFill>
                <a:srgbClr val="DA4F2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1AAD6B0E-CBD1-AB4A-5F3C-6159A0AAAD9E}"/>
                  </a:ext>
                </a:extLst>
              </p:cNvPr>
              <p:cNvGrpSpPr/>
              <p:nvPr/>
            </p:nvGrpSpPr>
            <p:grpSpPr>
              <a:xfrm>
                <a:off x="1609081" y="1292086"/>
                <a:ext cx="2989865" cy="2716038"/>
                <a:chOff x="1699591" y="2023404"/>
                <a:chExt cx="2455075" cy="1475172"/>
              </a:xfrm>
            </p:grpSpPr>
            <p:sp>
              <p:nvSpPr>
                <p:cNvPr id="24" name="等腰三角形 23">
                  <a:extLst>
                    <a:ext uri="{FF2B5EF4-FFF2-40B4-BE49-F238E27FC236}">
                      <a16:creationId xmlns:a16="http://schemas.microsoft.com/office/drawing/2014/main" id="{A76D5F52-823A-4AD5-A47C-4F0BE4CFC9ED}"/>
                    </a:ext>
                  </a:extLst>
                </p:cNvPr>
                <p:cNvSpPr/>
                <p:nvPr/>
              </p:nvSpPr>
              <p:spPr>
                <a:xfrm>
                  <a:off x="1699591" y="2023404"/>
                  <a:ext cx="2455075" cy="1475172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9165906C-A053-2C6F-3DE7-D6D395C48B09}"/>
                    </a:ext>
                  </a:extLst>
                </p:cNvPr>
                <p:cNvCxnSpPr>
                  <a:cxnSpLocks/>
                  <a:stCxn id="24" idx="0"/>
                  <a:endCxn id="24" idx="3"/>
                </p:cNvCxnSpPr>
                <p:nvPr/>
              </p:nvCxnSpPr>
              <p:spPr>
                <a:xfrm>
                  <a:off x="2927129" y="2023404"/>
                  <a:ext cx="0" cy="1475172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E46C890-0C11-51A6-9EA6-F1A927D54C3C}"/>
                  </a:ext>
                </a:extLst>
              </p:cNvPr>
              <p:cNvCxnSpPr>
                <a:cxnSpLocks/>
                <a:stCxn id="30" idx="0"/>
                <a:endCxn id="30" idx="3"/>
              </p:cNvCxnSpPr>
              <p:nvPr/>
            </p:nvCxnSpPr>
            <p:spPr>
              <a:xfrm>
                <a:off x="4598947" y="1203555"/>
                <a:ext cx="0" cy="2791529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C771B449-778A-2024-CEE0-4437BB0F2C4F}"/>
                </a:ext>
              </a:extLst>
            </p:cNvPr>
            <p:cNvSpPr/>
            <p:nvPr/>
          </p:nvSpPr>
          <p:spPr>
            <a:xfrm>
              <a:off x="2794019" y="1328275"/>
              <a:ext cx="2108610" cy="1788348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EBC3A85-AD95-B2B3-577A-26F122E4FD63}"/>
              </a:ext>
            </a:extLst>
          </p:cNvPr>
          <p:cNvSpPr txBox="1"/>
          <p:nvPr/>
        </p:nvSpPr>
        <p:spPr>
          <a:xfrm>
            <a:off x="4272152" y="1434649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1A = 4B</a:t>
            </a:r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B7A6D2A-7B74-C7A9-A5E3-7027572DCB4A}"/>
              </a:ext>
            </a:extLst>
          </p:cNvPr>
          <p:cNvGrpSpPr/>
          <p:nvPr/>
        </p:nvGrpSpPr>
        <p:grpSpPr>
          <a:xfrm>
            <a:off x="5666360" y="1096281"/>
            <a:ext cx="5048023" cy="1846640"/>
            <a:chOff x="313604" y="1281811"/>
            <a:chExt cx="5048023" cy="184664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F71E243-8A63-E0AF-77E3-E0FF459D8026}"/>
                </a:ext>
              </a:extLst>
            </p:cNvPr>
            <p:cNvGrpSpPr/>
            <p:nvPr/>
          </p:nvGrpSpPr>
          <p:grpSpPr>
            <a:xfrm>
              <a:off x="313604" y="1281811"/>
              <a:ext cx="4780427" cy="1846640"/>
              <a:chOff x="1074089" y="1203555"/>
              <a:chExt cx="6778320" cy="2804569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7940B999-4E06-0B6C-0EE2-4DB3D6DC2E3B}"/>
                  </a:ext>
                </a:extLst>
              </p:cNvPr>
              <p:cNvSpPr/>
              <p:nvPr/>
            </p:nvSpPr>
            <p:spPr>
              <a:xfrm>
                <a:off x="1345484" y="1203555"/>
                <a:ext cx="6506925" cy="2791529"/>
              </a:xfrm>
              <a:prstGeom prst="triangle">
                <a:avLst/>
              </a:prstGeom>
              <a:solidFill>
                <a:srgbClr val="DA4F2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863D48D5-EDB6-7EA2-7CC1-BBC19C738D27}"/>
                  </a:ext>
                </a:extLst>
              </p:cNvPr>
              <p:cNvGrpSpPr/>
              <p:nvPr/>
            </p:nvGrpSpPr>
            <p:grpSpPr>
              <a:xfrm>
                <a:off x="1074089" y="1292086"/>
                <a:ext cx="3524857" cy="2716038"/>
                <a:chOff x="1260292" y="2023404"/>
                <a:chExt cx="2894374" cy="1475172"/>
              </a:xfrm>
            </p:grpSpPr>
            <p:sp>
              <p:nvSpPr>
                <p:cNvPr id="47" name="等腰三角形 46">
                  <a:extLst>
                    <a:ext uri="{FF2B5EF4-FFF2-40B4-BE49-F238E27FC236}">
                      <a16:creationId xmlns:a16="http://schemas.microsoft.com/office/drawing/2014/main" id="{61D73200-9531-BB39-6212-B1B39C31D50F}"/>
                    </a:ext>
                  </a:extLst>
                </p:cNvPr>
                <p:cNvSpPr/>
                <p:nvPr/>
              </p:nvSpPr>
              <p:spPr>
                <a:xfrm>
                  <a:off x="1260292" y="2023404"/>
                  <a:ext cx="2894374" cy="1475172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92D9044-5002-BF56-7F33-2E0DF737985F}"/>
                    </a:ext>
                  </a:extLst>
                </p:cNvPr>
                <p:cNvCxnSpPr>
                  <a:cxnSpLocks/>
                  <a:stCxn id="47" idx="0"/>
                  <a:endCxn id="47" idx="3"/>
                </p:cNvCxnSpPr>
                <p:nvPr/>
              </p:nvCxnSpPr>
              <p:spPr>
                <a:xfrm>
                  <a:off x="2707479" y="2023404"/>
                  <a:ext cx="0" cy="1475172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C8CEE9CC-4537-B4FD-A372-3C88FB012ED1}"/>
                  </a:ext>
                </a:extLst>
              </p:cNvPr>
              <p:cNvCxnSpPr>
                <a:cxnSpLocks/>
                <a:stCxn id="43" idx="0"/>
                <a:endCxn id="43" idx="3"/>
              </p:cNvCxnSpPr>
              <p:nvPr/>
            </p:nvCxnSpPr>
            <p:spPr>
              <a:xfrm>
                <a:off x="4598947" y="1203555"/>
                <a:ext cx="0" cy="2791529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2EB45B14-8979-14CA-1773-8AD714601518}"/>
                </a:ext>
              </a:extLst>
            </p:cNvPr>
            <p:cNvSpPr/>
            <p:nvPr/>
          </p:nvSpPr>
          <p:spPr>
            <a:xfrm>
              <a:off x="2794019" y="1328275"/>
              <a:ext cx="2567608" cy="1788348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6610306-2A54-B165-C238-94826B42095C}"/>
              </a:ext>
            </a:extLst>
          </p:cNvPr>
          <p:cNvGrpSpPr/>
          <p:nvPr/>
        </p:nvGrpSpPr>
        <p:grpSpPr>
          <a:xfrm>
            <a:off x="1564128" y="4338843"/>
            <a:ext cx="1979206" cy="1190882"/>
            <a:chOff x="690908" y="1328275"/>
            <a:chExt cx="4211721" cy="1800176"/>
          </a:xfrm>
        </p:grpSpPr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F8FCB65D-DDB6-85BE-E9D5-444F5F16A571}"/>
                </a:ext>
              </a:extLst>
            </p:cNvPr>
            <p:cNvSpPr/>
            <p:nvPr/>
          </p:nvSpPr>
          <p:spPr>
            <a:xfrm>
              <a:off x="690908" y="1340103"/>
              <a:ext cx="2108609" cy="1788348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C7803AB7-3C87-57A5-BCA8-0661AD37A83F}"/>
                </a:ext>
              </a:extLst>
            </p:cNvPr>
            <p:cNvSpPr/>
            <p:nvPr/>
          </p:nvSpPr>
          <p:spPr>
            <a:xfrm>
              <a:off x="2794019" y="1328275"/>
              <a:ext cx="2108610" cy="1788348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F92882EF-508F-2102-45F9-F00CD0A26C9E}"/>
              </a:ext>
            </a:extLst>
          </p:cNvPr>
          <p:cNvSpPr/>
          <p:nvPr/>
        </p:nvSpPr>
        <p:spPr>
          <a:xfrm>
            <a:off x="1564129" y="3186743"/>
            <a:ext cx="1979204" cy="2346463"/>
          </a:xfrm>
          <a:prstGeom prst="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9829EC5-7E62-E27D-7467-157F66538EFB}"/>
              </a:ext>
            </a:extLst>
          </p:cNvPr>
          <p:cNvSpPr txBox="1"/>
          <p:nvPr/>
        </p:nvSpPr>
        <p:spPr>
          <a:xfrm>
            <a:off x="7713922" y="5659628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1C = 2B</a:t>
            </a:r>
            <a:endParaRPr lang="zh-CN" altLang="en-US" dirty="0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A1618B97-F769-8AC2-082A-40609073DD6D}"/>
              </a:ext>
            </a:extLst>
          </p:cNvPr>
          <p:cNvGrpSpPr/>
          <p:nvPr/>
        </p:nvGrpSpPr>
        <p:grpSpPr>
          <a:xfrm>
            <a:off x="7157172" y="4317711"/>
            <a:ext cx="1979206" cy="1190882"/>
            <a:chOff x="690908" y="1328275"/>
            <a:chExt cx="4211721" cy="1800176"/>
          </a:xfrm>
        </p:grpSpPr>
        <p:sp>
          <p:nvSpPr>
            <p:cNvPr id="87" name="等腰三角形 86">
              <a:extLst>
                <a:ext uri="{FF2B5EF4-FFF2-40B4-BE49-F238E27FC236}">
                  <a16:creationId xmlns:a16="http://schemas.microsoft.com/office/drawing/2014/main" id="{8732FF1A-BC23-E8AB-D72A-2CF1700A05E2}"/>
                </a:ext>
              </a:extLst>
            </p:cNvPr>
            <p:cNvSpPr/>
            <p:nvPr/>
          </p:nvSpPr>
          <p:spPr>
            <a:xfrm>
              <a:off x="690908" y="1340103"/>
              <a:ext cx="2108609" cy="1788348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等腰三角形 87">
              <a:extLst>
                <a:ext uri="{FF2B5EF4-FFF2-40B4-BE49-F238E27FC236}">
                  <a16:creationId xmlns:a16="http://schemas.microsoft.com/office/drawing/2014/main" id="{4E064D5D-E170-424A-EE32-B9DB05E16BC2}"/>
                </a:ext>
              </a:extLst>
            </p:cNvPr>
            <p:cNvSpPr/>
            <p:nvPr/>
          </p:nvSpPr>
          <p:spPr>
            <a:xfrm>
              <a:off x="2794019" y="1328275"/>
              <a:ext cx="2108610" cy="1788348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9" name="等腰三角形 88">
            <a:extLst>
              <a:ext uri="{FF2B5EF4-FFF2-40B4-BE49-F238E27FC236}">
                <a16:creationId xmlns:a16="http://schemas.microsoft.com/office/drawing/2014/main" id="{347F87A5-615C-8311-E7ED-3D0E5677980D}"/>
              </a:ext>
            </a:extLst>
          </p:cNvPr>
          <p:cNvSpPr/>
          <p:nvPr/>
        </p:nvSpPr>
        <p:spPr>
          <a:xfrm>
            <a:off x="7157173" y="3165611"/>
            <a:ext cx="1979204" cy="2346463"/>
          </a:xfrm>
          <a:prstGeom prst="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A43F83D-1B88-767C-E0BD-2C20D9210228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0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 Tad separate bed</a:t>
            </a:r>
            <a:endParaRPr lang="zh-CN" altLang="en-US" sz="2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F38B569-065E-7D75-E272-DCF86FE2A2F9}"/>
              </a:ext>
            </a:extLst>
          </p:cNvPr>
          <p:cNvSpPr txBox="1"/>
          <p:nvPr/>
        </p:nvSpPr>
        <p:spPr>
          <a:xfrm>
            <a:off x="10345973" y="1356413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1A = 2B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1AD848-7759-8960-5E35-C934D239F234}"/>
              </a:ext>
            </a:extLst>
          </p:cNvPr>
          <p:cNvGrpSpPr/>
          <p:nvPr/>
        </p:nvGrpSpPr>
        <p:grpSpPr>
          <a:xfrm>
            <a:off x="505006" y="1281811"/>
            <a:ext cx="4589025" cy="1846640"/>
            <a:chOff x="505006" y="1281811"/>
            <a:chExt cx="4589025" cy="184664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B51AC94-7120-FBE4-E99E-1956AAFA6C90}"/>
                </a:ext>
              </a:extLst>
            </p:cNvPr>
            <p:cNvGrpSpPr/>
            <p:nvPr/>
          </p:nvGrpSpPr>
          <p:grpSpPr>
            <a:xfrm>
              <a:off x="505006" y="1281811"/>
              <a:ext cx="4589025" cy="1846640"/>
              <a:chOff x="1345484" y="1203555"/>
              <a:chExt cx="6506925" cy="2804569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0711BE91-7C23-EEBA-7AC9-FBDDE0270053}"/>
                  </a:ext>
                </a:extLst>
              </p:cNvPr>
              <p:cNvSpPr/>
              <p:nvPr/>
            </p:nvSpPr>
            <p:spPr>
              <a:xfrm>
                <a:off x="1345484" y="1203555"/>
                <a:ext cx="6506925" cy="2791529"/>
              </a:xfrm>
              <a:prstGeom prst="triangle">
                <a:avLst/>
              </a:prstGeom>
              <a:solidFill>
                <a:srgbClr val="DA4F2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1AAD6B0E-CBD1-AB4A-5F3C-6159A0AAAD9E}"/>
                  </a:ext>
                </a:extLst>
              </p:cNvPr>
              <p:cNvGrpSpPr/>
              <p:nvPr/>
            </p:nvGrpSpPr>
            <p:grpSpPr>
              <a:xfrm>
                <a:off x="1609081" y="1292086"/>
                <a:ext cx="2989865" cy="2716038"/>
                <a:chOff x="1699591" y="2023404"/>
                <a:chExt cx="2455075" cy="1475172"/>
              </a:xfrm>
            </p:grpSpPr>
            <p:sp>
              <p:nvSpPr>
                <p:cNvPr id="24" name="等腰三角形 23">
                  <a:extLst>
                    <a:ext uri="{FF2B5EF4-FFF2-40B4-BE49-F238E27FC236}">
                      <a16:creationId xmlns:a16="http://schemas.microsoft.com/office/drawing/2014/main" id="{A76D5F52-823A-4AD5-A47C-4F0BE4CFC9ED}"/>
                    </a:ext>
                  </a:extLst>
                </p:cNvPr>
                <p:cNvSpPr/>
                <p:nvPr/>
              </p:nvSpPr>
              <p:spPr>
                <a:xfrm>
                  <a:off x="1699591" y="2023404"/>
                  <a:ext cx="2455075" cy="1475172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9165906C-A053-2C6F-3DE7-D6D395C48B09}"/>
                    </a:ext>
                  </a:extLst>
                </p:cNvPr>
                <p:cNvCxnSpPr>
                  <a:cxnSpLocks/>
                  <a:stCxn id="24" idx="0"/>
                  <a:endCxn id="24" idx="3"/>
                </p:cNvCxnSpPr>
                <p:nvPr/>
              </p:nvCxnSpPr>
              <p:spPr>
                <a:xfrm>
                  <a:off x="2927129" y="2023404"/>
                  <a:ext cx="0" cy="1475172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E46C890-0C11-51A6-9EA6-F1A927D54C3C}"/>
                  </a:ext>
                </a:extLst>
              </p:cNvPr>
              <p:cNvCxnSpPr>
                <a:cxnSpLocks/>
                <a:stCxn id="30" idx="0"/>
                <a:endCxn id="30" idx="3"/>
              </p:cNvCxnSpPr>
              <p:nvPr/>
            </p:nvCxnSpPr>
            <p:spPr>
              <a:xfrm>
                <a:off x="4598947" y="1203555"/>
                <a:ext cx="0" cy="2791529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C771B449-778A-2024-CEE0-4437BB0F2C4F}"/>
                </a:ext>
              </a:extLst>
            </p:cNvPr>
            <p:cNvSpPr/>
            <p:nvPr/>
          </p:nvSpPr>
          <p:spPr>
            <a:xfrm>
              <a:off x="2794019" y="2078207"/>
              <a:ext cx="749314" cy="103841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EBC3A85-AD95-B2B3-577A-26F122E4FD63}"/>
              </a:ext>
            </a:extLst>
          </p:cNvPr>
          <p:cNvSpPr txBox="1"/>
          <p:nvPr/>
        </p:nvSpPr>
        <p:spPr>
          <a:xfrm>
            <a:off x="4272152" y="1434649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1A = 5B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8C84F0-ACF0-658B-EE2F-910EF722CA08}"/>
              </a:ext>
            </a:extLst>
          </p:cNvPr>
          <p:cNvGrpSpPr/>
          <p:nvPr/>
        </p:nvGrpSpPr>
        <p:grpSpPr>
          <a:xfrm>
            <a:off x="874822" y="3485954"/>
            <a:ext cx="2985570" cy="2884481"/>
            <a:chOff x="7157172" y="3165611"/>
            <a:chExt cx="2985570" cy="2884481"/>
          </a:xfrm>
        </p:grpSpPr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5992DF3A-131C-C417-8D4C-3E389B4AB767}"/>
                </a:ext>
              </a:extLst>
            </p:cNvPr>
            <p:cNvSpPr/>
            <p:nvPr/>
          </p:nvSpPr>
          <p:spPr>
            <a:xfrm>
              <a:off x="9144113" y="4336222"/>
              <a:ext cx="990895" cy="1183057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9829EC5-7E62-E27D-7467-157F66538EFB}"/>
                </a:ext>
              </a:extLst>
            </p:cNvPr>
            <p:cNvSpPr txBox="1"/>
            <p:nvPr/>
          </p:nvSpPr>
          <p:spPr>
            <a:xfrm>
              <a:off x="8255511" y="5680760"/>
              <a:ext cx="1346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1C = 3B</a:t>
              </a:r>
              <a:endParaRPr lang="zh-CN" altLang="en-US" dirty="0"/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1618B97-F769-8AC2-082A-40609073DD6D}"/>
                </a:ext>
              </a:extLst>
            </p:cNvPr>
            <p:cNvGrpSpPr/>
            <p:nvPr/>
          </p:nvGrpSpPr>
          <p:grpSpPr>
            <a:xfrm>
              <a:off x="7157172" y="4325536"/>
              <a:ext cx="1979206" cy="1195110"/>
              <a:chOff x="690908" y="1340103"/>
              <a:chExt cx="4211721" cy="1806567"/>
            </a:xfrm>
          </p:grpSpPr>
          <p:sp>
            <p:nvSpPr>
              <p:cNvPr id="87" name="等腰三角形 86">
                <a:extLst>
                  <a:ext uri="{FF2B5EF4-FFF2-40B4-BE49-F238E27FC236}">
                    <a16:creationId xmlns:a16="http://schemas.microsoft.com/office/drawing/2014/main" id="{8732FF1A-BC23-E8AB-D72A-2CF1700A05E2}"/>
                  </a:ext>
                </a:extLst>
              </p:cNvPr>
              <p:cNvSpPr/>
              <p:nvPr/>
            </p:nvSpPr>
            <p:spPr>
              <a:xfrm>
                <a:off x="690908" y="1340103"/>
                <a:ext cx="2108609" cy="1788348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id="{4E064D5D-E170-424A-EE32-B9DB05E16BC2}"/>
                  </a:ext>
                </a:extLst>
              </p:cNvPr>
              <p:cNvSpPr/>
              <p:nvPr/>
            </p:nvSpPr>
            <p:spPr>
              <a:xfrm>
                <a:off x="2794019" y="1358323"/>
                <a:ext cx="2108610" cy="1788347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9" name="等腰三角形 88">
              <a:extLst>
                <a:ext uri="{FF2B5EF4-FFF2-40B4-BE49-F238E27FC236}">
                  <a16:creationId xmlns:a16="http://schemas.microsoft.com/office/drawing/2014/main" id="{347F87A5-615C-8311-E7ED-3D0E5677980D}"/>
                </a:ext>
              </a:extLst>
            </p:cNvPr>
            <p:cNvSpPr/>
            <p:nvPr/>
          </p:nvSpPr>
          <p:spPr>
            <a:xfrm>
              <a:off x="7157173" y="3165611"/>
              <a:ext cx="2985569" cy="2346463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64733B35-E297-0B71-E422-E00F4977A71D}"/>
              </a:ext>
            </a:extLst>
          </p:cNvPr>
          <p:cNvSpPr/>
          <p:nvPr/>
        </p:nvSpPr>
        <p:spPr>
          <a:xfrm>
            <a:off x="3572115" y="1803981"/>
            <a:ext cx="1208673" cy="1312641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C7E1AAA-DDEA-1144-34FB-AA558C3F5BDE}"/>
              </a:ext>
            </a:extLst>
          </p:cNvPr>
          <p:cNvGrpSpPr/>
          <p:nvPr/>
        </p:nvGrpSpPr>
        <p:grpSpPr>
          <a:xfrm>
            <a:off x="5666360" y="1096281"/>
            <a:ext cx="4971829" cy="1846640"/>
            <a:chOff x="5666360" y="1096281"/>
            <a:chExt cx="4971829" cy="184664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B7A6D2A-7B74-C7A9-A5E3-7027572DCB4A}"/>
                </a:ext>
              </a:extLst>
            </p:cNvPr>
            <p:cNvGrpSpPr/>
            <p:nvPr/>
          </p:nvGrpSpPr>
          <p:grpSpPr>
            <a:xfrm>
              <a:off x="5666360" y="1096281"/>
              <a:ext cx="4780427" cy="1846640"/>
              <a:chOff x="313604" y="1281811"/>
              <a:chExt cx="4780427" cy="1846640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AF71E243-8A63-E0AF-77E3-E0FF459D8026}"/>
                  </a:ext>
                </a:extLst>
              </p:cNvPr>
              <p:cNvGrpSpPr/>
              <p:nvPr/>
            </p:nvGrpSpPr>
            <p:grpSpPr>
              <a:xfrm>
                <a:off x="313604" y="1281811"/>
                <a:ext cx="4780427" cy="1846640"/>
                <a:chOff x="1074089" y="1203555"/>
                <a:chExt cx="6778320" cy="2804569"/>
              </a:xfrm>
            </p:grpSpPr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7940B999-4E06-0B6C-0EE2-4DB3D6DC2E3B}"/>
                    </a:ext>
                  </a:extLst>
                </p:cNvPr>
                <p:cNvSpPr/>
                <p:nvPr/>
              </p:nvSpPr>
              <p:spPr>
                <a:xfrm>
                  <a:off x="1345484" y="1203555"/>
                  <a:ext cx="6506925" cy="2791529"/>
                </a:xfrm>
                <a:prstGeom prst="triangle">
                  <a:avLst/>
                </a:prstGeom>
                <a:solidFill>
                  <a:srgbClr val="DA4F2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863D48D5-EDB6-7EA2-7CC1-BBC19C738D27}"/>
                    </a:ext>
                  </a:extLst>
                </p:cNvPr>
                <p:cNvGrpSpPr/>
                <p:nvPr/>
              </p:nvGrpSpPr>
              <p:grpSpPr>
                <a:xfrm>
                  <a:off x="1074089" y="1292086"/>
                  <a:ext cx="3524857" cy="2716038"/>
                  <a:chOff x="1260292" y="2023404"/>
                  <a:chExt cx="2894374" cy="1475172"/>
                </a:xfrm>
              </p:grpSpPr>
              <p:sp>
                <p:nvSpPr>
                  <p:cNvPr id="47" name="等腰三角形 46">
                    <a:extLst>
                      <a:ext uri="{FF2B5EF4-FFF2-40B4-BE49-F238E27FC236}">
                        <a16:creationId xmlns:a16="http://schemas.microsoft.com/office/drawing/2014/main" id="{61D73200-9531-BB39-6212-B1B39C31D50F}"/>
                      </a:ext>
                    </a:extLst>
                  </p:cNvPr>
                  <p:cNvSpPr/>
                  <p:nvPr/>
                </p:nvSpPr>
                <p:spPr>
                  <a:xfrm>
                    <a:off x="1260292" y="2023404"/>
                    <a:ext cx="2894374" cy="1475172"/>
                  </a:xfrm>
                  <a:prstGeom prst="triangl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192D9044-5002-BF56-7F33-2E0DF737985F}"/>
                      </a:ext>
                    </a:extLst>
                  </p:cNvPr>
                  <p:cNvCxnSpPr>
                    <a:cxnSpLocks/>
                    <a:stCxn id="47" idx="0"/>
                    <a:endCxn id="47" idx="3"/>
                  </p:cNvCxnSpPr>
                  <p:nvPr/>
                </p:nvCxnSpPr>
                <p:spPr>
                  <a:xfrm>
                    <a:off x="2707479" y="2023404"/>
                    <a:ext cx="0" cy="1475172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C8CEE9CC-4537-B4FD-A372-3C88FB012ED1}"/>
                    </a:ext>
                  </a:extLst>
                </p:cNvPr>
                <p:cNvCxnSpPr>
                  <a:cxnSpLocks/>
                  <a:stCxn id="43" idx="0"/>
                  <a:endCxn id="43" idx="3"/>
                </p:cNvCxnSpPr>
                <p:nvPr/>
              </p:nvCxnSpPr>
              <p:spPr>
                <a:xfrm>
                  <a:off x="4598947" y="1203555"/>
                  <a:ext cx="0" cy="2791529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2EB45B14-8979-14CA-1773-8AD714601518}"/>
                  </a:ext>
                </a:extLst>
              </p:cNvPr>
              <p:cNvSpPr/>
              <p:nvPr/>
            </p:nvSpPr>
            <p:spPr>
              <a:xfrm>
                <a:off x="2794019" y="1805607"/>
                <a:ext cx="1563755" cy="1311015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8BA136BB-E64E-2711-37CD-0B9B4A5FFD27}"/>
                </a:ext>
              </a:extLst>
            </p:cNvPr>
            <p:cNvSpPr/>
            <p:nvPr/>
          </p:nvSpPr>
          <p:spPr>
            <a:xfrm>
              <a:off x="9707781" y="1803981"/>
              <a:ext cx="930408" cy="113894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EEA0BB-0DA3-C139-77AB-44ADE39AA65C}"/>
              </a:ext>
            </a:extLst>
          </p:cNvPr>
          <p:cNvGrpSpPr/>
          <p:nvPr/>
        </p:nvGrpSpPr>
        <p:grpSpPr>
          <a:xfrm>
            <a:off x="6402784" y="3596348"/>
            <a:ext cx="4715198" cy="2774087"/>
            <a:chOff x="1564128" y="3186743"/>
            <a:chExt cx="4715198" cy="2774087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2E3A7CA-876F-7DBB-EFDC-3F743276F281}"/>
                </a:ext>
              </a:extLst>
            </p:cNvPr>
            <p:cNvSpPr txBox="1"/>
            <p:nvPr/>
          </p:nvSpPr>
          <p:spPr>
            <a:xfrm>
              <a:off x="3434506" y="5591498"/>
              <a:ext cx="1346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1C = n*B</a:t>
              </a:r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6610306-2A54-B165-C238-94826B42095C}"/>
                </a:ext>
              </a:extLst>
            </p:cNvPr>
            <p:cNvGrpSpPr/>
            <p:nvPr/>
          </p:nvGrpSpPr>
          <p:grpSpPr>
            <a:xfrm>
              <a:off x="1564128" y="4338843"/>
              <a:ext cx="1979206" cy="1190882"/>
              <a:chOff x="690908" y="1328275"/>
              <a:chExt cx="4211721" cy="1800176"/>
            </a:xfrm>
          </p:grpSpPr>
          <p:sp>
            <p:nvSpPr>
              <p:cNvPr id="67" name="等腰三角形 66">
                <a:extLst>
                  <a:ext uri="{FF2B5EF4-FFF2-40B4-BE49-F238E27FC236}">
                    <a16:creationId xmlns:a16="http://schemas.microsoft.com/office/drawing/2014/main" id="{F8FCB65D-DDB6-85BE-E9D5-444F5F16A571}"/>
                  </a:ext>
                </a:extLst>
              </p:cNvPr>
              <p:cNvSpPr/>
              <p:nvPr/>
            </p:nvSpPr>
            <p:spPr>
              <a:xfrm>
                <a:off x="690908" y="1340103"/>
                <a:ext cx="2108609" cy="1788348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C7803AB7-3C87-57A5-BCA8-0661AD37A83F}"/>
                  </a:ext>
                </a:extLst>
              </p:cNvPr>
              <p:cNvSpPr/>
              <p:nvPr/>
            </p:nvSpPr>
            <p:spPr>
              <a:xfrm>
                <a:off x="2794019" y="1328275"/>
                <a:ext cx="2108610" cy="1788348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F92882EF-508F-2102-45F9-F00CD0A26C9E}"/>
                </a:ext>
              </a:extLst>
            </p:cNvPr>
            <p:cNvSpPr/>
            <p:nvPr/>
          </p:nvSpPr>
          <p:spPr>
            <a:xfrm>
              <a:off x="1564129" y="3186743"/>
              <a:ext cx="4707462" cy="2346463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3839CD95-4081-774F-5B57-52B51940EE21}"/>
                </a:ext>
              </a:extLst>
            </p:cNvPr>
            <p:cNvSpPr/>
            <p:nvPr/>
          </p:nvSpPr>
          <p:spPr>
            <a:xfrm>
              <a:off x="5288431" y="4350035"/>
              <a:ext cx="990895" cy="1183057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32DF4C92-9850-8945-B358-9A9886D74F1D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2217C0-B276-A665-B484-350A96ADE3E4}"/>
              </a:ext>
            </a:extLst>
          </p:cNvPr>
          <p:cNvSpPr txBox="1"/>
          <p:nvPr/>
        </p:nvSpPr>
        <p:spPr>
          <a:xfrm>
            <a:off x="4711148" y="4929809"/>
            <a:ext cx="99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386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3.2 Tad separate condition</a:t>
            </a:r>
            <a:endParaRPr lang="zh-CN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51AC94-7120-FBE4-E99E-1956AAFA6C90}"/>
              </a:ext>
            </a:extLst>
          </p:cNvPr>
          <p:cNvGrpSpPr/>
          <p:nvPr/>
        </p:nvGrpSpPr>
        <p:grpSpPr>
          <a:xfrm>
            <a:off x="954708" y="945139"/>
            <a:ext cx="3252291" cy="2485229"/>
            <a:chOff x="1014343" y="1203555"/>
            <a:chExt cx="4611527" cy="377441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AAD6B0E-CBD1-AB4A-5F3C-6159A0AAAD9E}"/>
                </a:ext>
              </a:extLst>
            </p:cNvPr>
            <p:cNvGrpSpPr/>
            <p:nvPr/>
          </p:nvGrpSpPr>
          <p:grpSpPr>
            <a:xfrm>
              <a:off x="1509275" y="1292086"/>
              <a:ext cx="4116595" cy="3685888"/>
              <a:chOff x="1617637" y="2023404"/>
              <a:chExt cx="3380269" cy="2001930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A76D5F52-823A-4AD5-A47C-4F0BE4CFC9ED}"/>
                  </a:ext>
                </a:extLst>
              </p:cNvPr>
              <p:cNvSpPr/>
              <p:nvPr/>
            </p:nvSpPr>
            <p:spPr>
              <a:xfrm>
                <a:off x="1699592" y="2023404"/>
                <a:ext cx="3088858" cy="1475172"/>
              </a:xfrm>
              <a:prstGeom prst="triangl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43E1B1-EC43-7669-4C0A-5AF97F6FB9C4}"/>
                  </a:ext>
                </a:extLst>
              </p:cNvPr>
              <p:cNvSpPr txBox="1"/>
              <p:nvPr/>
            </p:nvSpPr>
            <p:spPr>
              <a:xfrm>
                <a:off x="1617637" y="3492189"/>
                <a:ext cx="369231" cy="533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C0</a:t>
                </a:r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B3167EF-F89C-A7AE-40A5-FBE9E7A15E2B}"/>
                  </a:ext>
                </a:extLst>
              </p:cNvPr>
              <p:cNvSpPr txBox="1"/>
              <p:nvPr/>
            </p:nvSpPr>
            <p:spPr>
              <a:xfrm>
                <a:off x="3621760" y="3461332"/>
                <a:ext cx="391054" cy="533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C1</a:t>
                </a:r>
                <a:endParaRPr lang="zh-CN" altLang="en-US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04982E3-780C-5207-D6CA-1AA970995FD1}"/>
                  </a:ext>
                </a:extLst>
              </p:cNvPr>
              <p:cNvSpPr txBox="1"/>
              <p:nvPr/>
            </p:nvSpPr>
            <p:spPr>
              <a:xfrm>
                <a:off x="4606850" y="3443354"/>
                <a:ext cx="391056" cy="533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C2</a:t>
                </a:r>
                <a:endParaRPr lang="zh-CN" altLang="en-US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165906C-A053-2C6F-3DE7-D6D395C48B09}"/>
                  </a:ext>
                </a:extLst>
              </p:cNvPr>
              <p:cNvCxnSpPr>
                <a:cxnSpLocks/>
                <a:stCxn id="24" idx="0"/>
                <a:endCxn id="24" idx="3"/>
              </p:cNvCxnSpPr>
              <p:nvPr/>
            </p:nvCxnSpPr>
            <p:spPr>
              <a:xfrm>
                <a:off x="3244021" y="2023404"/>
                <a:ext cx="0" cy="1475172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0711BE91-7C23-EEBA-7AC9-FBDDE0270053}"/>
                </a:ext>
              </a:extLst>
            </p:cNvPr>
            <p:cNvSpPr/>
            <p:nvPr/>
          </p:nvSpPr>
          <p:spPr>
            <a:xfrm>
              <a:off x="1345485" y="1203555"/>
              <a:ext cx="3694158" cy="2791529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E46C890-0C11-51A6-9EA6-F1A927D54C3C}"/>
                </a:ext>
              </a:extLst>
            </p:cNvPr>
            <p:cNvCxnSpPr>
              <a:cxnSpLocks/>
              <a:stCxn id="30" idx="0"/>
              <a:endCxn id="30" idx="3"/>
            </p:cNvCxnSpPr>
            <p:nvPr/>
          </p:nvCxnSpPr>
          <p:spPr>
            <a:xfrm>
              <a:off x="3192564" y="1203555"/>
              <a:ext cx="0" cy="279152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4F32CB9-5EFA-A90F-E989-24761C0E019F}"/>
                </a:ext>
              </a:extLst>
            </p:cNvPr>
            <p:cNvSpPr txBox="1"/>
            <p:nvPr/>
          </p:nvSpPr>
          <p:spPr>
            <a:xfrm>
              <a:off x="1014343" y="3868788"/>
              <a:ext cx="6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995823C-06DF-FE53-35DD-8BC0A2F6319F}"/>
                </a:ext>
              </a:extLst>
            </p:cNvPr>
            <p:cNvSpPr txBox="1"/>
            <p:nvPr/>
          </p:nvSpPr>
          <p:spPr>
            <a:xfrm>
              <a:off x="3004647" y="4005945"/>
              <a:ext cx="540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A1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E94EA96-9C99-E3AC-6DDA-7651F08725E7}"/>
                </a:ext>
              </a:extLst>
            </p:cNvPr>
            <p:cNvSpPr txBox="1"/>
            <p:nvPr/>
          </p:nvSpPr>
          <p:spPr>
            <a:xfrm>
              <a:off x="4676379" y="3948716"/>
              <a:ext cx="540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6F8BB8-2000-9990-048F-F1DEF683E78D}"/>
              </a:ext>
            </a:extLst>
          </p:cNvPr>
          <p:cNvGrpSpPr/>
          <p:nvPr/>
        </p:nvGrpSpPr>
        <p:grpSpPr>
          <a:xfrm>
            <a:off x="345234" y="3551033"/>
            <a:ext cx="4693905" cy="2044446"/>
            <a:chOff x="1014343" y="1203555"/>
            <a:chExt cx="9728545" cy="409790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67F818-7075-A663-8EFE-59F2159CC04E}"/>
                </a:ext>
              </a:extLst>
            </p:cNvPr>
            <p:cNvGrpSpPr/>
            <p:nvPr/>
          </p:nvGrpSpPr>
          <p:grpSpPr>
            <a:xfrm>
              <a:off x="1509275" y="1352462"/>
              <a:ext cx="9233613" cy="3948997"/>
              <a:chOff x="1617637" y="2056196"/>
              <a:chExt cx="7582018" cy="2144834"/>
            </a:xfrm>
          </p:grpSpPr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645F55FE-106E-27BF-4DDD-C47E152BE94E}"/>
                  </a:ext>
                </a:extLst>
              </p:cNvPr>
              <p:cNvSpPr/>
              <p:nvPr/>
            </p:nvSpPr>
            <p:spPr>
              <a:xfrm>
                <a:off x="1699589" y="2056196"/>
                <a:ext cx="7198533" cy="1428887"/>
              </a:xfrm>
              <a:prstGeom prst="triangl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1A66A72-8DBD-0A49-1C3E-7DC50B1C2529}"/>
                  </a:ext>
                </a:extLst>
              </p:cNvPr>
              <p:cNvSpPr txBox="1"/>
              <p:nvPr/>
            </p:nvSpPr>
            <p:spPr>
              <a:xfrm>
                <a:off x="1617637" y="3492189"/>
                <a:ext cx="369231" cy="703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C0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D16995-6935-6DEC-AFE4-87C4D2696EC7}"/>
                  </a:ext>
                </a:extLst>
              </p:cNvPr>
              <p:cNvSpPr txBox="1"/>
              <p:nvPr/>
            </p:nvSpPr>
            <p:spPr>
              <a:xfrm>
                <a:off x="5153512" y="3497394"/>
                <a:ext cx="569077" cy="703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C1</a:t>
                </a:r>
                <a:endParaRPr lang="zh-CN" altLang="en-US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18E3701-D524-ECA8-1192-13BF7C89E100}"/>
                  </a:ext>
                </a:extLst>
              </p:cNvPr>
              <p:cNvSpPr txBox="1"/>
              <p:nvPr/>
            </p:nvSpPr>
            <p:spPr>
              <a:xfrm>
                <a:off x="8596588" y="3485083"/>
                <a:ext cx="603067" cy="703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C2</a:t>
                </a:r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3649712-440C-6A0D-BB06-D26FA1B27FC9}"/>
                  </a:ext>
                </a:extLst>
              </p:cNvPr>
              <p:cNvCxnSpPr>
                <a:cxnSpLocks/>
                <a:stCxn id="45" idx="0"/>
                <a:endCxn id="45" idx="3"/>
              </p:cNvCxnSpPr>
              <p:nvPr/>
            </p:nvCxnSpPr>
            <p:spPr>
              <a:xfrm>
                <a:off x="5298856" y="2056196"/>
                <a:ext cx="0" cy="142888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BCD47976-2557-FCF9-619F-248CF09DCEBD}"/>
                </a:ext>
              </a:extLst>
            </p:cNvPr>
            <p:cNvSpPr/>
            <p:nvPr/>
          </p:nvSpPr>
          <p:spPr>
            <a:xfrm>
              <a:off x="1345485" y="1203555"/>
              <a:ext cx="3694158" cy="2791529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893E10B-F1A3-6A82-4B19-5FEEA8D9B430}"/>
                </a:ext>
              </a:extLst>
            </p:cNvPr>
            <p:cNvCxnSpPr>
              <a:cxnSpLocks/>
              <a:stCxn id="40" idx="0"/>
              <a:endCxn id="40" idx="3"/>
            </p:cNvCxnSpPr>
            <p:nvPr/>
          </p:nvCxnSpPr>
          <p:spPr>
            <a:xfrm>
              <a:off x="3192564" y="1203555"/>
              <a:ext cx="0" cy="279152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487CFDA-6520-F522-E158-AE43C1652B30}"/>
                </a:ext>
              </a:extLst>
            </p:cNvPr>
            <p:cNvSpPr txBox="1"/>
            <p:nvPr/>
          </p:nvSpPr>
          <p:spPr>
            <a:xfrm>
              <a:off x="1014343" y="3868788"/>
              <a:ext cx="6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5665F12-8919-C019-06B3-C8CBE1D0942B}"/>
                </a:ext>
              </a:extLst>
            </p:cNvPr>
            <p:cNvSpPr txBox="1"/>
            <p:nvPr/>
          </p:nvSpPr>
          <p:spPr>
            <a:xfrm>
              <a:off x="3004647" y="4005945"/>
              <a:ext cx="540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A1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69EFFAC-0320-DFE2-032E-694A46A3EB9C}"/>
                </a:ext>
              </a:extLst>
            </p:cNvPr>
            <p:cNvSpPr txBox="1"/>
            <p:nvPr/>
          </p:nvSpPr>
          <p:spPr>
            <a:xfrm>
              <a:off x="4591115" y="4083615"/>
              <a:ext cx="923333" cy="56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BF1E5F-2902-297F-D6DA-F94AE6D6BCA6}"/>
              </a:ext>
            </a:extLst>
          </p:cNvPr>
          <p:cNvGrpSpPr/>
          <p:nvPr/>
        </p:nvGrpSpPr>
        <p:grpSpPr>
          <a:xfrm>
            <a:off x="7139532" y="859230"/>
            <a:ext cx="3636227" cy="2515877"/>
            <a:chOff x="2005944" y="1171812"/>
            <a:chExt cx="7009020" cy="3819707"/>
          </a:xfrm>
        </p:grpSpPr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4AD07887-77BC-E92A-4417-57DBD58103A5}"/>
                </a:ext>
              </a:extLst>
            </p:cNvPr>
            <p:cNvSpPr/>
            <p:nvPr/>
          </p:nvSpPr>
          <p:spPr>
            <a:xfrm>
              <a:off x="2583674" y="1171812"/>
              <a:ext cx="5805499" cy="2791530"/>
            </a:xfrm>
            <a:prstGeom prst="triangle">
              <a:avLst/>
            </a:prstGeom>
            <a:solidFill>
              <a:srgbClr val="DA4F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C853449-B4EF-13CA-3180-350F9AC243E3}"/>
                </a:ext>
              </a:extLst>
            </p:cNvPr>
            <p:cNvGrpSpPr/>
            <p:nvPr/>
          </p:nvGrpSpPr>
          <p:grpSpPr>
            <a:xfrm>
              <a:off x="2622786" y="1332522"/>
              <a:ext cx="2332578" cy="3658997"/>
              <a:chOff x="2531977" y="2045367"/>
              <a:chExt cx="1915355" cy="1987327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6F5C47F-4783-ED55-CD25-66FB45185AE3}"/>
                  </a:ext>
                </a:extLst>
              </p:cNvPr>
              <p:cNvSpPr txBox="1"/>
              <p:nvPr/>
            </p:nvSpPr>
            <p:spPr>
              <a:xfrm>
                <a:off x="2531977" y="3499724"/>
                <a:ext cx="369232" cy="532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C0</a:t>
                </a:r>
                <a:endParaRPr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7A9101-2C57-1F80-8D36-8DE5D955D0BB}"/>
                  </a:ext>
                </a:extLst>
              </p:cNvPr>
              <p:cNvSpPr txBox="1"/>
              <p:nvPr/>
            </p:nvSpPr>
            <p:spPr>
              <a:xfrm>
                <a:off x="3048418" y="3445365"/>
                <a:ext cx="569078" cy="532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C1</a:t>
                </a:r>
                <a:endParaRPr lang="zh-CN" altLang="en-US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56CA05-1C30-5731-1BF7-7A77A6FF8A54}"/>
                  </a:ext>
                </a:extLst>
              </p:cNvPr>
              <p:cNvSpPr txBox="1"/>
              <p:nvPr/>
            </p:nvSpPr>
            <p:spPr>
              <a:xfrm>
                <a:off x="3844266" y="3458305"/>
                <a:ext cx="603066" cy="532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C2</a:t>
                </a:r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2714FCA-B41C-4EFE-D303-31C123B5E10B}"/>
                  </a:ext>
                </a:extLst>
              </p:cNvPr>
              <p:cNvCxnSpPr>
                <a:cxnSpLocks/>
                <a:stCxn id="57" idx="0"/>
                <a:endCxn id="57" idx="3"/>
              </p:cNvCxnSpPr>
              <p:nvPr/>
            </p:nvCxnSpPr>
            <p:spPr>
              <a:xfrm>
                <a:off x="3316374" y="2045367"/>
                <a:ext cx="0" cy="142888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3406D70-12CC-8431-6218-EC1FBE92F4F4}"/>
                  </a:ext>
                </a:extLst>
              </p:cNvPr>
              <p:cNvSpPr/>
              <p:nvPr/>
            </p:nvSpPr>
            <p:spPr>
              <a:xfrm>
                <a:off x="2716593" y="2045367"/>
                <a:ext cx="1199559" cy="1428887"/>
              </a:xfrm>
              <a:prstGeom prst="triangl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3147ED-69A2-AEFB-5F44-41F5D9259B28}"/>
                </a:ext>
              </a:extLst>
            </p:cNvPr>
            <p:cNvCxnSpPr>
              <a:cxnSpLocks/>
              <a:stCxn id="52" idx="0"/>
              <a:endCxn id="52" idx="3"/>
            </p:cNvCxnSpPr>
            <p:nvPr/>
          </p:nvCxnSpPr>
          <p:spPr>
            <a:xfrm>
              <a:off x="5486424" y="1171812"/>
              <a:ext cx="0" cy="279153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27F46BE-6E14-436B-DC61-E11E7D6104A0}"/>
                </a:ext>
              </a:extLst>
            </p:cNvPr>
            <p:cNvSpPr txBox="1"/>
            <p:nvPr/>
          </p:nvSpPr>
          <p:spPr>
            <a:xfrm>
              <a:off x="2005944" y="3851136"/>
              <a:ext cx="6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A0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8CF413F-D7CC-79D2-1858-59417DDD74F6}"/>
                </a:ext>
              </a:extLst>
            </p:cNvPr>
            <p:cNvSpPr txBox="1"/>
            <p:nvPr/>
          </p:nvSpPr>
          <p:spPr>
            <a:xfrm>
              <a:off x="5247365" y="3934190"/>
              <a:ext cx="540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A1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D92A4C3-C2D9-0C31-EA7D-91E9F7D3F625}"/>
                </a:ext>
              </a:extLst>
            </p:cNvPr>
            <p:cNvSpPr txBox="1"/>
            <p:nvPr/>
          </p:nvSpPr>
          <p:spPr>
            <a:xfrm>
              <a:off x="8091631" y="3910148"/>
              <a:ext cx="923333" cy="56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A2</a:t>
              </a:r>
              <a:endParaRPr lang="zh-CN" altLang="en-US" dirty="0"/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A6535ED-32DF-8CE8-B8D9-68C6739538CB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7955128" y="965083"/>
            <a:ext cx="2942" cy="1732807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5D1AFB5-928B-7430-C494-DA33B6F65387}"/>
              </a:ext>
            </a:extLst>
          </p:cNvPr>
          <p:cNvSpPr txBox="1"/>
          <p:nvPr/>
        </p:nvSpPr>
        <p:spPr>
          <a:xfrm>
            <a:off x="7152863" y="3468804"/>
            <a:ext cx="4406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Conditions: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A0 &lt; C1 &lt; A2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C0 &lt; A1 &lt; C2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|C0 – A0| = </a:t>
            </a:r>
            <a:r>
              <a:rPr lang="en-US" altLang="zh-CN" dirty="0" err="1"/>
              <a:t>co_s</a:t>
            </a:r>
            <a:r>
              <a:rPr lang="en-US" altLang="zh-CN" dirty="0"/>
              <a:t>; |C2 – A2| = </a:t>
            </a:r>
            <a:r>
              <a:rPr lang="en-US" altLang="zh-CN" dirty="0" err="1"/>
              <a:t>co_s</a:t>
            </a:r>
            <a:r>
              <a:rPr lang="en-US" altLang="zh-CN" dirty="0"/>
              <a:t>  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7FCFE9-B9BE-9A1E-24B9-2F9414DE741B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8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D7C53-9AFB-91DB-1157-C1605D52921A}"/>
              </a:ext>
            </a:extLst>
          </p:cNvPr>
          <p:cNvSpPr txBox="1"/>
          <p:nvPr/>
        </p:nvSpPr>
        <p:spPr>
          <a:xfrm>
            <a:off x="636104" y="397565"/>
            <a:ext cx="369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3.2 Tad separate condition</a:t>
            </a:r>
            <a:endParaRPr lang="zh-CN" altLang="en-US" sz="2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5D1AFB5-928B-7430-C494-DA33B6F65387}"/>
              </a:ext>
            </a:extLst>
          </p:cNvPr>
          <p:cNvSpPr txBox="1"/>
          <p:nvPr/>
        </p:nvSpPr>
        <p:spPr>
          <a:xfrm>
            <a:off x="4333461" y="491520"/>
            <a:ext cx="440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B1 + B2 + … + Bn (n &gt;=2)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CA8876-1B86-DF91-9A1E-C4838EDA4F73}"/>
              </a:ext>
            </a:extLst>
          </p:cNvPr>
          <p:cNvSpPr txBox="1"/>
          <p:nvPr/>
        </p:nvSpPr>
        <p:spPr>
          <a:xfrm>
            <a:off x="2049118" y="2954289"/>
            <a:ext cx="2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 = B1 + B2 + … + Bn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85FE0D8-3962-8FD3-BD29-CFA0A2AABFE8}"/>
              </a:ext>
            </a:extLst>
          </p:cNvPr>
          <p:cNvGrpSpPr/>
          <p:nvPr/>
        </p:nvGrpSpPr>
        <p:grpSpPr>
          <a:xfrm>
            <a:off x="875699" y="953185"/>
            <a:ext cx="4971829" cy="1846640"/>
            <a:chOff x="5666360" y="1096281"/>
            <a:chExt cx="4971829" cy="1846640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5C1BD27-49ED-A640-7C73-82599686692C}"/>
                </a:ext>
              </a:extLst>
            </p:cNvPr>
            <p:cNvGrpSpPr/>
            <p:nvPr/>
          </p:nvGrpSpPr>
          <p:grpSpPr>
            <a:xfrm>
              <a:off x="5666360" y="1096281"/>
              <a:ext cx="4780427" cy="1846640"/>
              <a:chOff x="313604" y="1281811"/>
              <a:chExt cx="4780427" cy="1846640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6CE0320B-9893-5DB2-4712-9A57DE89E156}"/>
                  </a:ext>
                </a:extLst>
              </p:cNvPr>
              <p:cNvGrpSpPr/>
              <p:nvPr/>
            </p:nvGrpSpPr>
            <p:grpSpPr>
              <a:xfrm>
                <a:off x="313604" y="1281811"/>
                <a:ext cx="4780427" cy="1846640"/>
                <a:chOff x="1074089" y="1203555"/>
                <a:chExt cx="6778320" cy="2804569"/>
              </a:xfrm>
            </p:grpSpPr>
            <p:sp>
              <p:nvSpPr>
                <p:cNvPr id="77" name="等腰三角形 76">
                  <a:extLst>
                    <a:ext uri="{FF2B5EF4-FFF2-40B4-BE49-F238E27FC236}">
                      <a16:creationId xmlns:a16="http://schemas.microsoft.com/office/drawing/2014/main" id="{14E135F6-87A2-D699-B067-ADB8CC80FA01}"/>
                    </a:ext>
                  </a:extLst>
                </p:cNvPr>
                <p:cNvSpPr/>
                <p:nvPr/>
              </p:nvSpPr>
              <p:spPr>
                <a:xfrm>
                  <a:off x="1345484" y="1203555"/>
                  <a:ext cx="6506925" cy="2791529"/>
                </a:xfrm>
                <a:prstGeom prst="triangle">
                  <a:avLst/>
                </a:prstGeom>
                <a:solidFill>
                  <a:srgbClr val="DA4F2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3B8DAB28-94B6-4AA4-C2E1-17ACBD18987F}"/>
                    </a:ext>
                  </a:extLst>
                </p:cNvPr>
                <p:cNvGrpSpPr/>
                <p:nvPr/>
              </p:nvGrpSpPr>
              <p:grpSpPr>
                <a:xfrm>
                  <a:off x="1074089" y="1292086"/>
                  <a:ext cx="3524857" cy="2716038"/>
                  <a:chOff x="1260292" y="2023404"/>
                  <a:chExt cx="2894374" cy="1475172"/>
                </a:xfrm>
              </p:grpSpPr>
              <p:sp>
                <p:nvSpPr>
                  <p:cNvPr id="80" name="等腰三角形 79">
                    <a:extLst>
                      <a:ext uri="{FF2B5EF4-FFF2-40B4-BE49-F238E27FC236}">
                        <a16:creationId xmlns:a16="http://schemas.microsoft.com/office/drawing/2014/main" id="{BE763033-CC43-75CB-3BD3-F8A08A00AE66}"/>
                      </a:ext>
                    </a:extLst>
                  </p:cNvPr>
                  <p:cNvSpPr/>
                  <p:nvPr/>
                </p:nvSpPr>
                <p:spPr>
                  <a:xfrm>
                    <a:off x="1260292" y="2023404"/>
                    <a:ext cx="2894374" cy="1475172"/>
                  </a:xfrm>
                  <a:prstGeom prst="triangl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9E92C4E3-B6C2-21BC-EBF4-484D2B5EFCBF}"/>
                      </a:ext>
                    </a:extLst>
                  </p:cNvPr>
                  <p:cNvCxnSpPr>
                    <a:cxnSpLocks/>
                    <a:stCxn id="80" idx="0"/>
                    <a:endCxn id="80" idx="3"/>
                  </p:cNvCxnSpPr>
                  <p:nvPr/>
                </p:nvCxnSpPr>
                <p:spPr>
                  <a:xfrm>
                    <a:off x="2707479" y="2023404"/>
                    <a:ext cx="0" cy="1475172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33D979B0-5D61-D53D-DD3D-55B6E9569004}"/>
                    </a:ext>
                  </a:extLst>
                </p:cNvPr>
                <p:cNvCxnSpPr>
                  <a:cxnSpLocks/>
                  <a:stCxn id="77" idx="0"/>
                  <a:endCxn id="77" idx="3"/>
                </p:cNvCxnSpPr>
                <p:nvPr/>
              </p:nvCxnSpPr>
              <p:spPr>
                <a:xfrm>
                  <a:off x="4598947" y="1203555"/>
                  <a:ext cx="0" cy="2791529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等腰三角形 75">
                <a:extLst>
                  <a:ext uri="{FF2B5EF4-FFF2-40B4-BE49-F238E27FC236}">
                    <a16:creationId xmlns:a16="http://schemas.microsoft.com/office/drawing/2014/main" id="{A2079BB5-CABE-783F-CB21-B5FC52E14037}"/>
                  </a:ext>
                </a:extLst>
              </p:cNvPr>
              <p:cNvSpPr/>
              <p:nvPr/>
            </p:nvSpPr>
            <p:spPr>
              <a:xfrm>
                <a:off x="2794019" y="1805607"/>
                <a:ext cx="1563755" cy="1311015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34A1FE1D-5AA8-9A61-651E-2E1F393C442D}"/>
                </a:ext>
              </a:extLst>
            </p:cNvPr>
            <p:cNvSpPr/>
            <p:nvPr/>
          </p:nvSpPr>
          <p:spPr>
            <a:xfrm>
              <a:off x="9707781" y="1803981"/>
              <a:ext cx="930408" cy="113894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EBDD08A-1C25-2BCA-9AEE-158DD034466F}"/>
              </a:ext>
            </a:extLst>
          </p:cNvPr>
          <p:cNvGrpSpPr/>
          <p:nvPr/>
        </p:nvGrpSpPr>
        <p:grpSpPr>
          <a:xfrm>
            <a:off x="6445897" y="941356"/>
            <a:ext cx="4780427" cy="1846640"/>
            <a:chOff x="5857762" y="1096281"/>
            <a:chExt cx="4780427" cy="184664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234499FD-C0A9-3717-51FF-A8ED69209CF2}"/>
                </a:ext>
              </a:extLst>
            </p:cNvPr>
            <p:cNvGrpSpPr/>
            <p:nvPr/>
          </p:nvGrpSpPr>
          <p:grpSpPr>
            <a:xfrm>
              <a:off x="5857762" y="1096281"/>
              <a:ext cx="4589025" cy="1846640"/>
              <a:chOff x="505006" y="1281811"/>
              <a:chExt cx="4589025" cy="1846640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C5937F65-2A9C-DC2A-A26D-F2D6C586F6C1}"/>
                  </a:ext>
                </a:extLst>
              </p:cNvPr>
              <p:cNvGrpSpPr/>
              <p:nvPr/>
            </p:nvGrpSpPr>
            <p:grpSpPr>
              <a:xfrm>
                <a:off x="505006" y="1281811"/>
                <a:ext cx="4589025" cy="1846640"/>
                <a:chOff x="1345484" y="1203555"/>
                <a:chExt cx="6506925" cy="2804569"/>
              </a:xfrm>
            </p:grpSpPr>
            <p:sp>
              <p:nvSpPr>
                <p:cNvPr id="87" name="等腰三角形 86">
                  <a:extLst>
                    <a:ext uri="{FF2B5EF4-FFF2-40B4-BE49-F238E27FC236}">
                      <a16:creationId xmlns:a16="http://schemas.microsoft.com/office/drawing/2014/main" id="{8F28A634-BDBD-C749-61CC-269A8504731B}"/>
                    </a:ext>
                  </a:extLst>
                </p:cNvPr>
                <p:cNvSpPr/>
                <p:nvPr/>
              </p:nvSpPr>
              <p:spPr>
                <a:xfrm>
                  <a:off x="1345484" y="1203555"/>
                  <a:ext cx="6506925" cy="2791529"/>
                </a:xfrm>
                <a:prstGeom prst="triangle">
                  <a:avLst/>
                </a:prstGeom>
                <a:solidFill>
                  <a:srgbClr val="DA4F2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5947F0EE-5E44-5BB4-302B-D0345CE6296E}"/>
                    </a:ext>
                  </a:extLst>
                </p:cNvPr>
                <p:cNvGrpSpPr/>
                <p:nvPr/>
              </p:nvGrpSpPr>
              <p:grpSpPr>
                <a:xfrm>
                  <a:off x="1716675" y="1292086"/>
                  <a:ext cx="2882271" cy="2716038"/>
                  <a:chOff x="1787940" y="2023404"/>
                  <a:chExt cx="2366726" cy="1475172"/>
                </a:xfrm>
              </p:grpSpPr>
              <p:sp>
                <p:nvSpPr>
                  <p:cNvPr id="90" name="等腰三角形 89">
                    <a:extLst>
                      <a:ext uri="{FF2B5EF4-FFF2-40B4-BE49-F238E27FC236}">
                        <a16:creationId xmlns:a16="http://schemas.microsoft.com/office/drawing/2014/main" id="{383B9877-1D10-EA11-B620-C3F76BA98158}"/>
                      </a:ext>
                    </a:extLst>
                  </p:cNvPr>
                  <p:cNvSpPr/>
                  <p:nvPr/>
                </p:nvSpPr>
                <p:spPr>
                  <a:xfrm>
                    <a:off x="1787940" y="2023404"/>
                    <a:ext cx="2366726" cy="1475172"/>
                  </a:xfrm>
                  <a:prstGeom prst="triangl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7C674B43-8C91-18D7-414E-A99D284466D7}"/>
                      </a:ext>
                    </a:extLst>
                  </p:cNvPr>
                  <p:cNvCxnSpPr>
                    <a:cxnSpLocks/>
                    <a:stCxn id="90" idx="0"/>
                    <a:endCxn id="90" idx="3"/>
                  </p:cNvCxnSpPr>
                  <p:nvPr/>
                </p:nvCxnSpPr>
                <p:spPr>
                  <a:xfrm>
                    <a:off x="2971304" y="2023404"/>
                    <a:ext cx="0" cy="1475172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81457A4C-A550-7B31-38FB-FD011FDF7CE5}"/>
                    </a:ext>
                  </a:extLst>
                </p:cNvPr>
                <p:cNvCxnSpPr>
                  <a:cxnSpLocks/>
                  <a:stCxn id="87" idx="0"/>
                  <a:endCxn id="87" idx="3"/>
                </p:cNvCxnSpPr>
                <p:nvPr/>
              </p:nvCxnSpPr>
              <p:spPr>
                <a:xfrm>
                  <a:off x="4598947" y="1203555"/>
                  <a:ext cx="0" cy="2791529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等腰三角形 85">
                <a:extLst>
                  <a:ext uri="{FF2B5EF4-FFF2-40B4-BE49-F238E27FC236}">
                    <a16:creationId xmlns:a16="http://schemas.microsoft.com/office/drawing/2014/main" id="{A0BD4C7E-91D6-8CE2-53E6-9FAE964F43B7}"/>
                  </a:ext>
                </a:extLst>
              </p:cNvPr>
              <p:cNvSpPr/>
              <p:nvPr/>
            </p:nvSpPr>
            <p:spPr>
              <a:xfrm>
                <a:off x="2794019" y="1805607"/>
                <a:ext cx="1563755" cy="1311015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FECF195A-0513-7288-970F-35055531047E}"/>
                </a:ext>
              </a:extLst>
            </p:cNvPr>
            <p:cNvSpPr/>
            <p:nvPr/>
          </p:nvSpPr>
          <p:spPr>
            <a:xfrm>
              <a:off x="9707781" y="1803981"/>
              <a:ext cx="930408" cy="113894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08992A93-5287-9EE9-9F0D-1998ADE00C47}"/>
              </a:ext>
            </a:extLst>
          </p:cNvPr>
          <p:cNvSpPr txBox="1"/>
          <p:nvPr/>
        </p:nvSpPr>
        <p:spPr>
          <a:xfrm>
            <a:off x="7724044" y="3057005"/>
            <a:ext cx="2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C2 = B2 + … + Bn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0FBA15A-A50F-38A0-93A1-44412F8F73DF}"/>
              </a:ext>
            </a:extLst>
          </p:cNvPr>
          <p:cNvGrpSpPr/>
          <p:nvPr/>
        </p:nvGrpSpPr>
        <p:grpSpPr>
          <a:xfrm>
            <a:off x="870198" y="3719576"/>
            <a:ext cx="4780427" cy="1846640"/>
            <a:chOff x="5666360" y="1096281"/>
            <a:chExt cx="4780427" cy="1846640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2A2D61C-1871-9323-C70E-75B8CF1C0B0F}"/>
                </a:ext>
              </a:extLst>
            </p:cNvPr>
            <p:cNvGrpSpPr/>
            <p:nvPr/>
          </p:nvGrpSpPr>
          <p:grpSpPr>
            <a:xfrm>
              <a:off x="5666360" y="1096281"/>
              <a:ext cx="4780427" cy="1846640"/>
              <a:chOff x="313604" y="1281811"/>
              <a:chExt cx="4780427" cy="1846640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BC4D9563-7F21-58FF-5261-2621F1AB7C19}"/>
                  </a:ext>
                </a:extLst>
              </p:cNvPr>
              <p:cNvGrpSpPr/>
              <p:nvPr/>
            </p:nvGrpSpPr>
            <p:grpSpPr>
              <a:xfrm>
                <a:off x="313604" y="1281811"/>
                <a:ext cx="4780427" cy="1846640"/>
                <a:chOff x="1074089" y="1203555"/>
                <a:chExt cx="6778320" cy="2804569"/>
              </a:xfrm>
            </p:grpSpPr>
            <p:sp>
              <p:nvSpPr>
                <p:cNvPr id="98" name="等腰三角形 97">
                  <a:extLst>
                    <a:ext uri="{FF2B5EF4-FFF2-40B4-BE49-F238E27FC236}">
                      <a16:creationId xmlns:a16="http://schemas.microsoft.com/office/drawing/2014/main" id="{A1AF362E-477A-80AA-63C7-26647FFF66F5}"/>
                    </a:ext>
                  </a:extLst>
                </p:cNvPr>
                <p:cNvSpPr/>
                <p:nvPr/>
              </p:nvSpPr>
              <p:spPr>
                <a:xfrm>
                  <a:off x="1345484" y="1203555"/>
                  <a:ext cx="6506925" cy="2791529"/>
                </a:xfrm>
                <a:prstGeom prst="triangle">
                  <a:avLst/>
                </a:prstGeom>
                <a:solidFill>
                  <a:srgbClr val="DA4F2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26A2D944-6561-87DE-4DF4-707358F9923F}"/>
                    </a:ext>
                  </a:extLst>
                </p:cNvPr>
                <p:cNvGrpSpPr/>
                <p:nvPr/>
              </p:nvGrpSpPr>
              <p:grpSpPr>
                <a:xfrm>
                  <a:off x="1074089" y="1292086"/>
                  <a:ext cx="3524857" cy="2716038"/>
                  <a:chOff x="1260292" y="2023404"/>
                  <a:chExt cx="2894374" cy="1475172"/>
                </a:xfrm>
              </p:grpSpPr>
              <p:sp>
                <p:nvSpPr>
                  <p:cNvPr id="101" name="等腰三角形 100">
                    <a:extLst>
                      <a:ext uri="{FF2B5EF4-FFF2-40B4-BE49-F238E27FC236}">
                        <a16:creationId xmlns:a16="http://schemas.microsoft.com/office/drawing/2014/main" id="{9C93F84F-B319-4300-D2C4-6019268ECA27}"/>
                      </a:ext>
                    </a:extLst>
                  </p:cNvPr>
                  <p:cNvSpPr/>
                  <p:nvPr/>
                </p:nvSpPr>
                <p:spPr>
                  <a:xfrm>
                    <a:off x="1260292" y="2023404"/>
                    <a:ext cx="2894374" cy="1475172"/>
                  </a:xfrm>
                  <a:prstGeom prst="triangl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102" name="直接连接符 101">
                    <a:extLst>
                      <a:ext uri="{FF2B5EF4-FFF2-40B4-BE49-F238E27FC236}">
                        <a16:creationId xmlns:a16="http://schemas.microsoft.com/office/drawing/2014/main" id="{5606A2DF-3325-0DEA-1110-1C009E6C7B1F}"/>
                      </a:ext>
                    </a:extLst>
                  </p:cNvPr>
                  <p:cNvCxnSpPr>
                    <a:cxnSpLocks/>
                    <a:stCxn id="101" idx="0"/>
                    <a:endCxn id="101" idx="3"/>
                  </p:cNvCxnSpPr>
                  <p:nvPr/>
                </p:nvCxnSpPr>
                <p:spPr>
                  <a:xfrm>
                    <a:off x="2707479" y="2023404"/>
                    <a:ext cx="0" cy="1475172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E474ED60-D998-4B52-DBFC-5A240393B30C}"/>
                    </a:ext>
                  </a:extLst>
                </p:cNvPr>
                <p:cNvCxnSpPr>
                  <a:cxnSpLocks/>
                  <a:stCxn id="98" idx="0"/>
                  <a:endCxn id="98" idx="3"/>
                </p:cNvCxnSpPr>
                <p:nvPr/>
              </p:nvCxnSpPr>
              <p:spPr>
                <a:xfrm>
                  <a:off x="4598947" y="1203555"/>
                  <a:ext cx="0" cy="2791529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等腰三角形 96">
                <a:extLst>
                  <a:ext uri="{FF2B5EF4-FFF2-40B4-BE49-F238E27FC236}">
                    <a16:creationId xmlns:a16="http://schemas.microsoft.com/office/drawing/2014/main" id="{309A1F94-A736-0BDB-EF0A-E0E4A68964A3}"/>
                  </a:ext>
                </a:extLst>
              </p:cNvPr>
              <p:cNvSpPr/>
              <p:nvPr/>
            </p:nvSpPr>
            <p:spPr>
              <a:xfrm>
                <a:off x="2794019" y="1805607"/>
                <a:ext cx="1563755" cy="1311015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D8E4CB60-0CA4-0765-FD48-6579314DE0AA}"/>
                </a:ext>
              </a:extLst>
            </p:cNvPr>
            <p:cNvSpPr/>
            <p:nvPr/>
          </p:nvSpPr>
          <p:spPr>
            <a:xfrm>
              <a:off x="9707781" y="1803981"/>
              <a:ext cx="614537" cy="113894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96846CE-D811-9CCE-0F3E-6C550051A7A1}"/>
              </a:ext>
            </a:extLst>
          </p:cNvPr>
          <p:cNvSpPr txBox="1"/>
          <p:nvPr/>
        </p:nvSpPr>
        <p:spPr>
          <a:xfrm>
            <a:off x="1770822" y="5847054"/>
            <a:ext cx="27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C3 = B1 + B2 + … + B(n-1)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C17A80F-BB5C-13C7-9D1E-3D6F62F5A78A}"/>
              </a:ext>
            </a:extLst>
          </p:cNvPr>
          <p:cNvGrpSpPr/>
          <p:nvPr/>
        </p:nvGrpSpPr>
        <p:grpSpPr>
          <a:xfrm>
            <a:off x="6565167" y="3719576"/>
            <a:ext cx="4589025" cy="1846640"/>
            <a:chOff x="5857762" y="1096281"/>
            <a:chExt cx="4589025" cy="1846640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57567073-F77C-5184-648B-E30C22121B39}"/>
                </a:ext>
              </a:extLst>
            </p:cNvPr>
            <p:cNvGrpSpPr/>
            <p:nvPr/>
          </p:nvGrpSpPr>
          <p:grpSpPr>
            <a:xfrm>
              <a:off x="5857762" y="1096281"/>
              <a:ext cx="4589025" cy="1846640"/>
              <a:chOff x="505006" y="1281811"/>
              <a:chExt cx="4589025" cy="1846640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25870B33-625D-9869-B5B9-EE29614FF9C6}"/>
                  </a:ext>
                </a:extLst>
              </p:cNvPr>
              <p:cNvGrpSpPr/>
              <p:nvPr/>
            </p:nvGrpSpPr>
            <p:grpSpPr>
              <a:xfrm>
                <a:off x="505006" y="1281811"/>
                <a:ext cx="4589025" cy="1846640"/>
                <a:chOff x="1345484" y="1203555"/>
                <a:chExt cx="6506925" cy="2804569"/>
              </a:xfrm>
            </p:grpSpPr>
            <p:sp>
              <p:nvSpPr>
                <p:cNvPr id="109" name="等腰三角形 108">
                  <a:extLst>
                    <a:ext uri="{FF2B5EF4-FFF2-40B4-BE49-F238E27FC236}">
                      <a16:creationId xmlns:a16="http://schemas.microsoft.com/office/drawing/2014/main" id="{68EA0122-BE97-FD29-1291-C11C682CB28C}"/>
                    </a:ext>
                  </a:extLst>
                </p:cNvPr>
                <p:cNvSpPr/>
                <p:nvPr/>
              </p:nvSpPr>
              <p:spPr>
                <a:xfrm>
                  <a:off x="1345484" y="1203555"/>
                  <a:ext cx="6506925" cy="2791529"/>
                </a:xfrm>
                <a:prstGeom prst="triangle">
                  <a:avLst/>
                </a:prstGeom>
                <a:solidFill>
                  <a:srgbClr val="DA4F2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15BD38E8-52BE-2468-43CD-533255E71701}"/>
                    </a:ext>
                  </a:extLst>
                </p:cNvPr>
                <p:cNvGrpSpPr/>
                <p:nvPr/>
              </p:nvGrpSpPr>
              <p:grpSpPr>
                <a:xfrm>
                  <a:off x="1716675" y="1292086"/>
                  <a:ext cx="2882271" cy="2716038"/>
                  <a:chOff x="1787940" y="2023404"/>
                  <a:chExt cx="2366726" cy="1475172"/>
                </a:xfrm>
              </p:grpSpPr>
              <p:sp>
                <p:nvSpPr>
                  <p:cNvPr id="112" name="等腰三角形 111">
                    <a:extLst>
                      <a:ext uri="{FF2B5EF4-FFF2-40B4-BE49-F238E27FC236}">
                        <a16:creationId xmlns:a16="http://schemas.microsoft.com/office/drawing/2014/main" id="{3E506529-7182-5BC4-6AF3-17F2F7AA3A8C}"/>
                      </a:ext>
                    </a:extLst>
                  </p:cNvPr>
                  <p:cNvSpPr/>
                  <p:nvPr/>
                </p:nvSpPr>
                <p:spPr>
                  <a:xfrm>
                    <a:off x="1787940" y="2023404"/>
                    <a:ext cx="2366726" cy="1475172"/>
                  </a:xfrm>
                  <a:prstGeom prst="triangl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86FC8079-CFBB-4B46-30F5-9C729CDB625D}"/>
                      </a:ext>
                    </a:extLst>
                  </p:cNvPr>
                  <p:cNvCxnSpPr>
                    <a:cxnSpLocks/>
                    <a:stCxn id="112" idx="0"/>
                    <a:endCxn id="112" idx="3"/>
                  </p:cNvCxnSpPr>
                  <p:nvPr/>
                </p:nvCxnSpPr>
                <p:spPr>
                  <a:xfrm>
                    <a:off x="2971304" y="2023404"/>
                    <a:ext cx="0" cy="1475172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4DC5B8F4-4EE5-B5DA-5822-D641613662ED}"/>
                    </a:ext>
                  </a:extLst>
                </p:cNvPr>
                <p:cNvCxnSpPr>
                  <a:cxnSpLocks/>
                  <a:stCxn id="109" idx="0"/>
                  <a:endCxn id="109" idx="3"/>
                </p:cNvCxnSpPr>
                <p:nvPr/>
              </p:nvCxnSpPr>
              <p:spPr>
                <a:xfrm>
                  <a:off x="4598947" y="1203555"/>
                  <a:ext cx="0" cy="2791529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等腰三角形 107">
                <a:extLst>
                  <a:ext uri="{FF2B5EF4-FFF2-40B4-BE49-F238E27FC236}">
                    <a16:creationId xmlns:a16="http://schemas.microsoft.com/office/drawing/2014/main" id="{B171ADEF-AA3A-4073-271F-A10FA351AE82}"/>
                  </a:ext>
                </a:extLst>
              </p:cNvPr>
              <p:cNvSpPr/>
              <p:nvPr/>
            </p:nvSpPr>
            <p:spPr>
              <a:xfrm>
                <a:off x="2794019" y="1815546"/>
                <a:ext cx="1563755" cy="1311015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CC58E787-CC6A-A929-D15C-623DBD5BBC64}"/>
                </a:ext>
              </a:extLst>
            </p:cNvPr>
            <p:cNvSpPr/>
            <p:nvPr/>
          </p:nvSpPr>
          <p:spPr>
            <a:xfrm>
              <a:off x="9707781" y="1794042"/>
              <a:ext cx="507323" cy="1138940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AC11F51-21FA-F981-AA55-CA9E6F032A20}"/>
              </a:ext>
            </a:extLst>
          </p:cNvPr>
          <p:cNvSpPr txBox="1"/>
          <p:nvPr/>
        </p:nvSpPr>
        <p:spPr>
          <a:xfrm>
            <a:off x="7556737" y="5751453"/>
            <a:ext cx="278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C4 = B2 + … + B(n-1)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07A9C9F-B62A-56B8-A479-1CD1C42F28AF}"/>
              </a:ext>
            </a:extLst>
          </p:cNvPr>
          <p:cNvSpPr txBox="1"/>
          <p:nvPr/>
        </p:nvSpPr>
        <p:spPr>
          <a:xfrm>
            <a:off x="10853530" y="6211669"/>
            <a:ext cx="19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wangcong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20220729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358</Words>
  <Application>Microsoft Office PowerPoint</Application>
  <PresentationFormat>宽屏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CONG</dc:creator>
  <cp:lastModifiedBy>WANG CONG</cp:lastModifiedBy>
  <cp:revision>9</cp:revision>
  <dcterms:created xsi:type="dcterms:W3CDTF">2022-07-29T07:02:40Z</dcterms:created>
  <dcterms:modified xsi:type="dcterms:W3CDTF">2022-07-31T08:42:16Z</dcterms:modified>
</cp:coreProperties>
</file>