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4" r:id="rId4"/>
    <p:sldId id="275" r:id="rId5"/>
    <p:sldId id="276" r:id="rId6"/>
    <p:sldId id="277" r:id="rId7"/>
    <p:sldId id="278" r:id="rId8"/>
    <p:sldId id="272" r:id="rId9"/>
    <p:sldId id="279" r:id="rId10"/>
    <p:sldId id="299" r:id="rId11"/>
    <p:sldId id="280" r:id="rId12"/>
    <p:sldId id="281" r:id="rId13"/>
    <p:sldId id="302" r:id="rId14"/>
    <p:sldId id="282" r:id="rId15"/>
    <p:sldId id="283" r:id="rId16"/>
    <p:sldId id="284" r:id="rId17"/>
    <p:sldId id="298" r:id="rId18"/>
    <p:sldId id="300" r:id="rId19"/>
    <p:sldId id="285" r:id="rId20"/>
    <p:sldId id="301" r:id="rId21"/>
    <p:sldId id="292" r:id="rId22"/>
    <p:sldId id="287" r:id="rId23"/>
    <p:sldId id="288" r:id="rId24"/>
    <p:sldId id="289" r:id="rId25"/>
    <p:sldId id="291" r:id="rId26"/>
    <p:sldId id="296" r:id="rId27"/>
    <p:sldId id="297" r:id="rId28"/>
    <p:sldId id="293" r:id="rId29"/>
    <p:sldId id="295" r:id="rId30"/>
    <p:sldId id="29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02-Jul-18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02-Jul-18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02-Jul-18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02-Jul-18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02-Jul-18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02-Jul-18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02-Jul-18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02-Jul-18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02-Jul-18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02-Jul-18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02-Jul-18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02-Jul-18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174500"/>
            <a:ext cx="8361229" cy="2098226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ro-RO" dirty="0" smtClean="0"/>
              <a:t>ĂPITAN SONAR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3272726"/>
            <a:ext cx="6831673" cy="1334178"/>
          </a:xfrm>
        </p:spPr>
        <p:txBody>
          <a:bodyPr>
            <a:normAutofit fontScale="92500" lnSpcReduction="20000"/>
          </a:bodyPr>
          <a:lstStyle/>
          <a:p>
            <a:r>
              <a:rPr lang="ro-RO" sz="2600" dirty="0" smtClean="0"/>
              <a:t>Implementarea pe calculator a unui board game</a:t>
            </a:r>
          </a:p>
          <a:p>
            <a:endParaRPr lang="ro-RO" dirty="0" smtClean="0"/>
          </a:p>
          <a:p>
            <a:pPr algn="l"/>
            <a:r>
              <a:rPr lang="ro-RO" sz="2200" dirty="0" smtClean="0"/>
              <a:t>Ileana Popa</a:t>
            </a:r>
          </a:p>
          <a:p>
            <a:pPr algn="l"/>
            <a:r>
              <a:rPr lang="ro-RO" sz="2200" dirty="0" smtClean="0"/>
              <a:t>Coord. Lect. Dr. Cosmin </a:t>
            </a:r>
            <a:r>
              <a:rPr lang="ro-RO" sz="2200" dirty="0" err="1" smtClean="0"/>
              <a:t>Vârlan</a:t>
            </a:r>
            <a:endParaRPr lang="ro-RO" sz="2200" dirty="0"/>
          </a:p>
        </p:txBody>
      </p:sp>
    </p:spTree>
    <p:extLst>
      <p:ext uri="{BB962C8B-B14F-4D97-AF65-F5344CB8AC3E}">
        <p14:creationId xmlns:p14="http://schemas.microsoft.com/office/powerpoint/2010/main" val="8593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900" y="2284862"/>
            <a:ext cx="5013032" cy="2032310"/>
          </a:xfrm>
          <a:prstGeom prst="rect">
            <a:avLst/>
          </a:prstGeom>
          <a:solidFill>
            <a:srgbClr val="000000">
              <a:shade val="95000"/>
            </a:srgbClr>
          </a:solidFill>
          <a:ln w="22860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47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68" y="1576057"/>
            <a:ext cx="3614444" cy="3614444"/>
          </a:xfrm>
          <a:prstGeom prst="rect">
            <a:avLst/>
          </a:prstGeom>
          <a:solidFill>
            <a:srgbClr val="000000">
              <a:shade val="95000"/>
            </a:srgbClr>
          </a:solidFill>
          <a:ln w="22860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29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19" y="1576057"/>
            <a:ext cx="3351942" cy="3614444"/>
          </a:xfrm>
          <a:prstGeom prst="rect">
            <a:avLst/>
          </a:prstGeom>
          <a:solidFill>
            <a:srgbClr val="000000">
              <a:shade val="95000"/>
            </a:srgbClr>
          </a:solidFill>
          <a:ln w="22860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9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94" y="1748670"/>
            <a:ext cx="7732297" cy="299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787" y="1576057"/>
            <a:ext cx="3351206" cy="3614444"/>
          </a:xfrm>
          <a:prstGeom prst="rect">
            <a:avLst/>
          </a:prstGeom>
          <a:solidFill>
            <a:srgbClr val="000000">
              <a:shade val="95000"/>
            </a:srgbClr>
          </a:solidFill>
          <a:ln w="22860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86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787" y="1586182"/>
            <a:ext cx="3351206" cy="3594193"/>
          </a:xfrm>
          <a:prstGeom prst="rect">
            <a:avLst/>
          </a:prstGeom>
          <a:solidFill>
            <a:srgbClr val="000000">
              <a:shade val="95000"/>
            </a:srgbClr>
          </a:solidFill>
          <a:ln w="22860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24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787" y="1702703"/>
            <a:ext cx="3351206" cy="3361150"/>
          </a:xfrm>
          <a:prstGeom prst="rect">
            <a:avLst/>
          </a:prstGeom>
          <a:solidFill>
            <a:srgbClr val="000000">
              <a:shade val="95000"/>
            </a:srgbClr>
          </a:solidFill>
          <a:ln w="22860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60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787" y="1702703"/>
            <a:ext cx="3351205" cy="3361150"/>
          </a:xfrm>
          <a:prstGeom prst="rect">
            <a:avLst/>
          </a:prstGeom>
          <a:solidFill>
            <a:srgbClr val="000000">
              <a:shade val="95000"/>
            </a:srgbClr>
          </a:solidFill>
          <a:ln w="22860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83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022" y="1385196"/>
            <a:ext cx="6978071" cy="3850737"/>
          </a:xfrm>
          <a:prstGeom prst="rect">
            <a:avLst/>
          </a:prstGeom>
          <a:solidFill>
            <a:srgbClr val="000000">
              <a:shade val="95000"/>
            </a:srgbClr>
          </a:solidFill>
          <a:ln w="22860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52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15" y="520505"/>
            <a:ext cx="5551482" cy="5767237"/>
          </a:xfrm>
          <a:prstGeom prst="rect">
            <a:avLst/>
          </a:prstGeom>
          <a:solidFill>
            <a:srgbClr val="000000">
              <a:shade val="95000"/>
            </a:srgbClr>
          </a:solidFill>
          <a:ln w="22860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5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54480"/>
            <a:ext cx="3646780" cy="3657600"/>
          </a:xfrm>
          <a:prstGeom prst="rect">
            <a:avLst/>
          </a:prstGeom>
          <a:solidFill>
            <a:srgbClr val="000000">
              <a:shade val="95000"/>
            </a:srgbClr>
          </a:solidFill>
          <a:ln w="22860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6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9" y="2801983"/>
            <a:ext cx="9601200" cy="1485900"/>
          </a:xfrm>
        </p:spPr>
        <p:txBody>
          <a:bodyPr/>
          <a:lstStyle/>
          <a:p>
            <a:r>
              <a:rPr lang="en-US" dirty="0" err="1" smtClean="0"/>
              <a:t>PodSixNet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Comunicarea</a:t>
            </a:r>
            <a:r>
              <a:rPr lang="en-US" dirty="0" smtClean="0"/>
              <a:t> </a:t>
            </a:r>
            <a:r>
              <a:rPr lang="ro-RO" dirty="0" smtClean="0"/>
              <a:t>în rețea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694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47" y="999516"/>
            <a:ext cx="10870853" cy="6932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68" y="2681430"/>
            <a:ext cx="6207863" cy="14176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68" y="4670752"/>
            <a:ext cx="10786352" cy="141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6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923" y="3021037"/>
            <a:ext cx="9601200" cy="1485900"/>
          </a:xfrm>
        </p:spPr>
        <p:txBody>
          <a:bodyPr>
            <a:normAutofit/>
          </a:bodyPr>
          <a:lstStyle/>
          <a:p>
            <a:r>
              <a:rPr lang="ro-RO" sz="5400" dirty="0" smtClean="0"/>
              <a:t>Implementarea atacului</a:t>
            </a:r>
            <a:endParaRPr lang="ro-RO" sz="5400" dirty="0"/>
          </a:p>
        </p:txBody>
      </p:sp>
    </p:spTree>
    <p:extLst>
      <p:ext uri="{BB962C8B-B14F-4D97-AF65-F5344CB8AC3E}">
        <p14:creationId xmlns:p14="http://schemas.microsoft.com/office/powerpoint/2010/main" val="32625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787" y="1707675"/>
            <a:ext cx="3351206" cy="3351206"/>
          </a:xfrm>
          <a:prstGeom prst="rect">
            <a:avLst/>
          </a:prstGeom>
          <a:solidFill>
            <a:srgbClr val="000000">
              <a:shade val="95000"/>
            </a:srgbClr>
          </a:solidFill>
          <a:ln w="22860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83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30" y="1707675"/>
            <a:ext cx="3341319" cy="3351206"/>
          </a:xfrm>
          <a:prstGeom prst="rect">
            <a:avLst/>
          </a:prstGeom>
          <a:solidFill>
            <a:srgbClr val="000000">
              <a:shade val="95000"/>
            </a:srgbClr>
          </a:solidFill>
          <a:ln w="22860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6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30" y="1712618"/>
            <a:ext cx="3341319" cy="3341319"/>
          </a:xfrm>
          <a:prstGeom prst="rect">
            <a:avLst/>
          </a:prstGeom>
          <a:solidFill>
            <a:srgbClr val="000000">
              <a:shade val="95000"/>
            </a:srgbClr>
          </a:solidFill>
          <a:ln w="22860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9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16" y="1717560"/>
            <a:ext cx="3321547" cy="3331433"/>
          </a:xfrm>
          <a:prstGeom prst="rect">
            <a:avLst/>
          </a:prstGeom>
          <a:solidFill>
            <a:srgbClr val="000000">
              <a:shade val="95000"/>
            </a:srgbClr>
          </a:solidFill>
          <a:ln w="22860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76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39" y="1756805"/>
            <a:ext cx="6873029" cy="3518579"/>
          </a:xfrm>
          <a:prstGeom prst="rect">
            <a:avLst/>
          </a:prstGeom>
          <a:solidFill>
            <a:srgbClr val="000000">
              <a:shade val="95000"/>
            </a:srgbClr>
          </a:solidFill>
          <a:ln w="22860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07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73" y="1712618"/>
            <a:ext cx="3331433" cy="3341319"/>
          </a:xfrm>
          <a:prstGeom prst="rect">
            <a:avLst/>
          </a:prstGeom>
          <a:solidFill>
            <a:srgbClr val="000000">
              <a:shade val="95000"/>
            </a:srgbClr>
          </a:solidFill>
          <a:ln w="22860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546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73" y="1717560"/>
            <a:ext cx="3331433" cy="3331433"/>
          </a:xfrm>
          <a:prstGeom prst="rect">
            <a:avLst/>
          </a:prstGeom>
          <a:solidFill>
            <a:srgbClr val="000000">
              <a:shade val="95000"/>
            </a:srgbClr>
          </a:solidFill>
          <a:ln w="22860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34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411" y="1554480"/>
            <a:ext cx="3635958" cy="3657600"/>
          </a:xfrm>
          <a:prstGeom prst="rect">
            <a:avLst/>
          </a:prstGeom>
          <a:solidFill>
            <a:srgbClr val="000000">
              <a:shade val="95000"/>
            </a:srgbClr>
          </a:solidFill>
          <a:ln w="22860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97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051" y="268200"/>
            <a:ext cx="6373114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411" y="1559907"/>
            <a:ext cx="3635958" cy="3646746"/>
          </a:xfrm>
          <a:prstGeom prst="rect">
            <a:avLst/>
          </a:prstGeom>
          <a:solidFill>
            <a:srgbClr val="000000">
              <a:shade val="95000"/>
            </a:srgbClr>
          </a:solidFill>
          <a:ln w="22860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83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411" y="1570695"/>
            <a:ext cx="3635958" cy="3625169"/>
          </a:xfrm>
          <a:prstGeom prst="rect">
            <a:avLst/>
          </a:prstGeom>
          <a:solidFill>
            <a:srgbClr val="000000">
              <a:shade val="95000"/>
            </a:srgbClr>
          </a:solidFill>
          <a:ln w="22860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017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68" y="1570695"/>
            <a:ext cx="3614444" cy="3625169"/>
          </a:xfrm>
          <a:prstGeom prst="rect">
            <a:avLst/>
          </a:prstGeom>
          <a:solidFill>
            <a:srgbClr val="000000">
              <a:shade val="95000"/>
            </a:srgbClr>
          </a:solidFill>
          <a:ln w="22860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41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665" y="761194"/>
            <a:ext cx="4999725" cy="5194326"/>
          </a:xfrm>
          <a:prstGeom prst="rect">
            <a:avLst/>
          </a:prstGeom>
          <a:solidFill>
            <a:srgbClr val="000000">
              <a:shade val="95000"/>
            </a:srgbClr>
          </a:solidFill>
          <a:ln w="22860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43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329" y="2978834"/>
            <a:ext cx="9601200" cy="1485900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Scanarea</a:t>
            </a:r>
            <a:r>
              <a:rPr lang="en-US" sz="5400" dirty="0" smtClean="0"/>
              <a:t> h</a:t>
            </a:r>
            <a:r>
              <a:rPr lang="ro-RO" sz="5400" dirty="0" err="1" smtClean="0"/>
              <a:t>ărții</a:t>
            </a:r>
            <a:endParaRPr lang="ro-RO" sz="5400" dirty="0"/>
          </a:p>
        </p:txBody>
      </p:sp>
    </p:spTree>
    <p:extLst>
      <p:ext uri="{BB962C8B-B14F-4D97-AF65-F5344CB8AC3E}">
        <p14:creationId xmlns:p14="http://schemas.microsoft.com/office/powerpoint/2010/main" val="11214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68" y="1570695"/>
            <a:ext cx="3614444" cy="3625168"/>
          </a:xfrm>
          <a:prstGeom prst="rect">
            <a:avLst/>
          </a:prstGeom>
          <a:solidFill>
            <a:srgbClr val="000000">
              <a:shade val="95000"/>
            </a:srgbClr>
          </a:solidFill>
          <a:ln w="228600" cap="sq">
            <a:solidFill>
              <a:schemeClr val="tx2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444</TotalTime>
  <Words>26</Words>
  <Application>Microsoft Office PowerPoint</Application>
  <PresentationFormat>Widescreen</PresentationFormat>
  <Paragraphs>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Franklin Gothic Book</vt:lpstr>
      <vt:lpstr>Crop</vt:lpstr>
      <vt:lpstr>CĂPITAN SONAR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Scanarea hărții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PodSixNet Comunicarea în rețea</vt:lpstr>
      <vt:lpstr>PowerPoint Presentation</vt:lpstr>
      <vt:lpstr>Implementarea atacului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CĂPITAN SONAR</dc:title>
  <dc:creator>Windows User</dc:creator>
  <cp:lastModifiedBy>Windows User</cp:lastModifiedBy>
  <cp:revision>22</cp:revision>
  <dcterms:created xsi:type="dcterms:W3CDTF">2018-06-29T19:40:33Z</dcterms:created>
  <dcterms:modified xsi:type="dcterms:W3CDTF">2018-07-02T23:23:18Z</dcterms:modified>
</cp:coreProperties>
</file>