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9" r:id="rId1"/>
  </p:sldMasterIdLst>
  <p:notesMasterIdLst>
    <p:notesMasterId r:id="rId6"/>
  </p:notesMasterIdLst>
  <p:sldIdLst>
    <p:sldId id="258" r:id="rId2"/>
    <p:sldId id="259" r:id="rId3"/>
    <p:sldId id="260" r:id="rId4"/>
    <p:sldId id="262" r:id="rId5"/>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BF0"/>
    <a:srgbClr val="B3C3C6"/>
    <a:srgbClr val="909090"/>
    <a:srgbClr val="33CCC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6" autoAdjust="0"/>
    <p:restoredTop sz="94660"/>
  </p:normalViewPr>
  <p:slideViewPr>
    <p:cSldViewPr snapToGrid="0">
      <p:cViewPr varScale="1">
        <p:scale>
          <a:sx n="70" d="100"/>
          <a:sy n="70" d="100"/>
        </p:scale>
        <p:origin x="525" y="48"/>
      </p:cViewPr>
      <p:guideLst/>
    </p:cSldViewPr>
  </p:slideViewPr>
  <p:notesTextViewPr>
    <p:cViewPr>
      <p:scale>
        <a:sx n="1" d="1"/>
        <a:sy n="1" d="1"/>
      </p:scale>
      <p:origin x="0" y="0"/>
    </p:cViewPr>
  </p:notesTextViewPr>
  <p:notesViewPr>
    <p:cSldViewPr snapToGrid="0">
      <p:cViewPr varScale="1">
        <p:scale>
          <a:sx n="56" d="100"/>
          <a:sy n="56" d="100"/>
        </p:scale>
        <p:origin x="1731" y="51"/>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11" Type="http://schemas.microsoft.com/office/2016/11/relationships/changesInfo" Target="changesInfos/changesInfo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ua Irene" userId="985ce29fe78d48e8" providerId="LiveId" clId="{E4812FB7-248D-4EA9-A727-1D8D0F5CA002}"/>
    <pc:docChg chg="undo custSel modSld">
      <pc:chgData name="Lua Irene" userId="985ce29fe78d48e8" providerId="LiveId" clId="{E4812FB7-248D-4EA9-A727-1D8D0F5CA002}" dt="2025-05-30T17:06:27.787" v="17" actId="27636"/>
      <pc:docMkLst>
        <pc:docMk/>
      </pc:docMkLst>
      <pc:sldChg chg="modSp mod">
        <pc:chgData name="Lua Irene" userId="985ce29fe78d48e8" providerId="LiveId" clId="{E4812FB7-248D-4EA9-A727-1D8D0F5CA002}" dt="2025-05-30T16:57:56.452" v="11" actId="207"/>
        <pc:sldMkLst>
          <pc:docMk/>
          <pc:sldMk cId="3857763667" sldId="258"/>
        </pc:sldMkLst>
        <pc:spChg chg="mod">
          <ac:chgData name="Lua Irene" userId="985ce29fe78d48e8" providerId="LiveId" clId="{E4812FB7-248D-4EA9-A727-1D8D0F5CA002}" dt="2025-05-30T16:57:56.452" v="11" actId="207"/>
          <ac:spMkLst>
            <pc:docMk/>
            <pc:sldMk cId="3857763667" sldId="258"/>
            <ac:spMk id="4" creationId="{3320B085-973B-3F68-1C20-B811B428F13C}"/>
          </ac:spMkLst>
        </pc:spChg>
      </pc:sldChg>
      <pc:sldChg chg="modSp mod">
        <pc:chgData name="Lua Irene" userId="985ce29fe78d48e8" providerId="LiveId" clId="{E4812FB7-248D-4EA9-A727-1D8D0F5CA002}" dt="2025-05-30T17:01:56.975" v="13" actId="1076"/>
        <pc:sldMkLst>
          <pc:docMk/>
          <pc:sldMk cId="999200230" sldId="259"/>
        </pc:sldMkLst>
        <pc:spChg chg="mod">
          <ac:chgData name="Lua Irene" userId="985ce29fe78d48e8" providerId="LiveId" clId="{E4812FB7-248D-4EA9-A727-1D8D0F5CA002}" dt="2025-05-30T17:01:56.975" v="13" actId="1076"/>
          <ac:spMkLst>
            <pc:docMk/>
            <pc:sldMk cId="999200230" sldId="259"/>
            <ac:spMk id="3" creationId="{245DA970-DC16-55EE-2695-60989B517E8E}"/>
          </ac:spMkLst>
        </pc:spChg>
      </pc:sldChg>
      <pc:sldChg chg="modSp mod modClrScheme chgLayout">
        <pc:chgData name="Lua Irene" userId="985ce29fe78d48e8" providerId="LiveId" clId="{E4812FB7-248D-4EA9-A727-1D8D0F5CA002}" dt="2025-05-30T17:04:19.673" v="15" actId="27636"/>
        <pc:sldMkLst>
          <pc:docMk/>
          <pc:sldMk cId="859587665" sldId="260"/>
        </pc:sldMkLst>
        <pc:spChg chg="mod ord">
          <ac:chgData name="Lua Irene" userId="985ce29fe78d48e8" providerId="LiveId" clId="{E4812FB7-248D-4EA9-A727-1D8D0F5CA002}" dt="2025-05-30T17:04:19.673" v="15" actId="27636"/>
          <ac:spMkLst>
            <pc:docMk/>
            <pc:sldMk cId="859587665" sldId="260"/>
            <ac:spMk id="3" creationId="{42950EB0-B199-4F4C-604D-F06E201382D3}"/>
          </ac:spMkLst>
        </pc:spChg>
        <pc:spChg chg="mod ord">
          <ac:chgData name="Lua Irene" userId="985ce29fe78d48e8" providerId="LiveId" clId="{E4812FB7-248D-4EA9-A727-1D8D0F5CA002}" dt="2025-05-26T09:39:22.840" v="0" actId="700"/>
          <ac:spMkLst>
            <pc:docMk/>
            <pc:sldMk cId="859587665" sldId="260"/>
            <ac:spMk id="7" creationId="{685B15FF-4E03-DF2D-C387-B2419C1ACA07}"/>
          </ac:spMkLst>
        </pc:spChg>
      </pc:sldChg>
      <pc:sldChg chg="addSp delSp modSp mod modClrScheme chgLayout">
        <pc:chgData name="Lua Irene" userId="985ce29fe78d48e8" providerId="LiveId" clId="{E4812FB7-248D-4EA9-A727-1D8D0F5CA002}" dt="2025-05-30T17:06:27.787" v="17" actId="27636"/>
        <pc:sldMkLst>
          <pc:docMk/>
          <pc:sldMk cId="1495264617" sldId="262"/>
        </pc:sldMkLst>
        <pc:spChg chg="mod ord">
          <ac:chgData name="Lua Irene" userId="985ce29fe78d48e8" providerId="LiveId" clId="{E4812FB7-248D-4EA9-A727-1D8D0F5CA002}" dt="2025-05-30T17:06:27.787" v="17" actId="27636"/>
          <ac:spMkLst>
            <pc:docMk/>
            <pc:sldMk cId="1495264617" sldId="262"/>
            <ac:spMk id="3" creationId="{0ACCDA3C-497E-7CB4-FBB1-5FEEF4ED7BBF}"/>
          </ac:spMkLst>
        </pc:spChg>
        <pc:spChg chg="add del mod ord">
          <ac:chgData name="Lua Irene" userId="985ce29fe78d48e8" providerId="LiveId" clId="{E4812FB7-248D-4EA9-A727-1D8D0F5CA002}" dt="2025-05-26T09:39:36.083" v="3" actId="478"/>
          <ac:spMkLst>
            <pc:docMk/>
            <pc:sldMk cId="1495264617" sldId="262"/>
            <ac:spMk id="7" creationId="{05548931-BEED-6E28-676A-63E7CB86D11E}"/>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SG"/>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EA8548-8202-4B37-9E8E-D32B7E02F4C1}" type="datetimeFigureOut">
              <a:rPr lang="en-SG" smtClean="0"/>
              <a:t>31/5/2025</a:t>
            </a:fld>
            <a:endParaRPr lang="en-SG"/>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SG"/>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SG"/>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SG"/>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D13CD73-A397-43CD-B4DB-F5660554C6DF}" type="slidenum">
              <a:rPr lang="en-SG" smtClean="0"/>
              <a:t>‹#›</a:t>
            </a:fld>
            <a:endParaRPr lang="en-SG"/>
          </a:p>
        </p:txBody>
      </p:sp>
    </p:spTree>
    <p:extLst>
      <p:ext uri="{BB962C8B-B14F-4D97-AF65-F5344CB8AC3E}">
        <p14:creationId xmlns:p14="http://schemas.microsoft.com/office/powerpoint/2010/main" val="73639714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G" dirty="0"/>
          </a:p>
        </p:txBody>
      </p:sp>
      <p:sp>
        <p:nvSpPr>
          <p:cNvPr id="4" name="Slide Number Placeholder 3"/>
          <p:cNvSpPr>
            <a:spLocks noGrp="1"/>
          </p:cNvSpPr>
          <p:nvPr>
            <p:ph type="sldNum" sz="quarter" idx="5"/>
          </p:nvPr>
        </p:nvSpPr>
        <p:spPr/>
        <p:txBody>
          <a:bodyPr/>
          <a:lstStyle/>
          <a:p>
            <a:fld id="{1D13CD73-A397-43CD-B4DB-F5660554C6DF}" type="slidenum">
              <a:rPr lang="en-SG" smtClean="0"/>
              <a:t>1</a:t>
            </a:fld>
            <a:endParaRPr lang="en-SG"/>
          </a:p>
        </p:txBody>
      </p:sp>
    </p:spTree>
    <p:extLst>
      <p:ext uri="{BB962C8B-B14F-4D97-AF65-F5344CB8AC3E}">
        <p14:creationId xmlns:p14="http://schemas.microsoft.com/office/powerpoint/2010/main" val="3748971773"/>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ustom Layout">
    <p:bg>
      <p:bgPr>
        <a:solidFill>
          <a:srgbClr val="FFFBF0"/>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1BF765-CAA1-7901-FDE3-539D45357673}"/>
              </a:ext>
            </a:extLst>
          </p:cNvPr>
          <p:cNvSpPr>
            <a:spLocks noGrp="1"/>
          </p:cNvSpPr>
          <p:nvPr>
            <p:ph type="title"/>
          </p:nvPr>
        </p:nvSpPr>
        <p:spPr>
          <a:xfrm>
            <a:off x="6550660" y="1812696"/>
            <a:ext cx="5016500" cy="1499616"/>
          </a:xfrm>
        </p:spPr>
        <p:txBody>
          <a:bodyPr/>
          <a:lstStyle>
            <a:lvl1pPr>
              <a:defRPr b="1">
                <a:solidFill>
                  <a:schemeClr val="bg2"/>
                </a:solidFill>
              </a:defRPr>
            </a:lvl1pPr>
          </a:lstStyle>
          <a:p>
            <a:r>
              <a:rPr lang="en-US" dirty="0"/>
              <a:t>Click to edit Master title style</a:t>
            </a:r>
            <a:endParaRPr lang="en-SG" dirty="0"/>
          </a:p>
        </p:txBody>
      </p:sp>
      <p:sp>
        <p:nvSpPr>
          <p:cNvPr id="3" name="Date Placeholder 2">
            <a:extLst>
              <a:ext uri="{FF2B5EF4-FFF2-40B4-BE49-F238E27FC236}">
                <a16:creationId xmlns:a16="http://schemas.microsoft.com/office/drawing/2014/main" id="{6DD7A05E-8913-51DD-817F-1D006DC763DE}"/>
              </a:ext>
            </a:extLst>
          </p:cNvPr>
          <p:cNvSpPr>
            <a:spLocks noGrp="1"/>
          </p:cNvSpPr>
          <p:nvPr>
            <p:ph type="dt" sz="half" idx="10"/>
          </p:nvPr>
        </p:nvSpPr>
        <p:spPr/>
        <p:txBody>
          <a:bodyPr/>
          <a:lstStyle>
            <a:lvl1pPr>
              <a:defRPr sz="1500" b="1">
                <a:solidFill>
                  <a:schemeClr val="bg2"/>
                </a:solidFill>
                <a:latin typeface="Aptos Mono" panose="020F0502020204030204" pitchFamily="49" charset="0"/>
              </a:defRPr>
            </a:lvl1pPr>
          </a:lstStyle>
          <a:p>
            <a:fld id="{7DA38F49-B3E2-4BF0-BEC7-C30D34ABBB8D}" type="datetime1">
              <a:rPr lang="en-US" smtClean="0"/>
              <a:pPr/>
              <a:t>5/31/2025</a:t>
            </a:fld>
            <a:endParaRPr lang="en-US"/>
          </a:p>
        </p:txBody>
      </p:sp>
      <p:sp>
        <p:nvSpPr>
          <p:cNvPr id="4" name="Footer Placeholder 3">
            <a:extLst>
              <a:ext uri="{FF2B5EF4-FFF2-40B4-BE49-F238E27FC236}">
                <a16:creationId xmlns:a16="http://schemas.microsoft.com/office/drawing/2014/main" id="{C2738261-1463-F076-C76F-E6C5B94C04AF}"/>
              </a:ext>
            </a:extLst>
          </p:cNvPr>
          <p:cNvSpPr>
            <a:spLocks noGrp="1"/>
          </p:cNvSpPr>
          <p:nvPr>
            <p:ph type="ftr" sz="quarter" idx="11"/>
          </p:nvPr>
        </p:nvSpPr>
        <p:spPr/>
        <p:txBody>
          <a:bodyPr/>
          <a:lstStyle>
            <a:lvl1pPr>
              <a:defRPr sz="1500" b="1">
                <a:solidFill>
                  <a:schemeClr val="bg2"/>
                </a:solidFill>
                <a:latin typeface="Aptos Mono" panose="020F0502020204030204" pitchFamily="49" charset="0"/>
              </a:defRPr>
            </a:lvl1pPr>
          </a:lstStyle>
          <a:p>
            <a:endParaRPr lang="en-US" dirty="0"/>
          </a:p>
        </p:txBody>
      </p:sp>
      <p:sp>
        <p:nvSpPr>
          <p:cNvPr id="5" name="Slide Number Placeholder 4">
            <a:extLst>
              <a:ext uri="{FF2B5EF4-FFF2-40B4-BE49-F238E27FC236}">
                <a16:creationId xmlns:a16="http://schemas.microsoft.com/office/drawing/2014/main" id="{883585CC-0685-044C-7957-C0FFD5F23E54}"/>
              </a:ext>
            </a:extLst>
          </p:cNvPr>
          <p:cNvSpPr>
            <a:spLocks noGrp="1"/>
          </p:cNvSpPr>
          <p:nvPr>
            <p:ph type="sldNum" sz="quarter" idx="12"/>
          </p:nvPr>
        </p:nvSpPr>
        <p:spPr/>
        <p:txBody>
          <a:bodyPr/>
          <a:lstStyle>
            <a:lvl1pPr>
              <a:defRPr sz="1500" b="1">
                <a:solidFill>
                  <a:schemeClr val="bg2"/>
                </a:solidFill>
                <a:latin typeface="Aptos Mono" panose="020F0502020204030204" pitchFamily="49" charset="0"/>
              </a:defRPr>
            </a:lvl1pPr>
          </a:lstStyle>
          <a:p>
            <a:fld id="{70C12960-6E85-460F-B6E3-5B82CB31AF3D}" type="slidenum">
              <a:rPr lang="en-US" smtClean="0"/>
              <a:pPr/>
              <a:t>‹#›</a:t>
            </a:fld>
            <a:endParaRPr lang="en-US"/>
          </a:p>
        </p:txBody>
      </p:sp>
      <p:pic>
        <p:nvPicPr>
          <p:cNvPr id="7" name="Picture 6" descr="A robot with a circuit board&#10;&#10;AI-generated content may be incorrect.">
            <a:extLst>
              <a:ext uri="{FF2B5EF4-FFF2-40B4-BE49-F238E27FC236}">
                <a16:creationId xmlns:a16="http://schemas.microsoft.com/office/drawing/2014/main" id="{BBBBFD80-9F48-77CF-B054-5DE22B81A16A}"/>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376453" y="773430"/>
            <a:ext cx="5603637" cy="5311140"/>
          </a:xfrm>
          <a:prstGeom prst="rect">
            <a:avLst/>
          </a:prstGeom>
        </p:spPr>
      </p:pic>
      <p:sp>
        <p:nvSpPr>
          <p:cNvPr id="14" name="Text Placeholder 13">
            <a:extLst>
              <a:ext uri="{FF2B5EF4-FFF2-40B4-BE49-F238E27FC236}">
                <a16:creationId xmlns:a16="http://schemas.microsoft.com/office/drawing/2014/main" id="{A9FAEC2C-909E-30AA-3220-93B3BC9615BD}"/>
              </a:ext>
            </a:extLst>
          </p:cNvPr>
          <p:cNvSpPr>
            <a:spLocks noGrp="1"/>
          </p:cNvSpPr>
          <p:nvPr>
            <p:ph type="body" sz="quarter" idx="13"/>
          </p:nvPr>
        </p:nvSpPr>
        <p:spPr>
          <a:xfrm>
            <a:off x="6550025" y="3695700"/>
            <a:ext cx="5016500" cy="2201863"/>
          </a:xfrm>
        </p:spPr>
        <p:txBody>
          <a:bodyPr>
            <a:normAutofit/>
          </a:bodyPr>
          <a:lstStyle>
            <a:lvl1pPr algn="l">
              <a:defRPr sz="2500">
                <a:solidFill>
                  <a:schemeClr val="bg2"/>
                </a:solidFill>
              </a:defRPr>
            </a:lvl1pPr>
            <a:lvl2pPr marL="128016" indent="0" algn="l">
              <a:buNone/>
              <a:defRPr sz="2500">
                <a:solidFill>
                  <a:schemeClr val="bg2"/>
                </a:solidFill>
              </a:defRPr>
            </a:lvl2pPr>
            <a:lvl3pPr marL="310896" indent="0" algn="l">
              <a:buNone/>
              <a:defRPr sz="2500">
                <a:solidFill>
                  <a:schemeClr val="bg2"/>
                </a:solidFill>
              </a:defRPr>
            </a:lvl3pPr>
            <a:lvl4pPr marL="457200" indent="0" algn="l">
              <a:buNone/>
              <a:defRPr sz="2500">
                <a:solidFill>
                  <a:schemeClr val="bg2"/>
                </a:solidFill>
              </a:defRPr>
            </a:lvl4pPr>
            <a:lvl5pPr marL="640080" indent="0" algn="l">
              <a:buNone/>
              <a:defRPr sz="2500">
                <a:solidFill>
                  <a:schemeClr val="bg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SG" dirty="0"/>
          </a:p>
        </p:txBody>
      </p:sp>
    </p:spTree>
    <p:extLst>
      <p:ext uri="{BB962C8B-B14F-4D97-AF65-F5344CB8AC3E}">
        <p14:creationId xmlns:p14="http://schemas.microsoft.com/office/powerpoint/2010/main" val="37863429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762000"/>
            <a:ext cx="2628900" cy="5410200"/>
          </a:xfrm>
        </p:spPr>
        <p:txBody>
          <a:bodyPr vert="eaVert" lIns="45720" tIns="91440" rIns="45720" bIns="91440"/>
          <a:lstStyle/>
          <a:p>
            <a:r>
              <a:rPr lang="en-US"/>
              <a:t>Click to edit Master title style</a:t>
            </a:r>
            <a:endParaRPr lang="en-US" dirty="0"/>
          </a:p>
        </p:txBody>
      </p:sp>
      <p:sp>
        <p:nvSpPr>
          <p:cNvPr id="3" name="Vertical Text Placeholder 2"/>
          <p:cNvSpPr>
            <a:spLocks noGrp="1"/>
          </p:cNvSpPr>
          <p:nvPr>
            <p:ph type="body" orient="vert" idx="1"/>
          </p:nvPr>
        </p:nvSpPr>
        <p:spPr>
          <a:xfrm>
            <a:off x="990601" y="762000"/>
            <a:ext cx="7581900" cy="5410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B95027-4255-49E7-9841-CD21BCC99996}" type="datetime1">
              <a:rPr lang="en-US" smtClean="0"/>
              <a:t>5/31/2025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cxnSp>
        <p:nvCxnSpPr>
          <p:cNvPr id="7" name="Straight Connector 6"/>
          <p:cNvCxnSpPr/>
          <p:nvPr/>
        </p:nvCxnSpPr>
        <p:spPr>
          <a:xfrm rot="5400000" flipV="1">
            <a:off x="10058400" y="59263"/>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055110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8" y="1851660"/>
            <a:ext cx="9720073" cy="4457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89F774-3FA6-43B8-9241-99959C8FD463}" type="datetime1">
              <a:rPr lang="en-US" smtClean="0"/>
              <a:t>5/31/2025</a:t>
            </a:fld>
            <a:endParaRPr lang="en-US"/>
          </a:p>
        </p:txBody>
      </p:sp>
      <p:sp>
        <p:nvSpPr>
          <p:cNvPr id="5" name="Footer Placeholder 4"/>
          <p:cNvSpPr>
            <a:spLocks noGrp="1"/>
          </p:cNvSpPr>
          <p:nvPr>
            <p:ph type="ftr" sz="quarter" idx="11"/>
          </p:nvPr>
        </p:nvSpPr>
        <p:spPr>
          <a:xfrm>
            <a:off x="3326552" y="6470704"/>
            <a:ext cx="5901459" cy="274320"/>
          </a:xfrm>
        </p:spPr>
        <p:txBody>
          <a:bodyPr/>
          <a:lstStyle/>
          <a:p>
            <a:endParaRPr lang="en-US" dirty="0"/>
          </a:p>
        </p:txBody>
      </p:sp>
      <p:sp>
        <p:nvSpPr>
          <p:cNvPr id="6" name="Slide Number Placeholder 5"/>
          <p:cNvSpPr>
            <a:spLocks noGrp="1"/>
          </p:cNvSpPr>
          <p:nvPr>
            <p:ph type="sldNum" sz="quarter" idx="12"/>
          </p:nvPr>
        </p:nvSpPr>
        <p:spPr>
          <a:xfrm>
            <a:off x="9770533" y="6470704"/>
            <a:ext cx="973667" cy="274320"/>
          </a:xfrm>
        </p:spPr>
        <p:txBody>
          <a:bodyPr/>
          <a:lstStyle/>
          <a:p>
            <a:fld id="{70C12960-6E85-460F-B6E3-5B82CB31AF3D}" type="slidenum">
              <a:rPr lang="en-US" smtClean="0"/>
              <a:t>‹#›</a:t>
            </a:fld>
            <a:endParaRPr lang="en-US"/>
          </a:p>
        </p:txBody>
      </p:sp>
      <p:pic>
        <p:nvPicPr>
          <p:cNvPr id="8" name="Picture 7" descr="A robot with a circuit board&#10;&#10;AI-generated content may be incorrect.">
            <a:extLst>
              <a:ext uri="{FF2B5EF4-FFF2-40B4-BE49-F238E27FC236}">
                <a16:creationId xmlns:a16="http://schemas.microsoft.com/office/drawing/2014/main" id="{14540A6B-2B4F-E02C-835C-53E3CAEC356D}"/>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198120"/>
            <a:ext cx="1122548" cy="1063954"/>
          </a:xfrm>
          <a:prstGeom prst="rect">
            <a:avLst/>
          </a:prstGeom>
        </p:spPr>
      </p:pic>
      <p:pic>
        <p:nvPicPr>
          <p:cNvPr id="9" name="Picture 8" descr="A robot with a circuit board&#10;&#10;AI-generated content may be incorrect.">
            <a:extLst>
              <a:ext uri="{FF2B5EF4-FFF2-40B4-BE49-F238E27FC236}">
                <a16:creationId xmlns:a16="http://schemas.microsoft.com/office/drawing/2014/main" id="{87C75D4D-0039-530C-B42F-3D98B3D265BC}"/>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2897023"/>
            <a:ext cx="1122548" cy="1063954"/>
          </a:xfrm>
          <a:prstGeom prst="rect">
            <a:avLst/>
          </a:prstGeom>
        </p:spPr>
      </p:pic>
      <p:pic>
        <p:nvPicPr>
          <p:cNvPr id="10" name="Picture 9" descr="A robot with a circuit board&#10;&#10;AI-generated content may be incorrect.">
            <a:extLst>
              <a:ext uri="{FF2B5EF4-FFF2-40B4-BE49-F238E27FC236}">
                <a16:creationId xmlns:a16="http://schemas.microsoft.com/office/drawing/2014/main" id="{A72A1F80-58D8-A29B-2A16-22A3BD632D4E}"/>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4251758"/>
            <a:ext cx="1122548" cy="1063954"/>
          </a:xfrm>
          <a:prstGeom prst="rect">
            <a:avLst/>
          </a:prstGeom>
        </p:spPr>
      </p:pic>
      <p:pic>
        <p:nvPicPr>
          <p:cNvPr id="11" name="Picture 10" descr="A robot with a circuit board&#10;&#10;AI-generated content may be incorrect.">
            <a:extLst>
              <a:ext uri="{FF2B5EF4-FFF2-40B4-BE49-F238E27FC236}">
                <a16:creationId xmlns:a16="http://schemas.microsoft.com/office/drawing/2014/main" id="{6A77FB16-DD00-F9B0-02C2-52B628F13B32}"/>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1552855"/>
            <a:ext cx="1122548" cy="1063954"/>
          </a:xfrm>
          <a:prstGeom prst="rect">
            <a:avLst/>
          </a:prstGeom>
        </p:spPr>
      </p:pic>
      <p:pic>
        <p:nvPicPr>
          <p:cNvPr id="15" name="Picture 14" descr="A robot with a circuit board&#10;&#10;AI-generated content may be incorrect.">
            <a:extLst>
              <a:ext uri="{FF2B5EF4-FFF2-40B4-BE49-F238E27FC236}">
                <a16:creationId xmlns:a16="http://schemas.microsoft.com/office/drawing/2014/main" id="{FC40F1EB-B307-BA74-A55C-3D6FEAE98158}"/>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915638" y="5595926"/>
            <a:ext cx="1122548" cy="1063954"/>
          </a:xfrm>
          <a:prstGeom prst="rect">
            <a:avLst/>
          </a:prstGeom>
        </p:spPr>
      </p:pic>
      <p:sp>
        <p:nvSpPr>
          <p:cNvPr id="16" name="Content Placeholder 2">
            <a:extLst>
              <a:ext uri="{FF2B5EF4-FFF2-40B4-BE49-F238E27FC236}">
                <a16:creationId xmlns:a16="http://schemas.microsoft.com/office/drawing/2014/main" id="{AF2DBA48-A61B-B823-B9A5-8C5C1099DF7C}"/>
              </a:ext>
            </a:extLst>
          </p:cNvPr>
          <p:cNvSpPr>
            <a:spLocks noGrp="1"/>
          </p:cNvSpPr>
          <p:nvPr>
            <p:ph idx="13"/>
          </p:nvPr>
        </p:nvSpPr>
        <p:spPr>
          <a:xfrm>
            <a:off x="1024127" y="885343"/>
            <a:ext cx="9720073" cy="667512"/>
          </a:xfrm>
        </p:spPr>
        <p:txBody>
          <a:bodyPr>
            <a:normAutofit/>
          </a:bodyPr>
          <a:lstStyle>
            <a:lvl1pPr>
              <a:defRPr sz="3600"/>
            </a:lvl1pPr>
          </a:lstStyle>
          <a:p>
            <a:pPr lvl="0"/>
            <a:r>
              <a:rPr lang="en-US" dirty="0"/>
              <a:t>Click to edit Master text styles</a:t>
            </a:r>
          </a:p>
        </p:txBody>
      </p:sp>
    </p:spTree>
    <p:extLst>
      <p:ext uri="{BB962C8B-B14F-4D97-AF65-F5344CB8AC3E}">
        <p14:creationId xmlns:p14="http://schemas.microsoft.com/office/powerpoint/2010/main" val="10280522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1024127" y="1782929"/>
            <a:ext cx="9720073" cy="445770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9F89F774-3FA6-43B8-9241-99959C8FD463}" type="datetime1">
              <a:rPr lang="en-US" smtClean="0"/>
              <a:t>5/31/2025</a:t>
            </a:fld>
            <a:endParaRPr lang="en-US"/>
          </a:p>
        </p:txBody>
      </p:sp>
      <p:sp>
        <p:nvSpPr>
          <p:cNvPr id="5" name="Footer Placeholder 4"/>
          <p:cNvSpPr>
            <a:spLocks noGrp="1"/>
          </p:cNvSpPr>
          <p:nvPr>
            <p:ph type="ftr" sz="quarter" idx="11"/>
          </p:nvPr>
        </p:nvSpPr>
        <p:spPr>
          <a:xfrm>
            <a:off x="3326552" y="6470704"/>
            <a:ext cx="5901459" cy="274320"/>
          </a:xfrm>
        </p:spPr>
        <p:txBody>
          <a:bodyPr/>
          <a:lstStyle/>
          <a:p>
            <a:endParaRPr lang="en-US" dirty="0"/>
          </a:p>
        </p:txBody>
      </p:sp>
      <p:sp>
        <p:nvSpPr>
          <p:cNvPr id="6" name="Slide Number Placeholder 5"/>
          <p:cNvSpPr>
            <a:spLocks noGrp="1"/>
          </p:cNvSpPr>
          <p:nvPr>
            <p:ph type="sldNum" sz="quarter" idx="12"/>
          </p:nvPr>
        </p:nvSpPr>
        <p:spPr>
          <a:xfrm>
            <a:off x="9770533" y="6470704"/>
            <a:ext cx="973667" cy="274320"/>
          </a:xfrm>
        </p:spPr>
        <p:txBody>
          <a:bodyPr/>
          <a:lstStyle/>
          <a:p>
            <a:fld id="{70C12960-6E85-460F-B6E3-5B82CB31AF3D}" type="slidenum">
              <a:rPr lang="en-US" smtClean="0"/>
              <a:t>‹#›</a:t>
            </a:fld>
            <a:endParaRPr lang="en-US"/>
          </a:p>
        </p:txBody>
      </p:sp>
      <p:sp>
        <p:nvSpPr>
          <p:cNvPr id="16" name="Content Placeholder 2">
            <a:extLst>
              <a:ext uri="{FF2B5EF4-FFF2-40B4-BE49-F238E27FC236}">
                <a16:creationId xmlns:a16="http://schemas.microsoft.com/office/drawing/2014/main" id="{AF2DBA48-A61B-B823-B9A5-8C5C1099DF7C}"/>
              </a:ext>
            </a:extLst>
          </p:cNvPr>
          <p:cNvSpPr>
            <a:spLocks noGrp="1"/>
          </p:cNvSpPr>
          <p:nvPr>
            <p:ph idx="13"/>
          </p:nvPr>
        </p:nvSpPr>
        <p:spPr>
          <a:xfrm>
            <a:off x="1024127" y="885343"/>
            <a:ext cx="9720073" cy="667512"/>
          </a:xfrm>
        </p:spPr>
        <p:txBody>
          <a:bodyPr>
            <a:normAutofit/>
          </a:bodyPr>
          <a:lstStyle>
            <a:lvl1pPr>
              <a:defRPr sz="3600"/>
            </a:lvl1pPr>
          </a:lstStyle>
          <a:p>
            <a:pPr lvl="0"/>
            <a:r>
              <a:rPr lang="en-US" dirty="0"/>
              <a:t>Click to edit Master text styles</a:t>
            </a:r>
          </a:p>
        </p:txBody>
      </p:sp>
      <p:sp>
        <p:nvSpPr>
          <p:cNvPr id="12" name="TextBox 11">
            <a:extLst>
              <a:ext uri="{FF2B5EF4-FFF2-40B4-BE49-F238E27FC236}">
                <a16:creationId xmlns:a16="http://schemas.microsoft.com/office/drawing/2014/main" id="{6C73047A-53E2-C06B-BAA5-C6D49D8244D4}"/>
              </a:ext>
            </a:extLst>
          </p:cNvPr>
          <p:cNvSpPr txBox="1"/>
          <p:nvPr userDrawn="1"/>
        </p:nvSpPr>
        <p:spPr>
          <a:xfrm rot="5400000">
            <a:off x="8516172" y="3116523"/>
            <a:ext cx="6088228" cy="784830"/>
          </a:xfrm>
          <a:prstGeom prst="rect">
            <a:avLst/>
          </a:prstGeom>
          <a:noFill/>
        </p:spPr>
        <p:txBody>
          <a:bodyPr wrap="square" rtlCol="0">
            <a:spAutoFit/>
          </a:bodyPr>
          <a:lstStyle/>
          <a:p>
            <a:r>
              <a:rPr lang="en-US" sz="4500" b="1" spc="1000" baseline="0" dirty="0"/>
              <a:t>AI DEPLOYMENT</a:t>
            </a:r>
            <a:endParaRPr lang="en-SG" sz="4500" b="1" spc="1000" baseline="0" dirty="0"/>
          </a:p>
        </p:txBody>
      </p:sp>
      <p:cxnSp>
        <p:nvCxnSpPr>
          <p:cNvPr id="14" name="Straight Connector 13">
            <a:extLst>
              <a:ext uri="{FF2B5EF4-FFF2-40B4-BE49-F238E27FC236}">
                <a16:creationId xmlns:a16="http://schemas.microsoft.com/office/drawing/2014/main" id="{AC861328-2DE4-2783-F5CB-F3A37526AD23}"/>
              </a:ext>
            </a:extLst>
          </p:cNvPr>
          <p:cNvCxnSpPr/>
          <p:nvPr userDrawn="1"/>
        </p:nvCxnSpPr>
        <p:spPr>
          <a:xfrm>
            <a:off x="11049000" y="99060"/>
            <a:ext cx="0" cy="6659880"/>
          </a:xfrm>
          <a:prstGeom prst="line">
            <a:avLst/>
          </a:prstGeom>
          <a:ln w="57150">
            <a:solidFill>
              <a:srgbClr val="FFFBF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258832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024128" y="585216"/>
            <a:ext cx="9720072" cy="1499616"/>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24127"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989320" y="2286000"/>
            <a:ext cx="475488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579ABC2-0180-4F3A-A895-A85BC724D472}" type="datetime1">
              <a:rPr lang="en-US" smtClean="0"/>
              <a:t>5/31/2025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95920245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p:txBody>
          <a:bodyPr/>
          <a:lstStyle/>
          <a:p>
            <a:r>
              <a:rPr lang="en-US"/>
              <a:t>Click to edit Master title style</a:t>
            </a:r>
            <a:endParaRPr lang="en-US" dirty="0"/>
          </a:p>
        </p:txBody>
      </p:sp>
      <p:sp>
        <p:nvSpPr>
          <p:cNvPr id="3" name="Text Placeholder 2"/>
          <p:cNvSpPr>
            <a:spLocks noGrp="1"/>
          </p:cNvSpPr>
          <p:nvPr>
            <p:ph type="body" idx="1"/>
          </p:nvPr>
        </p:nvSpPr>
        <p:spPr>
          <a:xfrm>
            <a:off x="1024128" y="2179636"/>
            <a:ext cx="4754880" cy="822960"/>
          </a:xfrm>
        </p:spPr>
        <p:txBody>
          <a:bodyPr lIns="137160" rIns="137160" anchor="ctr">
            <a:normAutofit/>
          </a:bodyPr>
          <a:lstStyle>
            <a:lvl1pPr marL="0" indent="0">
              <a:spcBef>
                <a:spcPts val="0"/>
              </a:spcBef>
              <a:spcAft>
                <a:spcPts val="0"/>
              </a:spcAft>
              <a:buNone/>
              <a:defRPr sz="2300" b="0" cap="none" baseline="0">
                <a:solidFill>
                  <a:schemeClr val="accent1"/>
                </a:solidFill>
                <a:latin typeface="+mn-lt"/>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2412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990888" y="2179636"/>
            <a:ext cx="4754880" cy="822960"/>
          </a:xfrm>
        </p:spPr>
        <p:txBody>
          <a:bodyPr lIns="137160" rIns="137160" anchor="ctr">
            <a:normAutofit/>
          </a:bodyPr>
          <a:lstStyle>
            <a:lvl1pPr marL="0" indent="0">
              <a:spcBef>
                <a:spcPts val="0"/>
              </a:spcBef>
              <a:spcAft>
                <a:spcPts val="0"/>
              </a:spcAft>
              <a:buNone/>
              <a:defRPr lang="en-US" sz="2300" b="0" kern="1200" cap="none" baseline="0" dirty="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ct val="90000"/>
              </a:lnSpc>
              <a:spcBef>
                <a:spcPts val="1800"/>
              </a:spcBef>
              <a:buNone/>
            </a:pPr>
            <a:r>
              <a:rPr lang="en-US"/>
              <a:t>Click to edit Master text styles</a:t>
            </a:r>
          </a:p>
        </p:txBody>
      </p:sp>
      <p:sp>
        <p:nvSpPr>
          <p:cNvPr id="6" name="Content Placeholder 5"/>
          <p:cNvSpPr>
            <a:spLocks noGrp="1"/>
          </p:cNvSpPr>
          <p:nvPr>
            <p:ph sz="quarter" idx="4"/>
          </p:nvPr>
        </p:nvSpPr>
        <p:spPr>
          <a:xfrm>
            <a:off x="5990888" y="2967788"/>
            <a:ext cx="4754880" cy="33415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6AEEA9BA-4E8F-439E-BEA4-91FBA01E3F5F}" type="datetime1">
              <a:rPr lang="en-US" smtClean="0"/>
              <a:t>5/31/2025</a:t>
            </a:fld>
            <a:endParaRPr lang="en-US"/>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8615974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E15BF18-0007-481C-AA29-413124BC3EE7}" type="datetime1">
              <a:rPr lang="en-US" smtClean="0"/>
              <a:t>5/31/2025</a:t>
            </a:fld>
            <a:endParaRPr lang="en-US"/>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1823222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9BE9870-3748-43AD-B547-02A075CB4A1D}" type="datetime1">
              <a:rPr lang="en-US" smtClean="0"/>
              <a:t>5/31/2025</a:t>
            </a:fld>
            <a:endParaRPr lang="en-US"/>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52901553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8" name="Title 7"/>
          <p:cNvSpPr>
            <a:spLocks noGrp="1"/>
          </p:cNvSpPr>
          <p:nvPr>
            <p:ph type="title"/>
          </p:nvPr>
        </p:nvSpPr>
        <p:spPr>
          <a:xfrm>
            <a:off x="1024128" y="471509"/>
            <a:ext cx="4389120" cy="1737360"/>
          </a:xfrm>
        </p:spPr>
        <p:txBody>
          <a:bodyPr>
            <a:noAutofit/>
          </a:bodyPr>
          <a:lstStyle>
            <a:lvl1pPr>
              <a:lnSpc>
                <a:spcPct val="80000"/>
              </a:lnSpc>
              <a:defRPr sz="4000"/>
            </a:lvl1pPr>
          </a:lstStyle>
          <a:p>
            <a:r>
              <a:rPr lang="en-US"/>
              <a:t>Click to edit Master title style</a:t>
            </a:r>
            <a:endParaRPr lang="en-US" dirty="0"/>
          </a:p>
        </p:txBody>
      </p:sp>
      <p:sp>
        <p:nvSpPr>
          <p:cNvPr id="3" name="Content Placeholder 2"/>
          <p:cNvSpPr>
            <a:spLocks noGrp="1"/>
          </p:cNvSpPr>
          <p:nvPr>
            <p:ph idx="1"/>
          </p:nvPr>
        </p:nvSpPr>
        <p:spPr>
          <a:xfrm>
            <a:off x="5715000" y="822960"/>
            <a:ext cx="5678424" cy="5184648"/>
          </a:xfrm>
        </p:spPr>
        <p:txBody>
          <a:bodyPr/>
          <a:lstStyle>
            <a:lvl1pPr>
              <a:defRPr sz="2400"/>
            </a:lvl1pPr>
            <a:lvl2pPr>
              <a:defRPr sz="2000"/>
            </a:lvl2pPr>
            <a:lvl3pPr>
              <a:defRPr sz="16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024128" y="2257506"/>
            <a:ext cx="4389120" cy="3762294"/>
          </a:xfrm>
        </p:spPr>
        <p:txBody>
          <a:bodyPr lIns="91440" rIns="91440">
            <a:normAutofit/>
          </a:bodyPr>
          <a:lstStyle>
            <a:lvl1pPr marL="0" indent="0">
              <a:lnSpc>
                <a:spcPct val="108000"/>
              </a:lnSpc>
              <a:spcBef>
                <a:spcPts val="600"/>
              </a:spcBef>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58E7897-33C5-4F1A-9307-D068E37F3DC7}" type="datetime1">
              <a:rPr lang="en-US" smtClean="0"/>
              <a:t>5/31/2025</a:t>
            </a:fld>
            <a:endParaRPr lang="en-US"/>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35075054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07B66AD-7C08-490A-ADA4-B47E10FB2407}" type="datetime1">
              <a:rPr lang="en-US" smtClean="0"/>
              <a:t>5/31/2025</a:t>
            </a:fld>
            <a:endParaRPr lang="en-US"/>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0C12960-6E85-460F-B6E3-5B82CB31AF3D}" type="slidenum">
              <a:rPr lang="en-US" smtClean="0"/>
              <a:t>‹#›</a:t>
            </a:fld>
            <a:endParaRPr lang="en-US"/>
          </a:p>
        </p:txBody>
      </p:sp>
    </p:spTree>
    <p:extLst>
      <p:ext uri="{BB962C8B-B14F-4D97-AF65-F5344CB8AC3E}">
        <p14:creationId xmlns:p14="http://schemas.microsoft.com/office/powerpoint/2010/main" val="22743625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024128" y="585216"/>
            <a:ext cx="9720072" cy="149961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024128" y="2286000"/>
            <a:ext cx="9720073" cy="4023360"/>
          </a:xfrm>
          <a:prstGeom prst="rect">
            <a:avLst/>
          </a:prstGeom>
        </p:spPr>
        <p:txBody>
          <a:bodyPr vert="horz" lIns="45720" tIns="45720" rIns="4572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24129" y="6470704"/>
            <a:ext cx="2154143"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DA38F49-B3E2-4BF0-BEC7-C30D34ABBB8D}" type="datetime1">
              <a:rPr lang="en-US" smtClean="0"/>
              <a:t>5/31/2025</a:t>
            </a:fld>
            <a:endParaRPr lang="en-US"/>
          </a:p>
        </p:txBody>
      </p:sp>
      <p:sp>
        <p:nvSpPr>
          <p:cNvPr id="5" name="Footer Placeholder 4"/>
          <p:cNvSpPr>
            <a:spLocks noGrp="1"/>
          </p:cNvSpPr>
          <p:nvPr>
            <p:ph type="ftr" sz="quarter" idx="3"/>
          </p:nvPr>
        </p:nvSpPr>
        <p:spPr>
          <a:xfrm>
            <a:off x="4842932" y="6470704"/>
            <a:ext cx="5901459" cy="274320"/>
          </a:xfrm>
          <a:prstGeom prst="rect">
            <a:avLst/>
          </a:prstGeom>
        </p:spPr>
        <p:txBody>
          <a:bodyPr vert="horz" lIns="91440" tIns="45720" rIns="91440" bIns="45720" rtlCol="0" anchor="ctr"/>
          <a:lstStyle>
            <a:lvl1pPr algn="r">
              <a:defRPr sz="1000" cap="all" baseline="0">
                <a:solidFill>
                  <a:schemeClr val="tx1">
                    <a:lumMod val="95000"/>
                    <a:lumOff val="5000"/>
                  </a:schemeClr>
                </a:solidFill>
                <a:latin typeface="+mj-lt"/>
              </a:defRPr>
            </a:lvl1pPr>
          </a:lstStyle>
          <a:p>
            <a:endParaRPr lang="en-US" dirty="0"/>
          </a:p>
        </p:txBody>
      </p:sp>
      <p:sp>
        <p:nvSpPr>
          <p:cNvPr id="6" name="Slide Number Placeholder 5"/>
          <p:cNvSpPr>
            <a:spLocks noGrp="1"/>
          </p:cNvSpPr>
          <p:nvPr>
            <p:ph type="sldNum" sz="quarter" idx="4"/>
          </p:nvPr>
        </p:nvSpPr>
        <p:spPr>
          <a:xfrm>
            <a:off x="10837333" y="6470704"/>
            <a:ext cx="973667" cy="274320"/>
          </a:xfrm>
          <a:prstGeom prst="rect">
            <a:avLst/>
          </a:prstGeom>
        </p:spPr>
        <p:txBody>
          <a:bodyPr vert="horz" lIns="91440" tIns="45720" rIns="91440" bIns="45720" rtlCol="0" anchor="ctr"/>
          <a:lstStyle>
            <a:lvl1pPr algn="l">
              <a:defRPr sz="1000">
                <a:solidFill>
                  <a:schemeClr val="tx1">
                    <a:lumMod val="95000"/>
                    <a:lumOff val="5000"/>
                  </a:schemeClr>
                </a:solidFill>
                <a:latin typeface="+mj-lt"/>
              </a:defRPr>
            </a:lvl1pPr>
          </a:lstStyle>
          <a:p>
            <a:fld id="{70C12960-6E85-460F-B6E3-5B82CB31AF3D}" type="slidenum">
              <a:rPr lang="en-US" smtClean="0"/>
              <a:t>‹#›</a:t>
            </a:fld>
            <a:endParaRPr lang="en-US"/>
          </a:p>
        </p:txBody>
      </p:sp>
      <p:cxnSp>
        <p:nvCxnSpPr>
          <p:cNvPr id="7" name="Straight Connector 6"/>
          <p:cNvCxnSpPr/>
          <p:nvPr/>
        </p:nvCxnSpPr>
        <p:spPr>
          <a:xfrm flipV="1">
            <a:off x="762000" y="826324"/>
            <a:ext cx="0" cy="91440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68292605"/>
      </p:ext>
    </p:extLst>
  </p:cSld>
  <p:clrMap bg1="dk1" tx1="lt1" bg2="dk2" tx2="lt2" accent1="accent1" accent2="accent2" accent3="accent3" accent4="accent4" accent5="accent5" accent6="accent6" hlink="hlink" folHlink="folHlink"/>
  <p:sldLayoutIdLst>
    <p:sldLayoutId id="2147483711" r:id="rId1"/>
    <p:sldLayoutId id="2147483701" r:id="rId2"/>
    <p:sldLayoutId id="2147483712" r:id="rId3"/>
    <p:sldLayoutId id="2147483703" r:id="rId4"/>
    <p:sldLayoutId id="2147483704" r:id="rId5"/>
    <p:sldLayoutId id="2147483705" r:id="rId6"/>
    <p:sldLayoutId id="2147483706" r:id="rId7"/>
    <p:sldLayoutId id="2147483707" r:id="rId8"/>
    <p:sldLayoutId id="2147483709" r:id="rId9"/>
    <p:sldLayoutId id="2147483710" r:id="rId10"/>
  </p:sldLayoutIdLst>
  <p:hf sldNum="0" hdr="0" ftr="0" dt="0"/>
  <p:txStyles>
    <p:titleStyle>
      <a:lvl1pPr algn="l" defTabSz="914400" rtl="0" eaLnBrk="1" latinLnBrk="0" hangingPunct="1">
        <a:lnSpc>
          <a:spcPct val="80000"/>
        </a:lnSpc>
        <a:spcBef>
          <a:spcPct val="0"/>
        </a:spcBef>
        <a:buNone/>
        <a:defRPr sz="5000" kern="1200" cap="all" spc="100" baseline="0">
          <a:solidFill>
            <a:schemeClr val="tx1">
              <a:lumMod val="95000"/>
              <a:lumOff val="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Tw Cen MT" panose="020B0602020104020603" pitchFamily="34" charset="0"/>
        <a:buChar char=" "/>
        <a:defRPr sz="2200" kern="1200">
          <a:solidFill>
            <a:schemeClr val="tx1"/>
          </a:solidFill>
          <a:latin typeface="+mn-lt"/>
          <a:ea typeface="+mn-ea"/>
          <a:cs typeface="+mn-cs"/>
        </a:defRPr>
      </a:lvl1pPr>
      <a:lvl2pPr marL="26517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800" kern="1200">
          <a:solidFill>
            <a:schemeClr val="tx1"/>
          </a:solidFill>
          <a:latin typeface="+mn-lt"/>
          <a:ea typeface="+mn-ea"/>
          <a:cs typeface="+mn-cs"/>
        </a:defRPr>
      </a:lvl2pPr>
      <a:lvl3pPr marL="4480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3pPr>
      <a:lvl4pPr marL="59436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4pPr>
      <a:lvl5pPr marL="77724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5pPr>
      <a:lvl6pPr marL="914400"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6pPr>
      <a:lvl7pPr marL="1060704"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7pPr>
      <a:lvl8pPr marL="1216152"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8pPr>
      <a:lvl9pPr marL="1362456" indent="-137160" algn="l" defTabSz="914400" rtl="0" eaLnBrk="1" latinLnBrk="0" hangingPunct="1">
        <a:lnSpc>
          <a:spcPct val="90000"/>
        </a:lnSpc>
        <a:spcBef>
          <a:spcPts val="200"/>
        </a:spcBef>
        <a:spcAft>
          <a:spcPts val="400"/>
        </a:spcAft>
        <a:buClr>
          <a:schemeClr val="accent1"/>
        </a:buClr>
        <a:buFont typeface="Wingdings 3" pitchFamily="18" charset="2"/>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320B085-973B-3F68-1C20-B811B428F13C}"/>
              </a:ext>
            </a:extLst>
          </p:cNvPr>
          <p:cNvSpPr>
            <a:spLocks noGrp="1"/>
          </p:cNvSpPr>
          <p:nvPr>
            <p:ph type="title"/>
          </p:nvPr>
        </p:nvSpPr>
        <p:spPr>
          <a:xfrm>
            <a:off x="6756400" y="1021080"/>
            <a:ext cx="5016500" cy="2291232"/>
          </a:xfrm>
        </p:spPr>
        <p:txBody>
          <a:bodyPr>
            <a:noAutofit/>
          </a:bodyPr>
          <a:lstStyle/>
          <a:p>
            <a:r>
              <a:rPr lang="en-US" sz="7000" dirty="0">
                <a:solidFill>
                  <a:schemeClr val="accent1"/>
                </a:solidFill>
              </a:rPr>
              <a:t>AI</a:t>
            </a:r>
            <a:r>
              <a:rPr lang="en-US" sz="5500" dirty="0"/>
              <a:t> Deployment</a:t>
            </a:r>
            <a:endParaRPr lang="en-SG" sz="5500" dirty="0"/>
          </a:p>
        </p:txBody>
      </p:sp>
      <p:sp>
        <p:nvSpPr>
          <p:cNvPr id="5" name="Text Placeholder 4">
            <a:extLst>
              <a:ext uri="{FF2B5EF4-FFF2-40B4-BE49-F238E27FC236}">
                <a16:creationId xmlns:a16="http://schemas.microsoft.com/office/drawing/2014/main" id="{26D8DE26-23C3-8821-0800-4B927A9F6225}"/>
              </a:ext>
            </a:extLst>
          </p:cNvPr>
          <p:cNvSpPr>
            <a:spLocks noGrp="1"/>
          </p:cNvSpPr>
          <p:nvPr>
            <p:ph type="body" sz="quarter" idx="13"/>
          </p:nvPr>
        </p:nvSpPr>
        <p:spPr>
          <a:xfrm>
            <a:off x="6755765" y="3695700"/>
            <a:ext cx="5016500" cy="2201863"/>
          </a:xfrm>
        </p:spPr>
        <p:txBody>
          <a:bodyPr>
            <a:normAutofit lnSpcReduction="10000"/>
          </a:bodyPr>
          <a:lstStyle/>
          <a:p>
            <a:pPr>
              <a:lnSpc>
                <a:spcPct val="100000"/>
              </a:lnSpc>
              <a:spcBef>
                <a:spcPts val="0"/>
              </a:spcBef>
              <a:spcAft>
                <a:spcPts val="0"/>
              </a:spcAft>
            </a:pPr>
            <a:r>
              <a:rPr lang="en-US" b="1" dirty="0"/>
              <a:t>Full stack application</a:t>
            </a:r>
          </a:p>
          <a:p>
            <a:pPr>
              <a:lnSpc>
                <a:spcPct val="100000"/>
              </a:lnSpc>
              <a:spcBef>
                <a:spcPts val="0"/>
              </a:spcBef>
              <a:spcAft>
                <a:spcPts val="0"/>
              </a:spcAft>
            </a:pPr>
            <a:r>
              <a:rPr lang="en-SG" b="1" dirty="0"/>
              <a:t>with integration AI capabilities</a:t>
            </a:r>
          </a:p>
          <a:p>
            <a:pPr marL="0" indent="0">
              <a:lnSpc>
                <a:spcPct val="100000"/>
              </a:lnSpc>
              <a:spcBef>
                <a:spcPts val="0"/>
              </a:spcBef>
              <a:spcAft>
                <a:spcPts val="0"/>
              </a:spcAft>
              <a:buNone/>
            </a:pPr>
            <a:endParaRPr lang="en-SG" dirty="0"/>
          </a:p>
          <a:p>
            <a:pPr>
              <a:lnSpc>
                <a:spcPct val="100000"/>
              </a:lnSpc>
              <a:spcBef>
                <a:spcPts val="0"/>
              </a:spcBef>
              <a:spcAft>
                <a:spcPts val="0"/>
              </a:spcAft>
            </a:pPr>
            <a:r>
              <a:rPr lang="en-SG" dirty="0"/>
              <a:t>Class: DSAI-COHORT1-PT</a:t>
            </a:r>
          </a:p>
          <a:p>
            <a:pPr>
              <a:lnSpc>
                <a:spcPct val="100000"/>
              </a:lnSpc>
              <a:spcBef>
                <a:spcPts val="0"/>
              </a:spcBef>
              <a:spcAft>
                <a:spcPts val="0"/>
              </a:spcAft>
            </a:pPr>
            <a:r>
              <a:rPr lang="en-SG" dirty="0"/>
              <a:t>By: Lua Ai Lian (Irene)</a:t>
            </a:r>
          </a:p>
          <a:p>
            <a:pPr>
              <a:lnSpc>
                <a:spcPct val="100000"/>
              </a:lnSpc>
              <a:spcBef>
                <a:spcPts val="0"/>
              </a:spcBef>
              <a:spcAft>
                <a:spcPts val="0"/>
              </a:spcAft>
            </a:pPr>
            <a:r>
              <a:rPr lang="en-US" dirty="0"/>
              <a:t>Date: 25 May 2025</a:t>
            </a:r>
          </a:p>
        </p:txBody>
      </p:sp>
    </p:spTree>
    <p:extLst>
      <p:ext uri="{BB962C8B-B14F-4D97-AF65-F5344CB8AC3E}">
        <p14:creationId xmlns:p14="http://schemas.microsoft.com/office/powerpoint/2010/main" val="38577636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45DA970-DC16-55EE-2695-60989B517E8E}"/>
              </a:ext>
            </a:extLst>
          </p:cNvPr>
          <p:cNvSpPr>
            <a:spLocks noGrp="1"/>
          </p:cNvSpPr>
          <p:nvPr>
            <p:ph idx="1"/>
          </p:nvPr>
        </p:nvSpPr>
        <p:spPr>
          <a:xfrm>
            <a:off x="1024127" y="2476576"/>
            <a:ext cx="9720073" cy="4099408"/>
          </a:xfrm>
        </p:spPr>
        <p:txBody>
          <a:bodyPr>
            <a:normAutofit/>
          </a:bodyPr>
          <a:lstStyle/>
          <a:p>
            <a:pPr marL="900000" indent="0">
              <a:lnSpc>
                <a:spcPct val="150000"/>
              </a:lnSpc>
              <a:spcBef>
                <a:spcPts val="500"/>
              </a:spcBef>
              <a:spcAft>
                <a:spcPts val="500"/>
              </a:spcAft>
              <a:buNone/>
            </a:pPr>
            <a:r>
              <a:rPr lang="en-US" sz="2500" dirty="0"/>
              <a:t>Integrating AI models into full-stack applications enhances user experience through real-time insights, personalized interactions, and automated decision-making. These intelligent features streamline workflows, minimize manual errors, and enable fast, context-aware responses—boosting both usability and operational efficiency across complex, multi-functional platforms.</a:t>
            </a:r>
            <a:endParaRPr lang="en-SG" sz="2500" dirty="0"/>
          </a:p>
        </p:txBody>
      </p:sp>
      <p:sp>
        <p:nvSpPr>
          <p:cNvPr id="7" name="Content Placeholder 6">
            <a:extLst>
              <a:ext uri="{FF2B5EF4-FFF2-40B4-BE49-F238E27FC236}">
                <a16:creationId xmlns:a16="http://schemas.microsoft.com/office/drawing/2014/main" id="{2EBD1046-C095-A2B4-787C-455A660E1A12}"/>
              </a:ext>
            </a:extLst>
          </p:cNvPr>
          <p:cNvSpPr>
            <a:spLocks noGrp="1"/>
          </p:cNvSpPr>
          <p:nvPr>
            <p:ph idx="13"/>
          </p:nvPr>
        </p:nvSpPr>
        <p:spPr>
          <a:xfrm>
            <a:off x="1024127" y="885343"/>
            <a:ext cx="9720073" cy="1446378"/>
          </a:xfrm>
        </p:spPr>
        <p:txBody>
          <a:bodyPr>
            <a:noAutofit/>
          </a:bodyPr>
          <a:lstStyle/>
          <a:p>
            <a:pPr marL="900000" indent="-900000">
              <a:lnSpc>
                <a:spcPct val="100000"/>
              </a:lnSpc>
              <a:spcBef>
                <a:spcPts val="500"/>
              </a:spcBef>
              <a:spcAft>
                <a:spcPts val="500"/>
              </a:spcAft>
              <a:buNone/>
              <a:tabLst>
                <a:tab pos="914400" algn="l"/>
              </a:tabLst>
            </a:pPr>
            <a:r>
              <a:rPr lang="en-US" sz="2800" b="0" i="0" dirty="0">
                <a:effectLst/>
                <a:latin typeface="Open Sans" panose="020B0606030504020204" pitchFamily="34" charset="0"/>
              </a:rPr>
              <a:t>Q1.	How does the integration of AI models into full stack applications enhance user experience and functionality?</a:t>
            </a:r>
            <a:endParaRPr lang="en-SG" sz="2800" dirty="0"/>
          </a:p>
        </p:txBody>
      </p:sp>
    </p:spTree>
    <p:extLst>
      <p:ext uri="{BB962C8B-B14F-4D97-AF65-F5344CB8AC3E}">
        <p14:creationId xmlns:p14="http://schemas.microsoft.com/office/powerpoint/2010/main" val="9992002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8D05B1-20EB-AC6D-2EFC-D8A92B93789F}"/>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42950EB0-B199-4F4C-604D-F06E201382D3}"/>
              </a:ext>
            </a:extLst>
          </p:cNvPr>
          <p:cNvSpPr>
            <a:spLocks noGrp="1"/>
          </p:cNvSpPr>
          <p:nvPr>
            <p:ph idx="1"/>
          </p:nvPr>
        </p:nvSpPr>
        <p:spPr>
          <a:xfrm>
            <a:off x="1024127" y="2956560"/>
            <a:ext cx="9720073" cy="3284068"/>
          </a:xfrm>
        </p:spPr>
        <p:txBody>
          <a:bodyPr>
            <a:normAutofit lnSpcReduction="10000"/>
          </a:bodyPr>
          <a:lstStyle/>
          <a:p>
            <a:pPr marL="900000" indent="0">
              <a:lnSpc>
                <a:spcPct val="150000"/>
              </a:lnSpc>
              <a:buNone/>
            </a:pPr>
            <a:r>
              <a:rPr lang="en-US" sz="2500" dirty="0"/>
              <a:t>AI deployment challenges include model latency, API reliability, and integrating outputs with the user interface. These can be addressed by using lightweight frameworks like Flask, leveraging secure storage (e.g., Excel or MetaMask), and deploying via platforms like Render—ensuring responsive AI interactions without relying on complex infrastructure.</a:t>
            </a:r>
            <a:endParaRPr lang="en-SG" sz="2500" dirty="0"/>
          </a:p>
        </p:txBody>
      </p:sp>
      <p:sp>
        <p:nvSpPr>
          <p:cNvPr id="7" name="Content Placeholder 6">
            <a:extLst>
              <a:ext uri="{FF2B5EF4-FFF2-40B4-BE49-F238E27FC236}">
                <a16:creationId xmlns:a16="http://schemas.microsoft.com/office/drawing/2014/main" id="{685B15FF-4E03-DF2D-C387-B2419C1ACA07}"/>
              </a:ext>
            </a:extLst>
          </p:cNvPr>
          <p:cNvSpPr>
            <a:spLocks noGrp="1"/>
          </p:cNvSpPr>
          <p:nvPr>
            <p:ph idx="13"/>
          </p:nvPr>
        </p:nvSpPr>
        <p:spPr/>
        <p:txBody>
          <a:bodyPr>
            <a:noAutofit/>
          </a:bodyPr>
          <a:lstStyle/>
          <a:p>
            <a:pPr marL="900000" indent="-900000">
              <a:lnSpc>
                <a:spcPct val="120000"/>
              </a:lnSpc>
              <a:spcBef>
                <a:spcPts val="0"/>
              </a:spcBef>
              <a:spcAft>
                <a:spcPts val="0"/>
              </a:spcAft>
              <a:buNone/>
              <a:tabLst>
                <a:tab pos="914400" algn="l"/>
              </a:tabLst>
            </a:pPr>
            <a:r>
              <a:rPr lang="en-US" sz="2800" b="0" i="0" dirty="0">
                <a:effectLst/>
                <a:latin typeface="Open Sans" panose="020B0606030504020204" pitchFamily="34" charset="0"/>
              </a:rPr>
              <a:t>Q2.	What are the key challenges in deploying AI solutions to production, and how can they be addressed in a full stack environment?</a:t>
            </a:r>
            <a:endParaRPr lang="en-SG" sz="2800" dirty="0"/>
          </a:p>
        </p:txBody>
      </p:sp>
    </p:spTree>
    <p:extLst>
      <p:ext uri="{BB962C8B-B14F-4D97-AF65-F5344CB8AC3E}">
        <p14:creationId xmlns:p14="http://schemas.microsoft.com/office/powerpoint/2010/main" val="85958766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6ACC4D9-F6DC-6FDF-6501-14F8DDD3F7A6}"/>
            </a:ext>
          </a:extLst>
        </p:cNvPr>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ACCDA3C-497E-7CB4-FBB1-5FEEF4ED7BBF}"/>
              </a:ext>
            </a:extLst>
          </p:cNvPr>
          <p:cNvSpPr>
            <a:spLocks noGrp="1"/>
          </p:cNvSpPr>
          <p:nvPr>
            <p:ph idx="1"/>
          </p:nvPr>
        </p:nvSpPr>
        <p:spPr>
          <a:xfrm>
            <a:off x="1024127" y="3429000"/>
            <a:ext cx="9720073" cy="2971648"/>
          </a:xfrm>
        </p:spPr>
        <p:txBody>
          <a:bodyPr>
            <a:normAutofit fontScale="92500" lnSpcReduction="20000"/>
          </a:bodyPr>
          <a:lstStyle/>
          <a:p>
            <a:pPr marL="900000" indent="0">
              <a:lnSpc>
                <a:spcPct val="150000"/>
              </a:lnSpc>
              <a:buNone/>
            </a:pPr>
            <a:r>
              <a:rPr lang="en-US" sz="2500" dirty="0"/>
              <a:t>The frontend captures user input and displays AI-generated results. The backend manages request handling, integrates AI models or APIs, and executes core logic. The database stores inputs and outputs (e.g., Excel, MetaMask). Deployment platforms like Render ensure smooth operation, scalability, and continuous availability of the AI-powered application.</a:t>
            </a:r>
            <a:endParaRPr lang="en-SG" sz="2500" dirty="0"/>
          </a:p>
        </p:txBody>
      </p:sp>
      <p:sp>
        <p:nvSpPr>
          <p:cNvPr id="7" name="Content Placeholder 6">
            <a:extLst>
              <a:ext uri="{FF2B5EF4-FFF2-40B4-BE49-F238E27FC236}">
                <a16:creationId xmlns:a16="http://schemas.microsoft.com/office/drawing/2014/main" id="{05548931-BEED-6E28-676A-63E7CB86D11E}"/>
              </a:ext>
            </a:extLst>
          </p:cNvPr>
          <p:cNvSpPr>
            <a:spLocks noGrp="1"/>
          </p:cNvSpPr>
          <p:nvPr>
            <p:ph idx="13"/>
          </p:nvPr>
        </p:nvSpPr>
        <p:spPr/>
        <p:txBody>
          <a:bodyPr>
            <a:noAutofit/>
          </a:bodyPr>
          <a:lstStyle/>
          <a:p>
            <a:pPr marL="900000" indent="-900000">
              <a:lnSpc>
                <a:spcPct val="120000"/>
              </a:lnSpc>
              <a:spcBef>
                <a:spcPts val="0"/>
              </a:spcBef>
              <a:spcAft>
                <a:spcPts val="0"/>
              </a:spcAft>
              <a:buNone/>
              <a:tabLst>
                <a:tab pos="914400" algn="l"/>
              </a:tabLst>
            </a:pPr>
            <a:r>
              <a:rPr lang="en-US" sz="2800" b="0" i="0" dirty="0">
                <a:effectLst/>
                <a:latin typeface="Open Sans" panose="020B0606030504020204" pitchFamily="34" charset="0"/>
              </a:rPr>
              <a:t>Q3.	How do different components of a full stack application (frontend, backend, database, deployment) work together to support AI-driven features?</a:t>
            </a:r>
            <a:endParaRPr lang="en-SG" sz="2800" dirty="0"/>
          </a:p>
        </p:txBody>
      </p:sp>
    </p:spTree>
    <p:extLst>
      <p:ext uri="{BB962C8B-B14F-4D97-AF65-F5344CB8AC3E}">
        <p14:creationId xmlns:p14="http://schemas.microsoft.com/office/powerpoint/2010/main" val="1495264617"/>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ntegral">
  <a:themeElements>
    <a:clrScheme name="Integral">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B9F25"/>
      </a:hlink>
      <a:folHlink>
        <a:srgbClr val="B26B02"/>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Integral">
      <a:fillStyleLst>
        <a:solidFill>
          <a:schemeClr val="phClr"/>
        </a:solidFill>
        <a:gradFill rotWithShape="1">
          <a:gsLst>
            <a:gs pos="0">
              <a:schemeClr val="phClr">
                <a:tint val="83000"/>
                <a:satMod val="100000"/>
                <a:lumMod val="100000"/>
              </a:schemeClr>
            </a:gs>
            <a:gs pos="100000">
              <a:schemeClr val="phClr">
                <a:tint val="61000"/>
                <a:satMod val="150000"/>
                <a:lumMod val="100000"/>
              </a:schemeClr>
            </a:gs>
          </a:gsLst>
          <a:path path="circle">
            <a:fillToRect l="100000" t="100000" r="100000" b="100000"/>
          </a:path>
        </a:gradFill>
        <a:gradFill rotWithShape="1">
          <a:gsLst>
            <a:gs pos="0">
              <a:schemeClr val="phClr">
                <a:tint val="100000"/>
                <a:shade val="85000"/>
                <a:satMod val="100000"/>
                <a:lumMod val="100000"/>
              </a:schemeClr>
            </a:gs>
            <a:gs pos="100000">
              <a:schemeClr val="phClr">
                <a:tint val="90000"/>
                <a:shade val="100000"/>
                <a:satMod val="150000"/>
                <a:lumMod val="100000"/>
              </a:schemeClr>
            </a:gs>
          </a:gsLst>
          <a:path path="circle">
            <a:fillToRect l="100000" t="100000" r="100000" b="100000"/>
          </a:path>
        </a:gradFill>
      </a:fillStyleLst>
      <a:lnStyleLst>
        <a:ln w="9525" cap="flat" cmpd="sng" algn="ctr">
          <a:solidFill>
            <a:schemeClr val="phClr"/>
          </a:solidFill>
          <a:prstDash val="solid"/>
        </a:ln>
        <a:ln w="15875" cap="flat" cmpd="sng" algn="ctr">
          <a:solidFill>
            <a:schemeClr val="phClr"/>
          </a:solidFill>
          <a:prstDash val="solid"/>
        </a:ln>
        <a:ln w="19050" cap="flat" cmpd="sng" algn="ctr">
          <a:solidFill>
            <a:schemeClr val="phClr"/>
          </a:solidFill>
          <a:prstDash val="solid"/>
        </a:ln>
      </a:lnStyleLst>
      <a:effectStyleLst>
        <a:effectStyle>
          <a:effectLst/>
        </a:effectStyle>
        <a:effectStyle>
          <a:effectLst>
            <a:outerShdw blurRad="50800" dist="12700" dir="5400000" algn="ctr" rotWithShape="0">
              <a:srgbClr val="000000">
                <a:alpha val="50000"/>
              </a:srgbClr>
            </a:outerShdw>
          </a:effectLst>
        </a:effectStyle>
        <a:effectStyle>
          <a:effectLst>
            <a:outerShdw blurRad="76200" dist="25400" dir="5400000" algn="ctr" rotWithShape="0">
              <a:srgbClr val="000000">
                <a:alpha val="60000"/>
              </a:srgbClr>
            </a:outerShdw>
          </a:effectLst>
          <a:scene3d>
            <a:camera prst="orthographicFront">
              <a:rot lat="0" lon="0" rev="0"/>
            </a:camera>
            <a:lightRig rig="flat" dir="t">
              <a:rot lat="0" lon="0" rev="3600000"/>
            </a:lightRig>
          </a:scene3d>
          <a:sp3d contourW="12700" prstMaterial="flat">
            <a:bevelT w="38100" h="44450" prst="angle"/>
            <a:contourClr>
              <a:schemeClr val="phClr">
                <a:shade val="35000"/>
                <a:satMod val="160000"/>
              </a:schemeClr>
            </a:contourClr>
          </a:sp3d>
        </a:effectStyle>
      </a:effectStyleLst>
      <a:bgFillStyleLst>
        <a:solidFill>
          <a:schemeClr val="phClr"/>
        </a:solidFill>
        <a:solidFill>
          <a:schemeClr val="phClr">
            <a:tint val="95000"/>
            <a:shade val="85000"/>
            <a:satMod val="125000"/>
          </a:schemeClr>
        </a:solidFill>
        <a:blipFill rotWithShape="1">
          <a:blip xmlns:r="http://schemas.openxmlformats.org/officeDocument/2006/relationships" r:embed="rId1">
            <a:duotone>
              <a:schemeClr val="phClr">
                <a:tint val="95000"/>
                <a:shade val="74000"/>
                <a:satMod val="230000"/>
              </a:schemeClr>
              <a:schemeClr val="phClr">
                <a:tint val="92000"/>
                <a:shade val="69000"/>
                <a:satMod val="250000"/>
              </a:schemeClr>
            </a:duotone>
          </a:blip>
          <a:tile tx="0" ty="0" sx="40000" sy="40000" flip="none" algn="tl"/>
        </a:blipFill>
      </a:bgFillStyleLst>
    </a:fmtScheme>
  </a:themeElements>
  <a:objectDefaults/>
  <a:extraClrSchemeLst/>
  <a:extLst>
    <a:ext uri="{05A4C25C-085E-4340-85A3-A5531E510DB2}">
      <thm15:themeFamily xmlns:thm15="http://schemas.microsoft.com/office/thememl/2012/main" name="Integral" id="{3577F8C9-A904-41D8-97D2-FD898F53F20E}" vid="{682D6EBE-8D36-4FF2-9DB3-F3D8D7B6715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Integral</Template>
  <TotalTime>255</TotalTime>
  <Words>268</Words>
  <Application>Microsoft Office PowerPoint</Application>
  <PresentationFormat>Widescreen</PresentationFormat>
  <Paragraphs>14</Paragraphs>
  <Slides>4</Slides>
  <Notes>1</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vt:i4>
      </vt:variant>
    </vt:vector>
  </HeadingPairs>
  <TitlesOfParts>
    <vt:vector size="11" baseType="lpstr">
      <vt:lpstr>Aptos</vt:lpstr>
      <vt:lpstr>Aptos Display</vt:lpstr>
      <vt:lpstr>Aptos Mono</vt:lpstr>
      <vt:lpstr>Open Sans</vt:lpstr>
      <vt:lpstr>Tw Cen MT</vt:lpstr>
      <vt:lpstr>Wingdings 3</vt:lpstr>
      <vt:lpstr>Integral</vt:lpstr>
      <vt:lpstr>AI Deployment</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Lua Irene</dc:creator>
  <cp:lastModifiedBy>Lua Irene</cp:lastModifiedBy>
  <cp:revision>1</cp:revision>
  <dcterms:created xsi:type="dcterms:W3CDTF">2025-05-26T05:34:57Z</dcterms:created>
  <dcterms:modified xsi:type="dcterms:W3CDTF">2025-05-30T17:06:34Z</dcterms:modified>
</cp:coreProperties>
</file>