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2" r:id="rId7"/>
    <p:sldId id="307" r:id="rId8"/>
    <p:sldId id="314" r:id="rId9"/>
    <p:sldId id="318" r:id="rId10"/>
    <p:sldId id="315" r:id="rId11"/>
    <p:sldId id="317" r:id="rId12"/>
    <p:sldId id="323" r:id="rId13"/>
    <p:sldId id="324" r:id="rId14"/>
    <p:sldId id="325"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2BF540-9381-4DBF-82AA-17B3C0D34379}" type="doc">
      <dgm:prSet loTypeId="urn:microsoft.com/office/officeart/2016/7/layout/RepeatingBendingProcessNew" loCatId="process" qsTypeId="urn:microsoft.com/office/officeart/2005/8/quickstyle/simple2" qsCatId="simple" csTypeId="urn:microsoft.com/office/officeart/2005/8/colors/accent2_2" csCatId="accent2" phldr="1"/>
      <dgm:spPr/>
      <dgm:t>
        <a:bodyPr/>
        <a:lstStyle/>
        <a:p>
          <a:endParaRPr lang="en-US"/>
        </a:p>
      </dgm:t>
    </dgm:pt>
    <dgm:pt modelId="{21E4DC34-D791-495F-AA5A-0F6C4A95B044}">
      <dgm:prSet/>
      <dgm:spPr/>
      <dgm:t>
        <a:bodyPr/>
        <a:lstStyle/>
        <a:p>
          <a:r>
            <a:rPr lang="en-US"/>
            <a:t>Introduction</a:t>
          </a:r>
        </a:p>
      </dgm:t>
    </dgm:pt>
    <dgm:pt modelId="{B8FBEF74-BCBA-4D4D-A6CC-BA228C8045BB}" type="parTrans" cxnId="{AC57C5E5-5C8C-4C3B-B9EE-BEF29F8FFF8D}">
      <dgm:prSet/>
      <dgm:spPr/>
      <dgm:t>
        <a:bodyPr/>
        <a:lstStyle/>
        <a:p>
          <a:endParaRPr lang="en-US"/>
        </a:p>
      </dgm:t>
    </dgm:pt>
    <dgm:pt modelId="{FA849CC7-F1DD-48D6-A260-BC254B018CC5}" type="sibTrans" cxnId="{AC57C5E5-5C8C-4C3B-B9EE-BEF29F8FFF8D}">
      <dgm:prSet/>
      <dgm:spPr/>
      <dgm:t>
        <a:bodyPr/>
        <a:lstStyle/>
        <a:p>
          <a:endParaRPr lang="en-US"/>
        </a:p>
      </dgm:t>
    </dgm:pt>
    <dgm:pt modelId="{500023D8-6C46-4D6A-9327-8D333A9CDCAF}">
      <dgm:prSet/>
      <dgm:spPr/>
      <dgm:t>
        <a:bodyPr/>
        <a:lstStyle/>
        <a:p>
          <a:r>
            <a:rPr lang="en-US"/>
            <a:t>Offer Letter</a:t>
          </a:r>
        </a:p>
      </dgm:t>
    </dgm:pt>
    <dgm:pt modelId="{912EDD6C-5D4D-4D1D-B465-5904FAC8CE36}" type="parTrans" cxnId="{4C66388B-477D-4869-88B8-EE149A621757}">
      <dgm:prSet/>
      <dgm:spPr/>
      <dgm:t>
        <a:bodyPr/>
        <a:lstStyle/>
        <a:p>
          <a:endParaRPr lang="en-US"/>
        </a:p>
      </dgm:t>
    </dgm:pt>
    <dgm:pt modelId="{19B8A7CF-3C96-47AA-A325-C899B5AE1686}" type="sibTrans" cxnId="{4C66388B-477D-4869-88B8-EE149A621757}">
      <dgm:prSet/>
      <dgm:spPr/>
      <dgm:t>
        <a:bodyPr/>
        <a:lstStyle/>
        <a:p>
          <a:endParaRPr lang="en-US"/>
        </a:p>
      </dgm:t>
    </dgm:pt>
    <dgm:pt modelId="{80BCB6DF-4909-4B05-A717-DC1D022FF14A}">
      <dgm:prSet/>
      <dgm:spPr/>
      <dgm:t>
        <a:bodyPr/>
        <a:lstStyle/>
        <a:p>
          <a:r>
            <a:rPr lang="en-US"/>
            <a:t>About the Project</a:t>
          </a:r>
        </a:p>
      </dgm:t>
    </dgm:pt>
    <dgm:pt modelId="{EA50D7B9-3F39-4E4E-9428-F7FFF8BB82B0}" type="parTrans" cxnId="{20FEB8BF-5EF8-4694-886E-CBE4715CEFB0}">
      <dgm:prSet/>
      <dgm:spPr/>
      <dgm:t>
        <a:bodyPr/>
        <a:lstStyle/>
        <a:p>
          <a:endParaRPr lang="en-US"/>
        </a:p>
      </dgm:t>
    </dgm:pt>
    <dgm:pt modelId="{6019AB55-2370-4014-B34B-1A52DC866D43}" type="sibTrans" cxnId="{20FEB8BF-5EF8-4694-886E-CBE4715CEFB0}">
      <dgm:prSet/>
      <dgm:spPr/>
      <dgm:t>
        <a:bodyPr/>
        <a:lstStyle/>
        <a:p>
          <a:endParaRPr lang="en-US"/>
        </a:p>
      </dgm:t>
    </dgm:pt>
    <dgm:pt modelId="{A8C27E87-8FF7-4AF6-B6BA-074A7030F37F}">
      <dgm:prSet/>
      <dgm:spPr/>
      <dgm:t>
        <a:bodyPr/>
        <a:lstStyle/>
        <a:p>
          <a:r>
            <a:rPr lang="en-US"/>
            <a:t>Data set </a:t>
          </a:r>
        </a:p>
      </dgm:t>
    </dgm:pt>
    <dgm:pt modelId="{B9D6947D-5505-4E18-81B4-06F2A31D7E93}" type="parTrans" cxnId="{B546F2ED-07F0-499D-9954-2AD0115A8751}">
      <dgm:prSet/>
      <dgm:spPr/>
      <dgm:t>
        <a:bodyPr/>
        <a:lstStyle/>
        <a:p>
          <a:endParaRPr lang="en-US"/>
        </a:p>
      </dgm:t>
    </dgm:pt>
    <dgm:pt modelId="{B27A8AD6-0DCC-4218-BD77-58165164492D}" type="sibTrans" cxnId="{B546F2ED-07F0-499D-9954-2AD0115A8751}">
      <dgm:prSet/>
      <dgm:spPr/>
      <dgm:t>
        <a:bodyPr/>
        <a:lstStyle/>
        <a:p>
          <a:endParaRPr lang="en-US"/>
        </a:p>
      </dgm:t>
    </dgm:pt>
    <dgm:pt modelId="{A384EA37-F80F-4265-ABBC-B8D83DDC655C}">
      <dgm:prSet/>
      <dgm:spPr/>
      <dgm:t>
        <a:bodyPr/>
        <a:lstStyle/>
        <a:p>
          <a:r>
            <a:rPr lang="en-US"/>
            <a:t>Software tools</a:t>
          </a:r>
        </a:p>
      </dgm:t>
    </dgm:pt>
    <dgm:pt modelId="{048AE08A-9988-427B-B96A-3A020D714B00}" type="parTrans" cxnId="{AE36754C-FFB8-4FFA-B989-5D5D1F448009}">
      <dgm:prSet/>
      <dgm:spPr/>
      <dgm:t>
        <a:bodyPr/>
        <a:lstStyle/>
        <a:p>
          <a:endParaRPr lang="en-US"/>
        </a:p>
      </dgm:t>
    </dgm:pt>
    <dgm:pt modelId="{9383DBDF-DB55-4695-9D93-BF86E58858EA}" type="sibTrans" cxnId="{AE36754C-FFB8-4FFA-B989-5D5D1F448009}">
      <dgm:prSet/>
      <dgm:spPr/>
      <dgm:t>
        <a:bodyPr/>
        <a:lstStyle/>
        <a:p>
          <a:endParaRPr lang="en-US"/>
        </a:p>
      </dgm:t>
    </dgm:pt>
    <dgm:pt modelId="{6121F42D-2F59-4622-9796-8EF77EAEACA6}">
      <dgm:prSet/>
      <dgm:spPr/>
      <dgm:t>
        <a:bodyPr/>
        <a:lstStyle/>
        <a:p>
          <a:r>
            <a:rPr lang="en-US"/>
            <a:t>Visualization</a:t>
          </a:r>
        </a:p>
      </dgm:t>
    </dgm:pt>
    <dgm:pt modelId="{2E8A0449-344E-42C7-8A8F-8EB2860DA33A}" type="parTrans" cxnId="{D0F5776F-F49C-423A-BD6C-69CAC9F6113A}">
      <dgm:prSet/>
      <dgm:spPr/>
      <dgm:t>
        <a:bodyPr/>
        <a:lstStyle/>
        <a:p>
          <a:endParaRPr lang="en-US"/>
        </a:p>
      </dgm:t>
    </dgm:pt>
    <dgm:pt modelId="{4397D5A2-75EF-4163-9020-DD1094522C5E}" type="sibTrans" cxnId="{D0F5776F-F49C-423A-BD6C-69CAC9F6113A}">
      <dgm:prSet/>
      <dgm:spPr/>
      <dgm:t>
        <a:bodyPr/>
        <a:lstStyle/>
        <a:p>
          <a:endParaRPr lang="en-US"/>
        </a:p>
      </dgm:t>
    </dgm:pt>
    <dgm:pt modelId="{9D393A78-BDE1-4263-B789-7ABD41FAC9B6}">
      <dgm:prSet/>
      <dgm:spPr/>
      <dgm:t>
        <a:bodyPr/>
        <a:lstStyle/>
        <a:p>
          <a:r>
            <a:rPr lang="en-US"/>
            <a:t>Insights</a:t>
          </a:r>
        </a:p>
      </dgm:t>
    </dgm:pt>
    <dgm:pt modelId="{0F128367-137D-4392-AFAD-3B7D10F07C72}" type="parTrans" cxnId="{13174825-386E-4374-8A45-59B1D35FF86F}">
      <dgm:prSet/>
      <dgm:spPr/>
      <dgm:t>
        <a:bodyPr/>
        <a:lstStyle/>
        <a:p>
          <a:endParaRPr lang="en-US"/>
        </a:p>
      </dgm:t>
    </dgm:pt>
    <dgm:pt modelId="{C1B8D066-BBAE-47C7-9127-D5FB043A39B2}" type="sibTrans" cxnId="{13174825-386E-4374-8A45-59B1D35FF86F}">
      <dgm:prSet/>
      <dgm:spPr/>
      <dgm:t>
        <a:bodyPr/>
        <a:lstStyle/>
        <a:p>
          <a:endParaRPr lang="en-US"/>
        </a:p>
      </dgm:t>
    </dgm:pt>
    <dgm:pt modelId="{7D403F19-379C-4057-86A6-9C3A188B4306}" type="pres">
      <dgm:prSet presAssocID="{412BF540-9381-4DBF-82AA-17B3C0D34379}" presName="Name0" presStyleCnt="0">
        <dgm:presLayoutVars>
          <dgm:dir/>
          <dgm:resizeHandles val="exact"/>
        </dgm:presLayoutVars>
      </dgm:prSet>
      <dgm:spPr/>
    </dgm:pt>
    <dgm:pt modelId="{FC794EB9-E2BC-40BF-B794-C1AD5344D4B5}" type="pres">
      <dgm:prSet presAssocID="{21E4DC34-D791-495F-AA5A-0F6C4A95B044}" presName="node" presStyleLbl="node1" presStyleIdx="0" presStyleCnt="7">
        <dgm:presLayoutVars>
          <dgm:bulletEnabled val="1"/>
        </dgm:presLayoutVars>
      </dgm:prSet>
      <dgm:spPr/>
    </dgm:pt>
    <dgm:pt modelId="{C1E09416-C507-48A1-9CEC-799BD8629E7C}" type="pres">
      <dgm:prSet presAssocID="{FA849CC7-F1DD-48D6-A260-BC254B018CC5}" presName="sibTrans" presStyleLbl="sibTrans1D1" presStyleIdx="0" presStyleCnt="6"/>
      <dgm:spPr/>
    </dgm:pt>
    <dgm:pt modelId="{8309FA13-45E4-4421-AAAF-80A91F7C0228}" type="pres">
      <dgm:prSet presAssocID="{FA849CC7-F1DD-48D6-A260-BC254B018CC5}" presName="connectorText" presStyleLbl="sibTrans1D1" presStyleIdx="0" presStyleCnt="6"/>
      <dgm:spPr/>
    </dgm:pt>
    <dgm:pt modelId="{1A633C13-4BAC-4B96-8C97-047BDBC8A38B}" type="pres">
      <dgm:prSet presAssocID="{500023D8-6C46-4D6A-9327-8D333A9CDCAF}" presName="node" presStyleLbl="node1" presStyleIdx="1" presStyleCnt="7">
        <dgm:presLayoutVars>
          <dgm:bulletEnabled val="1"/>
        </dgm:presLayoutVars>
      </dgm:prSet>
      <dgm:spPr/>
    </dgm:pt>
    <dgm:pt modelId="{CFBAD9D3-A296-4C36-834B-74E6CF22880B}" type="pres">
      <dgm:prSet presAssocID="{19B8A7CF-3C96-47AA-A325-C899B5AE1686}" presName="sibTrans" presStyleLbl="sibTrans1D1" presStyleIdx="1" presStyleCnt="6"/>
      <dgm:spPr/>
    </dgm:pt>
    <dgm:pt modelId="{6EF0138E-63D2-4844-A3DD-34D77370C18D}" type="pres">
      <dgm:prSet presAssocID="{19B8A7CF-3C96-47AA-A325-C899B5AE1686}" presName="connectorText" presStyleLbl="sibTrans1D1" presStyleIdx="1" presStyleCnt="6"/>
      <dgm:spPr/>
    </dgm:pt>
    <dgm:pt modelId="{3EA72483-F92B-464D-BA0C-70245CA96CA2}" type="pres">
      <dgm:prSet presAssocID="{80BCB6DF-4909-4B05-A717-DC1D022FF14A}" presName="node" presStyleLbl="node1" presStyleIdx="2" presStyleCnt="7">
        <dgm:presLayoutVars>
          <dgm:bulletEnabled val="1"/>
        </dgm:presLayoutVars>
      </dgm:prSet>
      <dgm:spPr/>
    </dgm:pt>
    <dgm:pt modelId="{0F3406D3-36B9-43A3-BF97-DBC7EE932E5E}" type="pres">
      <dgm:prSet presAssocID="{6019AB55-2370-4014-B34B-1A52DC866D43}" presName="sibTrans" presStyleLbl="sibTrans1D1" presStyleIdx="2" presStyleCnt="6"/>
      <dgm:spPr/>
    </dgm:pt>
    <dgm:pt modelId="{4E8E8D99-3DCF-456C-9F22-41A22C963C7C}" type="pres">
      <dgm:prSet presAssocID="{6019AB55-2370-4014-B34B-1A52DC866D43}" presName="connectorText" presStyleLbl="sibTrans1D1" presStyleIdx="2" presStyleCnt="6"/>
      <dgm:spPr/>
    </dgm:pt>
    <dgm:pt modelId="{8D730649-FDBD-41CF-9BA3-778086208198}" type="pres">
      <dgm:prSet presAssocID="{A8C27E87-8FF7-4AF6-B6BA-074A7030F37F}" presName="node" presStyleLbl="node1" presStyleIdx="3" presStyleCnt="7">
        <dgm:presLayoutVars>
          <dgm:bulletEnabled val="1"/>
        </dgm:presLayoutVars>
      </dgm:prSet>
      <dgm:spPr/>
    </dgm:pt>
    <dgm:pt modelId="{30123CB1-FE7D-4848-A203-B936CEEC6556}" type="pres">
      <dgm:prSet presAssocID="{B27A8AD6-0DCC-4218-BD77-58165164492D}" presName="sibTrans" presStyleLbl="sibTrans1D1" presStyleIdx="3" presStyleCnt="6"/>
      <dgm:spPr/>
    </dgm:pt>
    <dgm:pt modelId="{7F96B5AE-129C-4EE7-85ED-C918F62F2604}" type="pres">
      <dgm:prSet presAssocID="{B27A8AD6-0DCC-4218-BD77-58165164492D}" presName="connectorText" presStyleLbl="sibTrans1D1" presStyleIdx="3" presStyleCnt="6"/>
      <dgm:spPr/>
    </dgm:pt>
    <dgm:pt modelId="{824C76BC-AF5F-41F0-9D7D-9384DB3C47DD}" type="pres">
      <dgm:prSet presAssocID="{A384EA37-F80F-4265-ABBC-B8D83DDC655C}" presName="node" presStyleLbl="node1" presStyleIdx="4" presStyleCnt="7">
        <dgm:presLayoutVars>
          <dgm:bulletEnabled val="1"/>
        </dgm:presLayoutVars>
      </dgm:prSet>
      <dgm:spPr/>
    </dgm:pt>
    <dgm:pt modelId="{18FB6F56-583C-44E6-9138-7731C85B3801}" type="pres">
      <dgm:prSet presAssocID="{9383DBDF-DB55-4695-9D93-BF86E58858EA}" presName="sibTrans" presStyleLbl="sibTrans1D1" presStyleIdx="4" presStyleCnt="6"/>
      <dgm:spPr/>
    </dgm:pt>
    <dgm:pt modelId="{3DD1B81D-4B33-484F-9305-75AC7F6E7BAA}" type="pres">
      <dgm:prSet presAssocID="{9383DBDF-DB55-4695-9D93-BF86E58858EA}" presName="connectorText" presStyleLbl="sibTrans1D1" presStyleIdx="4" presStyleCnt="6"/>
      <dgm:spPr/>
    </dgm:pt>
    <dgm:pt modelId="{A02519C9-E765-4D43-90CD-7BD7D181F61F}" type="pres">
      <dgm:prSet presAssocID="{6121F42D-2F59-4622-9796-8EF77EAEACA6}" presName="node" presStyleLbl="node1" presStyleIdx="5" presStyleCnt="7">
        <dgm:presLayoutVars>
          <dgm:bulletEnabled val="1"/>
        </dgm:presLayoutVars>
      </dgm:prSet>
      <dgm:spPr/>
    </dgm:pt>
    <dgm:pt modelId="{D4194360-75BF-4B52-AF3D-C56C150D47DA}" type="pres">
      <dgm:prSet presAssocID="{4397D5A2-75EF-4163-9020-DD1094522C5E}" presName="sibTrans" presStyleLbl="sibTrans1D1" presStyleIdx="5" presStyleCnt="6"/>
      <dgm:spPr/>
    </dgm:pt>
    <dgm:pt modelId="{F9C81891-1544-455E-999C-D82487F22705}" type="pres">
      <dgm:prSet presAssocID="{4397D5A2-75EF-4163-9020-DD1094522C5E}" presName="connectorText" presStyleLbl="sibTrans1D1" presStyleIdx="5" presStyleCnt="6"/>
      <dgm:spPr/>
    </dgm:pt>
    <dgm:pt modelId="{66C42658-4274-4A6D-A527-BD15A122422C}" type="pres">
      <dgm:prSet presAssocID="{9D393A78-BDE1-4263-B789-7ABD41FAC9B6}" presName="node" presStyleLbl="node1" presStyleIdx="6" presStyleCnt="7">
        <dgm:presLayoutVars>
          <dgm:bulletEnabled val="1"/>
        </dgm:presLayoutVars>
      </dgm:prSet>
      <dgm:spPr/>
    </dgm:pt>
  </dgm:ptLst>
  <dgm:cxnLst>
    <dgm:cxn modelId="{36DF480C-FC12-4C55-8413-D09B90EEB066}" type="presOf" srcId="{FA849CC7-F1DD-48D6-A260-BC254B018CC5}" destId="{C1E09416-C507-48A1-9CEC-799BD8629E7C}" srcOrd="0" destOrd="0" presId="urn:microsoft.com/office/officeart/2016/7/layout/RepeatingBendingProcessNew"/>
    <dgm:cxn modelId="{2D87060F-D691-4F80-83E5-10E9DA62D233}" type="presOf" srcId="{6019AB55-2370-4014-B34B-1A52DC866D43}" destId="{4E8E8D99-3DCF-456C-9F22-41A22C963C7C}" srcOrd="1" destOrd="0" presId="urn:microsoft.com/office/officeart/2016/7/layout/RepeatingBendingProcessNew"/>
    <dgm:cxn modelId="{2480EE0F-9006-4555-AD8D-BB50570D73E4}" type="presOf" srcId="{A384EA37-F80F-4265-ABBC-B8D83DDC655C}" destId="{824C76BC-AF5F-41F0-9D7D-9384DB3C47DD}" srcOrd="0" destOrd="0" presId="urn:microsoft.com/office/officeart/2016/7/layout/RepeatingBendingProcessNew"/>
    <dgm:cxn modelId="{E149F61D-8B1A-4655-AA76-78B8272E6264}" type="presOf" srcId="{19B8A7CF-3C96-47AA-A325-C899B5AE1686}" destId="{CFBAD9D3-A296-4C36-834B-74E6CF22880B}" srcOrd="0" destOrd="0" presId="urn:microsoft.com/office/officeart/2016/7/layout/RepeatingBendingProcessNew"/>
    <dgm:cxn modelId="{13174825-386E-4374-8A45-59B1D35FF86F}" srcId="{412BF540-9381-4DBF-82AA-17B3C0D34379}" destId="{9D393A78-BDE1-4263-B789-7ABD41FAC9B6}" srcOrd="6" destOrd="0" parTransId="{0F128367-137D-4392-AFAD-3B7D10F07C72}" sibTransId="{C1B8D066-BBAE-47C7-9127-D5FB043A39B2}"/>
    <dgm:cxn modelId="{73938C27-76FD-4A8A-998E-609AC0620E63}" type="presOf" srcId="{80BCB6DF-4909-4B05-A717-DC1D022FF14A}" destId="{3EA72483-F92B-464D-BA0C-70245CA96CA2}" srcOrd="0" destOrd="0" presId="urn:microsoft.com/office/officeart/2016/7/layout/RepeatingBendingProcessNew"/>
    <dgm:cxn modelId="{DF89FE35-AB9C-4DC9-9796-433507DBE7C1}" type="presOf" srcId="{B27A8AD6-0DCC-4218-BD77-58165164492D}" destId="{7F96B5AE-129C-4EE7-85ED-C918F62F2604}" srcOrd="1" destOrd="0" presId="urn:microsoft.com/office/officeart/2016/7/layout/RepeatingBendingProcessNew"/>
    <dgm:cxn modelId="{5FD1523B-8BB8-433D-A854-3D5C5DF848B0}" type="presOf" srcId="{A8C27E87-8FF7-4AF6-B6BA-074A7030F37F}" destId="{8D730649-FDBD-41CF-9BA3-778086208198}" srcOrd="0" destOrd="0" presId="urn:microsoft.com/office/officeart/2016/7/layout/RepeatingBendingProcessNew"/>
    <dgm:cxn modelId="{4E7FCC5E-B937-40EF-A13E-73901CBAF38F}" type="presOf" srcId="{B27A8AD6-0DCC-4218-BD77-58165164492D}" destId="{30123CB1-FE7D-4848-A203-B936CEEC6556}" srcOrd="0" destOrd="0" presId="urn:microsoft.com/office/officeart/2016/7/layout/RepeatingBendingProcessNew"/>
    <dgm:cxn modelId="{F4D33261-BD78-45CA-AF2B-36B8EE1F0D99}" type="presOf" srcId="{9383DBDF-DB55-4695-9D93-BF86E58858EA}" destId="{3DD1B81D-4B33-484F-9305-75AC7F6E7BAA}" srcOrd="1" destOrd="0" presId="urn:microsoft.com/office/officeart/2016/7/layout/RepeatingBendingProcessNew"/>
    <dgm:cxn modelId="{AAE87761-A0E9-4D40-AC70-567A7D25AB3F}" type="presOf" srcId="{4397D5A2-75EF-4163-9020-DD1094522C5E}" destId="{F9C81891-1544-455E-999C-D82487F22705}" srcOrd="1" destOrd="0" presId="urn:microsoft.com/office/officeart/2016/7/layout/RepeatingBendingProcessNew"/>
    <dgm:cxn modelId="{94913945-926C-4413-9EB5-B9B53B0CF52E}" type="presOf" srcId="{FA849CC7-F1DD-48D6-A260-BC254B018CC5}" destId="{8309FA13-45E4-4421-AAAF-80A91F7C0228}" srcOrd="1" destOrd="0" presId="urn:microsoft.com/office/officeart/2016/7/layout/RepeatingBendingProcessNew"/>
    <dgm:cxn modelId="{1F701567-B835-4BFB-BBD7-85B212B8C56F}" type="presOf" srcId="{9D393A78-BDE1-4263-B789-7ABD41FAC9B6}" destId="{66C42658-4274-4A6D-A527-BD15A122422C}" srcOrd="0" destOrd="0" presId="urn:microsoft.com/office/officeart/2016/7/layout/RepeatingBendingProcessNew"/>
    <dgm:cxn modelId="{AE36754C-FFB8-4FFA-B989-5D5D1F448009}" srcId="{412BF540-9381-4DBF-82AA-17B3C0D34379}" destId="{A384EA37-F80F-4265-ABBC-B8D83DDC655C}" srcOrd="4" destOrd="0" parTransId="{048AE08A-9988-427B-B96A-3A020D714B00}" sibTransId="{9383DBDF-DB55-4695-9D93-BF86E58858EA}"/>
    <dgm:cxn modelId="{D0F5776F-F49C-423A-BD6C-69CAC9F6113A}" srcId="{412BF540-9381-4DBF-82AA-17B3C0D34379}" destId="{6121F42D-2F59-4622-9796-8EF77EAEACA6}" srcOrd="5" destOrd="0" parTransId="{2E8A0449-344E-42C7-8A8F-8EB2860DA33A}" sibTransId="{4397D5A2-75EF-4163-9020-DD1094522C5E}"/>
    <dgm:cxn modelId="{3B0B0871-B7D4-4EBA-8A72-CA1B93ED299E}" type="presOf" srcId="{412BF540-9381-4DBF-82AA-17B3C0D34379}" destId="{7D403F19-379C-4057-86A6-9C3A188B4306}" srcOrd="0" destOrd="0" presId="urn:microsoft.com/office/officeart/2016/7/layout/RepeatingBendingProcessNew"/>
    <dgm:cxn modelId="{5BC5AD53-909B-4627-97B2-719186AD103C}" type="presOf" srcId="{4397D5A2-75EF-4163-9020-DD1094522C5E}" destId="{D4194360-75BF-4B52-AF3D-C56C150D47DA}" srcOrd="0" destOrd="0" presId="urn:microsoft.com/office/officeart/2016/7/layout/RepeatingBendingProcessNew"/>
    <dgm:cxn modelId="{D353B187-1905-4354-8641-C407972D1796}" type="presOf" srcId="{6019AB55-2370-4014-B34B-1A52DC866D43}" destId="{0F3406D3-36B9-43A3-BF97-DBC7EE932E5E}" srcOrd="0" destOrd="0" presId="urn:microsoft.com/office/officeart/2016/7/layout/RepeatingBendingProcessNew"/>
    <dgm:cxn modelId="{4C66388B-477D-4869-88B8-EE149A621757}" srcId="{412BF540-9381-4DBF-82AA-17B3C0D34379}" destId="{500023D8-6C46-4D6A-9327-8D333A9CDCAF}" srcOrd="1" destOrd="0" parTransId="{912EDD6C-5D4D-4D1D-B465-5904FAC8CE36}" sibTransId="{19B8A7CF-3C96-47AA-A325-C899B5AE1686}"/>
    <dgm:cxn modelId="{D581D7AF-79AC-4B95-9E04-E9D9ABEA011C}" type="presOf" srcId="{21E4DC34-D791-495F-AA5A-0F6C4A95B044}" destId="{FC794EB9-E2BC-40BF-B794-C1AD5344D4B5}" srcOrd="0" destOrd="0" presId="urn:microsoft.com/office/officeart/2016/7/layout/RepeatingBendingProcessNew"/>
    <dgm:cxn modelId="{20FEB8BF-5EF8-4694-886E-CBE4715CEFB0}" srcId="{412BF540-9381-4DBF-82AA-17B3C0D34379}" destId="{80BCB6DF-4909-4B05-A717-DC1D022FF14A}" srcOrd="2" destOrd="0" parTransId="{EA50D7B9-3F39-4E4E-9428-F7FFF8BB82B0}" sibTransId="{6019AB55-2370-4014-B34B-1A52DC866D43}"/>
    <dgm:cxn modelId="{30B3B3C5-2B61-41ED-A609-CEEDBD542D2D}" type="presOf" srcId="{500023D8-6C46-4D6A-9327-8D333A9CDCAF}" destId="{1A633C13-4BAC-4B96-8C97-047BDBC8A38B}" srcOrd="0" destOrd="0" presId="urn:microsoft.com/office/officeart/2016/7/layout/RepeatingBendingProcessNew"/>
    <dgm:cxn modelId="{D4AE28DB-F13E-4BE6-A59E-03FB47B921DC}" type="presOf" srcId="{9383DBDF-DB55-4695-9D93-BF86E58858EA}" destId="{18FB6F56-583C-44E6-9138-7731C85B3801}" srcOrd="0" destOrd="0" presId="urn:microsoft.com/office/officeart/2016/7/layout/RepeatingBendingProcessNew"/>
    <dgm:cxn modelId="{2F6EDEDD-5547-4324-8223-BD35581CDF7C}" type="presOf" srcId="{19B8A7CF-3C96-47AA-A325-C899B5AE1686}" destId="{6EF0138E-63D2-4844-A3DD-34D77370C18D}" srcOrd="1" destOrd="0" presId="urn:microsoft.com/office/officeart/2016/7/layout/RepeatingBendingProcessNew"/>
    <dgm:cxn modelId="{AC57C5E5-5C8C-4C3B-B9EE-BEF29F8FFF8D}" srcId="{412BF540-9381-4DBF-82AA-17B3C0D34379}" destId="{21E4DC34-D791-495F-AA5A-0F6C4A95B044}" srcOrd="0" destOrd="0" parTransId="{B8FBEF74-BCBA-4D4D-A6CC-BA228C8045BB}" sibTransId="{FA849CC7-F1DD-48D6-A260-BC254B018CC5}"/>
    <dgm:cxn modelId="{B546F2ED-07F0-499D-9954-2AD0115A8751}" srcId="{412BF540-9381-4DBF-82AA-17B3C0D34379}" destId="{A8C27E87-8FF7-4AF6-B6BA-074A7030F37F}" srcOrd="3" destOrd="0" parTransId="{B9D6947D-5505-4E18-81B4-06F2A31D7E93}" sibTransId="{B27A8AD6-0DCC-4218-BD77-58165164492D}"/>
    <dgm:cxn modelId="{F8E3AEFA-BA58-4816-99D6-98EAE45DFB5D}" type="presOf" srcId="{6121F42D-2F59-4622-9796-8EF77EAEACA6}" destId="{A02519C9-E765-4D43-90CD-7BD7D181F61F}" srcOrd="0" destOrd="0" presId="urn:microsoft.com/office/officeart/2016/7/layout/RepeatingBendingProcessNew"/>
    <dgm:cxn modelId="{C71F4F6D-E027-49EA-976F-26FDEC64CBFD}" type="presParOf" srcId="{7D403F19-379C-4057-86A6-9C3A188B4306}" destId="{FC794EB9-E2BC-40BF-B794-C1AD5344D4B5}" srcOrd="0" destOrd="0" presId="urn:microsoft.com/office/officeart/2016/7/layout/RepeatingBendingProcessNew"/>
    <dgm:cxn modelId="{F7A8F769-D8F5-4909-B50F-C856995CDA8B}" type="presParOf" srcId="{7D403F19-379C-4057-86A6-9C3A188B4306}" destId="{C1E09416-C507-48A1-9CEC-799BD8629E7C}" srcOrd="1" destOrd="0" presId="urn:microsoft.com/office/officeart/2016/7/layout/RepeatingBendingProcessNew"/>
    <dgm:cxn modelId="{F6930250-B027-4DF8-B864-B71F57421BEC}" type="presParOf" srcId="{C1E09416-C507-48A1-9CEC-799BD8629E7C}" destId="{8309FA13-45E4-4421-AAAF-80A91F7C0228}" srcOrd="0" destOrd="0" presId="urn:microsoft.com/office/officeart/2016/7/layout/RepeatingBendingProcessNew"/>
    <dgm:cxn modelId="{728A3174-22E9-498D-90BF-FE589BD0351E}" type="presParOf" srcId="{7D403F19-379C-4057-86A6-9C3A188B4306}" destId="{1A633C13-4BAC-4B96-8C97-047BDBC8A38B}" srcOrd="2" destOrd="0" presId="urn:microsoft.com/office/officeart/2016/7/layout/RepeatingBendingProcessNew"/>
    <dgm:cxn modelId="{DAABCED7-BA80-4FEB-8DBA-8C3903ECF384}" type="presParOf" srcId="{7D403F19-379C-4057-86A6-9C3A188B4306}" destId="{CFBAD9D3-A296-4C36-834B-74E6CF22880B}" srcOrd="3" destOrd="0" presId="urn:microsoft.com/office/officeart/2016/7/layout/RepeatingBendingProcessNew"/>
    <dgm:cxn modelId="{30CD01D7-4085-4130-8EAE-C26276CEE1B4}" type="presParOf" srcId="{CFBAD9D3-A296-4C36-834B-74E6CF22880B}" destId="{6EF0138E-63D2-4844-A3DD-34D77370C18D}" srcOrd="0" destOrd="0" presId="urn:microsoft.com/office/officeart/2016/7/layout/RepeatingBendingProcessNew"/>
    <dgm:cxn modelId="{810C679A-51C1-476A-A118-123AED9C37A1}" type="presParOf" srcId="{7D403F19-379C-4057-86A6-9C3A188B4306}" destId="{3EA72483-F92B-464D-BA0C-70245CA96CA2}" srcOrd="4" destOrd="0" presId="urn:microsoft.com/office/officeart/2016/7/layout/RepeatingBendingProcessNew"/>
    <dgm:cxn modelId="{7FFEF408-6498-4C71-8EAD-831844EAE620}" type="presParOf" srcId="{7D403F19-379C-4057-86A6-9C3A188B4306}" destId="{0F3406D3-36B9-43A3-BF97-DBC7EE932E5E}" srcOrd="5" destOrd="0" presId="urn:microsoft.com/office/officeart/2016/7/layout/RepeatingBendingProcessNew"/>
    <dgm:cxn modelId="{100F1786-0199-4927-A13C-F95F55C987D2}" type="presParOf" srcId="{0F3406D3-36B9-43A3-BF97-DBC7EE932E5E}" destId="{4E8E8D99-3DCF-456C-9F22-41A22C963C7C}" srcOrd="0" destOrd="0" presId="urn:microsoft.com/office/officeart/2016/7/layout/RepeatingBendingProcessNew"/>
    <dgm:cxn modelId="{8E4DE710-3E61-46EB-A4B7-87F6BB6A84A7}" type="presParOf" srcId="{7D403F19-379C-4057-86A6-9C3A188B4306}" destId="{8D730649-FDBD-41CF-9BA3-778086208198}" srcOrd="6" destOrd="0" presId="urn:microsoft.com/office/officeart/2016/7/layout/RepeatingBendingProcessNew"/>
    <dgm:cxn modelId="{19DE40B8-1807-448A-97A1-0485434B64C8}" type="presParOf" srcId="{7D403F19-379C-4057-86A6-9C3A188B4306}" destId="{30123CB1-FE7D-4848-A203-B936CEEC6556}" srcOrd="7" destOrd="0" presId="urn:microsoft.com/office/officeart/2016/7/layout/RepeatingBendingProcessNew"/>
    <dgm:cxn modelId="{58497668-831B-4777-81C8-642B9718A4F6}" type="presParOf" srcId="{30123CB1-FE7D-4848-A203-B936CEEC6556}" destId="{7F96B5AE-129C-4EE7-85ED-C918F62F2604}" srcOrd="0" destOrd="0" presId="urn:microsoft.com/office/officeart/2016/7/layout/RepeatingBendingProcessNew"/>
    <dgm:cxn modelId="{8983E2F7-F698-4DFE-A97E-71FA3EE0E000}" type="presParOf" srcId="{7D403F19-379C-4057-86A6-9C3A188B4306}" destId="{824C76BC-AF5F-41F0-9D7D-9384DB3C47DD}" srcOrd="8" destOrd="0" presId="urn:microsoft.com/office/officeart/2016/7/layout/RepeatingBendingProcessNew"/>
    <dgm:cxn modelId="{57741A02-A29B-43BD-8752-D27839D0B40C}" type="presParOf" srcId="{7D403F19-379C-4057-86A6-9C3A188B4306}" destId="{18FB6F56-583C-44E6-9138-7731C85B3801}" srcOrd="9" destOrd="0" presId="urn:microsoft.com/office/officeart/2016/7/layout/RepeatingBendingProcessNew"/>
    <dgm:cxn modelId="{3E630679-A295-428D-B080-715EA4092721}" type="presParOf" srcId="{18FB6F56-583C-44E6-9138-7731C85B3801}" destId="{3DD1B81D-4B33-484F-9305-75AC7F6E7BAA}" srcOrd="0" destOrd="0" presId="urn:microsoft.com/office/officeart/2016/7/layout/RepeatingBendingProcessNew"/>
    <dgm:cxn modelId="{91070E74-DA0A-41FC-BD4D-E1964FCAD5E9}" type="presParOf" srcId="{7D403F19-379C-4057-86A6-9C3A188B4306}" destId="{A02519C9-E765-4D43-90CD-7BD7D181F61F}" srcOrd="10" destOrd="0" presId="urn:microsoft.com/office/officeart/2016/7/layout/RepeatingBendingProcessNew"/>
    <dgm:cxn modelId="{71573CDB-11FE-4DF8-A588-8F4865D1C452}" type="presParOf" srcId="{7D403F19-379C-4057-86A6-9C3A188B4306}" destId="{D4194360-75BF-4B52-AF3D-C56C150D47DA}" srcOrd="11" destOrd="0" presId="urn:microsoft.com/office/officeart/2016/7/layout/RepeatingBendingProcessNew"/>
    <dgm:cxn modelId="{AB65D141-AB23-4E6B-8008-81A54DD2E208}" type="presParOf" srcId="{D4194360-75BF-4B52-AF3D-C56C150D47DA}" destId="{F9C81891-1544-455E-999C-D82487F22705}" srcOrd="0" destOrd="0" presId="urn:microsoft.com/office/officeart/2016/7/layout/RepeatingBendingProcessNew"/>
    <dgm:cxn modelId="{9E477F55-724B-4E91-BB60-AFEE31EB7FB7}" type="presParOf" srcId="{7D403F19-379C-4057-86A6-9C3A188B4306}" destId="{66C42658-4274-4A6D-A527-BD15A122422C}"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A8C6B-AF8F-4DD9-A1A8-7CA68A4C60F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F19EC60-46A5-4A17-B8BC-F9371F120BDB}">
      <dgm:prSet/>
      <dgm:spPr/>
      <dgm:t>
        <a:bodyPr/>
        <a:lstStyle/>
        <a:p>
          <a:r>
            <a:rPr lang="en-US"/>
            <a:t>Python</a:t>
          </a:r>
        </a:p>
      </dgm:t>
    </dgm:pt>
    <dgm:pt modelId="{7625B798-CF07-4D78-B39E-519DE1AF5551}" type="parTrans" cxnId="{B749CF79-5A76-4130-82AB-2AF6AC8E8922}">
      <dgm:prSet/>
      <dgm:spPr/>
      <dgm:t>
        <a:bodyPr/>
        <a:lstStyle/>
        <a:p>
          <a:endParaRPr lang="en-US"/>
        </a:p>
      </dgm:t>
    </dgm:pt>
    <dgm:pt modelId="{E2BB6B3A-D30F-4346-AB71-9E8368D3B9F3}" type="sibTrans" cxnId="{B749CF79-5A76-4130-82AB-2AF6AC8E8922}">
      <dgm:prSet/>
      <dgm:spPr/>
      <dgm:t>
        <a:bodyPr/>
        <a:lstStyle/>
        <a:p>
          <a:endParaRPr lang="en-US"/>
        </a:p>
      </dgm:t>
    </dgm:pt>
    <dgm:pt modelId="{FA6AF102-D3EF-4D8B-99AB-70A2B541B2C2}">
      <dgm:prSet/>
      <dgm:spPr/>
      <dgm:t>
        <a:bodyPr/>
        <a:lstStyle/>
        <a:p>
          <a:r>
            <a:rPr lang="en-US"/>
            <a:t>Excel </a:t>
          </a:r>
        </a:p>
      </dgm:t>
    </dgm:pt>
    <dgm:pt modelId="{E8D03E07-9F00-4900-8917-D543ACCD25F9}" type="parTrans" cxnId="{18278B85-0799-4150-9BCA-6F8995040549}">
      <dgm:prSet/>
      <dgm:spPr/>
      <dgm:t>
        <a:bodyPr/>
        <a:lstStyle/>
        <a:p>
          <a:endParaRPr lang="en-US"/>
        </a:p>
      </dgm:t>
    </dgm:pt>
    <dgm:pt modelId="{05CA3801-3FC6-4349-8539-FA1BFEA79E9A}" type="sibTrans" cxnId="{18278B85-0799-4150-9BCA-6F8995040549}">
      <dgm:prSet/>
      <dgm:spPr/>
      <dgm:t>
        <a:bodyPr/>
        <a:lstStyle/>
        <a:p>
          <a:endParaRPr lang="en-US"/>
        </a:p>
      </dgm:t>
    </dgm:pt>
    <dgm:pt modelId="{E12891F6-6F56-4E79-A045-DAF6A0BDC5B8}">
      <dgm:prSet/>
      <dgm:spPr/>
      <dgm:t>
        <a:bodyPr/>
        <a:lstStyle/>
        <a:p>
          <a:r>
            <a:rPr lang="en-US"/>
            <a:t>Power bi  </a:t>
          </a:r>
        </a:p>
      </dgm:t>
    </dgm:pt>
    <dgm:pt modelId="{66B5D35A-9F5B-4338-9167-B357DED5CA40}" type="parTrans" cxnId="{2649E5F7-E097-4BA4-82BB-27C94A70A2D6}">
      <dgm:prSet/>
      <dgm:spPr/>
      <dgm:t>
        <a:bodyPr/>
        <a:lstStyle/>
        <a:p>
          <a:endParaRPr lang="en-US"/>
        </a:p>
      </dgm:t>
    </dgm:pt>
    <dgm:pt modelId="{0CD58151-CE94-49E5-9C4F-67A94DFE3EBF}" type="sibTrans" cxnId="{2649E5F7-E097-4BA4-82BB-27C94A70A2D6}">
      <dgm:prSet/>
      <dgm:spPr/>
      <dgm:t>
        <a:bodyPr/>
        <a:lstStyle/>
        <a:p>
          <a:endParaRPr lang="en-US"/>
        </a:p>
      </dgm:t>
    </dgm:pt>
    <dgm:pt modelId="{1FC91779-4DF3-4EA0-A7D4-F1F4FF61702B}" type="pres">
      <dgm:prSet presAssocID="{7C2A8C6B-AF8F-4DD9-A1A8-7CA68A4C60FA}" presName="root" presStyleCnt="0">
        <dgm:presLayoutVars>
          <dgm:dir/>
          <dgm:resizeHandles val="exact"/>
        </dgm:presLayoutVars>
      </dgm:prSet>
      <dgm:spPr/>
    </dgm:pt>
    <dgm:pt modelId="{674BDB53-88A5-450C-9FA3-C48ABADD236A}" type="pres">
      <dgm:prSet presAssocID="{6F19EC60-46A5-4A17-B8BC-F9371F120BDB}" presName="compNode" presStyleCnt="0"/>
      <dgm:spPr/>
    </dgm:pt>
    <dgm:pt modelId="{27E67E72-2527-45CD-8EBF-0E22FEC9A467}" type="pres">
      <dgm:prSet presAssocID="{6F19EC60-46A5-4A17-B8BC-F9371F120B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0A5FB23-92F1-493D-8515-B9F567EDD869}" type="pres">
      <dgm:prSet presAssocID="{6F19EC60-46A5-4A17-B8BC-F9371F120BDB}" presName="spaceRect" presStyleCnt="0"/>
      <dgm:spPr/>
    </dgm:pt>
    <dgm:pt modelId="{DC9D720F-5419-432F-949E-2D3861BE2CBA}" type="pres">
      <dgm:prSet presAssocID="{6F19EC60-46A5-4A17-B8BC-F9371F120BDB}" presName="textRect" presStyleLbl="revTx" presStyleIdx="0" presStyleCnt="3">
        <dgm:presLayoutVars>
          <dgm:chMax val="1"/>
          <dgm:chPref val="1"/>
        </dgm:presLayoutVars>
      </dgm:prSet>
      <dgm:spPr/>
    </dgm:pt>
    <dgm:pt modelId="{127704A6-BF1A-462A-9A7E-E38D4BC43C57}" type="pres">
      <dgm:prSet presAssocID="{E2BB6B3A-D30F-4346-AB71-9E8368D3B9F3}" presName="sibTrans" presStyleCnt="0"/>
      <dgm:spPr/>
    </dgm:pt>
    <dgm:pt modelId="{2CB7CDE6-4CB7-4CD8-B341-82359AAECB32}" type="pres">
      <dgm:prSet presAssocID="{FA6AF102-D3EF-4D8B-99AB-70A2B541B2C2}" presName="compNode" presStyleCnt="0"/>
      <dgm:spPr/>
    </dgm:pt>
    <dgm:pt modelId="{14C6148A-F3D8-4B13-9BE5-EC3CA95F693D}" type="pres">
      <dgm:prSet presAssocID="{FA6AF102-D3EF-4D8B-99AB-70A2B541B2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FC340E1-FD18-4AA6-82B5-C9439DFD3CC8}" type="pres">
      <dgm:prSet presAssocID="{FA6AF102-D3EF-4D8B-99AB-70A2B541B2C2}" presName="spaceRect" presStyleCnt="0"/>
      <dgm:spPr/>
    </dgm:pt>
    <dgm:pt modelId="{22E03820-92EA-4CFF-8C3B-9B17A4DBD550}" type="pres">
      <dgm:prSet presAssocID="{FA6AF102-D3EF-4D8B-99AB-70A2B541B2C2}" presName="textRect" presStyleLbl="revTx" presStyleIdx="1" presStyleCnt="3">
        <dgm:presLayoutVars>
          <dgm:chMax val="1"/>
          <dgm:chPref val="1"/>
        </dgm:presLayoutVars>
      </dgm:prSet>
      <dgm:spPr/>
    </dgm:pt>
    <dgm:pt modelId="{8BD285B8-CBF9-4827-8148-18FCC2518B05}" type="pres">
      <dgm:prSet presAssocID="{05CA3801-3FC6-4349-8539-FA1BFEA79E9A}" presName="sibTrans" presStyleCnt="0"/>
      <dgm:spPr/>
    </dgm:pt>
    <dgm:pt modelId="{26DE6CF9-E290-44BB-9E86-5DDF89F68A1A}" type="pres">
      <dgm:prSet presAssocID="{E12891F6-6F56-4E79-A045-DAF6A0BDC5B8}" presName="compNode" presStyleCnt="0"/>
      <dgm:spPr/>
    </dgm:pt>
    <dgm:pt modelId="{9C1CD2D0-78D6-45F0-BF98-F7F4A4AA284B}" type="pres">
      <dgm:prSet presAssocID="{E12891F6-6F56-4E79-A045-DAF6A0BDC5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4CE4327-DE4C-4B6D-AB83-9999D9B7906E}" type="pres">
      <dgm:prSet presAssocID="{E12891F6-6F56-4E79-A045-DAF6A0BDC5B8}" presName="spaceRect" presStyleCnt="0"/>
      <dgm:spPr/>
    </dgm:pt>
    <dgm:pt modelId="{30FDE87F-D166-418B-A77F-F5067A68162A}" type="pres">
      <dgm:prSet presAssocID="{E12891F6-6F56-4E79-A045-DAF6A0BDC5B8}" presName="textRect" presStyleLbl="revTx" presStyleIdx="2" presStyleCnt="3">
        <dgm:presLayoutVars>
          <dgm:chMax val="1"/>
          <dgm:chPref val="1"/>
        </dgm:presLayoutVars>
      </dgm:prSet>
      <dgm:spPr/>
    </dgm:pt>
  </dgm:ptLst>
  <dgm:cxnLst>
    <dgm:cxn modelId="{20BDA814-831D-4839-93F4-12BD821558AB}" type="presOf" srcId="{7C2A8C6B-AF8F-4DD9-A1A8-7CA68A4C60FA}" destId="{1FC91779-4DF3-4EA0-A7D4-F1F4FF61702B}" srcOrd="0" destOrd="0" presId="urn:microsoft.com/office/officeart/2018/2/layout/IconLabelList"/>
    <dgm:cxn modelId="{050AB931-BF08-4150-936F-90B19E8E0A0B}" type="presOf" srcId="{FA6AF102-D3EF-4D8B-99AB-70A2B541B2C2}" destId="{22E03820-92EA-4CFF-8C3B-9B17A4DBD550}" srcOrd="0" destOrd="0" presId="urn:microsoft.com/office/officeart/2018/2/layout/IconLabelList"/>
    <dgm:cxn modelId="{B749CF79-5A76-4130-82AB-2AF6AC8E8922}" srcId="{7C2A8C6B-AF8F-4DD9-A1A8-7CA68A4C60FA}" destId="{6F19EC60-46A5-4A17-B8BC-F9371F120BDB}" srcOrd="0" destOrd="0" parTransId="{7625B798-CF07-4D78-B39E-519DE1AF5551}" sibTransId="{E2BB6B3A-D30F-4346-AB71-9E8368D3B9F3}"/>
    <dgm:cxn modelId="{B00AF784-2D57-4EC3-B311-76846DB08D51}" type="presOf" srcId="{6F19EC60-46A5-4A17-B8BC-F9371F120BDB}" destId="{DC9D720F-5419-432F-949E-2D3861BE2CBA}" srcOrd="0" destOrd="0" presId="urn:microsoft.com/office/officeart/2018/2/layout/IconLabelList"/>
    <dgm:cxn modelId="{18278B85-0799-4150-9BCA-6F8995040549}" srcId="{7C2A8C6B-AF8F-4DD9-A1A8-7CA68A4C60FA}" destId="{FA6AF102-D3EF-4D8B-99AB-70A2B541B2C2}" srcOrd="1" destOrd="0" parTransId="{E8D03E07-9F00-4900-8917-D543ACCD25F9}" sibTransId="{05CA3801-3FC6-4349-8539-FA1BFEA79E9A}"/>
    <dgm:cxn modelId="{CD6357AB-C4B4-48B4-93DD-8241FE638B39}" type="presOf" srcId="{E12891F6-6F56-4E79-A045-DAF6A0BDC5B8}" destId="{30FDE87F-D166-418B-A77F-F5067A68162A}" srcOrd="0" destOrd="0" presId="urn:microsoft.com/office/officeart/2018/2/layout/IconLabelList"/>
    <dgm:cxn modelId="{2649E5F7-E097-4BA4-82BB-27C94A70A2D6}" srcId="{7C2A8C6B-AF8F-4DD9-A1A8-7CA68A4C60FA}" destId="{E12891F6-6F56-4E79-A045-DAF6A0BDC5B8}" srcOrd="2" destOrd="0" parTransId="{66B5D35A-9F5B-4338-9167-B357DED5CA40}" sibTransId="{0CD58151-CE94-49E5-9C4F-67A94DFE3EBF}"/>
    <dgm:cxn modelId="{23FE69B6-9555-41CF-B2F0-3FE1E1D35B65}" type="presParOf" srcId="{1FC91779-4DF3-4EA0-A7D4-F1F4FF61702B}" destId="{674BDB53-88A5-450C-9FA3-C48ABADD236A}" srcOrd="0" destOrd="0" presId="urn:microsoft.com/office/officeart/2018/2/layout/IconLabelList"/>
    <dgm:cxn modelId="{0B418F05-9BF9-4C76-B88D-937BEC648752}" type="presParOf" srcId="{674BDB53-88A5-450C-9FA3-C48ABADD236A}" destId="{27E67E72-2527-45CD-8EBF-0E22FEC9A467}" srcOrd="0" destOrd="0" presId="urn:microsoft.com/office/officeart/2018/2/layout/IconLabelList"/>
    <dgm:cxn modelId="{9AB1E0A3-5B3F-4792-B469-C6E0978F0B81}" type="presParOf" srcId="{674BDB53-88A5-450C-9FA3-C48ABADD236A}" destId="{B0A5FB23-92F1-493D-8515-B9F567EDD869}" srcOrd="1" destOrd="0" presId="urn:microsoft.com/office/officeart/2018/2/layout/IconLabelList"/>
    <dgm:cxn modelId="{DFF747D3-D42D-49D7-BB5F-E7747211FD74}" type="presParOf" srcId="{674BDB53-88A5-450C-9FA3-C48ABADD236A}" destId="{DC9D720F-5419-432F-949E-2D3861BE2CBA}" srcOrd="2" destOrd="0" presId="urn:microsoft.com/office/officeart/2018/2/layout/IconLabelList"/>
    <dgm:cxn modelId="{05870E26-5709-4C54-A32B-3988D939B3AC}" type="presParOf" srcId="{1FC91779-4DF3-4EA0-A7D4-F1F4FF61702B}" destId="{127704A6-BF1A-462A-9A7E-E38D4BC43C57}" srcOrd="1" destOrd="0" presId="urn:microsoft.com/office/officeart/2018/2/layout/IconLabelList"/>
    <dgm:cxn modelId="{C819BE51-633A-40C9-B7A8-47F7E6655828}" type="presParOf" srcId="{1FC91779-4DF3-4EA0-A7D4-F1F4FF61702B}" destId="{2CB7CDE6-4CB7-4CD8-B341-82359AAECB32}" srcOrd="2" destOrd="0" presId="urn:microsoft.com/office/officeart/2018/2/layout/IconLabelList"/>
    <dgm:cxn modelId="{F50BA394-9236-4714-B9DF-7F5E23D5D27C}" type="presParOf" srcId="{2CB7CDE6-4CB7-4CD8-B341-82359AAECB32}" destId="{14C6148A-F3D8-4B13-9BE5-EC3CA95F693D}" srcOrd="0" destOrd="0" presId="urn:microsoft.com/office/officeart/2018/2/layout/IconLabelList"/>
    <dgm:cxn modelId="{4F4BE69C-2544-4B66-B0BE-49C72D6FBA00}" type="presParOf" srcId="{2CB7CDE6-4CB7-4CD8-B341-82359AAECB32}" destId="{FFC340E1-FD18-4AA6-82B5-C9439DFD3CC8}" srcOrd="1" destOrd="0" presId="urn:microsoft.com/office/officeart/2018/2/layout/IconLabelList"/>
    <dgm:cxn modelId="{92D99730-611B-49A0-8CCF-625A49D3D906}" type="presParOf" srcId="{2CB7CDE6-4CB7-4CD8-B341-82359AAECB32}" destId="{22E03820-92EA-4CFF-8C3B-9B17A4DBD550}" srcOrd="2" destOrd="0" presId="urn:microsoft.com/office/officeart/2018/2/layout/IconLabelList"/>
    <dgm:cxn modelId="{3AB2E501-96F4-4352-B7A5-1EF7959D3C02}" type="presParOf" srcId="{1FC91779-4DF3-4EA0-A7D4-F1F4FF61702B}" destId="{8BD285B8-CBF9-4827-8148-18FCC2518B05}" srcOrd="3" destOrd="0" presId="urn:microsoft.com/office/officeart/2018/2/layout/IconLabelList"/>
    <dgm:cxn modelId="{C43A9E2A-6BA9-458E-AD7F-8C867EDCEB39}" type="presParOf" srcId="{1FC91779-4DF3-4EA0-A7D4-F1F4FF61702B}" destId="{26DE6CF9-E290-44BB-9E86-5DDF89F68A1A}" srcOrd="4" destOrd="0" presId="urn:microsoft.com/office/officeart/2018/2/layout/IconLabelList"/>
    <dgm:cxn modelId="{343902B1-332E-41EE-AA3A-4CB09C0629F1}" type="presParOf" srcId="{26DE6CF9-E290-44BB-9E86-5DDF89F68A1A}" destId="{9C1CD2D0-78D6-45F0-BF98-F7F4A4AA284B}" srcOrd="0" destOrd="0" presId="urn:microsoft.com/office/officeart/2018/2/layout/IconLabelList"/>
    <dgm:cxn modelId="{A6D40E3D-98B6-4877-972D-6AF1DB89A717}" type="presParOf" srcId="{26DE6CF9-E290-44BB-9E86-5DDF89F68A1A}" destId="{74CE4327-DE4C-4B6D-AB83-9999D9B7906E}" srcOrd="1" destOrd="0" presId="urn:microsoft.com/office/officeart/2018/2/layout/IconLabelList"/>
    <dgm:cxn modelId="{5F881BC0-51AE-44B3-BC1A-891413472D17}" type="presParOf" srcId="{26DE6CF9-E290-44BB-9E86-5DDF89F68A1A}" destId="{30FDE87F-D166-418B-A77F-F5067A68162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09416-C507-48A1-9CEC-799BD8629E7C}">
      <dsp:nvSpPr>
        <dsp:cNvPr id="0" name=""/>
        <dsp:cNvSpPr/>
      </dsp:nvSpPr>
      <dsp:spPr>
        <a:xfrm>
          <a:off x="1804508" y="1018812"/>
          <a:ext cx="383750" cy="91440"/>
        </a:xfrm>
        <a:custGeom>
          <a:avLst/>
          <a:gdLst/>
          <a:ahLst/>
          <a:cxnLst/>
          <a:rect l="0" t="0" r="0" b="0"/>
          <a:pathLst>
            <a:path>
              <a:moveTo>
                <a:pt x="0" y="45720"/>
              </a:moveTo>
              <a:lnTo>
                <a:pt x="38375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6024" y="1062460"/>
        <a:ext cx="20717" cy="4143"/>
      </dsp:txXfrm>
    </dsp:sp>
    <dsp:sp modelId="{FC794EB9-E2BC-40BF-B794-C1AD5344D4B5}">
      <dsp:nvSpPr>
        <dsp:cNvPr id="0" name=""/>
        <dsp:cNvSpPr/>
      </dsp:nvSpPr>
      <dsp:spPr>
        <a:xfrm>
          <a:off x="4785" y="524075"/>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785" y="524075"/>
        <a:ext cx="1801522" cy="1080913"/>
      </dsp:txXfrm>
    </dsp:sp>
    <dsp:sp modelId="{CFBAD9D3-A296-4C36-834B-74E6CF22880B}">
      <dsp:nvSpPr>
        <dsp:cNvPr id="0" name=""/>
        <dsp:cNvSpPr/>
      </dsp:nvSpPr>
      <dsp:spPr>
        <a:xfrm>
          <a:off x="4020380" y="1018812"/>
          <a:ext cx="383750" cy="91440"/>
        </a:xfrm>
        <a:custGeom>
          <a:avLst/>
          <a:gdLst/>
          <a:ahLst/>
          <a:cxnLst/>
          <a:rect l="0" t="0" r="0" b="0"/>
          <a:pathLst>
            <a:path>
              <a:moveTo>
                <a:pt x="0" y="45720"/>
              </a:moveTo>
              <a:lnTo>
                <a:pt x="38375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1897" y="1062460"/>
        <a:ext cx="20717" cy="4143"/>
      </dsp:txXfrm>
    </dsp:sp>
    <dsp:sp modelId="{1A633C13-4BAC-4B96-8C97-047BDBC8A38B}">
      <dsp:nvSpPr>
        <dsp:cNvPr id="0" name=""/>
        <dsp:cNvSpPr/>
      </dsp:nvSpPr>
      <dsp:spPr>
        <a:xfrm>
          <a:off x="2220658" y="524075"/>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Offer Letter</a:t>
          </a:r>
        </a:p>
      </dsp:txBody>
      <dsp:txXfrm>
        <a:off x="2220658" y="524075"/>
        <a:ext cx="1801522" cy="1080913"/>
      </dsp:txXfrm>
    </dsp:sp>
    <dsp:sp modelId="{0F3406D3-36B9-43A3-BF97-DBC7EE932E5E}">
      <dsp:nvSpPr>
        <dsp:cNvPr id="0" name=""/>
        <dsp:cNvSpPr/>
      </dsp:nvSpPr>
      <dsp:spPr>
        <a:xfrm>
          <a:off x="905546" y="1603189"/>
          <a:ext cx="4431745" cy="383750"/>
        </a:xfrm>
        <a:custGeom>
          <a:avLst/>
          <a:gdLst/>
          <a:ahLst/>
          <a:cxnLst/>
          <a:rect l="0" t="0" r="0" b="0"/>
          <a:pathLst>
            <a:path>
              <a:moveTo>
                <a:pt x="4431745" y="0"/>
              </a:moveTo>
              <a:lnTo>
                <a:pt x="4431745" y="208975"/>
              </a:lnTo>
              <a:lnTo>
                <a:pt x="0" y="208975"/>
              </a:lnTo>
              <a:lnTo>
                <a:pt x="0" y="38375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142" y="1792992"/>
        <a:ext cx="222553" cy="4143"/>
      </dsp:txXfrm>
    </dsp:sp>
    <dsp:sp modelId="{3EA72483-F92B-464D-BA0C-70245CA96CA2}">
      <dsp:nvSpPr>
        <dsp:cNvPr id="0" name=""/>
        <dsp:cNvSpPr/>
      </dsp:nvSpPr>
      <dsp:spPr>
        <a:xfrm>
          <a:off x="4436530" y="524075"/>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About the Project</a:t>
          </a:r>
        </a:p>
      </dsp:txBody>
      <dsp:txXfrm>
        <a:off x="4436530" y="524075"/>
        <a:ext cx="1801522" cy="1080913"/>
      </dsp:txXfrm>
    </dsp:sp>
    <dsp:sp modelId="{30123CB1-FE7D-4848-A203-B936CEEC6556}">
      <dsp:nvSpPr>
        <dsp:cNvPr id="0" name=""/>
        <dsp:cNvSpPr/>
      </dsp:nvSpPr>
      <dsp:spPr>
        <a:xfrm>
          <a:off x="1804508" y="2514076"/>
          <a:ext cx="383750" cy="91440"/>
        </a:xfrm>
        <a:custGeom>
          <a:avLst/>
          <a:gdLst/>
          <a:ahLst/>
          <a:cxnLst/>
          <a:rect l="0" t="0" r="0" b="0"/>
          <a:pathLst>
            <a:path>
              <a:moveTo>
                <a:pt x="0" y="45720"/>
              </a:moveTo>
              <a:lnTo>
                <a:pt x="38375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6024" y="2557724"/>
        <a:ext cx="20717" cy="4143"/>
      </dsp:txXfrm>
    </dsp:sp>
    <dsp:sp modelId="{8D730649-FDBD-41CF-9BA3-778086208198}">
      <dsp:nvSpPr>
        <dsp:cNvPr id="0" name=""/>
        <dsp:cNvSpPr/>
      </dsp:nvSpPr>
      <dsp:spPr>
        <a:xfrm>
          <a:off x="4785" y="2019339"/>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Data set </a:t>
          </a:r>
        </a:p>
      </dsp:txBody>
      <dsp:txXfrm>
        <a:off x="4785" y="2019339"/>
        <a:ext cx="1801522" cy="1080913"/>
      </dsp:txXfrm>
    </dsp:sp>
    <dsp:sp modelId="{18FB6F56-583C-44E6-9138-7731C85B3801}">
      <dsp:nvSpPr>
        <dsp:cNvPr id="0" name=""/>
        <dsp:cNvSpPr/>
      </dsp:nvSpPr>
      <dsp:spPr>
        <a:xfrm>
          <a:off x="4020380" y="2514076"/>
          <a:ext cx="383750" cy="91440"/>
        </a:xfrm>
        <a:custGeom>
          <a:avLst/>
          <a:gdLst/>
          <a:ahLst/>
          <a:cxnLst/>
          <a:rect l="0" t="0" r="0" b="0"/>
          <a:pathLst>
            <a:path>
              <a:moveTo>
                <a:pt x="0" y="45720"/>
              </a:moveTo>
              <a:lnTo>
                <a:pt x="38375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1897" y="2557724"/>
        <a:ext cx="20717" cy="4143"/>
      </dsp:txXfrm>
    </dsp:sp>
    <dsp:sp modelId="{824C76BC-AF5F-41F0-9D7D-9384DB3C47DD}">
      <dsp:nvSpPr>
        <dsp:cNvPr id="0" name=""/>
        <dsp:cNvSpPr/>
      </dsp:nvSpPr>
      <dsp:spPr>
        <a:xfrm>
          <a:off x="2220658" y="2019339"/>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Software tools</a:t>
          </a:r>
        </a:p>
      </dsp:txBody>
      <dsp:txXfrm>
        <a:off x="2220658" y="2019339"/>
        <a:ext cx="1801522" cy="1080913"/>
      </dsp:txXfrm>
    </dsp:sp>
    <dsp:sp modelId="{D4194360-75BF-4B52-AF3D-C56C150D47DA}">
      <dsp:nvSpPr>
        <dsp:cNvPr id="0" name=""/>
        <dsp:cNvSpPr/>
      </dsp:nvSpPr>
      <dsp:spPr>
        <a:xfrm>
          <a:off x="905546" y="3098452"/>
          <a:ext cx="4431745" cy="383750"/>
        </a:xfrm>
        <a:custGeom>
          <a:avLst/>
          <a:gdLst/>
          <a:ahLst/>
          <a:cxnLst/>
          <a:rect l="0" t="0" r="0" b="0"/>
          <a:pathLst>
            <a:path>
              <a:moveTo>
                <a:pt x="4431745" y="0"/>
              </a:moveTo>
              <a:lnTo>
                <a:pt x="4431745" y="208975"/>
              </a:lnTo>
              <a:lnTo>
                <a:pt x="0" y="208975"/>
              </a:lnTo>
              <a:lnTo>
                <a:pt x="0" y="38375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142" y="3288256"/>
        <a:ext cx="222553" cy="4143"/>
      </dsp:txXfrm>
    </dsp:sp>
    <dsp:sp modelId="{A02519C9-E765-4D43-90CD-7BD7D181F61F}">
      <dsp:nvSpPr>
        <dsp:cNvPr id="0" name=""/>
        <dsp:cNvSpPr/>
      </dsp:nvSpPr>
      <dsp:spPr>
        <a:xfrm>
          <a:off x="4436530" y="2019339"/>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Visualization</a:t>
          </a:r>
        </a:p>
      </dsp:txBody>
      <dsp:txXfrm>
        <a:off x="4436530" y="2019339"/>
        <a:ext cx="1801522" cy="1080913"/>
      </dsp:txXfrm>
    </dsp:sp>
    <dsp:sp modelId="{66C42658-4274-4A6D-A527-BD15A122422C}">
      <dsp:nvSpPr>
        <dsp:cNvPr id="0" name=""/>
        <dsp:cNvSpPr/>
      </dsp:nvSpPr>
      <dsp:spPr>
        <a:xfrm>
          <a:off x="4785" y="3514602"/>
          <a:ext cx="1801522" cy="10809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276" tIns="92661" rIns="88276" bIns="92661" numCol="1" spcCol="1270" anchor="ctr" anchorCtr="0">
          <a:noAutofit/>
        </a:bodyPr>
        <a:lstStyle/>
        <a:p>
          <a:pPr marL="0" lvl="0" indent="0" algn="ctr" defTabSz="1022350">
            <a:lnSpc>
              <a:spcPct val="90000"/>
            </a:lnSpc>
            <a:spcBef>
              <a:spcPct val="0"/>
            </a:spcBef>
            <a:spcAft>
              <a:spcPct val="35000"/>
            </a:spcAft>
            <a:buNone/>
          </a:pPr>
          <a:r>
            <a:rPr lang="en-US" sz="2300" kern="1200"/>
            <a:t>Insights</a:t>
          </a:r>
        </a:p>
      </dsp:txBody>
      <dsp:txXfrm>
        <a:off x="4785" y="3514602"/>
        <a:ext cx="1801522" cy="1080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67E72-2527-45CD-8EBF-0E22FEC9A467}">
      <dsp:nvSpPr>
        <dsp:cNvPr id="0" name=""/>
        <dsp:cNvSpPr/>
      </dsp:nvSpPr>
      <dsp:spPr>
        <a:xfrm>
          <a:off x="1211278" y="786000"/>
          <a:ext cx="1300029" cy="1300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D720F-5419-432F-949E-2D3861BE2CBA}">
      <dsp:nvSpPr>
        <dsp:cNvPr id="0" name=""/>
        <dsp:cNvSpPr/>
      </dsp:nvSpPr>
      <dsp:spPr>
        <a:xfrm>
          <a:off x="416816" y="2442556"/>
          <a:ext cx="28889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Python</a:t>
          </a:r>
        </a:p>
      </dsp:txBody>
      <dsp:txXfrm>
        <a:off x="416816" y="2442556"/>
        <a:ext cx="2888953" cy="720000"/>
      </dsp:txXfrm>
    </dsp:sp>
    <dsp:sp modelId="{14C6148A-F3D8-4B13-9BE5-EC3CA95F693D}">
      <dsp:nvSpPr>
        <dsp:cNvPr id="0" name=""/>
        <dsp:cNvSpPr/>
      </dsp:nvSpPr>
      <dsp:spPr>
        <a:xfrm>
          <a:off x="4605798" y="786000"/>
          <a:ext cx="1300029" cy="1300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E03820-92EA-4CFF-8C3B-9B17A4DBD550}">
      <dsp:nvSpPr>
        <dsp:cNvPr id="0" name=""/>
        <dsp:cNvSpPr/>
      </dsp:nvSpPr>
      <dsp:spPr>
        <a:xfrm>
          <a:off x="3811336" y="2442556"/>
          <a:ext cx="28889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Excel </a:t>
          </a:r>
        </a:p>
      </dsp:txBody>
      <dsp:txXfrm>
        <a:off x="3811336" y="2442556"/>
        <a:ext cx="2888953" cy="720000"/>
      </dsp:txXfrm>
    </dsp:sp>
    <dsp:sp modelId="{9C1CD2D0-78D6-45F0-BF98-F7F4A4AA284B}">
      <dsp:nvSpPr>
        <dsp:cNvPr id="0" name=""/>
        <dsp:cNvSpPr/>
      </dsp:nvSpPr>
      <dsp:spPr>
        <a:xfrm>
          <a:off x="8000319" y="786000"/>
          <a:ext cx="1300029" cy="1300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FDE87F-D166-418B-A77F-F5067A68162A}">
      <dsp:nvSpPr>
        <dsp:cNvPr id="0" name=""/>
        <dsp:cNvSpPr/>
      </dsp:nvSpPr>
      <dsp:spPr>
        <a:xfrm>
          <a:off x="7205857" y="2442556"/>
          <a:ext cx="28889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Power bi  </a:t>
          </a:r>
        </a:p>
      </dsp:txBody>
      <dsp:txXfrm>
        <a:off x="7205857" y="2442556"/>
        <a:ext cx="2888953"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85704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8138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2800" dirty="0"/>
              <a:t>PROJECT REVIEW </a:t>
            </a:r>
            <a:br>
              <a:rPr lang="en-IN" sz="1800" b="0" i="0" u="none" strike="noStrike" baseline="0" dirty="0">
                <a:latin typeface="IBM Plex Sans" panose="020B0503050203000203" pitchFamily="34" charset="0"/>
              </a:rPr>
            </a:br>
            <a:br>
              <a:rPr lang="en-IN" sz="1800" b="0" i="0" u="none" strike="noStrike" baseline="0" dirty="0">
                <a:latin typeface="IBM Plex Sans" panose="020B0503050203000203" pitchFamily="34" charset="0"/>
              </a:rPr>
            </a:br>
            <a:r>
              <a:rPr lang="en-IN" sz="3200" i="0" u="none" strike="noStrike" baseline="0" dirty="0"/>
              <a:t>Heart Disease Diagnostic Analysis</a:t>
            </a:r>
            <a:br>
              <a:rPr lang="en-IN" sz="3200" i="0" u="none" strike="noStrike" baseline="0" dirty="0"/>
            </a:br>
            <a:br>
              <a:rPr lang="en-IN" sz="3200" i="0" u="none" strike="noStrike" baseline="0" dirty="0"/>
            </a:br>
            <a:r>
              <a:rPr lang="en-IN" sz="1800" i="0" u="none" strike="noStrike" baseline="0" dirty="0"/>
              <a:t>BY-ILEEN XAXA </a:t>
            </a:r>
            <a:endParaRPr lang="en-US" sz="32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399" y="587170"/>
            <a:ext cx="10511627" cy="683036"/>
          </a:xfrm>
        </p:spPr>
        <p:txBody>
          <a:bodyPr anchor="b">
            <a:normAutofit/>
          </a:bodyPr>
          <a:lstStyle/>
          <a:p>
            <a:r>
              <a:rPr lang="en-US" dirty="0"/>
              <a:t>Dashboard -3</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pic>
        <p:nvPicPr>
          <p:cNvPr id="6" name="Picture 5">
            <a:extLst>
              <a:ext uri="{FF2B5EF4-FFF2-40B4-BE49-F238E27FC236}">
                <a16:creationId xmlns:a16="http://schemas.microsoft.com/office/drawing/2014/main" id="{74F3B9AB-B58E-F7F9-F8DA-ABB562B68312}"/>
              </a:ext>
            </a:extLst>
          </p:cNvPr>
          <p:cNvPicPr>
            <a:picLocks noChangeAspect="1"/>
          </p:cNvPicPr>
          <p:nvPr/>
        </p:nvPicPr>
        <p:blipFill>
          <a:blip r:embed="rId3"/>
          <a:stretch>
            <a:fillRect/>
          </a:stretch>
        </p:blipFill>
        <p:spPr>
          <a:xfrm>
            <a:off x="1530066" y="1378361"/>
            <a:ext cx="9280292" cy="5247119"/>
          </a:xfrm>
          <a:prstGeom prst="rect">
            <a:avLst/>
          </a:prstGeom>
        </p:spPr>
      </p:pic>
    </p:spTree>
    <p:extLst>
      <p:ext uri="{BB962C8B-B14F-4D97-AF65-F5344CB8AC3E}">
        <p14:creationId xmlns:p14="http://schemas.microsoft.com/office/powerpoint/2010/main" val="12703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B356-D0BA-AB0B-47E8-2EB94D572C69}"/>
              </a:ext>
            </a:extLst>
          </p:cNvPr>
          <p:cNvSpPr>
            <a:spLocks noGrp="1"/>
          </p:cNvSpPr>
          <p:nvPr>
            <p:ph type="title"/>
          </p:nvPr>
        </p:nvSpPr>
        <p:spPr>
          <a:xfrm>
            <a:off x="3057442" y="339364"/>
            <a:ext cx="7965461" cy="614210"/>
          </a:xfrm>
        </p:spPr>
        <p:txBody>
          <a:bodyPr anchor="b">
            <a:normAutofit/>
          </a:bodyPr>
          <a:lstStyle/>
          <a:p>
            <a:r>
              <a:rPr lang="en-US" dirty="0"/>
              <a:t>Insights </a:t>
            </a:r>
            <a:endParaRPr lang="en-IN" dirty="0"/>
          </a:p>
        </p:txBody>
      </p:sp>
      <p:sp>
        <p:nvSpPr>
          <p:cNvPr id="9" name="Content Placeholder 2">
            <a:extLst>
              <a:ext uri="{FF2B5EF4-FFF2-40B4-BE49-F238E27FC236}">
                <a16:creationId xmlns:a16="http://schemas.microsoft.com/office/drawing/2014/main" id="{0602F276-2312-F641-CAA3-B9EE93E75C53}"/>
              </a:ext>
            </a:extLst>
          </p:cNvPr>
          <p:cNvSpPr>
            <a:spLocks noGrp="1"/>
          </p:cNvSpPr>
          <p:nvPr>
            <p:ph sz="half" idx="2"/>
          </p:nvPr>
        </p:nvSpPr>
        <p:spPr>
          <a:xfrm>
            <a:off x="3057442" y="1278194"/>
            <a:ext cx="8368583" cy="4522533"/>
          </a:xfrm>
        </p:spPr>
        <p:txBody>
          <a:bodyPr/>
          <a:lstStyle/>
          <a:p>
            <a:r>
              <a:rPr lang="en-US" dirty="0"/>
              <a:t>In this dataset the count of </a:t>
            </a:r>
            <a:r>
              <a:rPr lang="en-US" b="1" dirty="0"/>
              <a:t>presence</a:t>
            </a:r>
            <a:r>
              <a:rPr lang="en-US" dirty="0"/>
              <a:t> of Heart Diseases is 526 which is more than </a:t>
            </a:r>
            <a:r>
              <a:rPr lang="en-US" b="1" dirty="0"/>
              <a:t>absence</a:t>
            </a:r>
            <a:r>
              <a:rPr lang="en-US" dirty="0"/>
              <a:t> of Heart Disease 499.</a:t>
            </a:r>
          </a:p>
          <a:p>
            <a:r>
              <a:rPr lang="en-US" dirty="0"/>
              <a:t>Male of all age range has the higher count of heart disease 713 than female .</a:t>
            </a:r>
          </a:p>
          <a:p>
            <a:r>
              <a:rPr lang="en-US" dirty="0"/>
              <a:t>Male has higher number of cholesterol than Female.</a:t>
            </a:r>
          </a:p>
          <a:p>
            <a:r>
              <a:rPr lang="en-US" dirty="0"/>
              <a:t>Elder Age People are most affected by Heart Disease AND Middle Age People are mostly FREE from any kind of Heart Disease</a:t>
            </a:r>
          </a:p>
          <a:p>
            <a:r>
              <a:rPr lang="en-US" dirty="0"/>
              <a:t>We can see that Males are more prone to Heart Disease.</a:t>
            </a:r>
          </a:p>
          <a:p>
            <a:r>
              <a:rPr lang="en-US" dirty="0"/>
              <a:t>Blood Pressure Rate is almost equal in Males and Females.</a:t>
            </a:r>
          </a:p>
          <a:p>
            <a:r>
              <a:rPr lang="en-US" dirty="0"/>
              <a:t>females have little bit of higher cholesterol than males.</a:t>
            </a:r>
          </a:p>
          <a:p>
            <a:r>
              <a:rPr lang="en-US" dirty="0"/>
              <a:t>Higher </a:t>
            </a:r>
            <a:r>
              <a:rPr lang="en-US" dirty="0" err="1"/>
              <a:t>Cholestrol</a:t>
            </a:r>
            <a:r>
              <a:rPr lang="en-US" dirty="0"/>
              <a:t> Level results Chances Of Heart Disease.</a:t>
            </a:r>
          </a:p>
          <a:p>
            <a:r>
              <a:rPr lang="en-US" dirty="0"/>
              <a:t> Higher Blood Pressure Level results Chances Of Heart Disease</a:t>
            </a:r>
          </a:p>
          <a:p>
            <a:r>
              <a:rPr lang="en-US" dirty="0" err="1"/>
              <a:t>Cholestrol</a:t>
            </a:r>
            <a:r>
              <a:rPr lang="en-US" dirty="0"/>
              <a:t> Increasing in the age group of 50-60</a:t>
            </a:r>
          </a:p>
        </p:txBody>
      </p:sp>
      <p:sp>
        <p:nvSpPr>
          <p:cNvPr id="4" name="Slide Number Placeholder 3">
            <a:extLst>
              <a:ext uri="{FF2B5EF4-FFF2-40B4-BE49-F238E27FC236}">
                <a16:creationId xmlns:a16="http://schemas.microsoft.com/office/drawing/2014/main" id="{A8DBCDCB-FC8E-AE87-B7C8-B863555F3838}"/>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103077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58952" y="758952"/>
            <a:ext cx="3932237" cy="1524662"/>
          </a:xfrm>
        </p:spPr>
        <p:txBody>
          <a:bodyPr anchor="b">
            <a:normAutofit/>
          </a:bodyPr>
          <a:lstStyle/>
          <a:p>
            <a:r>
              <a:rPr lang="en-US" dirty="0"/>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2</a:t>
            </a:fld>
            <a:endParaRPr lang="en-US" sz="1100"/>
          </a:p>
        </p:txBody>
      </p:sp>
      <p:sp>
        <p:nvSpPr>
          <p:cNvPr id="10" name="Text Placeholder 3">
            <a:extLst>
              <a:ext uri="{FF2B5EF4-FFF2-40B4-BE49-F238E27FC236}">
                <a16:creationId xmlns:a16="http://schemas.microsoft.com/office/drawing/2014/main" id="{6CEB487B-014A-EF8D-D5EA-F8EB8B9E5320}"/>
              </a:ext>
            </a:extLst>
          </p:cNvPr>
          <p:cNvSpPr>
            <a:spLocks noGrp="1"/>
          </p:cNvSpPr>
          <p:nvPr>
            <p:ph type="body" sz="half" idx="2"/>
          </p:nvPr>
        </p:nvSpPr>
        <p:spPr>
          <a:xfrm>
            <a:off x="758952" y="2286000"/>
            <a:ext cx="3932237" cy="3567086"/>
          </a:xfrm>
        </p:spPr>
        <p:txBody>
          <a:bodyPr/>
          <a:lstStyle/>
          <a:p>
            <a:endParaRPr lang="en-US"/>
          </a:p>
        </p:txBody>
      </p:sp>
      <p:graphicFrame>
        <p:nvGraphicFramePr>
          <p:cNvPr id="6" name="Content Placeholder 2">
            <a:extLst>
              <a:ext uri="{FF2B5EF4-FFF2-40B4-BE49-F238E27FC236}">
                <a16:creationId xmlns:a16="http://schemas.microsoft.com/office/drawing/2014/main" id="{B411742C-5376-4110-2E90-006DA12A0791}"/>
              </a:ext>
            </a:extLst>
          </p:cNvPr>
          <p:cNvGraphicFramePr>
            <a:graphicFrameLocks noGrp="1"/>
          </p:cNvGraphicFramePr>
          <p:nvPr>
            <p:ph idx="1"/>
            <p:extLst>
              <p:ext uri="{D42A27DB-BD31-4B8C-83A1-F6EECF244321}">
                <p14:modId xmlns:p14="http://schemas.microsoft.com/office/powerpoint/2010/main" val="2894344101"/>
              </p:ext>
            </p:extLst>
          </p:nvPr>
        </p:nvGraphicFramePr>
        <p:xfrm>
          <a:off x="5183187" y="741459"/>
          <a:ext cx="6242839" cy="511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Role: DATA ANALYST </a:t>
            </a:r>
          </a:p>
          <a:p>
            <a:r>
              <a:rPr lang="en-US" dirty="0"/>
              <a:t>At: Unified Mentor </a:t>
            </a:r>
          </a:p>
          <a:p>
            <a:r>
              <a:rPr lang="en-US" dirty="0"/>
              <a:t>Duration : 3 months (15-03-24 to 15-0624)</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14400" y="1057275"/>
            <a:ext cx="5259554" cy="2495028"/>
          </a:xfrm>
        </p:spPr>
        <p:txBody>
          <a:bodyPr anchor="b">
            <a:normAutofit/>
          </a:bodyPr>
          <a:lstStyle/>
          <a:p>
            <a:r>
              <a:rPr lang="en-US"/>
              <a:t>OFFER LETTER</a:t>
            </a:r>
          </a:p>
        </p:txBody>
      </p:sp>
      <p:sp>
        <p:nvSpPr>
          <p:cNvPr id="17" name="Content Placeholder 2">
            <a:extLst>
              <a:ext uri="{FF2B5EF4-FFF2-40B4-BE49-F238E27FC236}">
                <a16:creationId xmlns:a16="http://schemas.microsoft.com/office/drawing/2014/main" id="{364D2A00-31A2-ED1F-9D8C-6D7039D3F489}"/>
              </a:ext>
            </a:extLst>
          </p:cNvPr>
          <p:cNvSpPr>
            <a:spLocks noGrp="1"/>
          </p:cNvSpPr>
          <p:nvPr>
            <p:ph idx="1"/>
          </p:nvPr>
        </p:nvSpPr>
        <p:spPr>
          <a:xfrm>
            <a:off x="914400" y="3808750"/>
            <a:ext cx="5259554" cy="2233233"/>
          </a:xfrm>
        </p:spPr>
        <p:txBody>
          <a:bodyPr/>
          <a:lstStyle/>
          <a:p>
            <a:endParaRPr lang="en-US"/>
          </a:p>
        </p:txBody>
      </p:sp>
      <p:pic>
        <p:nvPicPr>
          <p:cNvPr id="5" name="Picture Placeholder 4">
            <a:extLst>
              <a:ext uri="{FF2B5EF4-FFF2-40B4-BE49-F238E27FC236}">
                <a16:creationId xmlns:a16="http://schemas.microsoft.com/office/drawing/2014/main" id="{EA7E8657-1B8F-422A-1BB4-7B934B6B5834}"/>
              </a:ext>
            </a:extLst>
          </p:cNvPr>
          <p:cNvPicPr>
            <a:picLocks noGrp="1" noChangeAspect="1"/>
          </p:cNvPicPr>
          <p:nvPr>
            <p:ph type="pic" sz="quarter" idx="11"/>
          </p:nvPr>
        </p:nvPicPr>
        <p:blipFill>
          <a:blip r:embed="rId3"/>
          <a:stretch/>
        </p:blipFill>
        <p:spPr>
          <a:xfrm>
            <a:off x="6794762" y="996601"/>
            <a:ext cx="4344695" cy="5111404"/>
          </a:xfrm>
          <a:prstGeom prst="rect">
            <a:avLst/>
          </a:prstGeom>
          <a:noFill/>
        </p:spPr>
      </p:pic>
      <p:sp>
        <p:nvSpPr>
          <p:cNvPr id="10" name="Slide Number Placeholder 2" hidden="1">
            <a:extLst>
              <a:ext uri="{FF2B5EF4-FFF2-40B4-BE49-F238E27FC236}">
                <a16:creationId xmlns:a16="http://schemas.microsoft.com/office/drawing/2014/main" id="{CA0CF6CA-B985-9DD5-A749-BA64D99ADDA6}"/>
              </a:ext>
            </a:extLst>
          </p:cNvPr>
          <p:cNvSpPr>
            <a:spLocks noGrp="1"/>
          </p:cNvSpPr>
          <p:nvPr>
            <p:ph type="sldNum" sz="quarter" idx="4294967295"/>
          </p:nvPr>
        </p:nvSpPr>
        <p:spPr>
          <a:xfrm>
            <a:off x="10438475" y="457199"/>
            <a:ext cx="987552" cy="244503"/>
          </a:xfrm>
        </p:spPr>
        <p:txBody>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550564" y="1057274"/>
            <a:ext cx="9875463" cy="999746"/>
          </a:xfrm>
        </p:spPr>
        <p:txBody>
          <a:bodyPr anchor="b">
            <a:normAutofit/>
          </a:bodyPr>
          <a:lstStyle/>
          <a:p>
            <a:r>
              <a:rPr lang="en-US" dirty="0"/>
              <a:t>ABOUT THE PROJECT </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sz="half" idx="2"/>
          </p:nvPr>
        </p:nvSpPr>
        <p:spPr>
          <a:xfrm>
            <a:off x="1550564" y="2303028"/>
            <a:ext cx="5829147" cy="3961593"/>
          </a:xfrm>
        </p:spPr>
        <p:txBody>
          <a:bodyPr>
            <a:normAutofit/>
          </a:bodyPr>
          <a:lstStyle/>
          <a:p>
            <a:pPr marL="342900" indent="-342900">
              <a:buFont typeface="Arial" panose="020B0604020202020204" pitchFamily="34" charset="0"/>
              <a:buChar char="•"/>
            </a:pPr>
            <a:r>
              <a:rPr lang="en-US"/>
              <a:t>Background:Heart disease remains a leading cause of mortality worldwide, significantly impacting the quality of life and healthcare systems. Early detection and accurate diagnosis are crucial in managing heart disease, reducing complications, and improving patient outcomes. Traditional diagnostic methods, while effective, can be time-consuming, costly, and often require invasive procedures. With advancements in data science and machine learning, there is a potential to develop more efficient, non-invasive diagnostic tools that can aid healthcare professionals in early and accurate detection of heart disease.</a:t>
            </a:r>
          </a:p>
        </p:txBody>
      </p:sp>
      <p:sp>
        <p:nvSpPr>
          <p:cNvPr id="6" name="Content Placeholder 5">
            <a:extLst>
              <a:ext uri="{FF2B5EF4-FFF2-40B4-BE49-F238E27FC236}">
                <a16:creationId xmlns:a16="http://schemas.microsoft.com/office/drawing/2014/main" id="{044C50C7-03FE-D1A5-ACF7-366ACB588F07}"/>
              </a:ext>
            </a:extLst>
          </p:cNvPr>
          <p:cNvSpPr>
            <a:spLocks noGrp="1"/>
          </p:cNvSpPr>
          <p:nvPr>
            <p:ph sz="half" idx="15"/>
          </p:nvPr>
        </p:nvSpPr>
        <p:spPr>
          <a:xfrm>
            <a:off x="7940842" y="2303028"/>
            <a:ext cx="3485184" cy="3961593"/>
          </a:xfrm>
        </p:spPr>
        <p:txBody>
          <a:bodyPr>
            <a:normAutofit/>
          </a:bodyPr>
          <a:lstStyle/>
          <a:p>
            <a:pPr marL="0" indent="0">
              <a:buNone/>
            </a:pPr>
            <a:r>
              <a:rPr lang="en-US" dirty="0"/>
              <a:t>Objectives: The primary objective of this project is to develop a predictive model that can accurately diagnose heart disease based on a set of clinical and demographic features. This model aims to leverage machine learning algorithms to analyze patient data and identify key indicators of heart disease, thereby providing a reliable diagnostic tool that can support clinical decision-making.</a:t>
            </a:r>
            <a:endParaRPr lang="en-IN"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10511627" cy="1012785"/>
          </a:xfrm>
        </p:spPr>
        <p:txBody>
          <a:bodyPr anchor="b">
            <a:normAutofit/>
          </a:bodyPr>
          <a:lstStyle/>
          <a:p>
            <a:r>
              <a:rPr lang="en-US" dirty="0"/>
              <a:t>Tools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aphicFrame>
        <p:nvGraphicFramePr>
          <p:cNvPr id="8" name="Content Placeholder 3">
            <a:extLst>
              <a:ext uri="{FF2B5EF4-FFF2-40B4-BE49-F238E27FC236}">
                <a16:creationId xmlns:a16="http://schemas.microsoft.com/office/drawing/2014/main" id="{1F787191-8438-5963-F208-156C5DF0913F}"/>
              </a:ext>
            </a:extLst>
          </p:cNvPr>
          <p:cNvGraphicFramePr>
            <a:graphicFrameLocks noGrp="1"/>
          </p:cNvGraphicFramePr>
          <p:nvPr>
            <p:ph sz="quarter" idx="4"/>
            <p:extLst>
              <p:ext uri="{D42A27DB-BD31-4B8C-83A1-F6EECF244321}">
                <p14:modId xmlns:p14="http://schemas.microsoft.com/office/powerpoint/2010/main" val="4291550669"/>
              </p:ext>
            </p:extLst>
          </p:nvPr>
        </p:nvGraphicFramePr>
        <p:xfrm>
          <a:off x="914400" y="2316067"/>
          <a:ext cx="10511627" cy="3948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734541" y="463882"/>
            <a:ext cx="6583680" cy="959106"/>
          </a:xfrm>
        </p:spPr>
        <p:txBody>
          <a:bodyPr anchor="b">
            <a:normAutofit fontScale="90000"/>
          </a:bodyPr>
          <a:lstStyle/>
          <a:p>
            <a:pPr algn="ctr"/>
            <a:r>
              <a:rPr lang="en-US" dirty="0"/>
              <a:t>Architecture diagram </a:t>
            </a:r>
          </a:p>
        </p:txBody>
      </p:sp>
      <p:pic>
        <p:nvPicPr>
          <p:cNvPr id="4" name="Content Placeholder 6" descr="A diagram of a company">
            <a:extLst>
              <a:ext uri="{FF2B5EF4-FFF2-40B4-BE49-F238E27FC236}">
                <a16:creationId xmlns:a16="http://schemas.microsoft.com/office/drawing/2014/main" id="{78190824-7822-6162-5FC5-054ED2A5BDF1}"/>
              </a:ext>
            </a:extLst>
          </p:cNvPr>
          <p:cNvPicPr>
            <a:picLocks noGrp="1" noChangeAspect="1"/>
          </p:cNvPicPr>
          <p:nvPr>
            <p:ph idx="1"/>
          </p:nvPr>
        </p:nvPicPr>
        <p:blipFill rotWithShape="1">
          <a:blip r:embed="rId3"/>
          <a:stretch/>
        </p:blipFill>
        <p:spPr>
          <a:xfrm>
            <a:off x="1768222" y="1618435"/>
            <a:ext cx="8516319" cy="4790430"/>
          </a:xfrm>
          <a:noFill/>
        </p:spPr>
      </p:pic>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399" y="715757"/>
            <a:ext cx="10511627" cy="683036"/>
          </a:xfrm>
        </p:spPr>
        <p:txBody>
          <a:bodyPr anchor="b">
            <a:normAutofit/>
          </a:bodyPr>
          <a:lstStyle/>
          <a:p>
            <a:r>
              <a:rPr lang="en-US" dirty="0"/>
              <a:t>Dashboard -1</a:t>
            </a:r>
          </a:p>
        </p:txBody>
      </p:sp>
      <p:pic>
        <p:nvPicPr>
          <p:cNvPr id="12" name="Picture 11">
            <a:extLst>
              <a:ext uri="{FF2B5EF4-FFF2-40B4-BE49-F238E27FC236}">
                <a16:creationId xmlns:a16="http://schemas.microsoft.com/office/drawing/2014/main" id="{5E0056FD-88AC-5BC7-2761-FF578890702D}"/>
              </a:ext>
            </a:extLst>
          </p:cNvPr>
          <p:cNvPicPr>
            <a:picLocks noChangeAspect="1"/>
          </p:cNvPicPr>
          <p:nvPr/>
        </p:nvPicPr>
        <p:blipFill>
          <a:blip r:embed="rId3"/>
          <a:stretch>
            <a:fillRect/>
          </a:stretch>
        </p:blipFill>
        <p:spPr>
          <a:xfrm>
            <a:off x="1714065" y="1526613"/>
            <a:ext cx="8574149" cy="4865831"/>
          </a:xfrm>
          <a:prstGeom prst="rect">
            <a:avLst/>
          </a:prstGeom>
          <a:noFill/>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399" y="587170"/>
            <a:ext cx="10511627" cy="683036"/>
          </a:xfrm>
        </p:spPr>
        <p:txBody>
          <a:bodyPr anchor="b">
            <a:normAutofit/>
          </a:bodyPr>
          <a:lstStyle/>
          <a:p>
            <a:r>
              <a:rPr lang="en-US" dirty="0"/>
              <a:t>Dashboard -2</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pic>
        <p:nvPicPr>
          <p:cNvPr id="5" name="Picture 4">
            <a:extLst>
              <a:ext uri="{FF2B5EF4-FFF2-40B4-BE49-F238E27FC236}">
                <a16:creationId xmlns:a16="http://schemas.microsoft.com/office/drawing/2014/main" id="{9BB3F505-4109-0DFC-EDFC-65255CA803FA}"/>
              </a:ext>
            </a:extLst>
          </p:cNvPr>
          <p:cNvPicPr>
            <a:picLocks noChangeAspect="1"/>
          </p:cNvPicPr>
          <p:nvPr/>
        </p:nvPicPr>
        <p:blipFill>
          <a:blip r:embed="rId3"/>
          <a:stretch>
            <a:fillRect/>
          </a:stretch>
        </p:blipFill>
        <p:spPr>
          <a:xfrm>
            <a:off x="1297858" y="1398793"/>
            <a:ext cx="9225745" cy="5255975"/>
          </a:xfrm>
          <a:prstGeom prst="rect">
            <a:avLst/>
          </a:prstGeom>
        </p:spPr>
      </p:pic>
    </p:spTree>
    <p:extLst>
      <p:ext uri="{BB962C8B-B14F-4D97-AF65-F5344CB8AC3E}">
        <p14:creationId xmlns:p14="http://schemas.microsoft.com/office/powerpoint/2010/main" val="339068598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{0EE524BA-EE4D-4923-9EBD-6493E75972F4}tf78438558_win32</Template>
  <TotalTime>41</TotalTime>
  <Words>365</Words>
  <Application>Microsoft Office PowerPoint</Application>
  <PresentationFormat>Widescreen</PresentationFormat>
  <Paragraphs>47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IBM Plex Sans</vt:lpstr>
      <vt:lpstr>Sabon Next LT</vt:lpstr>
      <vt:lpstr>Custom</vt:lpstr>
      <vt:lpstr>PROJECT REVIEW   Heart Disease Diagnostic Analysis  BY-ILEEN XAXA </vt:lpstr>
      <vt:lpstr>agenda</vt:lpstr>
      <vt:lpstr>INTRODUCTION</vt:lpstr>
      <vt:lpstr>OFFER LETTER</vt:lpstr>
      <vt:lpstr>ABOUT THE PROJECT </vt:lpstr>
      <vt:lpstr>Tools</vt:lpstr>
      <vt:lpstr>Architecture diagram </vt:lpstr>
      <vt:lpstr>Dashboard -1</vt:lpstr>
      <vt:lpstr>Dashboard -2</vt:lpstr>
      <vt:lpstr>Dashboard -3</vt:lpstr>
      <vt:lpstr>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ileen xaxa</dc:creator>
  <cp:lastModifiedBy>ileen xaxa</cp:lastModifiedBy>
  <cp:revision>1</cp:revision>
  <dcterms:created xsi:type="dcterms:W3CDTF">2024-06-03T23:13:03Z</dcterms:created>
  <dcterms:modified xsi:type="dcterms:W3CDTF">2024-06-03T23:54:55Z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