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2" r:id="rId5"/>
    <p:sldId id="297" r:id="rId6"/>
    <p:sldId id="276" r:id="rId7"/>
    <p:sldId id="277" r:id="rId8"/>
    <p:sldId id="295" r:id="rId9"/>
    <p:sldId id="288" r:id="rId10"/>
    <p:sldId id="298" r:id="rId11"/>
    <p:sldId id="299" r:id="rId12"/>
    <p:sldId id="300" r:id="rId13"/>
    <p:sldId id="301" r:id="rId14"/>
    <p:sldId id="302" r:id="rId15"/>
    <p:sldId id="304" r:id="rId16"/>
    <p:sldId id="303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2F6BC-AF80-46CA-AA7F-AC6848F1F7F7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3CB85CC-845A-4063-936A-3E9AA8B2797A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267F7091-C526-423E-8A96-AF7282A3F673}" type="parTrans" cxnId="{A0C64289-0015-42A5-B75C-20DFFF06DD4B}">
      <dgm:prSet/>
      <dgm:spPr/>
      <dgm:t>
        <a:bodyPr/>
        <a:lstStyle/>
        <a:p>
          <a:endParaRPr lang="en-US"/>
        </a:p>
      </dgm:t>
    </dgm:pt>
    <dgm:pt modelId="{1F1173E7-88BC-4183-81D0-326713310057}" type="sibTrans" cxnId="{A0C64289-0015-42A5-B75C-20DFFF06DD4B}">
      <dgm:prSet/>
      <dgm:spPr/>
      <dgm:t>
        <a:bodyPr/>
        <a:lstStyle/>
        <a:p>
          <a:endParaRPr lang="en-US"/>
        </a:p>
      </dgm:t>
    </dgm:pt>
    <dgm:pt modelId="{A324B46A-9A8D-4211-BD45-7D94E0D3B0CB}">
      <dgm:prSet/>
      <dgm:spPr/>
      <dgm:t>
        <a:bodyPr/>
        <a:lstStyle/>
        <a:p>
          <a:r>
            <a:rPr lang="en-US"/>
            <a:t>Offer Letter</a:t>
          </a:r>
        </a:p>
      </dgm:t>
    </dgm:pt>
    <dgm:pt modelId="{37250B55-DFE2-475E-8A6A-621BEE2C2C91}" type="parTrans" cxnId="{107A52F4-9949-4786-9364-5CB784569DA2}">
      <dgm:prSet/>
      <dgm:spPr/>
      <dgm:t>
        <a:bodyPr/>
        <a:lstStyle/>
        <a:p>
          <a:endParaRPr lang="en-US"/>
        </a:p>
      </dgm:t>
    </dgm:pt>
    <dgm:pt modelId="{51561B2A-B443-4CE2-9DCB-553BAC218F26}" type="sibTrans" cxnId="{107A52F4-9949-4786-9364-5CB784569DA2}">
      <dgm:prSet/>
      <dgm:spPr/>
      <dgm:t>
        <a:bodyPr/>
        <a:lstStyle/>
        <a:p>
          <a:endParaRPr lang="en-US"/>
        </a:p>
      </dgm:t>
    </dgm:pt>
    <dgm:pt modelId="{4509497D-B512-437C-9493-04D121F31AA0}">
      <dgm:prSet/>
      <dgm:spPr/>
      <dgm:t>
        <a:bodyPr/>
        <a:lstStyle/>
        <a:p>
          <a:r>
            <a:rPr lang="en-US"/>
            <a:t>About the Company</a:t>
          </a:r>
        </a:p>
      </dgm:t>
    </dgm:pt>
    <dgm:pt modelId="{B70D769E-62BC-4661-A9A5-4D60BDEB5D58}" type="parTrans" cxnId="{9E862D14-4F39-4599-AFC5-8057FEE65D0A}">
      <dgm:prSet/>
      <dgm:spPr/>
      <dgm:t>
        <a:bodyPr/>
        <a:lstStyle/>
        <a:p>
          <a:endParaRPr lang="en-US"/>
        </a:p>
      </dgm:t>
    </dgm:pt>
    <dgm:pt modelId="{BC5E2957-8BC6-4D00-B551-5A7701C0BCF8}" type="sibTrans" cxnId="{9E862D14-4F39-4599-AFC5-8057FEE65D0A}">
      <dgm:prSet/>
      <dgm:spPr/>
      <dgm:t>
        <a:bodyPr/>
        <a:lstStyle/>
        <a:p>
          <a:endParaRPr lang="en-US"/>
        </a:p>
      </dgm:t>
    </dgm:pt>
    <dgm:pt modelId="{AE446B6F-0702-4484-8BAE-3C9A9F3F58D6}">
      <dgm:prSet/>
      <dgm:spPr/>
      <dgm:t>
        <a:bodyPr/>
        <a:lstStyle/>
        <a:p>
          <a:r>
            <a:rPr lang="en-US"/>
            <a:t>About the Project</a:t>
          </a:r>
        </a:p>
      </dgm:t>
    </dgm:pt>
    <dgm:pt modelId="{3FC70B0A-5E8F-4161-AFC4-30FD496E9948}" type="parTrans" cxnId="{3B146379-1FD2-4E71-835E-06D7C7D460C9}">
      <dgm:prSet/>
      <dgm:spPr/>
      <dgm:t>
        <a:bodyPr/>
        <a:lstStyle/>
        <a:p>
          <a:endParaRPr lang="en-US"/>
        </a:p>
      </dgm:t>
    </dgm:pt>
    <dgm:pt modelId="{4FFBC81B-50D0-4DA3-AA48-EDDC802B7981}" type="sibTrans" cxnId="{3B146379-1FD2-4E71-835E-06D7C7D460C9}">
      <dgm:prSet/>
      <dgm:spPr/>
      <dgm:t>
        <a:bodyPr/>
        <a:lstStyle/>
        <a:p>
          <a:endParaRPr lang="en-US"/>
        </a:p>
      </dgm:t>
    </dgm:pt>
    <dgm:pt modelId="{25B471A6-A17C-4511-8042-D2C44D22C5E9}">
      <dgm:prSet/>
      <dgm:spPr/>
      <dgm:t>
        <a:bodyPr/>
        <a:lstStyle/>
        <a:p>
          <a:r>
            <a:rPr lang="en-US"/>
            <a:t>Data set </a:t>
          </a:r>
        </a:p>
      </dgm:t>
    </dgm:pt>
    <dgm:pt modelId="{28BE1A76-148A-4D3E-B81D-07B0D076E8BE}" type="parTrans" cxnId="{986B923C-16D7-4C7A-9858-C03B2FD769F6}">
      <dgm:prSet/>
      <dgm:spPr/>
      <dgm:t>
        <a:bodyPr/>
        <a:lstStyle/>
        <a:p>
          <a:endParaRPr lang="en-US"/>
        </a:p>
      </dgm:t>
    </dgm:pt>
    <dgm:pt modelId="{F63CCFA0-842E-4BA5-A118-26910C805B8E}" type="sibTrans" cxnId="{986B923C-16D7-4C7A-9858-C03B2FD769F6}">
      <dgm:prSet/>
      <dgm:spPr/>
      <dgm:t>
        <a:bodyPr/>
        <a:lstStyle/>
        <a:p>
          <a:endParaRPr lang="en-US"/>
        </a:p>
      </dgm:t>
    </dgm:pt>
    <dgm:pt modelId="{3A563ED2-B724-4D4F-8267-45DB54E80C14}">
      <dgm:prSet/>
      <dgm:spPr/>
      <dgm:t>
        <a:bodyPr/>
        <a:lstStyle/>
        <a:p>
          <a:r>
            <a:rPr lang="en-US"/>
            <a:t>Software tools</a:t>
          </a:r>
        </a:p>
      </dgm:t>
    </dgm:pt>
    <dgm:pt modelId="{958B5C43-021A-4BCF-9B3E-DE7C97193EA8}" type="parTrans" cxnId="{37313D37-F587-4059-92C1-ACFFF8E1F38B}">
      <dgm:prSet/>
      <dgm:spPr/>
      <dgm:t>
        <a:bodyPr/>
        <a:lstStyle/>
        <a:p>
          <a:endParaRPr lang="en-US"/>
        </a:p>
      </dgm:t>
    </dgm:pt>
    <dgm:pt modelId="{EB165173-5F75-4248-9F2D-BDC26BAA3668}" type="sibTrans" cxnId="{37313D37-F587-4059-92C1-ACFFF8E1F38B}">
      <dgm:prSet/>
      <dgm:spPr/>
      <dgm:t>
        <a:bodyPr/>
        <a:lstStyle/>
        <a:p>
          <a:endParaRPr lang="en-US"/>
        </a:p>
      </dgm:t>
    </dgm:pt>
    <dgm:pt modelId="{85776A43-0F8D-41A3-9E95-9A7A081F1146}">
      <dgm:prSet/>
      <dgm:spPr/>
      <dgm:t>
        <a:bodyPr/>
        <a:lstStyle/>
        <a:p>
          <a:r>
            <a:rPr lang="en-US" dirty="0"/>
            <a:t>Visualization  </a:t>
          </a:r>
        </a:p>
      </dgm:t>
    </dgm:pt>
    <dgm:pt modelId="{263ADF3D-AFF0-423B-9DAC-20659F12BF82}" type="parTrans" cxnId="{801EA903-A674-48E7-8040-CC68FA0E620B}">
      <dgm:prSet/>
      <dgm:spPr/>
      <dgm:t>
        <a:bodyPr/>
        <a:lstStyle/>
        <a:p>
          <a:endParaRPr lang="en-US"/>
        </a:p>
      </dgm:t>
    </dgm:pt>
    <dgm:pt modelId="{253595E4-F770-4E78-AEC8-E7ACB1A160D4}" type="sibTrans" cxnId="{801EA903-A674-48E7-8040-CC68FA0E620B}">
      <dgm:prSet/>
      <dgm:spPr/>
      <dgm:t>
        <a:bodyPr/>
        <a:lstStyle/>
        <a:p>
          <a:endParaRPr lang="en-US"/>
        </a:p>
      </dgm:t>
    </dgm:pt>
    <dgm:pt modelId="{2F0B9735-51D3-47E0-A7B0-4F6A22F19196}">
      <dgm:prSet/>
      <dgm:spPr/>
      <dgm:t>
        <a:bodyPr/>
        <a:lstStyle/>
        <a:p>
          <a:r>
            <a:rPr lang="en-US"/>
            <a:t>Conclusion</a:t>
          </a:r>
        </a:p>
      </dgm:t>
    </dgm:pt>
    <dgm:pt modelId="{23BDFB94-1D7B-46D5-A067-58DABADDD040}" type="parTrans" cxnId="{56F5A607-A74D-44D0-916B-CE4FBD9B043C}">
      <dgm:prSet/>
      <dgm:spPr/>
      <dgm:t>
        <a:bodyPr/>
        <a:lstStyle/>
        <a:p>
          <a:endParaRPr lang="en-US"/>
        </a:p>
      </dgm:t>
    </dgm:pt>
    <dgm:pt modelId="{3220E53C-F435-4693-A7F1-4B6FBEF3C914}" type="sibTrans" cxnId="{56F5A607-A74D-44D0-916B-CE4FBD9B043C}">
      <dgm:prSet/>
      <dgm:spPr/>
      <dgm:t>
        <a:bodyPr/>
        <a:lstStyle/>
        <a:p>
          <a:endParaRPr lang="en-US"/>
        </a:p>
      </dgm:t>
    </dgm:pt>
    <dgm:pt modelId="{20028669-4879-41C9-AA88-F038E55547E1}" type="pres">
      <dgm:prSet presAssocID="{AEF2F6BC-AF80-46CA-AA7F-AC6848F1F7F7}" presName="diagram" presStyleCnt="0">
        <dgm:presLayoutVars>
          <dgm:dir/>
          <dgm:resizeHandles val="exact"/>
        </dgm:presLayoutVars>
      </dgm:prSet>
      <dgm:spPr/>
    </dgm:pt>
    <dgm:pt modelId="{5BEE4202-DC24-4C3A-8861-82C58A2D5BC8}" type="pres">
      <dgm:prSet presAssocID="{63CB85CC-845A-4063-936A-3E9AA8B2797A}" presName="node" presStyleLbl="node1" presStyleIdx="0" presStyleCnt="8">
        <dgm:presLayoutVars>
          <dgm:bulletEnabled val="1"/>
        </dgm:presLayoutVars>
      </dgm:prSet>
      <dgm:spPr/>
    </dgm:pt>
    <dgm:pt modelId="{1B801275-A4AF-4421-A40E-94AB4E0FA464}" type="pres">
      <dgm:prSet presAssocID="{1F1173E7-88BC-4183-81D0-326713310057}" presName="sibTrans" presStyleCnt="0"/>
      <dgm:spPr/>
    </dgm:pt>
    <dgm:pt modelId="{956FE8EB-D86E-4395-9159-1AE85A7D679A}" type="pres">
      <dgm:prSet presAssocID="{A324B46A-9A8D-4211-BD45-7D94E0D3B0CB}" presName="node" presStyleLbl="node1" presStyleIdx="1" presStyleCnt="8">
        <dgm:presLayoutVars>
          <dgm:bulletEnabled val="1"/>
        </dgm:presLayoutVars>
      </dgm:prSet>
      <dgm:spPr/>
    </dgm:pt>
    <dgm:pt modelId="{289421DA-6B1C-4ACC-83BE-9780078EF157}" type="pres">
      <dgm:prSet presAssocID="{51561B2A-B443-4CE2-9DCB-553BAC218F26}" presName="sibTrans" presStyleCnt="0"/>
      <dgm:spPr/>
    </dgm:pt>
    <dgm:pt modelId="{F4983F47-83B3-446B-B46F-1B7DA7A77A8E}" type="pres">
      <dgm:prSet presAssocID="{4509497D-B512-437C-9493-04D121F31AA0}" presName="node" presStyleLbl="node1" presStyleIdx="2" presStyleCnt="8">
        <dgm:presLayoutVars>
          <dgm:bulletEnabled val="1"/>
        </dgm:presLayoutVars>
      </dgm:prSet>
      <dgm:spPr/>
    </dgm:pt>
    <dgm:pt modelId="{210A7566-E666-4079-99CA-604AC9BC7FB2}" type="pres">
      <dgm:prSet presAssocID="{BC5E2957-8BC6-4D00-B551-5A7701C0BCF8}" presName="sibTrans" presStyleCnt="0"/>
      <dgm:spPr/>
    </dgm:pt>
    <dgm:pt modelId="{0461F98E-40E4-4159-8942-984D9F1A3F0E}" type="pres">
      <dgm:prSet presAssocID="{AE446B6F-0702-4484-8BAE-3C9A9F3F58D6}" presName="node" presStyleLbl="node1" presStyleIdx="3" presStyleCnt="8">
        <dgm:presLayoutVars>
          <dgm:bulletEnabled val="1"/>
        </dgm:presLayoutVars>
      </dgm:prSet>
      <dgm:spPr/>
    </dgm:pt>
    <dgm:pt modelId="{4E22BA1A-DDE1-4DCF-BA19-60C653C7181B}" type="pres">
      <dgm:prSet presAssocID="{4FFBC81B-50D0-4DA3-AA48-EDDC802B7981}" presName="sibTrans" presStyleCnt="0"/>
      <dgm:spPr/>
    </dgm:pt>
    <dgm:pt modelId="{B4C4A93F-D6A5-46C3-B456-5EB8C018DADA}" type="pres">
      <dgm:prSet presAssocID="{25B471A6-A17C-4511-8042-D2C44D22C5E9}" presName="node" presStyleLbl="node1" presStyleIdx="4" presStyleCnt="8">
        <dgm:presLayoutVars>
          <dgm:bulletEnabled val="1"/>
        </dgm:presLayoutVars>
      </dgm:prSet>
      <dgm:spPr/>
    </dgm:pt>
    <dgm:pt modelId="{84A65D55-9896-45EF-8BAD-957B19CCF685}" type="pres">
      <dgm:prSet presAssocID="{F63CCFA0-842E-4BA5-A118-26910C805B8E}" presName="sibTrans" presStyleCnt="0"/>
      <dgm:spPr/>
    </dgm:pt>
    <dgm:pt modelId="{02622B91-8A8B-4DFF-BDE3-7C583E4EC629}" type="pres">
      <dgm:prSet presAssocID="{3A563ED2-B724-4D4F-8267-45DB54E80C14}" presName="node" presStyleLbl="node1" presStyleIdx="5" presStyleCnt="8">
        <dgm:presLayoutVars>
          <dgm:bulletEnabled val="1"/>
        </dgm:presLayoutVars>
      </dgm:prSet>
      <dgm:spPr/>
    </dgm:pt>
    <dgm:pt modelId="{AFAB9E37-0FBC-4547-9CAB-71FBB96FAF55}" type="pres">
      <dgm:prSet presAssocID="{EB165173-5F75-4248-9F2D-BDC26BAA3668}" presName="sibTrans" presStyleCnt="0"/>
      <dgm:spPr/>
    </dgm:pt>
    <dgm:pt modelId="{1C0DA194-6286-4C13-A0A6-B87FC68922B7}" type="pres">
      <dgm:prSet presAssocID="{85776A43-0F8D-41A3-9E95-9A7A081F1146}" presName="node" presStyleLbl="node1" presStyleIdx="6" presStyleCnt="8">
        <dgm:presLayoutVars>
          <dgm:bulletEnabled val="1"/>
        </dgm:presLayoutVars>
      </dgm:prSet>
      <dgm:spPr/>
    </dgm:pt>
    <dgm:pt modelId="{80ED6F97-D4EA-4767-A832-482B680AE0B7}" type="pres">
      <dgm:prSet presAssocID="{253595E4-F770-4E78-AEC8-E7ACB1A160D4}" presName="sibTrans" presStyleCnt="0"/>
      <dgm:spPr/>
    </dgm:pt>
    <dgm:pt modelId="{87D8769F-B468-4CD2-82C0-7D2CCF31A67B}" type="pres">
      <dgm:prSet presAssocID="{2F0B9735-51D3-47E0-A7B0-4F6A22F19196}" presName="node" presStyleLbl="node1" presStyleIdx="7" presStyleCnt="8">
        <dgm:presLayoutVars>
          <dgm:bulletEnabled val="1"/>
        </dgm:presLayoutVars>
      </dgm:prSet>
      <dgm:spPr/>
    </dgm:pt>
  </dgm:ptLst>
  <dgm:cxnLst>
    <dgm:cxn modelId="{801EA903-A674-48E7-8040-CC68FA0E620B}" srcId="{AEF2F6BC-AF80-46CA-AA7F-AC6848F1F7F7}" destId="{85776A43-0F8D-41A3-9E95-9A7A081F1146}" srcOrd="6" destOrd="0" parTransId="{263ADF3D-AFF0-423B-9DAC-20659F12BF82}" sibTransId="{253595E4-F770-4E78-AEC8-E7ACB1A160D4}"/>
    <dgm:cxn modelId="{56F5A607-A74D-44D0-916B-CE4FBD9B043C}" srcId="{AEF2F6BC-AF80-46CA-AA7F-AC6848F1F7F7}" destId="{2F0B9735-51D3-47E0-A7B0-4F6A22F19196}" srcOrd="7" destOrd="0" parTransId="{23BDFB94-1D7B-46D5-A067-58DABADDD040}" sibTransId="{3220E53C-F435-4693-A7F1-4B6FBEF3C914}"/>
    <dgm:cxn modelId="{9E862D14-4F39-4599-AFC5-8057FEE65D0A}" srcId="{AEF2F6BC-AF80-46CA-AA7F-AC6848F1F7F7}" destId="{4509497D-B512-437C-9493-04D121F31AA0}" srcOrd="2" destOrd="0" parTransId="{B70D769E-62BC-4661-A9A5-4D60BDEB5D58}" sibTransId="{BC5E2957-8BC6-4D00-B551-5A7701C0BCF8}"/>
    <dgm:cxn modelId="{CF5D9B14-9707-4CA8-9ACD-323100CB5C85}" type="presOf" srcId="{63CB85CC-845A-4063-936A-3E9AA8B2797A}" destId="{5BEE4202-DC24-4C3A-8861-82C58A2D5BC8}" srcOrd="0" destOrd="0" presId="urn:microsoft.com/office/officeart/2005/8/layout/default"/>
    <dgm:cxn modelId="{37313D37-F587-4059-92C1-ACFFF8E1F38B}" srcId="{AEF2F6BC-AF80-46CA-AA7F-AC6848F1F7F7}" destId="{3A563ED2-B724-4D4F-8267-45DB54E80C14}" srcOrd="5" destOrd="0" parTransId="{958B5C43-021A-4BCF-9B3E-DE7C97193EA8}" sibTransId="{EB165173-5F75-4248-9F2D-BDC26BAA3668}"/>
    <dgm:cxn modelId="{986B923C-16D7-4C7A-9858-C03B2FD769F6}" srcId="{AEF2F6BC-AF80-46CA-AA7F-AC6848F1F7F7}" destId="{25B471A6-A17C-4511-8042-D2C44D22C5E9}" srcOrd="4" destOrd="0" parTransId="{28BE1A76-148A-4D3E-B81D-07B0D076E8BE}" sibTransId="{F63CCFA0-842E-4BA5-A118-26910C805B8E}"/>
    <dgm:cxn modelId="{6E64D462-94A0-4176-83DB-118BA5E3EF5F}" type="presOf" srcId="{2F0B9735-51D3-47E0-A7B0-4F6A22F19196}" destId="{87D8769F-B468-4CD2-82C0-7D2CCF31A67B}" srcOrd="0" destOrd="0" presId="urn:microsoft.com/office/officeart/2005/8/layout/default"/>
    <dgm:cxn modelId="{58CFC144-C073-4181-BF6D-B74AC58F2575}" type="presOf" srcId="{3A563ED2-B724-4D4F-8267-45DB54E80C14}" destId="{02622B91-8A8B-4DFF-BDE3-7C583E4EC629}" srcOrd="0" destOrd="0" presId="urn:microsoft.com/office/officeart/2005/8/layout/default"/>
    <dgm:cxn modelId="{5788934E-9122-4E3A-A648-A1E5DA728DD2}" type="presOf" srcId="{AEF2F6BC-AF80-46CA-AA7F-AC6848F1F7F7}" destId="{20028669-4879-41C9-AA88-F038E55547E1}" srcOrd="0" destOrd="0" presId="urn:microsoft.com/office/officeart/2005/8/layout/default"/>
    <dgm:cxn modelId="{3B146379-1FD2-4E71-835E-06D7C7D460C9}" srcId="{AEF2F6BC-AF80-46CA-AA7F-AC6848F1F7F7}" destId="{AE446B6F-0702-4484-8BAE-3C9A9F3F58D6}" srcOrd="3" destOrd="0" parTransId="{3FC70B0A-5E8F-4161-AFC4-30FD496E9948}" sibTransId="{4FFBC81B-50D0-4DA3-AA48-EDDC802B7981}"/>
    <dgm:cxn modelId="{A0C64289-0015-42A5-B75C-20DFFF06DD4B}" srcId="{AEF2F6BC-AF80-46CA-AA7F-AC6848F1F7F7}" destId="{63CB85CC-845A-4063-936A-3E9AA8B2797A}" srcOrd="0" destOrd="0" parTransId="{267F7091-C526-423E-8A96-AF7282A3F673}" sibTransId="{1F1173E7-88BC-4183-81D0-326713310057}"/>
    <dgm:cxn modelId="{D5CB588C-45E0-475E-926E-4E710A1BE18F}" type="presOf" srcId="{AE446B6F-0702-4484-8BAE-3C9A9F3F58D6}" destId="{0461F98E-40E4-4159-8942-984D9F1A3F0E}" srcOrd="0" destOrd="0" presId="urn:microsoft.com/office/officeart/2005/8/layout/default"/>
    <dgm:cxn modelId="{3668DF94-427C-45D6-A504-B3F225990B0B}" type="presOf" srcId="{85776A43-0F8D-41A3-9E95-9A7A081F1146}" destId="{1C0DA194-6286-4C13-A0A6-B87FC68922B7}" srcOrd="0" destOrd="0" presId="urn:microsoft.com/office/officeart/2005/8/layout/default"/>
    <dgm:cxn modelId="{B7F385AA-DA45-41B1-8986-303AA808FF63}" type="presOf" srcId="{A324B46A-9A8D-4211-BD45-7D94E0D3B0CB}" destId="{956FE8EB-D86E-4395-9159-1AE85A7D679A}" srcOrd="0" destOrd="0" presId="urn:microsoft.com/office/officeart/2005/8/layout/default"/>
    <dgm:cxn modelId="{2C5DC1BC-A5E1-4A9A-AE92-68505BA85417}" type="presOf" srcId="{4509497D-B512-437C-9493-04D121F31AA0}" destId="{F4983F47-83B3-446B-B46F-1B7DA7A77A8E}" srcOrd="0" destOrd="0" presId="urn:microsoft.com/office/officeart/2005/8/layout/default"/>
    <dgm:cxn modelId="{654082CF-D5BB-4D0F-9A36-01DE84908092}" type="presOf" srcId="{25B471A6-A17C-4511-8042-D2C44D22C5E9}" destId="{B4C4A93F-D6A5-46C3-B456-5EB8C018DADA}" srcOrd="0" destOrd="0" presId="urn:microsoft.com/office/officeart/2005/8/layout/default"/>
    <dgm:cxn modelId="{107A52F4-9949-4786-9364-5CB784569DA2}" srcId="{AEF2F6BC-AF80-46CA-AA7F-AC6848F1F7F7}" destId="{A324B46A-9A8D-4211-BD45-7D94E0D3B0CB}" srcOrd="1" destOrd="0" parTransId="{37250B55-DFE2-475E-8A6A-621BEE2C2C91}" sibTransId="{51561B2A-B443-4CE2-9DCB-553BAC218F26}"/>
    <dgm:cxn modelId="{4E48BFB7-0C45-454C-AA00-2D26F2B3D1DE}" type="presParOf" srcId="{20028669-4879-41C9-AA88-F038E55547E1}" destId="{5BEE4202-DC24-4C3A-8861-82C58A2D5BC8}" srcOrd="0" destOrd="0" presId="urn:microsoft.com/office/officeart/2005/8/layout/default"/>
    <dgm:cxn modelId="{42E54E8D-24A0-4B8D-B332-D3C622E196A5}" type="presParOf" srcId="{20028669-4879-41C9-AA88-F038E55547E1}" destId="{1B801275-A4AF-4421-A40E-94AB4E0FA464}" srcOrd="1" destOrd="0" presId="urn:microsoft.com/office/officeart/2005/8/layout/default"/>
    <dgm:cxn modelId="{7CB62452-ADEC-4B9A-89F4-97EEC6146F5F}" type="presParOf" srcId="{20028669-4879-41C9-AA88-F038E55547E1}" destId="{956FE8EB-D86E-4395-9159-1AE85A7D679A}" srcOrd="2" destOrd="0" presId="urn:microsoft.com/office/officeart/2005/8/layout/default"/>
    <dgm:cxn modelId="{0BC9332F-5A69-4EF8-9271-1F74AA3B68AE}" type="presParOf" srcId="{20028669-4879-41C9-AA88-F038E55547E1}" destId="{289421DA-6B1C-4ACC-83BE-9780078EF157}" srcOrd="3" destOrd="0" presId="urn:microsoft.com/office/officeart/2005/8/layout/default"/>
    <dgm:cxn modelId="{CC56E07B-5FAF-4164-B759-A5F773ED0728}" type="presParOf" srcId="{20028669-4879-41C9-AA88-F038E55547E1}" destId="{F4983F47-83B3-446B-B46F-1B7DA7A77A8E}" srcOrd="4" destOrd="0" presId="urn:microsoft.com/office/officeart/2005/8/layout/default"/>
    <dgm:cxn modelId="{10A38EB7-6E64-4243-A517-FF343223805E}" type="presParOf" srcId="{20028669-4879-41C9-AA88-F038E55547E1}" destId="{210A7566-E666-4079-99CA-604AC9BC7FB2}" srcOrd="5" destOrd="0" presId="urn:microsoft.com/office/officeart/2005/8/layout/default"/>
    <dgm:cxn modelId="{5926B5BC-04A1-4D2E-BD8C-7EDEBD364891}" type="presParOf" srcId="{20028669-4879-41C9-AA88-F038E55547E1}" destId="{0461F98E-40E4-4159-8942-984D9F1A3F0E}" srcOrd="6" destOrd="0" presId="urn:microsoft.com/office/officeart/2005/8/layout/default"/>
    <dgm:cxn modelId="{C8AF0A28-D6F7-4093-B2BA-AFADC9F5957F}" type="presParOf" srcId="{20028669-4879-41C9-AA88-F038E55547E1}" destId="{4E22BA1A-DDE1-4DCF-BA19-60C653C7181B}" srcOrd="7" destOrd="0" presId="urn:microsoft.com/office/officeart/2005/8/layout/default"/>
    <dgm:cxn modelId="{FF2100DD-179F-498C-8AFF-B9603AF6418E}" type="presParOf" srcId="{20028669-4879-41C9-AA88-F038E55547E1}" destId="{B4C4A93F-D6A5-46C3-B456-5EB8C018DADA}" srcOrd="8" destOrd="0" presId="urn:microsoft.com/office/officeart/2005/8/layout/default"/>
    <dgm:cxn modelId="{087E1485-7FC0-4396-9AE0-96D5B9A72446}" type="presParOf" srcId="{20028669-4879-41C9-AA88-F038E55547E1}" destId="{84A65D55-9896-45EF-8BAD-957B19CCF685}" srcOrd="9" destOrd="0" presId="urn:microsoft.com/office/officeart/2005/8/layout/default"/>
    <dgm:cxn modelId="{73ADA454-C0CF-4E24-B718-EF91DB1E6A44}" type="presParOf" srcId="{20028669-4879-41C9-AA88-F038E55547E1}" destId="{02622B91-8A8B-4DFF-BDE3-7C583E4EC629}" srcOrd="10" destOrd="0" presId="urn:microsoft.com/office/officeart/2005/8/layout/default"/>
    <dgm:cxn modelId="{C1F6A59F-7A4A-4E06-AFED-5184AAB2A055}" type="presParOf" srcId="{20028669-4879-41C9-AA88-F038E55547E1}" destId="{AFAB9E37-0FBC-4547-9CAB-71FBB96FAF55}" srcOrd="11" destOrd="0" presId="urn:microsoft.com/office/officeart/2005/8/layout/default"/>
    <dgm:cxn modelId="{81FB8C82-97EF-42FC-847D-9E3B552543BB}" type="presParOf" srcId="{20028669-4879-41C9-AA88-F038E55547E1}" destId="{1C0DA194-6286-4C13-A0A6-B87FC68922B7}" srcOrd="12" destOrd="0" presId="urn:microsoft.com/office/officeart/2005/8/layout/default"/>
    <dgm:cxn modelId="{CE3C1B23-0F25-4F62-8C6C-235DD6802732}" type="presParOf" srcId="{20028669-4879-41C9-AA88-F038E55547E1}" destId="{80ED6F97-D4EA-4767-A832-482B680AE0B7}" srcOrd="13" destOrd="0" presId="urn:microsoft.com/office/officeart/2005/8/layout/default"/>
    <dgm:cxn modelId="{CA06BDF5-9FC5-46AD-B487-C7CFF4726022}" type="presParOf" srcId="{20028669-4879-41C9-AA88-F038E55547E1}" destId="{87D8769F-B468-4CD2-82C0-7D2CCF31A67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E4202-DC24-4C3A-8861-82C58A2D5BC8}">
      <dsp:nvSpPr>
        <dsp:cNvPr id="0" name=""/>
        <dsp:cNvSpPr/>
      </dsp:nvSpPr>
      <dsp:spPr>
        <a:xfrm>
          <a:off x="3190" y="432711"/>
          <a:ext cx="2531026" cy="15186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Introduction</a:t>
          </a:r>
        </a:p>
      </dsp:txBody>
      <dsp:txXfrm>
        <a:off x="3190" y="432711"/>
        <a:ext cx="2531026" cy="1518616"/>
      </dsp:txXfrm>
    </dsp:sp>
    <dsp:sp modelId="{956FE8EB-D86E-4395-9159-1AE85A7D679A}">
      <dsp:nvSpPr>
        <dsp:cNvPr id="0" name=""/>
        <dsp:cNvSpPr/>
      </dsp:nvSpPr>
      <dsp:spPr>
        <a:xfrm>
          <a:off x="2787319" y="432711"/>
          <a:ext cx="2531026" cy="15186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Offer Letter</a:t>
          </a:r>
        </a:p>
      </dsp:txBody>
      <dsp:txXfrm>
        <a:off x="2787319" y="432711"/>
        <a:ext cx="2531026" cy="1518616"/>
      </dsp:txXfrm>
    </dsp:sp>
    <dsp:sp modelId="{F4983F47-83B3-446B-B46F-1B7DA7A77A8E}">
      <dsp:nvSpPr>
        <dsp:cNvPr id="0" name=""/>
        <dsp:cNvSpPr/>
      </dsp:nvSpPr>
      <dsp:spPr>
        <a:xfrm>
          <a:off x="5571449" y="432711"/>
          <a:ext cx="2531026" cy="15186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About the Company</a:t>
          </a:r>
        </a:p>
      </dsp:txBody>
      <dsp:txXfrm>
        <a:off x="5571449" y="432711"/>
        <a:ext cx="2531026" cy="1518616"/>
      </dsp:txXfrm>
    </dsp:sp>
    <dsp:sp modelId="{0461F98E-40E4-4159-8942-984D9F1A3F0E}">
      <dsp:nvSpPr>
        <dsp:cNvPr id="0" name=""/>
        <dsp:cNvSpPr/>
      </dsp:nvSpPr>
      <dsp:spPr>
        <a:xfrm>
          <a:off x="8355578" y="432711"/>
          <a:ext cx="2531026" cy="15186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About the Project</a:t>
          </a:r>
        </a:p>
      </dsp:txBody>
      <dsp:txXfrm>
        <a:off x="8355578" y="432711"/>
        <a:ext cx="2531026" cy="1518616"/>
      </dsp:txXfrm>
    </dsp:sp>
    <dsp:sp modelId="{B4C4A93F-D6A5-46C3-B456-5EB8C018DADA}">
      <dsp:nvSpPr>
        <dsp:cNvPr id="0" name=""/>
        <dsp:cNvSpPr/>
      </dsp:nvSpPr>
      <dsp:spPr>
        <a:xfrm>
          <a:off x="3190" y="2204429"/>
          <a:ext cx="2531026" cy="15186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Data set </a:t>
          </a:r>
        </a:p>
      </dsp:txBody>
      <dsp:txXfrm>
        <a:off x="3190" y="2204429"/>
        <a:ext cx="2531026" cy="1518616"/>
      </dsp:txXfrm>
    </dsp:sp>
    <dsp:sp modelId="{02622B91-8A8B-4DFF-BDE3-7C583E4EC629}">
      <dsp:nvSpPr>
        <dsp:cNvPr id="0" name=""/>
        <dsp:cNvSpPr/>
      </dsp:nvSpPr>
      <dsp:spPr>
        <a:xfrm>
          <a:off x="2787319" y="2204429"/>
          <a:ext cx="2531026" cy="15186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Software tools</a:t>
          </a:r>
        </a:p>
      </dsp:txBody>
      <dsp:txXfrm>
        <a:off x="2787319" y="2204429"/>
        <a:ext cx="2531026" cy="1518616"/>
      </dsp:txXfrm>
    </dsp:sp>
    <dsp:sp modelId="{1C0DA194-6286-4C13-A0A6-B87FC68922B7}">
      <dsp:nvSpPr>
        <dsp:cNvPr id="0" name=""/>
        <dsp:cNvSpPr/>
      </dsp:nvSpPr>
      <dsp:spPr>
        <a:xfrm>
          <a:off x="5571449" y="2204429"/>
          <a:ext cx="2531026" cy="15186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Visualization  </a:t>
          </a:r>
        </a:p>
      </dsp:txBody>
      <dsp:txXfrm>
        <a:off x="5571449" y="2204429"/>
        <a:ext cx="2531026" cy="1518616"/>
      </dsp:txXfrm>
    </dsp:sp>
    <dsp:sp modelId="{87D8769F-B468-4CD2-82C0-7D2CCF31A67B}">
      <dsp:nvSpPr>
        <dsp:cNvPr id="0" name=""/>
        <dsp:cNvSpPr/>
      </dsp:nvSpPr>
      <dsp:spPr>
        <a:xfrm>
          <a:off x="8355578" y="2204429"/>
          <a:ext cx="2531026" cy="15186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Conclusion</a:t>
          </a:r>
        </a:p>
      </dsp:txBody>
      <dsp:txXfrm>
        <a:off x="8355578" y="2204429"/>
        <a:ext cx="2531026" cy="1518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9063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917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446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1690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  <p15:guide id="2" pos="3840">
          <p15:clr>
            <a:srgbClr val="F26B43"/>
          </p15:clr>
        </p15:guide>
        <p15:guide id="3" pos="5640">
          <p15:clr>
            <a:srgbClr val="F26B43"/>
          </p15:clr>
        </p15:guide>
        <p15:guide id="4" pos="1656">
          <p15:clr>
            <a:srgbClr val="F26B43"/>
          </p15:clr>
        </p15:guide>
        <p15:guide id="5" pos="5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7"/>
            <a:ext cx="5257793" cy="698990"/>
          </a:xfrm>
        </p:spPr>
        <p:txBody>
          <a:bodyPr/>
          <a:lstStyle/>
          <a:p>
            <a:r>
              <a:rPr lang="en-US" sz="6600" dirty="0"/>
              <a:t>Project review</a:t>
            </a:r>
            <a:br>
              <a:rPr lang="en-US" dirty="0"/>
            </a:br>
            <a:r>
              <a:rPr lang="en-US" sz="4400" dirty="0"/>
              <a:t>project title: Entertainer Analysis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800" dirty="0"/>
              <a:t>ileen xaxa</a:t>
            </a:r>
            <a:endParaRPr lang="en-US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75" r="2475"/>
          <a:stretch/>
        </p:blipFill>
        <p:spPr>
          <a:xfrm>
            <a:off x="6742557" y="821836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38017B9-3C7A-B75E-F5B2-35A270138278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967C8-E876-79F6-C737-F8C0B436A90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62BA3-9131-29A3-9CC0-8CF73B4F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79440"/>
            <a:ext cx="9823998" cy="758896"/>
          </a:xfrm>
        </p:spPr>
        <p:txBody>
          <a:bodyPr/>
          <a:lstStyle/>
          <a:p>
            <a:r>
              <a:rPr lang="en-US" dirty="0"/>
              <a:t>Dashboard for Male Artist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2983-D257-BD54-9855-C531675B8D37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7AD2F-CABC-1CDB-3B14-3EAB64602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86" y="1288044"/>
            <a:ext cx="8733277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3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7DDE912-67A6-35CD-85D1-BF7B29466B1C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279C-B36C-19E6-362D-6D2CF117D8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788E5-FB85-9AE2-F16C-24F98EEA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" y="274955"/>
            <a:ext cx="9823998" cy="674337"/>
          </a:xfrm>
        </p:spPr>
        <p:txBody>
          <a:bodyPr/>
          <a:lstStyle/>
          <a:p>
            <a:r>
              <a:rPr lang="en-US" dirty="0"/>
              <a:t>Individual Artist- singer  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CD82-9B79-8CB4-101C-2AD3CAA8B515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875D6-BA5F-32D1-C4AA-ABCB5B50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49" y="1253492"/>
            <a:ext cx="8779001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8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7DDE912-67A6-35CD-85D1-BF7B29466B1C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279C-B36C-19E6-362D-6D2CF117D8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788E5-FB85-9AE2-F16C-24F98EEA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" y="274955"/>
            <a:ext cx="9823998" cy="674337"/>
          </a:xfrm>
        </p:spPr>
        <p:txBody>
          <a:bodyPr/>
          <a:lstStyle/>
          <a:p>
            <a:r>
              <a:rPr lang="en-US" dirty="0"/>
              <a:t>Individual Artist- actor 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CD82-9B79-8CB4-101C-2AD3CAA8B515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4C6F20-831B-5251-D8BC-AA038DB15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44" y="1275920"/>
            <a:ext cx="8893311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7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72F60DF-8395-9C31-DFA1-E4D10AFFD37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1F520-599B-9405-3639-7C30000A28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6" y="1418253"/>
            <a:ext cx="5578573" cy="384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Meryl </a:t>
            </a:r>
            <a:r>
              <a:rPr lang="en-US" dirty="0" err="1"/>
              <a:t>streep</a:t>
            </a:r>
            <a:r>
              <a:rPr lang="en-US" dirty="0"/>
              <a:t> is the best entertainer with 177 total wins including 3 Oscars and 3 Emmys also she has 540 nominees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Most of the Entertainers are From Actors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Katherine Hepburn has the Highest Oscars (4).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Oprah Winfrey has the Highest </a:t>
            </a:r>
            <a:r>
              <a:rPr lang="en-US" dirty="0" err="1"/>
              <a:t>Emmies</a:t>
            </a:r>
            <a:r>
              <a:rPr lang="en-US" dirty="0"/>
              <a:t> (18).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Stevie Wonder has the Highest Grammies (24).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Stevie Wonder has the Highest Known awards (24 Grammies + 1 Oscar)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very less entertainers who won awards from their breakthrough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E052C9-5C61-26B4-DB03-057D76F3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84" y="398102"/>
            <a:ext cx="9823998" cy="755632"/>
          </a:xfrm>
        </p:spPr>
        <p:txBody>
          <a:bodyPr/>
          <a:lstStyle/>
          <a:p>
            <a:r>
              <a:rPr lang="en-US" dirty="0"/>
              <a:t>Insights 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AA492-C358-8064-4B64-676B3590A251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406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6DF059D-AE51-6E4C-5526-634FC764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2B3A9-FE7C-EE4E-9D6F-93ADC8CF83B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Presentation Title</a:t>
            </a:r>
          </a:p>
        </p:txBody>
      </p:sp>
      <p:graphicFrame>
        <p:nvGraphicFramePr>
          <p:cNvPr id="12" name="Chart Placeholder 9">
            <a:extLst>
              <a:ext uri="{FF2B5EF4-FFF2-40B4-BE49-F238E27FC236}">
                <a16:creationId xmlns:a16="http://schemas.microsoft.com/office/drawing/2014/main" id="{7FD2B1D6-F0E1-8055-7B99-E72C5403C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100966"/>
              </p:ext>
            </p:extLst>
          </p:nvPr>
        </p:nvGraphicFramePr>
        <p:xfrm>
          <a:off x="587829" y="1622510"/>
          <a:ext cx="10889796" cy="415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72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4260180" cy="1294530"/>
          </a:xfrm>
        </p:spPr>
        <p:txBody>
          <a:bodyPr/>
          <a:lstStyle/>
          <a:p>
            <a:r>
              <a:rPr lang="en-US" dirty="0"/>
              <a:t>Role: DATA ANALYST </a:t>
            </a:r>
          </a:p>
          <a:p>
            <a:r>
              <a:rPr lang="en-US" dirty="0"/>
              <a:t>At: Unified Mentor </a:t>
            </a:r>
          </a:p>
          <a:p>
            <a:r>
              <a:rPr lang="en-US" dirty="0"/>
              <a:t>Duration : 3 months (15-03-24 to 15-06-24)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" r="26"/>
          <a:stretch/>
        </p:blipFill>
        <p:spPr>
          <a:xfrm>
            <a:off x="5745001" y="0"/>
            <a:ext cx="6446999" cy="6858000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Offer letter 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77DBDC85-A55D-8E2E-2755-C3555A1E99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4260850" cy="20510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9AFF760B-4ECC-A208-4F58-DE994D17A83F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Presentation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53D03-7408-6BC1-9629-0AC313987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51" y="103793"/>
            <a:ext cx="5663675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626" y="1962225"/>
            <a:ext cx="4518122" cy="544128"/>
          </a:xfrm>
        </p:spPr>
        <p:txBody>
          <a:bodyPr/>
          <a:lstStyle/>
          <a:p>
            <a:r>
              <a:rPr lang="en-US" dirty="0"/>
              <a:t>Project </a:t>
            </a:r>
          </a:p>
        </p:txBody>
      </p:sp>
      <p:pic>
        <p:nvPicPr>
          <p:cNvPr id="194" name="Picture Placeholder 193" descr="Bar graph with upward trend with solid fill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661" r="2661"/>
          <a:stretch>
            <a:fillRect/>
          </a:stretch>
        </p:blipFill>
        <p:spPr>
          <a:xfrm>
            <a:off x="0" y="3105150"/>
            <a:ext cx="536575" cy="566738"/>
          </a:xfrm>
        </p:spPr>
      </p:pic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28" r="2528"/>
          <a:stretch>
            <a:fillRect/>
          </a:stretch>
        </p:blipFill>
        <p:spPr>
          <a:xfrm>
            <a:off x="0" y="4716463"/>
            <a:ext cx="536575" cy="56515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5130" y="1141704"/>
            <a:ext cx="5162550" cy="1636713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0" i="0" u="none" strike="noStrike" baseline="0" dirty="0">
                <a:latin typeface="ArialMT"/>
              </a:rPr>
              <a:t>Normal life can be stressful, and people need to relax. Being entertained by others is a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latin typeface="ArialMT"/>
              </a:rPr>
              <a:t>wonderful way to take some time out of life. It can reduce stress and make life's issues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latin typeface="ArialMT"/>
              </a:rPr>
              <a:t>easier to face. The media and entertainment industry consists of film, television, radio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latin typeface="ArialMT"/>
              </a:rPr>
              <a:t>and print. These segments include movies, TV shows, radio shows, news, music,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latin typeface="ArialMT"/>
              </a:rPr>
              <a:t>newspapers, magazines, and books. The entertainment industry is a group of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latin typeface="ArialMT"/>
              </a:rPr>
              <a:t>sub-industries devoted to entertainment. The entertainment industry is used to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latin typeface="ArialMT"/>
              </a:rPr>
              <a:t>describe the mass media companies that control the distribution and manufacture of</a:t>
            </a:r>
          </a:p>
          <a:p>
            <a:pPr marL="0" indent="0" algn="just">
              <a:buNone/>
            </a:pPr>
            <a:r>
              <a:rPr lang="en-IN" sz="1800" b="0" i="0" u="none" strike="noStrike" baseline="0" dirty="0">
                <a:latin typeface="ArialMT"/>
              </a:rPr>
              <a:t>mass media entertainment.</a:t>
            </a:r>
            <a:endParaRPr lang="en-US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4F32F9-2BB1-2560-0DF5-1D853C223B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52580" y="2662742"/>
            <a:ext cx="4672693" cy="1688906"/>
          </a:xfrm>
        </p:spPr>
        <p:txBody>
          <a:bodyPr/>
          <a:lstStyle/>
          <a:p>
            <a:r>
              <a:rPr lang="en-IN" sz="3200" b="0" i="0" u="none" strike="noStrike" baseline="0" dirty="0">
                <a:solidFill>
                  <a:schemeClr val="bg1"/>
                </a:solidFill>
                <a:latin typeface="ArialMT"/>
              </a:rPr>
              <a:t>Entertainer Data Analytics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Excel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 Bi</a:t>
            </a:r>
            <a:endParaRPr lang="en-US" dirty="0"/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8384-8691-DBBE-0A1A-DAFAC40B948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">
            <a:extLst>
              <a:ext uri="{FF2B5EF4-FFF2-40B4-BE49-F238E27FC236}">
                <a16:creationId xmlns:a16="http://schemas.microsoft.com/office/drawing/2014/main" id="{D4034ABE-FCB9-EFFD-46A0-D995CFFEC435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</p:spPr>
        <p:txBody>
          <a:bodyPr/>
          <a:lstStyle/>
          <a:p>
            <a:endParaRPr lang="en-IN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EF10FEB-CBCC-2D76-8EB2-5F0654697BF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7" y="3253120"/>
            <a:ext cx="4959822" cy="200715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4EF65E-0E52-655E-99CE-2F48CC3D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70" y="344838"/>
            <a:ext cx="9823998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Architecture diagram 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5AF69-41A6-CC4E-7B4A-E4154D436F3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Presentation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48C38D-A12D-4157-EE62-6B8AAD02F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84" y="1597722"/>
            <a:ext cx="7846232" cy="44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4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5749841-D8BB-3F70-6312-7D5F91C6F6C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CE047-72C8-8FD8-075E-25CDA9D2B5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9BF651-FB49-C5A3-F972-98B4B7A9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76" y="342117"/>
            <a:ext cx="9823998" cy="945507"/>
          </a:xfrm>
        </p:spPr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060EE-CDCA-B77C-1DFC-C438541CE57D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7C384E-1056-A249-E850-B5ED18167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24" y="928924"/>
            <a:ext cx="9723504" cy="56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4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38017B9-3C7A-B75E-F5B2-35A270138278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967C8-E876-79F6-C737-F8C0B436A90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62BA3-9131-29A3-9CC0-8CF73B4F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79440"/>
            <a:ext cx="9823998" cy="758896"/>
          </a:xfrm>
        </p:spPr>
        <p:txBody>
          <a:bodyPr/>
          <a:lstStyle/>
          <a:p>
            <a:r>
              <a:rPr lang="en-US" dirty="0"/>
              <a:t>Dashboard for Female Artist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2983-D257-BD54-9855-C531675B8D37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767BD7-630F-E8B1-97E2-8BE8FDFD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75" y="1398285"/>
            <a:ext cx="8664691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336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</TotalTime>
  <Words>302</Words>
  <Application>Microsoft Office PowerPoint</Application>
  <PresentationFormat>Widescreen</PresentationFormat>
  <Paragraphs>65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等线</vt:lpstr>
      <vt:lpstr>Abadi</vt:lpstr>
      <vt:lpstr>Arial</vt:lpstr>
      <vt:lpstr>ArialMT</vt:lpstr>
      <vt:lpstr>Calibri</vt:lpstr>
      <vt:lpstr>Posterama Text Black</vt:lpstr>
      <vt:lpstr>Posterama Text SemiBold</vt:lpstr>
      <vt:lpstr>Custom</vt:lpstr>
      <vt:lpstr>Project review project title: Entertainer Analysis</vt:lpstr>
      <vt:lpstr>Agenda</vt:lpstr>
      <vt:lpstr>Introduction</vt:lpstr>
      <vt:lpstr>Offer letter </vt:lpstr>
      <vt:lpstr>Project </vt:lpstr>
      <vt:lpstr>Tools </vt:lpstr>
      <vt:lpstr>Architecture diagram </vt:lpstr>
      <vt:lpstr>Dashboard</vt:lpstr>
      <vt:lpstr>Dashboard for Female Artist</vt:lpstr>
      <vt:lpstr>Dashboard for Male Artist</vt:lpstr>
      <vt:lpstr>Individual Artist- singer  </vt:lpstr>
      <vt:lpstr>Individual Artist- actor </vt:lpstr>
      <vt:lpstr>Insights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ileen xaxa</dc:creator>
  <cp:lastModifiedBy>ileen xaxa</cp:lastModifiedBy>
  <cp:revision>1</cp:revision>
  <dcterms:created xsi:type="dcterms:W3CDTF">2024-06-03T18:40:57Z</dcterms:created>
  <dcterms:modified xsi:type="dcterms:W3CDTF">2024-06-03T19:12:14Z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