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72" r:id="rId3"/>
    <p:sldId id="265" r:id="rId4"/>
    <p:sldId id="257" r:id="rId5"/>
    <p:sldId id="278" r:id="rId6"/>
    <p:sldId id="262" r:id="rId7"/>
    <p:sldId id="259" r:id="rId8"/>
    <p:sldId id="264" r:id="rId9"/>
    <p:sldId id="270" r:id="rId10"/>
    <p:sldId id="266" r:id="rId11"/>
    <p:sldId id="271" r:id="rId12"/>
    <p:sldId id="273" r:id="rId13"/>
    <p:sldId id="274" r:id="rId14"/>
    <p:sldId id="275" r:id="rId15"/>
    <p:sldId id="276" r:id="rId16"/>
    <p:sldId id="282" r:id="rId17"/>
    <p:sldId id="283" r:id="rId18"/>
    <p:sldId id="280" r:id="rId19"/>
    <p:sldId id="279" r:id="rId20"/>
    <p:sldId id="284" r:id="rId21"/>
    <p:sldId id="285" r:id="rId22"/>
    <p:sldId id="286" r:id="rId23"/>
    <p:sldId id="287" r:id="rId24"/>
    <p:sldId id="290" r:id="rId25"/>
    <p:sldId id="288" r:id="rId26"/>
    <p:sldId id="289" r:id="rId27"/>
    <p:sldId id="291" r:id="rId28"/>
    <p:sldId id="292" r:id="rId29"/>
    <p:sldId id="294" r:id="rId30"/>
    <p:sldId id="293" r:id="rId31"/>
    <p:sldId id="295" r:id="rId32"/>
    <p:sldId id="296" r:id="rId33"/>
    <p:sldId id="297" r:id="rId34"/>
    <p:sldId id="29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7B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176" autoAdjust="0"/>
  </p:normalViewPr>
  <p:slideViewPr>
    <p:cSldViewPr snapToGrid="0">
      <p:cViewPr varScale="1">
        <p:scale>
          <a:sx n="57" d="100"/>
          <a:sy n="57" d="100"/>
        </p:scale>
        <p:origin x="99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8EF82-3550-4E2E-A923-6D425E2E1F1E}" type="datetimeFigureOut">
              <a:rPr lang="en-US" smtClean="0"/>
              <a:t>8/20/2021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99501-FF39-4DDB-88D6-1F9BF577AF3F}" type="slidenum">
              <a:rPr lang="en-US" smtClean="0"/>
              <a:t>‹#›</a:t>
            </a:fld>
            <a:endParaRPr lang="en-US"/>
          </a:p>
        </p:txBody>
      </p:sp>
    </p:spTree>
    <p:extLst>
      <p:ext uri="{BB962C8B-B14F-4D97-AF65-F5344CB8AC3E}">
        <p14:creationId xmlns:p14="http://schemas.microsoft.com/office/powerpoint/2010/main" val="3205201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7</a:t>
            </a:fld>
            <a:endParaRPr lang="en-US"/>
          </a:p>
        </p:txBody>
      </p:sp>
    </p:spTree>
    <p:extLst>
      <p:ext uri="{BB962C8B-B14F-4D97-AF65-F5344CB8AC3E}">
        <p14:creationId xmlns:p14="http://schemas.microsoft.com/office/powerpoint/2010/main" val="2840031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8</a:t>
            </a:fld>
            <a:endParaRPr lang="en-US"/>
          </a:p>
        </p:txBody>
      </p:sp>
    </p:spTree>
    <p:extLst>
      <p:ext uri="{BB962C8B-B14F-4D97-AF65-F5344CB8AC3E}">
        <p14:creationId xmlns:p14="http://schemas.microsoft.com/office/powerpoint/2010/main" val="2972115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9</a:t>
            </a:fld>
            <a:endParaRPr lang="en-US"/>
          </a:p>
        </p:txBody>
      </p:sp>
    </p:spTree>
    <p:extLst>
      <p:ext uri="{BB962C8B-B14F-4D97-AF65-F5344CB8AC3E}">
        <p14:creationId xmlns:p14="http://schemas.microsoft.com/office/powerpoint/2010/main" val="304251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11</a:t>
            </a:fld>
            <a:endParaRPr lang="en-US"/>
          </a:p>
        </p:txBody>
      </p:sp>
    </p:spTree>
    <p:extLst>
      <p:ext uri="{BB962C8B-B14F-4D97-AF65-F5344CB8AC3E}">
        <p14:creationId xmlns:p14="http://schemas.microsoft.com/office/powerpoint/2010/main" val="240468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White board on what is additive mean from the </a:t>
            </a:r>
            <a:r>
              <a:rPr lang="en-US" dirty="0" err="1"/>
              <a:t>PoV</a:t>
            </a:r>
            <a:r>
              <a:rPr lang="en-US" dirty="0"/>
              <a:t> of the x-y plot with allele scoring. </a:t>
            </a:r>
          </a:p>
          <a:p>
            <a:r>
              <a:rPr lang="en-US" dirty="0"/>
              <a:t>Dominance, epistasis, and Overdominance. </a:t>
            </a:r>
          </a:p>
        </p:txBody>
      </p:sp>
      <p:sp>
        <p:nvSpPr>
          <p:cNvPr id="4" name="Slide Number Placeholder 3"/>
          <p:cNvSpPr>
            <a:spLocks noGrp="1"/>
          </p:cNvSpPr>
          <p:nvPr>
            <p:ph type="sldNum" sz="quarter" idx="5"/>
          </p:nvPr>
        </p:nvSpPr>
        <p:spPr/>
        <p:txBody>
          <a:bodyPr/>
          <a:lstStyle/>
          <a:p>
            <a:fld id="{2A799501-FF39-4DDB-88D6-1F9BF577AF3F}" type="slidenum">
              <a:rPr lang="en-US" smtClean="0"/>
              <a:t>18</a:t>
            </a:fld>
            <a:endParaRPr lang="en-US"/>
          </a:p>
        </p:txBody>
      </p:sp>
    </p:spTree>
    <p:extLst>
      <p:ext uri="{BB962C8B-B14F-4D97-AF65-F5344CB8AC3E}">
        <p14:creationId xmlns:p14="http://schemas.microsoft.com/office/powerpoint/2010/main" val="8076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21</a:t>
            </a:fld>
            <a:endParaRPr lang="en-US"/>
          </a:p>
        </p:txBody>
      </p:sp>
    </p:spTree>
    <p:extLst>
      <p:ext uri="{BB962C8B-B14F-4D97-AF65-F5344CB8AC3E}">
        <p14:creationId xmlns:p14="http://schemas.microsoft.com/office/powerpoint/2010/main" val="832779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23843-94FE-4068-B4C4-A27F7642D02E}" type="slidenum">
              <a:rPr lang="en-US" smtClean="0"/>
              <a:t>34</a:t>
            </a:fld>
            <a:endParaRPr lang="en-US"/>
          </a:p>
        </p:txBody>
      </p:sp>
    </p:spTree>
    <p:extLst>
      <p:ext uri="{BB962C8B-B14F-4D97-AF65-F5344CB8AC3E}">
        <p14:creationId xmlns:p14="http://schemas.microsoft.com/office/powerpoint/2010/main" val="790573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F57C-A53B-4848-8A02-79309FC046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81F09F-A9FD-496E-83DB-65C0C1C992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8FE58B-CA4C-41A5-89C5-C9CBDEEEF467}"/>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5" name="Footer Placeholder 4">
            <a:extLst>
              <a:ext uri="{FF2B5EF4-FFF2-40B4-BE49-F238E27FC236}">
                <a16:creationId xmlns:a16="http://schemas.microsoft.com/office/drawing/2014/main" id="{710587D7-D5B1-40E8-9197-96C7FD2D4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8E6B1-6698-4B14-B980-D20AFA6A6A4C}"/>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40896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3843-4740-4D31-9529-3289A2A22A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EB107B-34EF-4A3B-9B41-C52DC3E6E2B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23DE0-2C5D-4709-AC64-C2BF47AF6397}"/>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5" name="Footer Placeholder 4">
            <a:extLst>
              <a:ext uri="{FF2B5EF4-FFF2-40B4-BE49-F238E27FC236}">
                <a16:creationId xmlns:a16="http://schemas.microsoft.com/office/drawing/2014/main" id="{9689B90F-E4E8-4E0E-A5DA-2ED06C0EF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7E343-BEBD-4DF1-8D0B-00D051145495}"/>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8479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EC55C7-6179-4BD0-BE5E-103BAB1799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C263A-C909-4BE4-B9B8-CBAE18BCB68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F8144-DCF9-4634-93B9-8D0E93C8772A}"/>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5" name="Footer Placeholder 4">
            <a:extLst>
              <a:ext uri="{FF2B5EF4-FFF2-40B4-BE49-F238E27FC236}">
                <a16:creationId xmlns:a16="http://schemas.microsoft.com/office/drawing/2014/main" id="{F20A1481-8A1D-413A-8F32-E7B0928D9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65E99-9DCD-4DDB-B007-598CAAB88CD9}"/>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62036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812E-9FF1-4D7B-A1F0-C2DB5C59AF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877B2E-7459-4E64-B354-5EB3E80DDF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04D74-F30F-4418-AA69-2015721FDBE9}"/>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5" name="Footer Placeholder 4">
            <a:extLst>
              <a:ext uri="{FF2B5EF4-FFF2-40B4-BE49-F238E27FC236}">
                <a16:creationId xmlns:a16="http://schemas.microsoft.com/office/drawing/2014/main" id="{14C1751A-CAF2-4626-8471-81E7E9AC0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3229A-F906-4306-B617-730584D904C3}"/>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03867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96F4-3223-4BD3-8124-C47C208FB6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DB8566-2683-4087-B604-DA23F16909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339C35-EFC8-4FB8-92C8-52B3AA8F472E}"/>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5" name="Footer Placeholder 4">
            <a:extLst>
              <a:ext uri="{FF2B5EF4-FFF2-40B4-BE49-F238E27FC236}">
                <a16:creationId xmlns:a16="http://schemas.microsoft.com/office/drawing/2014/main" id="{908DCD6D-1631-474B-901E-4328474B9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A32AE-6A0E-481A-BD26-508BDDA0F8FA}"/>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88294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BDA5-BD65-430C-86D6-E02CC9656F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D2C032-B668-40D0-A870-C9C04392FE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3000AF-EA82-4EFA-9351-6EA4BF4BB7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8078DB-4D0C-4776-9C0E-44E9E8E6B8D3}"/>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6" name="Footer Placeholder 5">
            <a:extLst>
              <a:ext uri="{FF2B5EF4-FFF2-40B4-BE49-F238E27FC236}">
                <a16:creationId xmlns:a16="http://schemas.microsoft.com/office/drawing/2014/main" id="{5095AEDD-9493-4FF5-8F44-79FF42D72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691DC7-44ED-412B-81AC-F2DC3C55309E}"/>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06735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2518-B139-4666-9B11-D36E964383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47765-9E80-4A04-9FEA-0277747834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5555EF-C22F-48B9-8E5C-B2AC8D9A28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B38902-39F7-45E8-AAF9-CD4FB446FE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9025E5-239E-4117-8095-6D630E15BF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57F934-2267-4E6D-9D9E-BE8DC554330C}"/>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8" name="Footer Placeholder 7">
            <a:extLst>
              <a:ext uri="{FF2B5EF4-FFF2-40B4-BE49-F238E27FC236}">
                <a16:creationId xmlns:a16="http://schemas.microsoft.com/office/drawing/2014/main" id="{0A45090C-7AE7-4B47-8EA6-6E8C32B126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C61321-AE15-41DD-8F30-F6FE2236B767}"/>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168379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491D-09AD-460B-AF16-9FB8E0B168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C623D0-6BAF-43DA-9A1D-FA8F31340343}"/>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4" name="Footer Placeholder 3">
            <a:extLst>
              <a:ext uri="{FF2B5EF4-FFF2-40B4-BE49-F238E27FC236}">
                <a16:creationId xmlns:a16="http://schemas.microsoft.com/office/drawing/2014/main" id="{25B63070-B054-4203-BC09-EA2D0A1573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207318-5947-4389-A507-674414D83E3F}"/>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994143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1E523B-4DD0-4341-9DFB-DCB8F94F4D07}"/>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3" name="Footer Placeholder 2">
            <a:extLst>
              <a:ext uri="{FF2B5EF4-FFF2-40B4-BE49-F238E27FC236}">
                <a16:creationId xmlns:a16="http://schemas.microsoft.com/office/drawing/2014/main" id="{7D7F27E0-BC43-46A1-84B5-FA74180EC0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1632B9-BF14-4D6C-98D3-2EFB1BF90CC2}"/>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411910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47119-14F1-4383-B40B-5A0E8C834F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C94234-ACDE-4CE4-863E-D8FB9C1E11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AE1CB7-70A1-4325-A6F8-872F41BFB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19755E-742A-484B-B258-9979FE7692F5}"/>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6" name="Footer Placeholder 5">
            <a:extLst>
              <a:ext uri="{FF2B5EF4-FFF2-40B4-BE49-F238E27FC236}">
                <a16:creationId xmlns:a16="http://schemas.microsoft.com/office/drawing/2014/main" id="{8D0BFB95-BD58-4316-AD1B-E7606A8955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A2EC8-F604-46C0-BDC6-CAFE4E0D2888}"/>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05151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814C-D0DA-43CD-A1BC-87EDB614E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5307B7-5EB0-4F8B-B739-BEDE807F2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36A72A-F24B-48CC-8DFC-21A52F732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3C98C4-B728-42AE-A586-10B7C58AA139}"/>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6" name="Footer Placeholder 5">
            <a:extLst>
              <a:ext uri="{FF2B5EF4-FFF2-40B4-BE49-F238E27FC236}">
                <a16:creationId xmlns:a16="http://schemas.microsoft.com/office/drawing/2014/main" id="{14BA8E35-C81B-419E-9239-7C43B3479A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71B9AB-E906-445A-98A6-CEDC04274A66}"/>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29717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660734-CB15-48D5-8C67-DDBA451E9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7F827D-366F-42AE-9953-B88A89140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70D3D-10DE-48A1-8F5D-B45B15ABC9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916EF-510E-4505-B6BD-8984124DB551}" type="datetimeFigureOut">
              <a:rPr lang="en-US" smtClean="0"/>
              <a:t>8/20/2021</a:t>
            </a:fld>
            <a:endParaRPr lang="en-US"/>
          </a:p>
        </p:txBody>
      </p:sp>
      <p:sp>
        <p:nvSpPr>
          <p:cNvPr id="5" name="Footer Placeholder 4">
            <a:extLst>
              <a:ext uri="{FF2B5EF4-FFF2-40B4-BE49-F238E27FC236}">
                <a16:creationId xmlns:a16="http://schemas.microsoft.com/office/drawing/2014/main" id="{BF6AC356-76FD-499C-9FC1-D2455EF6B5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22A668-6ECA-49BC-BEE5-9AFDBF3749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C34C6-75D9-4CCA-9935-94D74547FB3C}" type="slidenum">
              <a:rPr lang="en-US" smtClean="0"/>
              <a:t>‹#›</a:t>
            </a:fld>
            <a:endParaRPr lang="en-US"/>
          </a:p>
        </p:txBody>
      </p:sp>
    </p:spTree>
    <p:extLst>
      <p:ext uri="{BB962C8B-B14F-4D97-AF65-F5344CB8AC3E}">
        <p14:creationId xmlns:p14="http://schemas.microsoft.com/office/powerpoint/2010/main" val="400652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77DD-263C-4948-A038-AE390B935D5A}"/>
              </a:ext>
            </a:extLst>
          </p:cNvPr>
          <p:cNvSpPr>
            <a:spLocks noGrp="1"/>
          </p:cNvSpPr>
          <p:nvPr>
            <p:ph type="ctrTitle"/>
          </p:nvPr>
        </p:nvSpPr>
        <p:spPr/>
        <p:txBody>
          <a:bodyPr/>
          <a:lstStyle/>
          <a:p>
            <a:r>
              <a:rPr lang="en-US" dirty="0"/>
              <a:t>Additive models and genomic prediction</a:t>
            </a:r>
          </a:p>
        </p:txBody>
      </p:sp>
      <p:sp>
        <p:nvSpPr>
          <p:cNvPr id="3" name="Subtitle 2">
            <a:extLst>
              <a:ext uri="{FF2B5EF4-FFF2-40B4-BE49-F238E27FC236}">
                <a16:creationId xmlns:a16="http://schemas.microsoft.com/office/drawing/2014/main" id="{5835CD36-2C8E-43D3-842A-DE256DE63D5E}"/>
              </a:ext>
            </a:extLst>
          </p:cNvPr>
          <p:cNvSpPr>
            <a:spLocks noGrp="1"/>
          </p:cNvSpPr>
          <p:nvPr>
            <p:ph type="subTitle" idx="1"/>
          </p:nvPr>
        </p:nvSpPr>
        <p:spPr/>
        <p:txBody>
          <a:bodyPr/>
          <a:lstStyle/>
          <a:p>
            <a:r>
              <a:rPr lang="en-US" dirty="0"/>
              <a:t>Travis Rooney</a:t>
            </a:r>
          </a:p>
          <a:p>
            <a:r>
              <a:rPr lang="en-US" dirty="0"/>
              <a:t>September 2, 2021</a:t>
            </a:r>
          </a:p>
          <a:p>
            <a:r>
              <a:rPr lang="en-US" dirty="0"/>
              <a:t>PLBRG 4080</a:t>
            </a:r>
          </a:p>
        </p:txBody>
      </p:sp>
    </p:spTree>
    <p:extLst>
      <p:ext uri="{BB962C8B-B14F-4D97-AF65-F5344CB8AC3E}">
        <p14:creationId xmlns:p14="http://schemas.microsoft.com/office/powerpoint/2010/main" val="283494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0D82-E430-412C-A7C4-CF2F2D6BC2E1}"/>
              </a:ext>
            </a:extLst>
          </p:cNvPr>
          <p:cNvSpPr>
            <a:spLocks noGrp="1"/>
          </p:cNvSpPr>
          <p:nvPr>
            <p:ph type="title"/>
          </p:nvPr>
        </p:nvSpPr>
        <p:spPr/>
        <p:txBody>
          <a:bodyPr/>
          <a:lstStyle/>
          <a:p>
            <a:r>
              <a:rPr lang="en-US" dirty="0"/>
              <a:t>When a cross is made what sorts of trait distributions do we get?</a:t>
            </a:r>
          </a:p>
        </p:txBody>
      </p:sp>
      <p:sp>
        <p:nvSpPr>
          <p:cNvPr id="3" name="Content Placeholder 2">
            <a:extLst>
              <a:ext uri="{FF2B5EF4-FFF2-40B4-BE49-F238E27FC236}">
                <a16:creationId xmlns:a16="http://schemas.microsoft.com/office/drawing/2014/main" id="{DB5AF3ED-DAB6-4F8F-9EB1-83AE673A9FA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30AA777-3B25-447D-9D0C-123BAB000BE9}"/>
              </a:ext>
            </a:extLst>
          </p:cNvPr>
          <p:cNvPicPr>
            <a:picLocks noChangeAspect="1"/>
          </p:cNvPicPr>
          <p:nvPr/>
        </p:nvPicPr>
        <p:blipFill>
          <a:blip r:embed="rId2"/>
          <a:stretch>
            <a:fillRect/>
          </a:stretch>
        </p:blipFill>
        <p:spPr>
          <a:xfrm>
            <a:off x="98613" y="2037281"/>
            <a:ext cx="11682539" cy="4139682"/>
          </a:xfrm>
          <a:prstGeom prst="rect">
            <a:avLst/>
          </a:prstGeom>
        </p:spPr>
      </p:pic>
    </p:spTree>
    <p:extLst>
      <p:ext uri="{BB962C8B-B14F-4D97-AF65-F5344CB8AC3E}">
        <p14:creationId xmlns:p14="http://schemas.microsoft.com/office/powerpoint/2010/main" val="1174253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B0CF73-236D-4F4B-BA66-4F1756A3B70B}"/>
              </a:ext>
            </a:extLst>
          </p:cNvPr>
          <p:cNvPicPr>
            <a:picLocks noChangeAspect="1"/>
          </p:cNvPicPr>
          <p:nvPr/>
        </p:nvPicPr>
        <p:blipFill>
          <a:blip r:embed="rId3"/>
          <a:stretch>
            <a:fillRect/>
          </a:stretch>
        </p:blipFill>
        <p:spPr>
          <a:xfrm>
            <a:off x="1461030" y="888206"/>
            <a:ext cx="8482539" cy="5333333"/>
          </a:xfrm>
          <a:prstGeom prst="rect">
            <a:avLst/>
          </a:prstGeom>
        </p:spPr>
      </p:pic>
    </p:spTree>
    <p:extLst>
      <p:ext uri="{BB962C8B-B14F-4D97-AF65-F5344CB8AC3E}">
        <p14:creationId xmlns:p14="http://schemas.microsoft.com/office/powerpoint/2010/main" val="710849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86F9-1270-43D9-9471-2906D0CFF5A6}"/>
              </a:ext>
            </a:extLst>
          </p:cNvPr>
          <p:cNvSpPr>
            <a:spLocks noGrp="1"/>
          </p:cNvSpPr>
          <p:nvPr>
            <p:ph type="title"/>
          </p:nvPr>
        </p:nvSpPr>
        <p:spPr>
          <a:xfrm>
            <a:off x="838200" y="365125"/>
            <a:ext cx="8618034" cy="1325563"/>
          </a:xfrm>
        </p:spPr>
        <p:txBody>
          <a:bodyPr/>
          <a:lstStyle/>
          <a:p>
            <a:r>
              <a:rPr lang="en-US" dirty="0"/>
              <a:t>This is where the additive model comes in!</a:t>
            </a:r>
          </a:p>
        </p:txBody>
      </p:sp>
      <p:sp>
        <p:nvSpPr>
          <p:cNvPr id="3" name="Content Placeholder 2">
            <a:extLst>
              <a:ext uri="{FF2B5EF4-FFF2-40B4-BE49-F238E27FC236}">
                <a16:creationId xmlns:a16="http://schemas.microsoft.com/office/drawing/2014/main" id="{368864AC-283C-4837-995D-A7FCFB33C624}"/>
              </a:ext>
            </a:extLst>
          </p:cNvPr>
          <p:cNvSpPr>
            <a:spLocks noGrp="1"/>
          </p:cNvSpPr>
          <p:nvPr>
            <p:ph idx="1"/>
          </p:nvPr>
        </p:nvSpPr>
        <p:spPr>
          <a:xfrm>
            <a:off x="838200" y="1825625"/>
            <a:ext cx="6633117" cy="4351338"/>
          </a:xfrm>
        </p:spPr>
        <p:txBody>
          <a:bodyPr/>
          <a:lstStyle/>
          <a:p>
            <a:r>
              <a:rPr lang="en-US" dirty="0"/>
              <a:t>Lets imagine that there are polymorphism between the two parental lines (well… we do not have to imagine – sequencing tells us there are!)</a:t>
            </a:r>
          </a:p>
          <a:p>
            <a:r>
              <a:rPr lang="en-US" dirty="0"/>
              <a:t>Remember we need to use variables or numbers so we can model thing mathematically!</a:t>
            </a:r>
          </a:p>
          <a:p>
            <a:pPr lvl="1"/>
            <a:r>
              <a:rPr lang="en-US" dirty="0"/>
              <a:t>P1 SNP = 1 </a:t>
            </a:r>
          </a:p>
          <a:p>
            <a:pPr lvl="1"/>
            <a:r>
              <a:rPr lang="en-US" dirty="0"/>
              <a:t>P2 SNP = 0 </a:t>
            </a:r>
          </a:p>
        </p:txBody>
      </p:sp>
      <p:grpSp>
        <p:nvGrpSpPr>
          <p:cNvPr id="5" name="Group 4">
            <a:extLst>
              <a:ext uri="{FF2B5EF4-FFF2-40B4-BE49-F238E27FC236}">
                <a16:creationId xmlns:a16="http://schemas.microsoft.com/office/drawing/2014/main" id="{F73EE8EE-AE57-4373-861E-ACB5A38E9675}"/>
              </a:ext>
            </a:extLst>
          </p:cNvPr>
          <p:cNvGrpSpPr/>
          <p:nvPr/>
        </p:nvGrpSpPr>
        <p:grpSpPr>
          <a:xfrm>
            <a:off x="9431211" y="168009"/>
            <a:ext cx="469890" cy="1158757"/>
            <a:chOff x="7762243" y="2042160"/>
            <a:chExt cx="469890" cy="1158757"/>
          </a:xfrm>
        </p:grpSpPr>
        <p:cxnSp>
          <p:nvCxnSpPr>
            <p:cNvPr id="6" name="Straight Connector 5">
              <a:extLst>
                <a:ext uri="{FF2B5EF4-FFF2-40B4-BE49-F238E27FC236}">
                  <a16:creationId xmlns:a16="http://schemas.microsoft.com/office/drawing/2014/main" id="{D7A73322-C079-417C-B956-60AA21A2BE06}"/>
                </a:ext>
              </a:extLst>
            </p:cNvPr>
            <p:cNvCxnSpPr>
              <a:cxnSpLocks/>
            </p:cNvCxnSpPr>
            <p:nvPr/>
          </p:nvCxnSpPr>
          <p:spPr>
            <a:xfrm>
              <a:off x="78943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B81303-78B8-46DC-B100-4A7DF06955B8}"/>
                </a:ext>
              </a:extLst>
            </p:cNvPr>
            <p:cNvCxnSpPr>
              <a:cxnSpLocks/>
            </p:cNvCxnSpPr>
            <p:nvPr/>
          </p:nvCxnSpPr>
          <p:spPr>
            <a:xfrm>
              <a:off x="80467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343D3B2-5A2A-45B2-9DC1-289538853384}"/>
                </a:ext>
              </a:extLst>
            </p:cNvPr>
            <p:cNvSpPr txBox="1"/>
            <p:nvPr/>
          </p:nvSpPr>
          <p:spPr>
            <a:xfrm>
              <a:off x="7762243" y="2831585"/>
              <a:ext cx="469890" cy="369332"/>
            </a:xfrm>
            <a:prstGeom prst="rect">
              <a:avLst/>
            </a:prstGeom>
            <a:noFill/>
          </p:spPr>
          <p:txBody>
            <a:bodyPr wrap="square" rtlCol="0">
              <a:spAutoFit/>
            </a:bodyPr>
            <a:lstStyle/>
            <a:p>
              <a:r>
                <a:rPr lang="en-US" dirty="0"/>
                <a:t>P1</a:t>
              </a:r>
            </a:p>
          </p:txBody>
        </p:sp>
      </p:grpSp>
      <p:grpSp>
        <p:nvGrpSpPr>
          <p:cNvPr id="136" name="Group 135">
            <a:extLst>
              <a:ext uri="{FF2B5EF4-FFF2-40B4-BE49-F238E27FC236}">
                <a16:creationId xmlns:a16="http://schemas.microsoft.com/office/drawing/2014/main" id="{DBD193A0-6B6A-4F3B-8FE0-107FC760D14C}"/>
              </a:ext>
            </a:extLst>
          </p:cNvPr>
          <p:cNvGrpSpPr/>
          <p:nvPr/>
        </p:nvGrpSpPr>
        <p:grpSpPr>
          <a:xfrm>
            <a:off x="10892954" y="175412"/>
            <a:ext cx="507997" cy="1151354"/>
            <a:chOff x="10892954" y="175412"/>
            <a:chExt cx="507997" cy="1151354"/>
          </a:xfrm>
        </p:grpSpPr>
        <p:cxnSp>
          <p:nvCxnSpPr>
            <p:cNvPr id="10" name="Straight Connector 9">
              <a:extLst>
                <a:ext uri="{FF2B5EF4-FFF2-40B4-BE49-F238E27FC236}">
                  <a16:creationId xmlns:a16="http://schemas.microsoft.com/office/drawing/2014/main" id="{C1D43242-EBAC-4147-8E7F-22B555155402}"/>
                </a:ext>
              </a:extLst>
            </p:cNvPr>
            <p:cNvCxnSpPr>
              <a:cxnSpLocks/>
            </p:cNvCxnSpPr>
            <p:nvPr/>
          </p:nvCxnSpPr>
          <p:spPr>
            <a:xfrm>
              <a:off x="11035193" y="175412"/>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45DB51C-1F10-464C-BB94-726EE75D85EF}"/>
                </a:ext>
              </a:extLst>
            </p:cNvPr>
            <p:cNvSpPr txBox="1"/>
            <p:nvPr/>
          </p:nvSpPr>
          <p:spPr>
            <a:xfrm>
              <a:off x="10892954" y="957434"/>
              <a:ext cx="507997" cy="369332"/>
            </a:xfrm>
            <a:prstGeom prst="rect">
              <a:avLst/>
            </a:prstGeom>
            <a:noFill/>
          </p:spPr>
          <p:txBody>
            <a:bodyPr wrap="square" rtlCol="0">
              <a:spAutoFit/>
            </a:bodyPr>
            <a:lstStyle/>
            <a:p>
              <a:r>
                <a:rPr lang="en-US" dirty="0"/>
                <a:t>P2</a:t>
              </a:r>
            </a:p>
          </p:txBody>
        </p:sp>
      </p:grpSp>
      <p:sp>
        <p:nvSpPr>
          <p:cNvPr id="13" name="Multiplication Sign 12">
            <a:extLst>
              <a:ext uri="{FF2B5EF4-FFF2-40B4-BE49-F238E27FC236}">
                <a16:creationId xmlns:a16="http://schemas.microsoft.com/office/drawing/2014/main" id="{3A8AEAA9-B3A3-4A32-B622-11F03BD90726}"/>
              </a:ext>
            </a:extLst>
          </p:cNvPr>
          <p:cNvSpPr/>
          <p:nvPr/>
        </p:nvSpPr>
        <p:spPr>
          <a:xfrm>
            <a:off x="10117635" y="218809"/>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8BA6550-8A81-473D-B925-8BE8211532B3}"/>
              </a:ext>
            </a:extLst>
          </p:cNvPr>
          <p:cNvCxnSpPr>
            <a:cxnSpLocks/>
          </p:cNvCxnSpPr>
          <p:nvPr/>
        </p:nvCxnSpPr>
        <p:spPr>
          <a:xfrm flipH="1">
            <a:off x="10362121" y="884825"/>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30EE758-3036-4D10-9434-E987E01AA3DD}"/>
              </a:ext>
            </a:extLst>
          </p:cNvPr>
          <p:cNvCxnSpPr/>
          <p:nvPr/>
        </p:nvCxnSpPr>
        <p:spPr>
          <a:xfrm>
            <a:off x="9514565" y="255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E541E89-7C2A-4FC9-BFFF-306A5F0B6A67}"/>
              </a:ext>
            </a:extLst>
          </p:cNvPr>
          <p:cNvCxnSpPr/>
          <p:nvPr/>
        </p:nvCxnSpPr>
        <p:spPr>
          <a:xfrm>
            <a:off x="9667514" y="255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42EC2C80-845A-4076-8BD2-2EA1DF385B9D}"/>
              </a:ext>
            </a:extLst>
          </p:cNvPr>
          <p:cNvCxnSpPr/>
          <p:nvPr/>
        </p:nvCxnSpPr>
        <p:spPr>
          <a:xfrm>
            <a:off x="9515302" y="39687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A8EC6E8-3639-4910-B25A-EBFDA253C492}"/>
              </a:ext>
            </a:extLst>
          </p:cNvPr>
          <p:cNvCxnSpPr/>
          <p:nvPr/>
        </p:nvCxnSpPr>
        <p:spPr>
          <a:xfrm>
            <a:off x="9514565" y="5603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4FD1268-5FD3-453A-B3C8-C94867ADB0CD}"/>
              </a:ext>
            </a:extLst>
          </p:cNvPr>
          <p:cNvCxnSpPr/>
          <p:nvPr/>
        </p:nvCxnSpPr>
        <p:spPr>
          <a:xfrm>
            <a:off x="9516340" y="7096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31B4DA5-8A9E-4704-8EA0-2F12F1C2E34C}"/>
              </a:ext>
            </a:extLst>
          </p:cNvPr>
          <p:cNvCxnSpPr/>
          <p:nvPr/>
        </p:nvCxnSpPr>
        <p:spPr>
          <a:xfrm>
            <a:off x="9514565" y="8731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BD4809A-9C13-4F1D-A1B3-5C307B1EF8B3}"/>
              </a:ext>
            </a:extLst>
          </p:cNvPr>
          <p:cNvCxnSpPr/>
          <p:nvPr/>
        </p:nvCxnSpPr>
        <p:spPr>
          <a:xfrm>
            <a:off x="9667514" y="39687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BEB9996-84C2-4F8C-B860-DA5F0665D545}"/>
              </a:ext>
            </a:extLst>
          </p:cNvPr>
          <p:cNvCxnSpPr/>
          <p:nvPr/>
        </p:nvCxnSpPr>
        <p:spPr>
          <a:xfrm>
            <a:off x="9667514" y="5603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3B2050D-D38D-4B21-BEA6-79DDEE404FFF}"/>
              </a:ext>
            </a:extLst>
          </p:cNvPr>
          <p:cNvCxnSpPr/>
          <p:nvPr/>
        </p:nvCxnSpPr>
        <p:spPr>
          <a:xfrm>
            <a:off x="9664527" y="7096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E2F133D-63A7-4519-B925-3AD78866B06A}"/>
              </a:ext>
            </a:extLst>
          </p:cNvPr>
          <p:cNvCxnSpPr/>
          <p:nvPr/>
        </p:nvCxnSpPr>
        <p:spPr>
          <a:xfrm>
            <a:off x="9667514" y="8731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BAD5FC2-91BB-47F6-B389-616E7CCF771E}"/>
              </a:ext>
            </a:extLst>
          </p:cNvPr>
          <p:cNvCxnSpPr/>
          <p:nvPr/>
        </p:nvCxnSpPr>
        <p:spPr>
          <a:xfrm>
            <a:off x="10980695" y="21880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AA0D0AC-4BA5-4B04-8F5E-FC412FB43E3D}"/>
              </a:ext>
            </a:extLst>
          </p:cNvPr>
          <p:cNvCxnSpPr/>
          <p:nvPr/>
        </p:nvCxnSpPr>
        <p:spPr>
          <a:xfrm>
            <a:off x="10981201" y="36512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30AC65B-AEFB-4177-A9AB-AF85152E7AF9}"/>
              </a:ext>
            </a:extLst>
          </p:cNvPr>
          <p:cNvCxnSpPr/>
          <p:nvPr/>
        </p:nvCxnSpPr>
        <p:spPr>
          <a:xfrm>
            <a:off x="10980695" y="52228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172EBA8-6299-4236-897C-5B73789DFEF9}"/>
              </a:ext>
            </a:extLst>
          </p:cNvPr>
          <p:cNvCxnSpPr/>
          <p:nvPr/>
        </p:nvCxnSpPr>
        <p:spPr>
          <a:xfrm>
            <a:off x="10980695" y="72707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A3CB75A-9786-40D0-A811-0F73384B37F1}"/>
              </a:ext>
            </a:extLst>
          </p:cNvPr>
          <p:cNvCxnSpPr/>
          <p:nvPr/>
        </p:nvCxnSpPr>
        <p:spPr>
          <a:xfrm>
            <a:off x="10980695" y="89276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4560B08-1E5F-4D37-B06C-07900EBB9045}"/>
              </a:ext>
            </a:extLst>
          </p:cNvPr>
          <p:cNvCxnSpPr>
            <a:cxnSpLocks/>
          </p:cNvCxnSpPr>
          <p:nvPr/>
        </p:nvCxnSpPr>
        <p:spPr>
          <a:xfrm>
            <a:off x="11187593" y="175412"/>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02D1211-6B7E-479B-8F23-716CA53BC02E}"/>
              </a:ext>
            </a:extLst>
          </p:cNvPr>
          <p:cNvCxnSpPr/>
          <p:nvPr/>
        </p:nvCxnSpPr>
        <p:spPr>
          <a:xfrm>
            <a:off x="11133095" y="21880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4E51403-A994-4572-8CEE-08AD8384B3DA}"/>
              </a:ext>
            </a:extLst>
          </p:cNvPr>
          <p:cNvCxnSpPr/>
          <p:nvPr/>
        </p:nvCxnSpPr>
        <p:spPr>
          <a:xfrm>
            <a:off x="11133601" y="36512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72815A8-402F-479D-B3D0-BC8491425C4D}"/>
              </a:ext>
            </a:extLst>
          </p:cNvPr>
          <p:cNvCxnSpPr/>
          <p:nvPr/>
        </p:nvCxnSpPr>
        <p:spPr>
          <a:xfrm>
            <a:off x="11133095" y="52228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764A2249-110E-4C76-BB8B-94E055D1F1AB}"/>
              </a:ext>
            </a:extLst>
          </p:cNvPr>
          <p:cNvCxnSpPr/>
          <p:nvPr/>
        </p:nvCxnSpPr>
        <p:spPr>
          <a:xfrm>
            <a:off x="11133095" y="72707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3666BE9-DD27-425A-8B4F-DAF2F02294D1}"/>
              </a:ext>
            </a:extLst>
          </p:cNvPr>
          <p:cNvCxnSpPr/>
          <p:nvPr/>
        </p:nvCxnSpPr>
        <p:spPr>
          <a:xfrm>
            <a:off x="11133095" y="89276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339" name="Group 338">
            <a:extLst>
              <a:ext uri="{FF2B5EF4-FFF2-40B4-BE49-F238E27FC236}">
                <a16:creationId xmlns:a16="http://schemas.microsoft.com/office/drawing/2014/main" id="{A7E1FFE2-7512-483D-B9D9-0F3B053486CB}"/>
              </a:ext>
            </a:extLst>
          </p:cNvPr>
          <p:cNvGrpSpPr/>
          <p:nvPr/>
        </p:nvGrpSpPr>
        <p:grpSpPr>
          <a:xfrm>
            <a:off x="10190371" y="1411657"/>
            <a:ext cx="507997" cy="1091209"/>
            <a:chOff x="10190371" y="1411657"/>
            <a:chExt cx="507997" cy="1091209"/>
          </a:xfrm>
        </p:grpSpPr>
        <p:grpSp>
          <p:nvGrpSpPr>
            <p:cNvPr id="14" name="Group 13">
              <a:extLst>
                <a:ext uri="{FF2B5EF4-FFF2-40B4-BE49-F238E27FC236}">
                  <a16:creationId xmlns:a16="http://schemas.microsoft.com/office/drawing/2014/main" id="{64A95475-9DEB-4DF0-AC85-716F40F1CADF}"/>
                </a:ext>
              </a:extLst>
            </p:cNvPr>
            <p:cNvGrpSpPr/>
            <p:nvPr/>
          </p:nvGrpSpPr>
          <p:grpSpPr>
            <a:xfrm>
              <a:off x="10190371" y="1411657"/>
              <a:ext cx="507997" cy="1091209"/>
              <a:chOff x="8632172" y="2310448"/>
              <a:chExt cx="507997" cy="1091209"/>
            </a:xfrm>
          </p:grpSpPr>
          <p:cxnSp>
            <p:nvCxnSpPr>
              <p:cNvPr id="15" name="Straight Connector 14">
                <a:extLst>
                  <a:ext uri="{FF2B5EF4-FFF2-40B4-BE49-F238E27FC236}">
                    <a16:creationId xmlns:a16="http://schemas.microsoft.com/office/drawing/2014/main" id="{30A97340-B53D-427F-BDE4-AFA6272E739B}"/>
                  </a:ext>
                </a:extLst>
              </p:cNvPr>
              <p:cNvCxnSpPr>
                <a:cxnSpLocks/>
              </p:cNvCxnSpPr>
              <p:nvPr/>
            </p:nvCxnSpPr>
            <p:spPr>
              <a:xfrm>
                <a:off x="8768080" y="2310448"/>
                <a:ext cx="0" cy="7578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8CFD30-4659-4593-87C5-70B47A196A4B}"/>
                  </a:ext>
                </a:extLst>
              </p:cNvPr>
              <p:cNvCxnSpPr>
                <a:cxnSpLocks/>
              </p:cNvCxnSpPr>
              <p:nvPr/>
            </p:nvCxnSpPr>
            <p:spPr>
              <a:xfrm>
                <a:off x="8920480" y="2310448"/>
                <a:ext cx="0" cy="7578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D8DCCBC-A99F-497A-9711-A4A3B392AAF3}"/>
                  </a:ext>
                </a:extLst>
              </p:cNvPr>
              <p:cNvSpPr txBox="1"/>
              <p:nvPr/>
            </p:nvSpPr>
            <p:spPr>
              <a:xfrm>
                <a:off x="8632172" y="3032325"/>
                <a:ext cx="507997" cy="369332"/>
              </a:xfrm>
              <a:prstGeom prst="rect">
                <a:avLst/>
              </a:prstGeom>
              <a:noFill/>
            </p:spPr>
            <p:txBody>
              <a:bodyPr wrap="square" rtlCol="0">
                <a:spAutoFit/>
              </a:bodyPr>
              <a:lstStyle/>
              <a:p>
                <a:r>
                  <a:rPr lang="en-US" dirty="0"/>
                  <a:t>F1</a:t>
                </a:r>
              </a:p>
            </p:txBody>
          </p:sp>
        </p:grpSp>
        <p:cxnSp>
          <p:nvCxnSpPr>
            <p:cNvPr id="145" name="Straight Connector 144">
              <a:extLst>
                <a:ext uri="{FF2B5EF4-FFF2-40B4-BE49-F238E27FC236}">
                  <a16:creationId xmlns:a16="http://schemas.microsoft.com/office/drawing/2014/main" id="{759A36AD-5D93-4E63-A800-5CCF1E7297F2}"/>
                </a:ext>
              </a:extLst>
            </p:cNvPr>
            <p:cNvCxnSpPr/>
            <p:nvPr/>
          </p:nvCxnSpPr>
          <p:spPr>
            <a:xfrm>
              <a:off x="10278356" y="14669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CFC2669-97B0-47DD-B205-5B7568BDF88F}"/>
                </a:ext>
              </a:extLst>
            </p:cNvPr>
            <p:cNvCxnSpPr/>
            <p:nvPr/>
          </p:nvCxnSpPr>
          <p:spPr>
            <a:xfrm>
              <a:off x="10278356" y="160820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1F9B3503-B838-4639-B5F0-EC2124D948C4}"/>
                </a:ext>
              </a:extLst>
            </p:cNvPr>
            <p:cNvCxnSpPr/>
            <p:nvPr/>
          </p:nvCxnSpPr>
          <p:spPr>
            <a:xfrm>
              <a:off x="10278356" y="17717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629B81B8-00B5-4782-9B09-6E17B6801693}"/>
                </a:ext>
              </a:extLst>
            </p:cNvPr>
            <p:cNvCxnSpPr/>
            <p:nvPr/>
          </p:nvCxnSpPr>
          <p:spPr>
            <a:xfrm>
              <a:off x="10275369" y="19209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7DA933A-0781-4CE8-823B-EE112D59FC52}"/>
                </a:ext>
              </a:extLst>
            </p:cNvPr>
            <p:cNvCxnSpPr/>
            <p:nvPr/>
          </p:nvCxnSpPr>
          <p:spPr>
            <a:xfrm>
              <a:off x="10278356" y="208445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A64116F-B8F9-47FA-A858-18C3F0069CAC}"/>
                </a:ext>
              </a:extLst>
            </p:cNvPr>
            <p:cNvCxnSpPr/>
            <p:nvPr/>
          </p:nvCxnSpPr>
          <p:spPr>
            <a:xfrm>
              <a:off x="10437753" y="145707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9C741AB-2715-4B5D-9020-9B5424FB8AC6}"/>
                </a:ext>
              </a:extLst>
            </p:cNvPr>
            <p:cNvCxnSpPr/>
            <p:nvPr/>
          </p:nvCxnSpPr>
          <p:spPr>
            <a:xfrm>
              <a:off x="10438259" y="160339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39F6934-3548-497E-82E8-66919DEC785B}"/>
                </a:ext>
              </a:extLst>
            </p:cNvPr>
            <p:cNvCxnSpPr/>
            <p:nvPr/>
          </p:nvCxnSpPr>
          <p:spPr>
            <a:xfrm>
              <a:off x="10437753" y="17605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875783D-162D-4030-B336-3238AC6FF3F6}"/>
                </a:ext>
              </a:extLst>
            </p:cNvPr>
            <p:cNvCxnSpPr/>
            <p:nvPr/>
          </p:nvCxnSpPr>
          <p:spPr>
            <a:xfrm>
              <a:off x="10437753" y="191936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4F869B6-EFEB-423D-9443-727AAC6A4F93}"/>
                </a:ext>
              </a:extLst>
            </p:cNvPr>
            <p:cNvCxnSpPr/>
            <p:nvPr/>
          </p:nvCxnSpPr>
          <p:spPr>
            <a:xfrm>
              <a:off x="10430505" y="208188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340" name="Group 339">
            <a:extLst>
              <a:ext uri="{FF2B5EF4-FFF2-40B4-BE49-F238E27FC236}">
                <a16:creationId xmlns:a16="http://schemas.microsoft.com/office/drawing/2014/main" id="{880C58B7-48F8-4D0E-A4E5-0E7668B6CF6C}"/>
              </a:ext>
            </a:extLst>
          </p:cNvPr>
          <p:cNvGrpSpPr/>
          <p:nvPr/>
        </p:nvGrpSpPr>
        <p:grpSpPr>
          <a:xfrm>
            <a:off x="8570147" y="2453137"/>
            <a:ext cx="3489961" cy="1748392"/>
            <a:chOff x="8570147" y="2453137"/>
            <a:chExt cx="3489961" cy="1748392"/>
          </a:xfrm>
        </p:grpSpPr>
        <p:sp>
          <p:nvSpPr>
            <p:cNvPr id="4" name="Right Brace 3">
              <a:extLst>
                <a:ext uri="{FF2B5EF4-FFF2-40B4-BE49-F238E27FC236}">
                  <a16:creationId xmlns:a16="http://schemas.microsoft.com/office/drawing/2014/main" id="{BC196393-AEF8-4470-B6C6-98177FBFB1DF}"/>
                </a:ext>
              </a:extLst>
            </p:cNvPr>
            <p:cNvSpPr/>
            <p:nvPr/>
          </p:nvSpPr>
          <p:spPr>
            <a:xfrm rot="16200000">
              <a:off x="10205107" y="1170178"/>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2BC1C2C-CBBC-40B0-BD0F-7BBE6A6015D2}"/>
                </a:ext>
              </a:extLst>
            </p:cNvPr>
            <p:cNvSpPr/>
            <p:nvPr/>
          </p:nvSpPr>
          <p:spPr>
            <a:xfrm>
              <a:off x="9517552" y="2453137"/>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p:cxnSp>
          <p:nvCxnSpPr>
            <p:cNvPr id="20" name="Straight Connector 19">
              <a:extLst>
                <a:ext uri="{FF2B5EF4-FFF2-40B4-BE49-F238E27FC236}">
                  <a16:creationId xmlns:a16="http://schemas.microsoft.com/office/drawing/2014/main" id="{CFB098B4-01A9-4258-875C-D3C9C529E479}"/>
                </a:ext>
              </a:extLst>
            </p:cNvPr>
            <p:cNvCxnSpPr>
              <a:cxnSpLocks/>
            </p:cNvCxnSpPr>
            <p:nvPr/>
          </p:nvCxnSpPr>
          <p:spPr>
            <a:xfrm>
              <a:off x="8699688" y="30575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672C8E9-8861-46A3-81D7-C6FE83A34B12}"/>
                </a:ext>
              </a:extLst>
            </p:cNvPr>
            <p:cNvCxnSpPr>
              <a:cxnSpLocks/>
            </p:cNvCxnSpPr>
            <p:nvPr/>
          </p:nvCxnSpPr>
          <p:spPr>
            <a:xfrm>
              <a:off x="8852088" y="305757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4D3FB7-5475-401E-A695-AE3D9320CE58}"/>
                </a:ext>
              </a:extLst>
            </p:cNvPr>
            <p:cNvCxnSpPr>
              <a:cxnSpLocks/>
            </p:cNvCxnSpPr>
            <p:nvPr/>
          </p:nvCxnSpPr>
          <p:spPr>
            <a:xfrm>
              <a:off x="8852088" y="3209977"/>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985370-333C-438F-A0E6-3EAD2E0E104B}"/>
                </a:ext>
              </a:extLst>
            </p:cNvPr>
            <p:cNvCxnSpPr>
              <a:cxnSpLocks/>
            </p:cNvCxnSpPr>
            <p:nvPr/>
          </p:nvCxnSpPr>
          <p:spPr>
            <a:xfrm>
              <a:off x="8699688" y="37697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C9F7EE-BA69-49EA-A846-AC6FC6B4EFB5}"/>
                </a:ext>
              </a:extLst>
            </p:cNvPr>
            <p:cNvCxnSpPr>
              <a:cxnSpLocks/>
            </p:cNvCxnSpPr>
            <p:nvPr/>
          </p:nvCxnSpPr>
          <p:spPr>
            <a:xfrm>
              <a:off x="8852088" y="3781953"/>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91A8662-6EF7-4095-B269-F7A97C489164}"/>
                </a:ext>
              </a:extLst>
            </p:cNvPr>
            <p:cNvCxnSpPr>
              <a:cxnSpLocks/>
            </p:cNvCxnSpPr>
            <p:nvPr/>
          </p:nvCxnSpPr>
          <p:spPr>
            <a:xfrm>
              <a:off x="919752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5975999-4EDE-433C-8883-007EAA01D5E6}"/>
                </a:ext>
              </a:extLst>
            </p:cNvPr>
            <p:cNvCxnSpPr>
              <a:cxnSpLocks/>
            </p:cNvCxnSpPr>
            <p:nvPr/>
          </p:nvCxnSpPr>
          <p:spPr>
            <a:xfrm>
              <a:off x="934992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CD0FD90-2893-4101-BFCE-2A6EC6053031}"/>
                </a:ext>
              </a:extLst>
            </p:cNvPr>
            <p:cNvCxnSpPr>
              <a:cxnSpLocks/>
            </p:cNvCxnSpPr>
            <p:nvPr/>
          </p:nvCxnSpPr>
          <p:spPr>
            <a:xfrm>
              <a:off x="9349928" y="3183943"/>
              <a:ext cx="0" cy="76104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EC5782E-BF26-4A30-8F90-19AD1673E529}"/>
                </a:ext>
              </a:extLst>
            </p:cNvPr>
            <p:cNvCxnSpPr>
              <a:cxnSpLocks/>
            </p:cNvCxnSpPr>
            <p:nvPr/>
          </p:nvCxnSpPr>
          <p:spPr>
            <a:xfrm>
              <a:off x="9197528" y="34157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4B5BED-4D41-4593-B06C-43FE7AE3EC99}"/>
                </a:ext>
              </a:extLst>
            </p:cNvPr>
            <p:cNvCxnSpPr>
              <a:cxnSpLocks/>
            </p:cNvCxnSpPr>
            <p:nvPr/>
          </p:nvCxnSpPr>
          <p:spPr>
            <a:xfrm>
              <a:off x="9349928" y="412024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65BC2A5-6DE5-49A2-8CB5-D4A22D23BEEE}"/>
                </a:ext>
              </a:extLst>
            </p:cNvPr>
            <p:cNvCxnSpPr>
              <a:cxnSpLocks/>
            </p:cNvCxnSpPr>
            <p:nvPr/>
          </p:nvCxnSpPr>
          <p:spPr>
            <a:xfrm>
              <a:off x="9738541"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2B77BB2-414D-4D4D-B9E5-5B432F3E0217}"/>
                </a:ext>
              </a:extLst>
            </p:cNvPr>
            <p:cNvCxnSpPr>
              <a:cxnSpLocks/>
            </p:cNvCxnSpPr>
            <p:nvPr/>
          </p:nvCxnSpPr>
          <p:spPr>
            <a:xfrm>
              <a:off x="9890941"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284EDC-4B17-4AB0-A0E4-B3D9B62954DC}"/>
                </a:ext>
              </a:extLst>
            </p:cNvPr>
            <p:cNvCxnSpPr>
              <a:cxnSpLocks/>
            </p:cNvCxnSpPr>
            <p:nvPr/>
          </p:nvCxnSpPr>
          <p:spPr>
            <a:xfrm>
              <a:off x="9890941" y="31839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6AA27B0-A3E6-4A0A-B37B-54DDC1E46BF0}"/>
                </a:ext>
              </a:extLst>
            </p:cNvPr>
            <p:cNvCxnSpPr>
              <a:cxnSpLocks/>
            </p:cNvCxnSpPr>
            <p:nvPr/>
          </p:nvCxnSpPr>
          <p:spPr>
            <a:xfrm>
              <a:off x="9738541" y="3906889"/>
              <a:ext cx="0" cy="1574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3EE153A-920E-4868-A8DF-2AF041CD9542}"/>
                </a:ext>
              </a:extLst>
            </p:cNvPr>
            <p:cNvCxnSpPr>
              <a:cxnSpLocks/>
            </p:cNvCxnSpPr>
            <p:nvPr/>
          </p:nvCxnSpPr>
          <p:spPr>
            <a:xfrm>
              <a:off x="9890941"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0A13BD3-3AA6-4269-84E8-A1481383452A}"/>
                </a:ext>
              </a:extLst>
            </p:cNvPr>
            <p:cNvCxnSpPr>
              <a:cxnSpLocks/>
            </p:cNvCxnSpPr>
            <p:nvPr/>
          </p:nvCxnSpPr>
          <p:spPr>
            <a:xfrm>
              <a:off x="1023130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CD8F7DE-00D6-4E21-B291-882EDBFA5C9C}"/>
                </a:ext>
              </a:extLst>
            </p:cNvPr>
            <p:cNvCxnSpPr>
              <a:cxnSpLocks/>
            </p:cNvCxnSpPr>
            <p:nvPr/>
          </p:nvCxnSpPr>
          <p:spPr>
            <a:xfrm>
              <a:off x="1038370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1836D0F-CD4B-4245-AD0A-F6240AE4C273}"/>
                </a:ext>
              </a:extLst>
            </p:cNvPr>
            <p:cNvCxnSpPr>
              <a:cxnSpLocks/>
            </p:cNvCxnSpPr>
            <p:nvPr/>
          </p:nvCxnSpPr>
          <p:spPr>
            <a:xfrm>
              <a:off x="10383708" y="37400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0B3A8DD-46C4-42A9-90C4-2BDCA8C9B1F2}"/>
                </a:ext>
              </a:extLst>
            </p:cNvPr>
            <p:cNvCxnSpPr>
              <a:cxnSpLocks/>
            </p:cNvCxnSpPr>
            <p:nvPr/>
          </p:nvCxnSpPr>
          <p:spPr>
            <a:xfrm>
              <a:off x="10231308" y="3094089"/>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C814682-DDEA-42CB-A8FA-4420FC2C24BD}"/>
                </a:ext>
              </a:extLst>
            </p:cNvPr>
            <p:cNvCxnSpPr>
              <a:cxnSpLocks/>
            </p:cNvCxnSpPr>
            <p:nvPr/>
          </p:nvCxnSpPr>
          <p:spPr>
            <a:xfrm>
              <a:off x="10383708"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D6E72F9-695E-49C4-B287-390E37D91A97}"/>
                </a:ext>
              </a:extLst>
            </p:cNvPr>
            <p:cNvCxnSpPr>
              <a:cxnSpLocks/>
            </p:cNvCxnSpPr>
            <p:nvPr/>
          </p:nvCxnSpPr>
          <p:spPr>
            <a:xfrm>
              <a:off x="10712612" y="30536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63766DC-7E79-4A6D-9ABD-9507E64D0B10}"/>
                </a:ext>
              </a:extLst>
            </p:cNvPr>
            <p:cNvCxnSpPr>
              <a:cxnSpLocks/>
            </p:cNvCxnSpPr>
            <p:nvPr/>
          </p:nvCxnSpPr>
          <p:spPr>
            <a:xfrm>
              <a:off x="10865012" y="30536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3BC51B4-8D73-44B2-B2C5-449B84454942}"/>
                </a:ext>
              </a:extLst>
            </p:cNvPr>
            <p:cNvCxnSpPr>
              <a:cxnSpLocks/>
            </p:cNvCxnSpPr>
            <p:nvPr/>
          </p:nvCxnSpPr>
          <p:spPr>
            <a:xfrm>
              <a:off x="10865012" y="36768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E7B113-4867-4D39-B3E2-908F7AD14C16}"/>
                </a:ext>
              </a:extLst>
            </p:cNvPr>
            <p:cNvCxnSpPr>
              <a:cxnSpLocks/>
            </p:cNvCxnSpPr>
            <p:nvPr/>
          </p:nvCxnSpPr>
          <p:spPr>
            <a:xfrm>
              <a:off x="10712612" y="30497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56216A4-331A-45A3-A779-B9CC8866AF0C}"/>
                </a:ext>
              </a:extLst>
            </p:cNvPr>
            <p:cNvCxnSpPr>
              <a:cxnSpLocks/>
            </p:cNvCxnSpPr>
            <p:nvPr/>
          </p:nvCxnSpPr>
          <p:spPr>
            <a:xfrm>
              <a:off x="10865012" y="32210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1315F80-43E4-4028-BE70-2DB5B3BA4FD3}"/>
                </a:ext>
              </a:extLst>
            </p:cNvPr>
            <p:cNvCxnSpPr>
              <a:cxnSpLocks/>
            </p:cNvCxnSpPr>
            <p:nvPr/>
          </p:nvCxnSpPr>
          <p:spPr>
            <a:xfrm>
              <a:off x="1124855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65E700-FD6C-4A23-9115-7FD42D34D45F}"/>
                </a:ext>
              </a:extLst>
            </p:cNvPr>
            <p:cNvCxnSpPr>
              <a:cxnSpLocks/>
            </p:cNvCxnSpPr>
            <p:nvPr/>
          </p:nvCxnSpPr>
          <p:spPr>
            <a:xfrm>
              <a:off x="1140095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EC5E35D-ACE6-42B1-8310-C310FA1C8810}"/>
                </a:ext>
              </a:extLst>
            </p:cNvPr>
            <p:cNvCxnSpPr>
              <a:cxnSpLocks/>
            </p:cNvCxnSpPr>
            <p:nvPr/>
          </p:nvCxnSpPr>
          <p:spPr>
            <a:xfrm>
              <a:off x="1140095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C35A903-0731-4FC1-820B-C9D97BCAFFA4}"/>
                </a:ext>
              </a:extLst>
            </p:cNvPr>
            <p:cNvCxnSpPr>
              <a:cxnSpLocks/>
            </p:cNvCxnSpPr>
            <p:nvPr/>
          </p:nvCxnSpPr>
          <p:spPr>
            <a:xfrm>
              <a:off x="11248551" y="3259745"/>
              <a:ext cx="0" cy="27884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21A4CA-C83F-46E6-9688-0F8D68351F82}"/>
                </a:ext>
              </a:extLst>
            </p:cNvPr>
            <p:cNvCxnSpPr>
              <a:cxnSpLocks/>
            </p:cNvCxnSpPr>
            <p:nvPr/>
          </p:nvCxnSpPr>
          <p:spPr>
            <a:xfrm>
              <a:off x="11400951" y="32099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104FED6-7390-4603-AE82-47657F368EE4}"/>
                </a:ext>
              </a:extLst>
            </p:cNvPr>
            <p:cNvCxnSpPr>
              <a:cxnSpLocks/>
            </p:cNvCxnSpPr>
            <p:nvPr/>
          </p:nvCxnSpPr>
          <p:spPr>
            <a:xfrm>
              <a:off x="1181243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17FE16F-2926-4B0C-97E4-EA2D80870979}"/>
                </a:ext>
              </a:extLst>
            </p:cNvPr>
            <p:cNvCxnSpPr>
              <a:cxnSpLocks/>
            </p:cNvCxnSpPr>
            <p:nvPr/>
          </p:nvCxnSpPr>
          <p:spPr>
            <a:xfrm>
              <a:off x="1196483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A370C3D-48FD-4F83-821B-2CD35FF49840}"/>
                </a:ext>
              </a:extLst>
            </p:cNvPr>
            <p:cNvCxnSpPr>
              <a:cxnSpLocks/>
            </p:cNvCxnSpPr>
            <p:nvPr/>
          </p:nvCxnSpPr>
          <p:spPr>
            <a:xfrm>
              <a:off x="1196483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4952BB-E128-44A9-9C3F-96294D765B50}"/>
                </a:ext>
              </a:extLst>
            </p:cNvPr>
            <p:cNvCxnSpPr>
              <a:cxnSpLocks/>
            </p:cNvCxnSpPr>
            <p:nvPr/>
          </p:nvCxnSpPr>
          <p:spPr>
            <a:xfrm>
              <a:off x="11812431" y="32597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950C6-F7D6-4027-AD2F-3EF29E3E8193}"/>
                </a:ext>
              </a:extLst>
            </p:cNvPr>
            <p:cNvCxnSpPr>
              <a:cxnSpLocks/>
            </p:cNvCxnSpPr>
            <p:nvPr/>
          </p:nvCxnSpPr>
          <p:spPr>
            <a:xfrm>
              <a:off x="11964831" y="39068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2F0DC9E-A68A-4FBE-9744-DCB087FF0844}"/>
                </a:ext>
              </a:extLst>
            </p:cNvPr>
            <p:cNvCxnSpPr/>
            <p:nvPr/>
          </p:nvCxnSpPr>
          <p:spPr>
            <a:xfrm>
              <a:off x="8651514"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9534C69-2356-4C1C-8F2C-D8C436F7A0E5}"/>
                </a:ext>
              </a:extLst>
            </p:cNvPr>
            <p:cNvCxnSpPr/>
            <p:nvPr/>
          </p:nvCxnSpPr>
          <p:spPr>
            <a:xfrm>
              <a:off x="88039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255B3AA-B8C1-420F-8DDB-4E618C02A3B9}"/>
                </a:ext>
              </a:extLst>
            </p:cNvPr>
            <p:cNvCxnSpPr/>
            <p:nvPr/>
          </p:nvCxnSpPr>
          <p:spPr>
            <a:xfrm>
              <a:off x="86515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4075A540-CDA8-4D47-91ED-9FEDD4A39629}"/>
                </a:ext>
              </a:extLst>
            </p:cNvPr>
            <p:cNvCxnSpPr/>
            <p:nvPr/>
          </p:nvCxnSpPr>
          <p:spPr>
            <a:xfrm>
              <a:off x="865487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E45E771-2B00-441E-B17C-248ED0C7EAB3}"/>
                </a:ext>
              </a:extLst>
            </p:cNvPr>
            <p:cNvCxnSpPr/>
            <p:nvPr/>
          </p:nvCxnSpPr>
          <p:spPr>
            <a:xfrm>
              <a:off x="8803914"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D136C87-3376-4A34-AB1D-BE497371BEB8}"/>
                </a:ext>
              </a:extLst>
            </p:cNvPr>
            <p:cNvCxnSpPr/>
            <p:nvPr/>
          </p:nvCxnSpPr>
          <p:spPr>
            <a:xfrm>
              <a:off x="8803914"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382EF1E0-CE96-48BD-B91E-FAC9E6B9530F}"/>
                </a:ext>
              </a:extLst>
            </p:cNvPr>
            <p:cNvCxnSpPr/>
            <p:nvPr/>
          </p:nvCxnSpPr>
          <p:spPr>
            <a:xfrm>
              <a:off x="9139280"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E21A27CD-FB4C-4C09-89FD-D1AFDF7835DF}"/>
                </a:ext>
              </a:extLst>
            </p:cNvPr>
            <p:cNvCxnSpPr/>
            <p:nvPr/>
          </p:nvCxnSpPr>
          <p:spPr>
            <a:xfrm>
              <a:off x="914935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0BD5DA85-ADB1-47FD-B386-637D71DBF835}"/>
                </a:ext>
              </a:extLst>
            </p:cNvPr>
            <p:cNvCxnSpPr/>
            <p:nvPr/>
          </p:nvCxnSpPr>
          <p:spPr>
            <a:xfrm>
              <a:off x="9307657"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3CBDE5-3F41-4DD7-A931-4C7184C3617B}"/>
                </a:ext>
              </a:extLst>
            </p:cNvPr>
            <p:cNvCxnSpPr/>
            <p:nvPr/>
          </p:nvCxnSpPr>
          <p:spPr>
            <a:xfrm>
              <a:off x="930765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6B3B37D-9542-4F3A-8753-DE60AD526EA8}"/>
                </a:ext>
              </a:extLst>
            </p:cNvPr>
            <p:cNvCxnSpPr/>
            <p:nvPr/>
          </p:nvCxnSpPr>
          <p:spPr>
            <a:xfrm>
              <a:off x="9149354" y="41265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6CA8276-E949-46FD-9721-E5AC3069900B}"/>
                </a:ext>
              </a:extLst>
            </p:cNvPr>
            <p:cNvCxnSpPr/>
            <p:nvPr/>
          </p:nvCxnSpPr>
          <p:spPr>
            <a:xfrm>
              <a:off x="9684263"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817AA0E-620C-467E-A93F-ABF059A978F6}"/>
                </a:ext>
              </a:extLst>
            </p:cNvPr>
            <p:cNvCxnSpPr/>
            <p:nvPr/>
          </p:nvCxnSpPr>
          <p:spPr>
            <a:xfrm>
              <a:off x="98366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43BBB47-655D-487E-980F-2E83FF859287}"/>
                </a:ext>
              </a:extLst>
            </p:cNvPr>
            <p:cNvCxnSpPr/>
            <p:nvPr/>
          </p:nvCxnSpPr>
          <p:spPr>
            <a:xfrm>
              <a:off x="96842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86BFF80-1416-41C3-97E3-A00FBF8C208D}"/>
                </a:ext>
              </a:extLst>
            </p:cNvPr>
            <p:cNvCxnSpPr/>
            <p:nvPr/>
          </p:nvCxnSpPr>
          <p:spPr>
            <a:xfrm>
              <a:off x="9693016"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7BB162B-C985-451A-8062-5FDD7473D31B}"/>
                </a:ext>
              </a:extLst>
            </p:cNvPr>
            <p:cNvCxnSpPr/>
            <p:nvPr/>
          </p:nvCxnSpPr>
          <p:spPr>
            <a:xfrm>
              <a:off x="10179021" y="414146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81FC340-6616-48C8-90F9-A31BFF71BE5D}"/>
                </a:ext>
              </a:extLst>
            </p:cNvPr>
            <p:cNvCxnSpPr/>
            <p:nvPr/>
          </p:nvCxnSpPr>
          <p:spPr>
            <a:xfrm>
              <a:off x="9693016"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CFA79F57-322F-4EA1-8D0E-011090A922E3}"/>
                </a:ext>
              </a:extLst>
            </p:cNvPr>
            <p:cNvCxnSpPr/>
            <p:nvPr/>
          </p:nvCxnSpPr>
          <p:spPr>
            <a:xfrm>
              <a:off x="10330183"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DCDA48D6-E11C-4CF1-A77D-BBDB2C53FBF3}"/>
                </a:ext>
              </a:extLst>
            </p:cNvPr>
            <p:cNvCxnSpPr/>
            <p:nvPr/>
          </p:nvCxnSpPr>
          <p:spPr>
            <a:xfrm>
              <a:off x="10660588"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2FD4A88-6970-431E-91A7-205A8D05FEE5}"/>
                </a:ext>
              </a:extLst>
            </p:cNvPr>
            <p:cNvCxnSpPr/>
            <p:nvPr/>
          </p:nvCxnSpPr>
          <p:spPr>
            <a:xfrm>
              <a:off x="10828295" y="393006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34B748-5D27-4BC4-9056-ECC6D7901A76}"/>
                </a:ext>
              </a:extLst>
            </p:cNvPr>
            <p:cNvCxnSpPr/>
            <p:nvPr/>
          </p:nvCxnSpPr>
          <p:spPr>
            <a:xfrm>
              <a:off x="10828295" y="332305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75122FD-1482-4385-986F-79C9035F9A86}"/>
                </a:ext>
              </a:extLst>
            </p:cNvPr>
            <p:cNvCxnSpPr/>
            <p:nvPr/>
          </p:nvCxnSpPr>
          <p:spPr>
            <a:xfrm>
              <a:off x="10820519" y="36331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D8355B25-5561-44A9-9C83-69DA3877435A}"/>
                </a:ext>
              </a:extLst>
            </p:cNvPr>
            <p:cNvCxnSpPr/>
            <p:nvPr/>
          </p:nvCxnSpPr>
          <p:spPr>
            <a:xfrm>
              <a:off x="10665106" y="414029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0060B7C-8358-4C38-8A9D-F7F3EB455936}"/>
                </a:ext>
              </a:extLst>
            </p:cNvPr>
            <p:cNvCxnSpPr/>
            <p:nvPr/>
          </p:nvCxnSpPr>
          <p:spPr>
            <a:xfrm>
              <a:off x="10665106"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B44E454-1B4A-4C0C-808B-0D5EA48C6D94}"/>
                </a:ext>
              </a:extLst>
            </p:cNvPr>
            <p:cNvCxnSpPr/>
            <p:nvPr/>
          </p:nvCxnSpPr>
          <p:spPr>
            <a:xfrm>
              <a:off x="11200377" y="412292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B779085A-99F5-41F0-935A-D84F4022ACEE}"/>
                </a:ext>
              </a:extLst>
            </p:cNvPr>
            <p:cNvCxnSpPr/>
            <p:nvPr/>
          </p:nvCxnSpPr>
          <p:spPr>
            <a:xfrm>
              <a:off x="11187128" y="393406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A373C0F7-A9ED-44DE-B12E-1434424459A0}"/>
                </a:ext>
              </a:extLst>
            </p:cNvPr>
            <p:cNvCxnSpPr/>
            <p:nvPr/>
          </p:nvCxnSpPr>
          <p:spPr>
            <a:xfrm>
              <a:off x="11347540" y="41202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94A9262-EA34-4DD6-A2E3-9C2016049CB7}"/>
                </a:ext>
              </a:extLst>
            </p:cNvPr>
            <p:cNvCxnSpPr/>
            <p:nvPr/>
          </p:nvCxnSpPr>
          <p:spPr>
            <a:xfrm>
              <a:off x="11352777"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91DD8BE-59DE-40F8-9AFC-8803E745FF8F}"/>
                </a:ext>
              </a:extLst>
            </p:cNvPr>
            <p:cNvCxnSpPr/>
            <p:nvPr/>
          </p:nvCxnSpPr>
          <p:spPr>
            <a:xfrm>
              <a:off x="112003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83A4D8A-277E-4A72-8E03-C2FFABEDBD3E}"/>
                </a:ext>
              </a:extLst>
            </p:cNvPr>
            <p:cNvCxnSpPr/>
            <p:nvPr/>
          </p:nvCxnSpPr>
          <p:spPr>
            <a:xfrm>
              <a:off x="113527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49F706F6-5387-48C9-B5AB-2927636800A9}"/>
                </a:ext>
              </a:extLst>
            </p:cNvPr>
            <p:cNvCxnSpPr/>
            <p:nvPr/>
          </p:nvCxnSpPr>
          <p:spPr>
            <a:xfrm>
              <a:off x="11352777" y="33339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0B7E8ADF-CA37-4223-955F-7BF0087B0754}"/>
                </a:ext>
              </a:extLst>
            </p:cNvPr>
            <p:cNvCxnSpPr/>
            <p:nvPr/>
          </p:nvCxnSpPr>
          <p:spPr>
            <a:xfrm>
              <a:off x="1120037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EC9C5103-05B4-4631-A00D-EEEB51DA2ADA}"/>
                </a:ext>
              </a:extLst>
            </p:cNvPr>
            <p:cNvCxnSpPr/>
            <p:nvPr/>
          </p:nvCxnSpPr>
          <p:spPr>
            <a:xfrm>
              <a:off x="1176425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D9DE366B-18C0-4797-AE86-03D5C82F2D06}"/>
                </a:ext>
              </a:extLst>
            </p:cNvPr>
            <p:cNvCxnSpPr/>
            <p:nvPr/>
          </p:nvCxnSpPr>
          <p:spPr>
            <a:xfrm>
              <a:off x="11754183"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BB66DA2-4D63-4A77-9B91-BDA564D0674D}"/>
                </a:ext>
              </a:extLst>
            </p:cNvPr>
            <p:cNvCxnSpPr/>
            <p:nvPr/>
          </p:nvCxnSpPr>
          <p:spPr>
            <a:xfrm>
              <a:off x="11764257"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705CE41-51CA-40B4-9FD3-FC763C079935}"/>
                </a:ext>
              </a:extLst>
            </p:cNvPr>
            <p:cNvCxnSpPr/>
            <p:nvPr/>
          </p:nvCxnSpPr>
          <p:spPr>
            <a:xfrm>
              <a:off x="11924221"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763A37D-BF71-4562-B6BE-91C9E0899C97}"/>
                </a:ext>
              </a:extLst>
            </p:cNvPr>
            <p:cNvCxnSpPr/>
            <p:nvPr/>
          </p:nvCxnSpPr>
          <p:spPr>
            <a:xfrm>
              <a:off x="11916657"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DBBE5CE8-4124-42E2-9686-5A619C9E5B3A}"/>
                </a:ext>
              </a:extLst>
            </p:cNvPr>
            <p:cNvCxnSpPr/>
            <p:nvPr/>
          </p:nvCxnSpPr>
          <p:spPr>
            <a:xfrm>
              <a:off x="8803914"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AC3984E-5630-48BA-9588-70A3BF621A2C}"/>
                </a:ext>
              </a:extLst>
            </p:cNvPr>
            <p:cNvCxnSpPr/>
            <p:nvPr/>
          </p:nvCxnSpPr>
          <p:spPr>
            <a:xfrm>
              <a:off x="8803914" y="363854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EB1CEBEA-A7E1-410D-AB85-3961FE223569}"/>
                </a:ext>
              </a:extLst>
            </p:cNvPr>
            <p:cNvCxnSpPr/>
            <p:nvPr/>
          </p:nvCxnSpPr>
          <p:spPr>
            <a:xfrm>
              <a:off x="865151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FC565053-CA22-4D18-A60A-6C20B7D9C6F6}"/>
                </a:ext>
              </a:extLst>
            </p:cNvPr>
            <p:cNvCxnSpPr/>
            <p:nvPr/>
          </p:nvCxnSpPr>
          <p:spPr>
            <a:xfrm>
              <a:off x="8651514" y="41289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A7387594-5ECB-47CD-A417-685F7AE75174}"/>
                </a:ext>
              </a:extLst>
            </p:cNvPr>
            <p:cNvCxnSpPr/>
            <p:nvPr/>
          </p:nvCxnSpPr>
          <p:spPr>
            <a:xfrm>
              <a:off x="914935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E6854DF-E76B-4A55-B889-8517BD2D4C89}"/>
                </a:ext>
              </a:extLst>
            </p:cNvPr>
            <p:cNvCxnSpPr/>
            <p:nvPr/>
          </p:nvCxnSpPr>
          <p:spPr>
            <a:xfrm>
              <a:off x="9149354"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CF7A82D-B39C-4F1F-8A7A-A15DAD1561CC}"/>
                </a:ext>
              </a:extLst>
            </p:cNvPr>
            <p:cNvCxnSpPr>
              <a:cxnSpLocks/>
            </p:cNvCxnSpPr>
            <p:nvPr/>
          </p:nvCxnSpPr>
          <p:spPr>
            <a:xfrm>
              <a:off x="9307657" y="3942952"/>
              <a:ext cx="90445"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990498F-F80A-4D56-8F4D-17980FC6F053}"/>
                </a:ext>
              </a:extLst>
            </p:cNvPr>
            <p:cNvCxnSpPr/>
            <p:nvPr/>
          </p:nvCxnSpPr>
          <p:spPr>
            <a:xfrm>
              <a:off x="9301754" y="414053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A5BF00D-29E0-4921-85D0-48D4E149AB27}"/>
                </a:ext>
              </a:extLst>
            </p:cNvPr>
            <p:cNvCxnSpPr/>
            <p:nvPr/>
          </p:nvCxnSpPr>
          <p:spPr>
            <a:xfrm>
              <a:off x="9834382"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9D4EC231-641D-49B8-A6ED-9E67F00AF2E6}"/>
                </a:ext>
              </a:extLst>
            </p:cNvPr>
            <p:cNvCxnSpPr/>
            <p:nvPr/>
          </p:nvCxnSpPr>
          <p:spPr>
            <a:xfrm>
              <a:off x="9690367" y="394191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7A1FA57A-5A34-4D82-BF77-42453665C837}"/>
                </a:ext>
              </a:extLst>
            </p:cNvPr>
            <p:cNvCxnSpPr/>
            <p:nvPr/>
          </p:nvCxnSpPr>
          <p:spPr>
            <a:xfrm>
              <a:off x="9832693" y="39462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8B216010-9DDB-4D21-989F-19BF01B5981B}"/>
                </a:ext>
              </a:extLst>
            </p:cNvPr>
            <p:cNvCxnSpPr/>
            <p:nvPr/>
          </p:nvCxnSpPr>
          <p:spPr>
            <a:xfrm>
              <a:off x="9842767"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D9233ED-3BF3-4EEC-B812-7F39F1EC5D9F}"/>
                </a:ext>
              </a:extLst>
            </p:cNvPr>
            <p:cNvCxnSpPr/>
            <p:nvPr/>
          </p:nvCxnSpPr>
          <p:spPr>
            <a:xfrm>
              <a:off x="9832693"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7346830E-D43F-4484-A68A-36B3BD95AAC8}"/>
                </a:ext>
              </a:extLst>
            </p:cNvPr>
            <p:cNvCxnSpPr/>
            <p:nvPr/>
          </p:nvCxnSpPr>
          <p:spPr>
            <a:xfrm>
              <a:off x="10189573" y="39503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231E6F9-75F8-482B-835A-9D34EF4E1A94}"/>
                </a:ext>
              </a:extLst>
            </p:cNvPr>
            <p:cNvCxnSpPr/>
            <p:nvPr/>
          </p:nvCxnSpPr>
          <p:spPr>
            <a:xfrm>
              <a:off x="10333906" y="413836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D902E81-38AB-412E-B325-D06C12328CE4}"/>
                </a:ext>
              </a:extLst>
            </p:cNvPr>
            <p:cNvCxnSpPr/>
            <p:nvPr/>
          </p:nvCxnSpPr>
          <p:spPr>
            <a:xfrm>
              <a:off x="10189573" y="364523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599BEEDF-2E42-4F74-B023-FF3B8743D45F}"/>
                </a:ext>
              </a:extLst>
            </p:cNvPr>
            <p:cNvCxnSpPr/>
            <p:nvPr/>
          </p:nvCxnSpPr>
          <p:spPr>
            <a:xfrm>
              <a:off x="10335534"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010AF792-B07B-4BC2-9D8A-766F32967201}"/>
                </a:ext>
              </a:extLst>
            </p:cNvPr>
            <p:cNvCxnSpPr/>
            <p:nvPr/>
          </p:nvCxnSpPr>
          <p:spPr>
            <a:xfrm>
              <a:off x="10175067"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68F46F47-5EE3-4145-9241-E3F4AB3550AF}"/>
                </a:ext>
              </a:extLst>
            </p:cNvPr>
            <p:cNvCxnSpPr/>
            <p:nvPr/>
          </p:nvCxnSpPr>
          <p:spPr>
            <a:xfrm>
              <a:off x="10341405"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CFCCB04B-D531-4DBE-87F6-CD09CB29B6AC}"/>
                </a:ext>
              </a:extLst>
            </p:cNvPr>
            <p:cNvCxnSpPr/>
            <p:nvPr/>
          </p:nvCxnSpPr>
          <p:spPr>
            <a:xfrm>
              <a:off x="1018200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2220305-878A-49E1-BA59-A2FC7882DDAA}"/>
                </a:ext>
              </a:extLst>
            </p:cNvPr>
            <p:cNvCxnSpPr/>
            <p:nvPr/>
          </p:nvCxnSpPr>
          <p:spPr>
            <a:xfrm>
              <a:off x="1032627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08F9E928-A69B-4BE9-A2B6-35DB2B1C8A4B}"/>
                </a:ext>
              </a:extLst>
            </p:cNvPr>
            <p:cNvCxnSpPr/>
            <p:nvPr/>
          </p:nvCxnSpPr>
          <p:spPr>
            <a:xfrm>
              <a:off x="10664438" y="332437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8BEDAD26-74B1-474C-A70B-15C1F7F7BF2F}"/>
                </a:ext>
              </a:extLst>
            </p:cNvPr>
            <p:cNvCxnSpPr/>
            <p:nvPr/>
          </p:nvCxnSpPr>
          <p:spPr>
            <a:xfrm>
              <a:off x="1066058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712120A9-17E1-4D85-80FC-E3C00B5E66D0}"/>
                </a:ext>
              </a:extLst>
            </p:cNvPr>
            <p:cNvCxnSpPr/>
            <p:nvPr/>
          </p:nvCxnSpPr>
          <p:spPr>
            <a:xfrm>
              <a:off x="1082051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FC25374-BEB8-479C-8EFC-43A2693891F2}"/>
                </a:ext>
              </a:extLst>
            </p:cNvPr>
            <p:cNvCxnSpPr/>
            <p:nvPr/>
          </p:nvCxnSpPr>
          <p:spPr>
            <a:xfrm>
              <a:off x="10806764"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B7E4F3A-CFDA-4353-BAD4-2E5744D3B0CA}"/>
                </a:ext>
              </a:extLst>
            </p:cNvPr>
            <p:cNvCxnSpPr/>
            <p:nvPr/>
          </p:nvCxnSpPr>
          <p:spPr>
            <a:xfrm>
              <a:off x="11200377" y="33340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79FF37D2-D142-453B-B85C-4B538B0D3A1C}"/>
                </a:ext>
              </a:extLst>
            </p:cNvPr>
            <p:cNvCxnSpPr/>
            <p:nvPr/>
          </p:nvCxnSpPr>
          <p:spPr>
            <a:xfrm>
              <a:off x="11352777"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8D3A849-32C3-4E77-904F-3F6412C64C11}"/>
                </a:ext>
              </a:extLst>
            </p:cNvPr>
            <p:cNvCxnSpPr/>
            <p:nvPr/>
          </p:nvCxnSpPr>
          <p:spPr>
            <a:xfrm>
              <a:off x="11754183" y="3627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9E2FB24-FC7F-41F7-BD70-95C25B5C4E33}"/>
                </a:ext>
              </a:extLst>
            </p:cNvPr>
            <p:cNvCxnSpPr/>
            <p:nvPr/>
          </p:nvCxnSpPr>
          <p:spPr>
            <a:xfrm>
              <a:off x="11924221"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E063E222-125C-4E54-947D-CEA4C702ABBD}"/>
                </a:ext>
              </a:extLst>
            </p:cNvPr>
            <p:cNvCxnSpPr/>
            <p:nvPr/>
          </p:nvCxnSpPr>
          <p:spPr>
            <a:xfrm>
              <a:off x="11754183"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7B88C5B5-B705-4184-A9E8-8D97E9D983AD}"/>
                </a:ext>
              </a:extLst>
            </p:cNvPr>
            <p:cNvCxnSpPr/>
            <p:nvPr/>
          </p:nvCxnSpPr>
          <p:spPr>
            <a:xfrm>
              <a:off x="11909758"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A75FE15-32A7-47C2-A0DB-5BB6F4C6012F}"/>
                </a:ext>
              </a:extLst>
            </p:cNvPr>
            <p:cNvCxnSpPr/>
            <p:nvPr/>
          </p:nvCxnSpPr>
          <p:spPr>
            <a:xfrm>
              <a:off x="1190975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341" name="Group 340">
            <a:extLst>
              <a:ext uri="{FF2B5EF4-FFF2-40B4-BE49-F238E27FC236}">
                <a16:creationId xmlns:a16="http://schemas.microsoft.com/office/drawing/2014/main" id="{B339A0CC-F233-438E-846D-986360B2B3C6}"/>
              </a:ext>
            </a:extLst>
          </p:cNvPr>
          <p:cNvGrpSpPr/>
          <p:nvPr/>
        </p:nvGrpSpPr>
        <p:grpSpPr>
          <a:xfrm>
            <a:off x="8691939" y="4303129"/>
            <a:ext cx="3369980" cy="2329228"/>
            <a:chOff x="8691939" y="4303129"/>
            <a:chExt cx="3369980" cy="2329228"/>
          </a:xfrm>
        </p:grpSpPr>
        <p:cxnSp>
          <p:nvCxnSpPr>
            <p:cNvPr id="55" name="Straight Arrow Connector 54">
              <a:extLst>
                <a:ext uri="{FF2B5EF4-FFF2-40B4-BE49-F238E27FC236}">
                  <a16:creationId xmlns:a16="http://schemas.microsoft.com/office/drawing/2014/main" id="{A2CF088A-CD11-4819-A7B5-30279B3E4877}"/>
                </a:ext>
              </a:extLst>
            </p:cNvPr>
            <p:cNvCxnSpPr>
              <a:cxnSpLocks/>
            </p:cNvCxnSpPr>
            <p:nvPr/>
          </p:nvCxnSpPr>
          <p:spPr>
            <a:xfrm>
              <a:off x="8761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B37294D-99AF-4CBB-9B61-BC4360FD2E67}"/>
                </a:ext>
              </a:extLst>
            </p:cNvPr>
            <p:cNvCxnSpPr>
              <a:cxnSpLocks/>
            </p:cNvCxnSpPr>
            <p:nvPr/>
          </p:nvCxnSpPr>
          <p:spPr>
            <a:xfrm>
              <a:off x="92699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58C5AB5-5DDB-4463-A270-E7A91A06828D}"/>
                </a:ext>
              </a:extLst>
            </p:cNvPr>
            <p:cNvCxnSpPr>
              <a:cxnSpLocks/>
            </p:cNvCxnSpPr>
            <p:nvPr/>
          </p:nvCxnSpPr>
          <p:spPr>
            <a:xfrm>
              <a:off x="9803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74DA067-162D-46B0-8749-C705FAEA1885}"/>
                </a:ext>
              </a:extLst>
            </p:cNvPr>
            <p:cNvCxnSpPr>
              <a:cxnSpLocks/>
            </p:cNvCxnSpPr>
            <p:nvPr/>
          </p:nvCxnSpPr>
          <p:spPr>
            <a:xfrm>
              <a:off x="10285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E538965-B0C2-49FE-91C6-E6D71BF40F5D}"/>
                </a:ext>
              </a:extLst>
            </p:cNvPr>
            <p:cNvCxnSpPr>
              <a:cxnSpLocks/>
            </p:cNvCxnSpPr>
            <p:nvPr/>
          </p:nvCxnSpPr>
          <p:spPr>
            <a:xfrm>
              <a:off x="10781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0991C27-9ABB-4EA0-A518-93A491357781}"/>
                </a:ext>
              </a:extLst>
            </p:cNvPr>
            <p:cNvCxnSpPr>
              <a:cxnSpLocks/>
            </p:cNvCxnSpPr>
            <p:nvPr/>
          </p:nvCxnSpPr>
          <p:spPr>
            <a:xfrm>
              <a:off x="11327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3BCB62A-8DD2-417D-87B0-04721090475C}"/>
                </a:ext>
              </a:extLst>
            </p:cNvPr>
            <p:cNvCxnSpPr>
              <a:cxnSpLocks/>
            </p:cNvCxnSpPr>
            <p:nvPr/>
          </p:nvCxnSpPr>
          <p:spPr>
            <a:xfrm>
              <a:off x="11924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A91162E-C074-47AA-AC2B-88BACC8E5AAD}"/>
                </a:ext>
              </a:extLst>
            </p:cNvPr>
            <p:cNvCxnSpPr>
              <a:cxnSpLocks/>
            </p:cNvCxnSpPr>
            <p:nvPr/>
          </p:nvCxnSpPr>
          <p:spPr>
            <a:xfrm>
              <a:off x="8761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1E04E29-DD34-4961-AA42-21CF1D071B99}"/>
                </a:ext>
              </a:extLst>
            </p:cNvPr>
            <p:cNvCxnSpPr>
              <a:cxnSpLocks/>
            </p:cNvCxnSpPr>
            <p:nvPr/>
          </p:nvCxnSpPr>
          <p:spPr>
            <a:xfrm>
              <a:off x="92699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52BABF6-8EAC-44B2-AEF9-FDF7680CAA79}"/>
                </a:ext>
              </a:extLst>
            </p:cNvPr>
            <p:cNvCxnSpPr>
              <a:cxnSpLocks/>
            </p:cNvCxnSpPr>
            <p:nvPr/>
          </p:nvCxnSpPr>
          <p:spPr>
            <a:xfrm>
              <a:off x="9803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B9E9ED2-DF2C-47FB-84A3-3AE9E1EE2E85}"/>
                </a:ext>
              </a:extLst>
            </p:cNvPr>
            <p:cNvCxnSpPr>
              <a:cxnSpLocks/>
            </p:cNvCxnSpPr>
            <p:nvPr/>
          </p:nvCxnSpPr>
          <p:spPr>
            <a:xfrm>
              <a:off x="10285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B450602-92A7-43C8-83CF-EDEA2FA41ACD}"/>
                </a:ext>
              </a:extLst>
            </p:cNvPr>
            <p:cNvCxnSpPr>
              <a:cxnSpLocks/>
            </p:cNvCxnSpPr>
            <p:nvPr/>
          </p:nvCxnSpPr>
          <p:spPr>
            <a:xfrm>
              <a:off x="10781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123B336-2A03-4BD0-B9DB-7550C214E378}"/>
                </a:ext>
              </a:extLst>
            </p:cNvPr>
            <p:cNvCxnSpPr>
              <a:cxnSpLocks/>
            </p:cNvCxnSpPr>
            <p:nvPr/>
          </p:nvCxnSpPr>
          <p:spPr>
            <a:xfrm>
              <a:off x="11327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16FB6B2-949C-409E-B631-934727606BB6}"/>
                </a:ext>
              </a:extLst>
            </p:cNvPr>
            <p:cNvCxnSpPr>
              <a:cxnSpLocks/>
            </p:cNvCxnSpPr>
            <p:nvPr/>
          </p:nvCxnSpPr>
          <p:spPr>
            <a:xfrm>
              <a:off x="11924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AAE8E3C-B2CE-4049-8B09-8113BE1121E2}"/>
                </a:ext>
              </a:extLst>
            </p:cNvPr>
            <p:cNvCxnSpPr>
              <a:cxnSpLocks/>
            </p:cNvCxnSpPr>
            <p:nvPr/>
          </p:nvCxnSpPr>
          <p:spPr>
            <a:xfrm>
              <a:off x="8774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5D61ABF-835C-4EC3-8D29-59EDF35330BB}"/>
                </a:ext>
              </a:extLst>
            </p:cNvPr>
            <p:cNvCxnSpPr>
              <a:cxnSpLocks/>
            </p:cNvCxnSpPr>
            <p:nvPr/>
          </p:nvCxnSpPr>
          <p:spPr>
            <a:xfrm>
              <a:off x="92826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1355E18-A7B0-4D98-8628-7C57649C4117}"/>
                </a:ext>
              </a:extLst>
            </p:cNvPr>
            <p:cNvCxnSpPr>
              <a:cxnSpLocks/>
            </p:cNvCxnSpPr>
            <p:nvPr/>
          </p:nvCxnSpPr>
          <p:spPr>
            <a:xfrm>
              <a:off x="9816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2D2C626-6725-4BD9-ADC5-1AF1F507C7AD}"/>
                </a:ext>
              </a:extLst>
            </p:cNvPr>
            <p:cNvCxnSpPr>
              <a:cxnSpLocks/>
            </p:cNvCxnSpPr>
            <p:nvPr/>
          </p:nvCxnSpPr>
          <p:spPr>
            <a:xfrm>
              <a:off x="10298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31475F5-E8FD-43A0-B311-45E5F814AD8B}"/>
                </a:ext>
              </a:extLst>
            </p:cNvPr>
            <p:cNvCxnSpPr>
              <a:cxnSpLocks/>
            </p:cNvCxnSpPr>
            <p:nvPr/>
          </p:nvCxnSpPr>
          <p:spPr>
            <a:xfrm>
              <a:off x="10793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AAAC67F-1542-4D0F-B44A-5B4DCB653594}"/>
                </a:ext>
              </a:extLst>
            </p:cNvPr>
            <p:cNvCxnSpPr>
              <a:cxnSpLocks/>
            </p:cNvCxnSpPr>
            <p:nvPr/>
          </p:nvCxnSpPr>
          <p:spPr>
            <a:xfrm>
              <a:off x="11340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1C115E0-BA29-4341-9063-B8C6FED8734C}"/>
                </a:ext>
              </a:extLst>
            </p:cNvPr>
            <p:cNvCxnSpPr>
              <a:cxnSpLocks/>
            </p:cNvCxnSpPr>
            <p:nvPr/>
          </p:nvCxnSpPr>
          <p:spPr>
            <a:xfrm>
              <a:off x="11936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78E73388-4144-46EF-8561-8E0D9A0B24D8}"/>
                </a:ext>
              </a:extLst>
            </p:cNvPr>
            <p:cNvSpPr/>
            <p:nvPr/>
          </p:nvSpPr>
          <p:spPr>
            <a:xfrm>
              <a:off x="9506142" y="4312491"/>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cxnSp>
          <p:nvCxnSpPr>
            <p:cNvPr id="77" name="Straight Connector 76">
              <a:extLst>
                <a:ext uri="{FF2B5EF4-FFF2-40B4-BE49-F238E27FC236}">
                  <a16:creationId xmlns:a16="http://schemas.microsoft.com/office/drawing/2014/main" id="{4B34A997-D543-401F-92D6-3B4A55B886E5}"/>
                </a:ext>
              </a:extLst>
            </p:cNvPr>
            <p:cNvCxnSpPr>
              <a:cxnSpLocks/>
            </p:cNvCxnSpPr>
            <p:nvPr/>
          </p:nvCxnSpPr>
          <p:spPr>
            <a:xfrm>
              <a:off x="8737788"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81807A9-2B23-4E60-A4BC-93A6098E6837}"/>
                </a:ext>
              </a:extLst>
            </p:cNvPr>
            <p:cNvCxnSpPr>
              <a:cxnSpLocks/>
            </p:cNvCxnSpPr>
            <p:nvPr/>
          </p:nvCxnSpPr>
          <p:spPr>
            <a:xfrm>
              <a:off x="8737788"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057C04D-F1E1-4B06-8C5E-5701639922C9}"/>
                </a:ext>
              </a:extLst>
            </p:cNvPr>
            <p:cNvCxnSpPr>
              <a:cxnSpLocks/>
            </p:cNvCxnSpPr>
            <p:nvPr/>
          </p:nvCxnSpPr>
          <p:spPr>
            <a:xfrm>
              <a:off x="9235628"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F05BB31-2CC8-40FE-BCBA-6A4194E4A0F8}"/>
                </a:ext>
              </a:extLst>
            </p:cNvPr>
            <p:cNvCxnSpPr>
              <a:cxnSpLocks/>
            </p:cNvCxnSpPr>
            <p:nvPr/>
          </p:nvCxnSpPr>
          <p:spPr>
            <a:xfrm>
              <a:off x="9235628"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24001F2-3B40-4BBF-BD9A-010C28FFA103}"/>
                </a:ext>
              </a:extLst>
            </p:cNvPr>
            <p:cNvCxnSpPr>
              <a:cxnSpLocks/>
            </p:cNvCxnSpPr>
            <p:nvPr/>
          </p:nvCxnSpPr>
          <p:spPr>
            <a:xfrm>
              <a:off x="10421808" y="61657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2DED1C8-F155-4FB5-8EF2-4A9F7343278D}"/>
                </a:ext>
              </a:extLst>
            </p:cNvPr>
            <p:cNvCxnSpPr>
              <a:cxnSpLocks/>
            </p:cNvCxnSpPr>
            <p:nvPr/>
          </p:nvCxnSpPr>
          <p:spPr>
            <a:xfrm>
              <a:off x="10421808" y="56467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2419270-0E6A-4881-BCFD-65C44F2B78B4}"/>
                </a:ext>
              </a:extLst>
            </p:cNvPr>
            <p:cNvCxnSpPr>
              <a:cxnSpLocks/>
            </p:cNvCxnSpPr>
            <p:nvPr/>
          </p:nvCxnSpPr>
          <p:spPr>
            <a:xfrm>
              <a:off x="10750712" y="54793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B2453C0-E582-4480-8547-DD1C3238A61C}"/>
                </a:ext>
              </a:extLst>
            </p:cNvPr>
            <p:cNvCxnSpPr>
              <a:cxnSpLocks/>
            </p:cNvCxnSpPr>
            <p:nvPr/>
          </p:nvCxnSpPr>
          <p:spPr>
            <a:xfrm>
              <a:off x="10903112" y="54793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1B1BDD1-4DEC-45FA-BCE9-8258B1B459B4}"/>
                </a:ext>
              </a:extLst>
            </p:cNvPr>
            <p:cNvCxnSpPr>
              <a:cxnSpLocks/>
            </p:cNvCxnSpPr>
            <p:nvPr/>
          </p:nvCxnSpPr>
          <p:spPr>
            <a:xfrm>
              <a:off x="10903112" y="61025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E0C2D79-15BF-4EBA-8A97-0D479C4AC908}"/>
                </a:ext>
              </a:extLst>
            </p:cNvPr>
            <p:cNvCxnSpPr>
              <a:cxnSpLocks/>
            </p:cNvCxnSpPr>
            <p:nvPr/>
          </p:nvCxnSpPr>
          <p:spPr>
            <a:xfrm>
              <a:off x="10750712" y="54754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7072668-893C-44E9-89A5-22A156352896}"/>
                </a:ext>
              </a:extLst>
            </p:cNvPr>
            <p:cNvCxnSpPr>
              <a:cxnSpLocks/>
            </p:cNvCxnSpPr>
            <p:nvPr/>
          </p:nvCxnSpPr>
          <p:spPr>
            <a:xfrm>
              <a:off x="10903112" y="56467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29EADE3-9495-444C-99AD-218305F56D35}"/>
                </a:ext>
              </a:extLst>
            </p:cNvPr>
            <p:cNvCxnSpPr>
              <a:cxnSpLocks/>
            </p:cNvCxnSpPr>
            <p:nvPr/>
          </p:nvCxnSpPr>
          <p:spPr>
            <a:xfrm>
              <a:off x="1141365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FFA7694-10B7-430F-B613-2F314E803765}"/>
                </a:ext>
              </a:extLst>
            </p:cNvPr>
            <p:cNvCxnSpPr>
              <a:cxnSpLocks/>
            </p:cNvCxnSpPr>
            <p:nvPr/>
          </p:nvCxnSpPr>
          <p:spPr>
            <a:xfrm>
              <a:off x="11413651"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E19FE07-0B49-4144-A3CB-D39323F5C76D}"/>
                </a:ext>
              </a:extLst>
            </p:cNvPr>
            <p:cNvCxnSpPr>
              <a:cxnSpLocks/>
            </p:cNvCxnSpPr>
            <p:nvPr/>
          </p:nvCxnSpPr>
          <p:spPr>
            <a:xfrm>
              <a:off x="118537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85AE3DD-970F-41A1-B446-C4A5512C8A76}"/>
                </a:ext>
              </a:extLst>
            </p:cNvPr>
            <p:cNvCxnSpPr>
              <a:cxnSpLocks/>
            </p:cNvCxnSpPr>
            <p:nvPr/>
          </p:nvCxnSpPr>
          <p:spPr>
            <a:xfrm>
              <a:off x="11850531" y="56854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88897A8-3E69-471F-B0D6-0C6392ED32FD}"/>
                </a:ext>
              </a:extLst>
            </p:cNvPr>
            <p:cNvCxnSpPr>
              <a:cxnSpLocks/>
            </p:cNvCxnSpPr>
            <p:nvPr/>
          </p:nvCxnSpPr>
          <p:spPr>
            <a:xfrm>
              <a:off x="120061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80A46C9-1C2B-43D3-A45B-28F31AF9CFAF}"/>
                </a:ext>
              </a:extLst>
            </p:cNvPr>
            <p:cNvCxnSpPr>
              <a:cxnSpLocks/>
            </p:cNvCxnSpPr>
            <p:nvPr/>
          </p:nvCxnSpPr>
          <p:spPr>
            <a:xfrm>
              <a:off x="12006106" y="5675920"/>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EA325CE-94F5-4D40-B742-DDA86159CEC7}"/>
                </a:ext>
              </a:extLst>
            </p:cNvPr>
            <p:cNvCxnSpPr>
              <a:cxnSpLocks/>
            </p:cNvCxnSpPr>
            <p:nvPr/>
          </p:nvCxnSpPr>
          <p:spPr>
            <a:xfrm>
              <a:off x="11283476"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88F4174-AFE1-4215-A3B1-BBD04ABEAF06}"/>
                </a:ext>
              </a:extLst>
            </p:cNvPr>
            <p:cNvCxnSpPr>
              <a:cxnSpLocks/>
            </p:cNvCxnSpPr>
            <p:nvPr/>
          </p:nvCxnSpPr>
          <p:spPr>
            <a:xfrm>
              <a:off x="11283476"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243B38C-50F5-4FEC-B790-02A352E2D985}"/>
                </a:ext>
              </a:extLst>
            </p:cNvPr>
            <p:cNvCxnSpPr>
              <a:cxnSpLocks/>
            </p:cNvCxnSpPr>
            <p:nvPr/>
          </p:nvCxnSpPr>
          <p:spPr>
            <a:xfrm>
              <a:off x="10903112" y="548565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EFDCEBE-6E2D-4BC3-8D8D-B4E4300A5972}"/>
                </a:ext>
              </a:extLst>
            </p:cNvPr>
            <p:cNvCxnSpPr>
              <a:cxnSpLocks/>
            </p:cNvCxnSpPr>
            <p:nvPr/>
          </p:nvCxnSpPr>
          <p:spPr>
            <a:xfrm>
              <a:off x="10903112" y="548184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1CE1649-A3DB-48A6-87B5-A446E62E2942}"/>
                </a:ext>
              </a:extLst>
            </p:cNvPr>
            <p:cNvCxnSpPr>
              <a:cxnSpLocks/>
            </p:cNvCxnSpPr>
            <p:nvPr/>
          </p:nvCxnSpPr>
          <p:spPr>
            <a:xfrm>
              <a:off x="10278933"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9C74BB2-E7B9-4540-AFBA-9782D7E5B495}"/>
                </a:ext>
              </a:extLst>
            </p:cNvPr>
            <p:cNvCxnSpPr>
              <a:cxnSpLocks/>
            </p:cNvCxnSpPr>
            <p:nvPr/>
          </p:nvCxnSpPr>
          <p:spPr>
            <a:xfrm>
              <a:off x="10278933" y="616895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564309-1648-4552-8809-335061555FC9}"/>
                </a:ext>
              </a:extLst>
            </p:cNvPr>
            <p:cNvCxnSpPr>
              <a:cxnSpLocks/>
            </p:cNvCxnSpPr>
            <p:nvPr/>
          </p:nvCxnSpPr>
          <p:spPr>
            <a:xfrm>
              <a:off x="10278933" y="5649964"/>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99284CF-1095-4580-8ECB-A478B7317FEF}"/>
                </a:ext>
              </a:extLst>
            </p:cNvPr>
            <p:cNvCxnSpPr>
              <a:cxnSpLocks/>
            </p:cNvCxnSpPr>
            <p:nvPr/>
          </p:nvCxnSpPr>
          <p:spPr>
            <a:xfrm>
              <a:off x="9798866"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4F155F8-BEA8-4A7B-A2A5-1EB6990F8A2C}"/>
                </a:ext>
              </a:extLst>
            </p:cNvPr>
            <p:cNvCxnSpPr>
              <a:cxnSpLocks/>
            </p:cNvCxnSpPr>
            <p:nvPr/>
          </p:nvCxnSpPr>
          <p:spPr>
            <a:xfrm>
              <a:off x="9798866" y="561281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3C42DD9-51D5-4F6D-8EE6-9308707A9BDD}"/>
                </a:ext>
              </a:extLst>
            </p:cNvPr>
            <p:cNvCxnSpPr>
              <a:cxnSpLocks/>
            </p:cNvCxnSpPr>
            <p:nvPr/>
          </p:nvCxnSpPr>
          <p:spPr>
            <a:xfrm>
              <a:off x="9374854" y="5482484"/>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20A2721-2C7F-42E9-B5AC-52B4B1E0EAF0}"/>
                </a:ext>
              </a:extLst>
            </p:cNvPr>
            <p:cNvCxnSpPr>
              <a:cxnSpLocks/>
            </p:cNvCxnSpPr>
            <p:nvPr/>
          </p:nvCxnSpPr>
          <p:spPr>
            <a:xfrm>
              <a:off x="9374854" y="5692092"/>
              <a:ext cx="0" cy="57931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B360C3C0-270C-46D6-AC4D-CB06796FAFC7}"/>
                </a:ext>
              </a:extLst>
            </p:cNvPr>
            <p:cNvCxnSpPr>
              <a:cxnSpLocks/>
            </p:cNvCxnSpPr>
            <p:nvPr/>
          </p:nvCxnSpPr>
          <p:spPr>
            <a:xfrm>
              <a:off x="8740113"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8B9BE23-53A2-4A44-8DF7-799FFF90466C}"/>
                </a:ext>
              </a:extLst>
            </p:cNvPr>
            <p:cNvCxnSpPr>
              <a:cxnSpLocks/>
            </p:cNvCxnSpPr>
            <p:nvPr/>
          </p:nvCxnSpPr>
          <p:spPr>
            <a:xfrm>
              <a:off x="8740113"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600BA644-AF7E-43B3-935B-A3249152DF62}"/>
                </a:ext>
              </a:extLst>
            </p:cNvPr>
            <p:cNvCxnSpPr/>
            <p:nvPr/>
          </p:nvCxnSpPr>
          <p:spPr>
            <a:xfrm>
              <a:off x="869193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EA16D548-2944-4035-ABCA-BC6749CB136C}"/>
                </a:ext>
              </a:extLst>
            </p:cNvPr>
            <p:cNvCxnSpPr/>
            <p:nvPr/>
          </p:nvCxnSpPr>
          <p:spPr>
            <a:xfrm>
              <a:off x="8691939"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C6727701-F76F-44A9-ABF8-7290C088F9B1}"/>
                </a:ext>
              </a:extLst>
            </p:cNvPr>
            <p:cNvCxnSpPr/>
            <p:nvPr/>
          </p:nvCxnSpPr>
          <p:spPr>
            <a:xfrm>
              <a:off x="8695302" y="60552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EE6122F1-AA3C-4D5C-9A9F-0FE65934EC87}"/>
                </a:ext>
              </a:extLst>
            </p:cNvPr>
            <p:cNvCxnSpPr/>
            <p:nvPr/>
          </p:nvCxnSpPr>
          <p:spPr>
            <a:xfrm>
              <a:off x="8691939"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FB7DEC7-78B2-490B-BE30-2AC6F52BD01B}"/>
                </a:ext>
              </a:extLst>
            </p:cNvPr>
            <p:cNvCxnSpPr/>
            <p:nvPr/>
          </p:nvCxnSpPr>
          <p:spPr>
            <a:xfrm>
              <a:off x="8691939" y="65546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D7663EA-FD46-4D0F-80E9-6DFB0C10A868}"/>
                </a:ext>
              </a:extLst>
            </p:cNvPr>
            <p:cNvCxnSpPr>
              <a:cxnSpLocks/>
            </p:cNvCxnSpPr>
            <p:nvPr/>
          </p:nvCxnSpPr>
          <p:spPr>
            <a:xfrm>
              <a:off x="8890188"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D595FA9-F2EA-4AF6-85FF-8C0385570964}"/>
                </a:ext>
              </a:extLst>
            </p:cNvPr>
            <p:cNvCxnSpPr>
              <a:cxnSpLocks/>
            </p:cNvCxnSpPr>
            <p:nvPr/>
          </p:nvCxnSpPr>
          <p:spPr>
            <a:xfrm>
              <a:off x="8890188"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BA95373-8CD6-4614-8D52-972A38880238}"/>
                </a:ext>
              </a:extLst>
            </p:cNvPr>
            <p:cNvCxnSpPr>
              <a:cxnSpLocks/>
            </p:cNvCxnSpPr>
            <p:nvPr/>
          </p:nvCxnSpPr>
          <p:spPr>
            <a:xfrm>
              <a:off x="8892513"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F6BAB70-82C8-48B5-9C90-5630C2AF8231}"/>
                </a:ext>
              </a:extLst>
            </p:cNvPr>
            <p:cNvCxnSpPr>
              <a:cxnSpLocks/>
            </p:cNvCxnSpPr>
            <p:nvPr/>
          </p:nvCxnSpPr>
          <p:spPr>
            <a:xfrm>
              <a:off x="8892513"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54FD34D2-7664-489D-AEF7-B1C5DEC0E848}"/>
                </a:ext>
              </a:extLst>
            </p:cNvPr>
            <p:cNvCxnSpPr/>
            <p:nvPr/>
          </p:nvCxnSpPr>
          <p:spPr>
            <a:xfrm>
              <a:off x="8844339" y="56119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A22EC43-B1B4-465A-A25D-2408511FD056}"/>
                </a:ext>
              </a:extLst>
            </p:cNvPr>
            <p:cNvCxnSpPr/>
            <p:nvPr/>
          </p:nvCxnSpPr>
          <p:spPr>
            <a:xfrm>
              <a:off x="8844339" y="57643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CDF02B5-B8A2-4C7F-BE1D-19452A965387}"/>
                </a:ext>
              </a:extLst>
            </p:cNvPr>
            <p:cNvCxnSpPr/>
            <p:nvPr/>
          </p:nvCxnSpPr>
          <p:spPr>
            <a:xfrm>
              <a:off x="8847702" y="605752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4E3E5F8A-773E-42A1-96EB-C8A58D4E4F27}"/>
                </a:ext>
              </a:extLst>
            </p:cNvPr>
            <p:cNvCxnSpPr/>
            <p:nvPr/>
          </p:nvCxnSpPr>
          <p:spPr>
            <a:xfrm>
              <a:off x="8844339" y="637092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A33088F7-63AD-48FC-BCE5-3ADD7D967569}"/>
                </a:ext>
              </a:extLst>
            </p:cNvPr>
            <p:cNvCxnSpPr/>
            <p:nvPr/>
          </p:nvCxnSpPr>
          <p:spPr>
            <a:xfrm>
              <a:off x="8844339" y="655695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BE04D96B-CE6E-413E-9CE1-BE34FB70F9E4}"/>
                </a:ext>
              </a:extLst>
            </p:cNvPr>
            <p:cNvCxnSpPr>
              <a:cxnSpLocks/>
            </p:cNvCxnSpPr>
            <p:nvPr/>
          </p:nvCxnSpPr>
          <p:spPr>
            <a:xfrm>
              <a:off x="10279097"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0B73742-506F-421D-862E-153A38D1C83A}"/>
                </a:ext>
              </a:extLst>
            </p:cNvPr>
            <p:cNvCxnSpPr>
              <a:cxnSpLocks/>
            </p:cNvCxnSpPr>
            <p:nvPr/>
          </p:nvCxnSpPr>
          <p:spPr>
            <a:xfrm>
              <a:off x="10279097"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0115C15-ED17-4B0E-A44E-3F7C4B5D123B}"/>
                </a:ext>
              </a:extLst>
            </p:cNvPr>
            <p:cNvCxnSpPr/>
            <p:nvPr/>
          </p:nvCxnSpPr>
          <p:spPr>
            <a:xfrm>
              <a:off x="1022084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0105430-DF46-4F61-A028-89C4B8D44EA8}"/>
                </a:ext>
              </a:extLst>
            </p:cNvPr>
            <p:cNvCxnSpPr/>
            <p:nvPr/>
          </p:nvCxnSpPr>
          <p:spPr>
            <a:xfrm>
              <a:off x="10230923"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64174C8-FD44-480A-9083-EFF0A449A23C}"/>
                </a:ext>
              </a:extLst>
            </p:cNvPr>
            <p:cNvCxnSpPr/>
            <p:nvPr/>
          </p:nvCxnSpPr>
          <p:spPr>
            <a:xfrm>
              <a:off x="10230923" y="65522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83A6A81-625D-4582-B878-4DEDC4B9F1AA}"/>
                </a:ext>
              </a:extLst>
            </p:cNvPr>
            <p:cNvCxnSpPr/>
            <p:nvPr/>
          </p:nvCxnSpPr>
          <p:spPr>
            <a:xfrm>
              <a:off x="10230923"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A69D3DB-2EAE-4761-9C99-90AA3682E8AD}"/>
                </a:ext>
              </a:extLst>
            </p:cNvPr>
            <p:cNvCxnSpPr/>
            <p:nvPr/>
          </p:nvCxnSpPr>
          <p:spPr>
            <a:xfrm>
              <a:off x="10230923" y="60552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E5A310B1-FCFF-46C4-BF34-6A3A2D041AD3}"/>
                </a:ext>
              </a:extLst>
            </p:cNvPr>
            <p:cNvCxnSpPr>
              <a:cxnSpLocks/>
            </p:cNvCxnSpPr>
            <p:nvPr/>
          </p:nvCxnSpPr>
          <p:spPr>
            <a:xfrm>
              <a:off x="10417849" y="5488405"/>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22C00ECE-4168-4FAB-93C5-372748420941}"/>
                </a:ext>
              </a:extLst>
            </p:cNvPr>
            <p:cNvCxnSpPr>
              <a:cxnSpLocks/>
            </p:cNvCxnSpPr>
            <p:nvPr/>
          </p:nvCxnSpPr>
          <p:spPr>
            <a:xfrm>
              <a:off x="10417849" y="5850593"/>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86544A0-4DC9-47C1-B1AF-80BD53B575AD}"/>
                </a:ext>
              </a:extLst>
            </p:cNvPr>
            <p:cNvCxnSpPr/>
            <p:nvPr/>
          </p:nvCxnSpPr>
          <p:spPr>
            <a:xfrm>
              <a:off x="10359601" y="56187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50452D7F-5744-4CCC-BF10-9ADE0C71BF95}"/>
                </a:ext>
              </a:extLst>
            </p:cNvPr>
            <p:cNvCxnSpPr/>
            <p:nvPr/>
          </p:nvCxnSpPr>
          <p:spPr>
            <a:xfrm>
              <a:off x="10369675" y="57711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67E5B684-7A0D-409E-AC7D-E951A5F6BAF3}"/>
                </a:ext>
              </a:extLst>
            </p:cNvPr>
            <p:cNvCxnSpPr/>
            <p:nvPr/>
          </p:nvCxnSpPr>
          <p:spPr>
            <a:xfrm>
              <a:off x="10369675" y="656133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029E611-6981-483E-A21D-4C6BE5681F44}"/>
                </a:ext>
              </a:extLst>
            </p:cNvPr>
            <p:cNvCxnSpPr/>
            <p:nvPr/>
          </p:nvCxnSpPr>
          <p:spPr>
            <a:xfrm>
              <a:off x="10369675" y="637774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3728C2AF-9ECF-4A68-A87D-CE626949B460}"/>
                </a:ext>
              </a:extLst>
            </p:cNvPr>
            <p:cNvCxnSpPr/>
            <p:nvPr/>
          </p:nvCxnSpPr>
          <p:spPr>
            <a:xfrm>
              <a:off x="10369675" y="60643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8A0EA1E6-17CC-4F45-90F5-4CFB39235758}"/>
                </a:ext>
              </a:extLst>
            </p:cNvPr>
            <p:cNvCxnSpPr>
              <a:cxnSpLocks/>
            </p:cNvCxnSpPr>
            <p:nvPr/>
          </p:nvCxnSpPr>
          <p:spPr>
            <a:xfrm>
              <a:off x="9234622" y="548292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CDECEC6-9B18-47D8-B528-221C87204EF2}"/>
                </a:ext>
              </a:extLst>
            </p:cNvPr>
            <p:cNvCxnSpPr>
              <a:cxnSpLocks/>
            </p:cNvCxnSpPr>
            <p:nvPr/>
          </p:nvCxnSpPr>
          <p:spPr>
            <a:xfrm>
              <a:off x="9234622" y="5700168"/>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1BA97A08-5E7C-479E-A1FE-05AB159C27F3}"/>
                </a:ext>
              </a:extLst>
            </p:cNvPr>
            <p:cNvCxnSpPr/>
            <p:nvPr/>
          </p:nvCxnSpPr>
          <p:spPr>
            <a:xfrm>
              <a:off x="9186448" y="562436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C4C44CF-CF57-453E-9C06-76766EDC58C5}"/>
                </a:ext>
              </a:extLst>
            </p:cNvPr>
            <p:cNvCxnSpPr/>
            <p:nvPr/>
          </p:nvCxnSpPr>
          <p:spPr>
            <a:xfrm>
              <a:off x="9176374" y="63833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AD60331D-A862-425A-A3EF-48A5E9A1BE65}"/>
                </a:ext>
              </a:extLst>
            </p:cNvPr>
            <p:cNvCxnSpPr/>
            <p:nvPr/>
          </p:nvCxnSpPr>
          <p:spPr>
            <a:xfrm>
              <a:off x="9186448" y="65507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68066B86-B6C9-4AA2-8E13-757F3101EE5B}"/>
                </a:ext>
              </a:extLst>
            </p:cNvPr>
            <p:cNvCxnSpPr/>
            <p:nvPr/>
          </p:nvCxnSpPr>
          <p:spPr>
            <a:xfrm>
              <a:off x="9176374" y="606780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9D1A3A9-AF87-4E5F-907B-BF294B8338CB}"/>
                </a:ext>
              </a:extLst>
            </p:cNvPr>
            <p:cNvCxnSpPr/>
            <p:nvPr/>
          </p:nvCxnSpPr>
          <p:spPr>
            <a:xfrm>
              <a:off x="9176374" y="57743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CAD4073-73E0-49C6-BCB3-C211C42D73CE}"/>
                </a:ext>
              </a:extLst>
            </p:cNvPr>
            <p:cNvCxnSpPr/>
            <p:nvPr/>
          </p:nvCxnSpPr>
          <p:spPr>
            <a:xfrm>
              <a:off x="9332024" y="562663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AB37E0C5-32DA-4593-851D-14AE1172A5F1}"/>
                </a:ext>
              </a:extLst>
            </p:cNvPr>
            <p:cNvCxnSpPr/>
            <p:nvPr/>
          </p:nvCxnSpPr>
          <p:spPr>
            <a:xfrm>
              <a:off x="9321950" y="6385647"/>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1A4C44DA-0A37-4C77-8FC1-420F11ABE036}"/>
                </a:ext>
              </a:extLst>
            </p:cNvPr>
            <p:cNvCxnSpPr/>
            <p:nvPr/>
          </p:nvCxnSpPr>
          <p:spPr>
            <a:xfrm>
              <a:off x="9332024" y="655302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04B228D4-6257-4B73-807F-7935A7B537F7}"/>
                </a:ext>
              </a:extLst>
            </p:cNvPr>
            <p:cNvCxnSpPr/>
            <p:nvPr/>
          </p:nvCxnSpPr>
          <p:spPr>
            <a:xfrm>
              <a:off x="9321950" y="60700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6CADD3A0-C8F9-401D-BFA0-DD1E44FECFF3}"/>
                </a:ext>
              </a:extLst>
            </p:cNvPr>
            <p:cNvCxnSpPr/>
            <p:nvPr/>
          </p:nvCxnSpPr>
          <p:spPr>
            <a:xfrm>
              <a:off x="9321950" y="577660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598879B2-D5FF-462D-9890-31FB1CA72549}"/>
                </a:ext>
              </a:extLst>
            </p:cNvPr>
            <p:cNvCxnSpPr>
              <a:cxnSpLocks/>
            </p:cNvCxnSpPr>
            <p:nvPr/>
          </p:nvCxnSpPr>
          <p:spPr>
            <a:xfrm>
              <a:off x="9798866" y="547475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61F2C2E3-A673-45F3-9402-EEA5B05C933C}"/>
                </a:ext>
              </a:extLst>
            </p:cNvPr>
            <p:cNvCxnSpPr>
              <a:cxnSpLocks/>
            </p:cNvCxnSpPr>
            <p:nvPr/>
          </p:nvCxnSpPr>
          <p:spPr>
            <a:xfrm>
              <a:off x="9798866" y="5515237"/>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4342EE4F-6B02-4CDB-9BB6-C83F9159A854}"/>
                </a:ext>
              </a:extLst>
            </p:cNvPr>
            <p:cNvCxnSpPr/>
            <p:nvPr/>
          </p:nvCxnSpPr>
          <p:spPr>
            <a:xfrm>
              <a:off x="9746579" y="65626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1D152B15-0CED-4CB1-AD52-73AF0CF0A8BE}"/>
                </a:ext>
              </a:extLst>
            </p:cNvPr>
            <p:cNvCxnSpPr/>
            <p:nvPr/>
          </p:nvCxnSpPr>
          <p:spPr>
            <a:xfrm>
              <a:off x="9757131" y="63714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51DFD35B-4C71-4594-A04A-DA108D370567}"/>
                </a:ext>
              </a:extLst>
            </p:cNvPr>
            <p:cNvCxnSpPr/>
            <p:nvPr/>
          </p:nvCxnSpPr>
          <p:spPr>
            <a:xfrm>
              <a:off x="9757131" y="6066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EE74F3F2-A2B0-405B-BE9E-7CBEAE170497}"/>
                </a:ext>
              </a:extLst>
            </p:cNvPr>
            <p:cNvCxnSpPr/>
            <p:nvPr/>
          </p:nvCxnSpPr>
          <p:spPr>
            <a:xfrm>
              <a:off x="9742625" y="57550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208DBE53-B9F4-40EE-94C7-DF2ED80DDC46}"/>
                </a:ext>
              </a:extLst>
            </p:cNvPr>
            <p:cNvCxnSpPr/>
            <p:nvPr/>
          </p:nvCxnSpPr>
          <p:spPr>
            <a:xfrm>
              <a:off x="9749566" y="560509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18B4D6A6-F2B1-4B60-A8B6-8233FA73CDC6}"/>
                </a:ext>
              </a:extLst>
            </p:cNvPr>
            <p:cNvCxnSpPr>
              <a:cxnSpLocks/>
            </p:cNvCxnSpPr>
            <p:nvPr/>
          </p:nvCxnSpPr>
          <p:spPr>
            <a:xfrm>
              <a:off x="9951266" y="548475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F6F36B60-E7D9-4E86-A43E-7B0C485BF579}"/>
                </a:ext>
              </a:extLst>
            </p:cNvPr>
            <p:cNvCxnSpPr>
              <a:cxnSpLocks/>
            </p:cNvCxnSpPr>
            <p:nvPr/>
          </p:nvCxnSpPr>
          <p:spPr>
            <a:xfrm>
              <a:off x="9951266" y="5615091"/>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47DCBD08-C976-4935-BD2D-5FCFF2D92B78}"/>
                </a:ext>
              </a:extLst>
            </p:cNvPr>
            <p:cNvCxnSpPr>
              <a:cxnSpLocks/>
            </p:cNvCxnSpPr>
            <p:nvPr/>
          </p:nvCxnSpPr>
          <p:spPr>
            <a:xfrm>
              <a:off x="9951266" y="547703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5F96843F-EEA7-48BE-B60E-9458F498D49B}"/>
                </a:ext>
              </a:extLst>
            </p:cNvPr>
            <p:cNvCxnSpPr>
              <a:cxnSpLocks/>
            </p:cNvCxnSpPr>
            <p:nvPr/>
          </p:nvCxnSpPr>
          <p:spPr>
            <a:xfrm>
              <a:off x="9951266" y="5517510"/>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242B4DF1-F11B-4163-A218-EE793FC9CF8A}"/>
                </a:ext>
              </a:extLst>
            </p:cNvPr>
            <p:cNvCxnSpPr/>
            <p:nvPr/>
          </p:nvCxnSpPr>
          <p:spPr>
            <a:xfrm>
              <a:off x="9898979" y="656488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237D778E-AC03-406D-ADEB-5E007C237D10}"/>
                </a:ext>
              </a:extLst>
            </p:cNvPr>
            <p:cNvCxnSpPr/>
            <p:nvPr/>
          </p:nvCxnSpPr>
          <p:spPr>
            <a:xfrm>
              <a:off x="9909531" y="63737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05E43625-A853-4295-A6F8-94B56AD064CC}"/>
                </a:ext>
              </a:extLst>
            </p:cNvPr>
            <p:cNvCxnSpPr/>
            <p:nvPr/>
          </p:nvCxnSpPr>
          <p:spPr>
            <a:xfrm>
              <a:off x="9909531" y="606865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EC8938AE-5198-4D49-B5A9-9D8269E842AB}"/>
                </a:ext>
              </a:extLst>
            </p:cNvPr>
            <p:cNvCxnSpPr/>
            <p:nvPr/>
          </p:nvCxnSpPr>
          <p:spPr>
            <a:xfrm>
              <a:off x="9895025" y="575732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6F523B20-6B10-41F3-9DEF-B26F908C3960}"/>
                </a:ext>
              </a:extLst>
            </p:cNvPr>
            <p:cNvCxnSpPr/>
            <p:nvPr/>
          </p:nvCxnSpPr>
          <p:spPr>
            <a:xfrm>
              <a:off x="9901966" y="560736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690B7C06-A20A-4781-B63B-D42D7484D17E}"/>
                </a:ext>
              </a:extLst>
            </p:cNvPr>
            <p:cNvCxnSpPr>
              <a:cxnSpLocks/>
            </p:cNvCxnSpPr>
            <p:nvPr/>
          </p:nvCxnSpPr>
          <p:spPr>
            <a:xfrm>
              <a:off x="1129672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279B274-D84A-4978-A143-BD4692503BE2}"/>
                </a:ext>
              </a:extLst>
            </p:cNvPr>
            <p:cNvCxnSpPr>
              <a:cxnSpLocks/>
            </p:cNvCxnSpPr>
            <p:nvPr/>
          </p:nvCxnSpPr>
          <p:spPr>
            <a:xfrm>
              <a:off x="1129672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8E959B60-E772-4B66-A969-9400C353D231}"/>
                </a:ext>
              </a:extLst>
            </p:cNvPr>
            <p:cNvCxnSpPr>
              <a:cxnSpLocks/>
            </p:cNvCxnSpPr>
            <p:nvPr/>
          </p:nvCxnSpPr>
          <p:spPr>
            <a:xfrm>
              <a:off x="11296725"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48378E57-5D41-489D-AFB2-D734C3E4C8AB}"/>
                </a:ext>
              </a:extLst>
            </p:cNvPr>
            <p:cNvCxnSpPr/>
            <p:nvPr/>
          </p:nvCxnSpPr>
          <p:spPr>
            <a:xfrm>
              <a:off x="11243314" y="65459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62C50D9-DF6C-4600-93F3-62783C610038}"/>
                </a:ext>
              </a:extLst>
            </p:cNvPr>
            <p:cNvCxnSpPr/>
            <p:nvPr/>
          </p:nvCxnSpPr>
          <p:spPr>
            <a:xfrm>
              <a:off x="11248551" y="63686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2A8262F8-50AA-420F-A354-E6BA250B69B1}"/>
                </a:ext>
              </a:extLst>
            </p:cNvPr>
            <p:cNvCxnSpPr/>
            <p:nvPr/>
          </p:nvCxnSpPr>
          <p:spPr>
            <a:xfrm>
              <a:off x="11248551" y="60711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75A80C84-23C6-4EF1-8C92-0CCED2E63217}"/>
                </a:ext>
              </a:extLst>
            </p:cNvPr>
            <p:cNvCxnSpPr/>
            <p:nvPr/>
          </p:nvCxnSpPr>
          <p:spPr>
            <a:xfrm>
              <a:off x="11248551" y="57596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8C342679-EB27-4A49-8BEE-98E5051F36F3}"/>
                </a:ext>
              </a:extLst>
            </p:cNvPr>
            <p:cNvCxnSpPr/>
            <p:nvPr/>
          </p:nvCxnSpPr>
          <p:spPr>
            <a:xfrm>
              <a:off x="11248551"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AA44DECC-527D-45F1-B374-3D8EBF65D136}"/>
                </a:ext>
              </a:extLst>
            </p:cNvPr>
            <p:cNvCxnSpPr>
              <a:cxnSpLocks/>
            </p:cNvCxnSpPr>
            <p:nvPr/>
          </p:nvCxnSpPr>
          <p:spPr>
            <a:xfrm>
              <a:off x="11413651" y="5468836"/>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B3B2690-03C1-4429-BFD8-887628A950A2}"/>
                </a:ext>
              </a:extLst>
            </p:cNvPr>
            <p:cNvCxnSpPr>
              <a:cxnSpLocks/>
            </p:cNvCxnSpPr>
            <p:nvPr/>
          </p:nvCxnSpPr>
          <p:spPr>
            <a:xfrm>
              <a:off x="11413651" y="6092082"/>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088B73B9-E6B0-44F8-89DC-C1DB496885D3}"/>
                </a:ext>
              </a:extLst>
            </p:cNvPr>
            <p:cNvCxnSpPr>
              <a:cxnSpLocks/>
            </p:cNvCxnSpPr>
            <p:nvPr/>
          </p:nvCxnSpPr>
          <p:spPr>
            <a:xfrm>
              <a:off x="11413651" y="5636316"/>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6AB66C71-2C47-4B57-8107-CDB712020EA5}"/>
                </a:ext>
              </a:extLst>
            </p:cNvPr>
            <p:cNvCxnSpPr/>
            <p:nvPr/>
          </p:nvCxnSpPr>
          <p:spPr>
            <a:xfrm>
              <a:off x="11360240" y="6546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D47B511-5861-4378-9173-3E2556E03975}"/>
                </a:ext>
              </a:extLst>
            </p:cNvPr>
            <p:cNvCxnSpPr/>
            <p:nvPr/>
          </p:nvCxnSpPr>
          <p:spPr>
            <a:xfrm>
              <a:off x="11365477" y="636929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FE6786F-EC9C-4CB0-B02C-43C2FBB7D472}"/>
                </a:ext>
              </a:extLst>
            </p:cNvPr>
            <p:cNvCxnSpPr/>
            <p:nvPr/>
          </p:nvCxnSpPr>
          <p:spPr>
            <a:xfrm>
              <a:off x="11365477" y="607181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7278317D-9377-4279-B229-3ED9149A531C}"/>
                </a:ext>
              </a:extLst>
            </p:cNvPr>
            <p:cNvCxnSpPr/>
            <p:nvPr/>
          </p:nvCxnSpPr>
          <p:spPr>
            <a:xfrm>
              <a:off x="11365477" y="57602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4AA3340E-4880-4B7B-99BD-D93303519047}"/>
                </a:ext>
              </a:extLst>
            </p:cNvPr>
            <p:cNvCxnSpPr/>
            <p:nvPr/>
          </p:nvCxnSpPr>
          <p:spPr>
            <a:xfrm>
              <a:off x="11365477" y="561028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6C70ED5E-6FCE-4FCB-9EB2-D606B862A9ED}"/>
                </a:ext>
              </a:extLst>
            </p:cNvPr>
            <p:cNvCxnSpPr>
              <a:cxnSpLocks/>
            </p:cNvCxnSpPr>
            <p:nvPr/>
          </p:nvCxnSpPr>
          <p:spPr>
            <a:xfrm>
              <a:off x="1186060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A8A3CE63-4E4A-4018-8B50-B7BBA223A03C}"/>
                </a:ext>
              </a:extLst>
            </p:cNvPr>
            <p:cNvCxnSpPr>
              <a:cxnSpLocks/>
            </p:cNvCxnSpPr>
            <p:nvPr/>
          </p:nvCxnSpPr>
          <p:spPr>
            <a:xfrm>
              <a:off x="1186060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B53FC9BD-FB14-49B5-AB91-0A8589FD622E}"/>
                </a:ext>
              </a:extLst>
            </p:cNvPr>
            <p:cNvCxnSpPr>
              <a:cxnSpLocks/>
            </p:cNvCxnSpPr>
            <p:nvPr/>
          </p:nvCxnSpPr>
          <p:spPr>
            <a:xfrm>
              <a:off x="11860605"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989747E-D436-4113-AF27-BA0ED024B908}"/>
                </a:ext>
              </a:extLst>
            </p:cNvPr>
            <p:cNvCxnSpPr/>
            <p:nvPr/>
          </p:nvCxnSpPr>
          <p:spPr>
            <a:xfrm>
              <a:off x="11819995"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3D2D30B-D3AD-41D6-A528-F736A58940B7}"/>
                </a:ext>
              </a:extLst>
            </p:cNvPr>
            <p:cNvCxnSpPr/>
            <p:nvPr/>
          </p:nvCxnSpPr>
          <p:spPr>
            <a:xfrm>
              <a:off x="11812431"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663D4905-BA72-4C7F-AFFD-CCF8903A9047}"/>
                </a:ext>
              </a:extLst>
            </p:cNvPr>
            <p:cNvCxnSpPr/>
            <p:nvPr/>
          </p:nvCxnSpPr>
          <p:spPr>
            <a:xfrm>
              <a:off x="11819995"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D6533291-7918-443C-BAA1-984564EB6989}"/>
                </a:ext>
              </a:extLst>
            </p:cNvPr>
            <p:cNvCxnSpPr/>
            <p:nvPr/>
          </p:nvCxnSpPr>
          <p:spPr>
            <a:xfrm>
              <a:off x="11805532"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B55806D-2438-43FE-92C1-F49024F3E40F}"/>
                </a:ext>
              </a:extLst>
            </p:cNvPr>
            <p:cNvCxnSpPr/>
            <p:nvPr/>
          </p:nvCxnSpPr>
          <p:spPr>
            <a:xfrm>
              <a:off x="11805532"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22AE6BEA-7D12-4D81-9F26-8B6BD5428519}"/>
                </a:ext>
              </a:extLst>
            </p:cNvPr>
            <p:cNvCxnSpPr>
              <a:cxnSpLocks/>
            </p:cNvCxnSpPr>
            <p:nvPr/>
          </p:nvCxnSpPr>
          <p:spPr>
            <a:xfrm>
              <a:off x="1200618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FAAA4E0D-AA85-4D7B-A8B0-FD7919D91A4A}"/>
                </a:ext>
              </a:extLst>
            </p:cNvPr>
            <p:cNvCxnSpPr>
              <a:cxnSpLocks/>
            </p:cNvCxnSpPr>
            <p:nvPr/>
          </p:nvCxnSpPr>
          <p:spPr>
            <a:xfrm>
              <a:off x="12006181"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2E9A4E59-2812-479B-B250-AC29D19E1061}"/>
                </a:ext>
              </a:extLst>
            </p:cNvPr>
            <p:cNvCxnSpPr>
              <a:cxnSpLocks/>
            </p:cNvCxnSpPr>
            <p:nvPr/>
          </p:nvCxnSpPr>
          <p:spPr>
            <a:xfrm>
              <a:off x="12006181"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547A001-63B6-43B7-B78D-586AE75E5459}"/>
                </a:ext>
              </a:extLst>
            </p:cNvPr>
            <p:cNvCxnSpPr/>
            <p:nvPr/>
          </p:nvCxnSpPr>
          <p:spPr>
            <a:xfrm>
              <a:off x="11965571"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06BD6807-8948-4605-8AE1-2500FD719735}"/>
                </a:ext>
              </a:extLst>
            </p:cNvPr>
            <p:cNvCxnSpPr/>
            <p:nvPr/>
          </p:nvCxnSpPr>
          <p:spPr>
            <a:xfrm>
              <a:off x="11958007"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D769E0BA-B1E4-43AB-922B-DD9010125358}"/>
                </a:ext>
              </a:extLst>
            </p:cNvPr>
            <p:cNvCxnSpPr/>
            <p:nvPr/>
          </p:nvCxnSpPr>
          <p:spPr>
            <a:xfrm>
              <a:off x="11965571"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B8D4F70F-C560-439E-8B3D-4E361E90B47B}"/>
                </a:ext>
              </a:extLst>
            </p:cNvPr>
            <p:cNvCxnSpPr/>
            <p:nvPr/>
          </p:nvCxnSpPr>
          <p:spPr>
            <a:xfrm>
              <a:off x="11951108"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DB644764-976C-4315-BC26-4D8C10F49A04}"/>
                </a:ext>
              </a:extLst>
            </p:cNvPr>
            <p:cNvCxnSpPr/>
            <p:nvPr/>
          </p:nvCxnSpPr>
          <p:spPr>
            <a:xfrm>
              <a:off x="11951108"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5765901B-D08B-40BE-9DFA-DAE61A52764B}"/>
                </a:ext>
              </a:extLst>
            </p:cNvPr>
            <p:cNvCxnSpPr>
              <a:cxnSpLocks/>
            </p:cNvCxnSpPr>
            <p:nvPr/>
          </p:nvCxnSpPr>
          <p:spPr>
            <a:xfrm>
              <a:off x="10750712" y="547502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58AE828B-EB09-449C-AA44-C9305F4AE7FB}"/>
                </a:ext>
              </a:extLst>
            </p:cNvPr>
            <p:cNvCxnSpPr>
              <a:cxnSpLocks/>
            </p:cNvCxnSpPr>
            <p:nvPr/>
          </p:nvCxnSpPr>
          <p:spPr>
            <a:xfrm>
              <a:off x="10750712" y="616149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CC46EC94-5726-4F4E-86D1-6097EEB58CB2}"/>
                </a:ext>
              </a:extLst>
            </p:cNvPr>
            <p:cNvCxnSpPr>
              <a:cxnSpLocks/>
            </p:cNvCxnSpPr>
            <p:nvPr/>
          </p:nvCxnSpPr>
          <p:spPr>
            <a:xfrm>
              <a:off x="10750712" y="5642505"/>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1EDE1687-9530-4DE8-BFF9-50BE230932E1}"/>
                </a:ext>
              </a:extLst>
            </p:cNvPr>
            <p:cNvCxnSpPr/>
            <p:nvPr/>
          </p:nvCxnSpPr>
          <p:spPr>
            <a:xfrm>
              <a:off x="10697187" y="63664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F29DD528-9DB1-4A49-936B-1DFE34A285BA}"/>
                </a:ext>
              </a:extLst>
            </p:cNvPr>
            <p:cNvCxnSpPr/>
            <p:nvPr/>
          </p:nvCxnSpPr>
          <p:spPr>
            <a:xfrm>
              <a:off x="10700910" y="65597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36A5F282-A779-4A42-97D4-7C75747E9DBC}"/>
                </a:ext>
              </a:extLst>
            </p:cNvPr>
            <p:cNvCxnSpPr/>
            <p:nvPr/>
          </p:nvCxnSpPr>
          <p:spPr>
            <a:xfrm>
              <a:off x="10702538" y="60576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5AFB1DA0-767C-43E7-A342-05E507699E79}"/>
                </a:ext>
              </a:extLst>
            </p:cNvPr>
            <p:cNvCxnSpPr/>
            <p:nvPr/>
          </p:nvCxnSpPr>
          <p:spPr>
            <a:xfrm>
              <a:off x="10708409" y="576500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7BD34A6F-B7E7-4377-A45D-F5A0DEDBF50D}"/>
                </a:ext>
              </a:extLst>
            </p:cNvPr>
            <p:cNvCxnSpPr/>
            <p:nvPr/>
          </p:nvCxnSpPr>
          <p:spPr>
            <a:xfrm>
              <a:off x="10693283" y="56053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1D0A1D9C-FD27-4B01-A89A-03CD1DCB7285}"/>
                </a:ext>
              </a:extLst>
            </p:cNvPr>
            <p:cNvCxnSpPr>
              <a:cxnSpLocks/>
            </p:cNvCxnSpPr>
            <p:nvPr/>
          </p:nvCxnSpPr>
          <p:spPr>
            <a:xfrm>
              <a:off x="10903112" y="5470473"/>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964193DA-580A-4F70-BCDB-D3A80FF2196F}"/>
                </a:ext>
              </a:extLst>
            </p:cNvPr>
            <p:cNvCxnSpPr>
              <a:cxnSpLocks/>
            </p:cNvCxnSpPr>
            <p:nvPr/>
          </p:nvCxnSpPr>
          <p:spPr>
            <a:xfrm>
              <a:off x="10903112" y="6156947"/>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56A368A-B46A-4578-B536-57CDDAA6C4DF}"/>
                </a:ext>
              </a:extLst>
            </p:cNvPr>
            <p:cNvCxnSpPr>
              <a:cxnSpLocks/>
            </p:cNvCxnSpPr>
            <p:nvPr/>
          </p:nvCxnSpPr>
          <p:spPr>
            <a:xfrm>
              <a:off x="10903112" y="5637953"/>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46530E31-F10C-492F-A5A7-CF70A25F3CA0}"/>
                </a:ext>
              </a:extLst>
            </p:cNvPr>
            <p:cNvCxnSpPr/>
            <p:nvPr/>
          </p:nvCxnSpPr>
          <p:spPr>
            <a:xfrm>
              <a:off x="10849587" y="63618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84AAA5D-D342-4233-9183-EFFF72C8D203}"/>
                </a:ext>
              </a:extLst>
            </p:cNvPr>
            <p:cNvCxnSpPr/>
            <p:nvPr/>
          </p:nvCxnSpPr>
          <p:spPr>
            <a:xfrm>
              <a:off x="10853310" y="655523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17F53415-AEEA-4A55-A516-889DBE3C9FA6}"/>
                </a:ext>
              </a:extLst>
            </p:cNvPr>
            <p:cNvCxnSpPr/>
            <p:nvPr/>
          </p:nvCxnSpPr>
          <p:spPr>
            <a:xfrm>
              <a:off x="10854938" y="605310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61E96A15-75D8-42F2-9139-1B1CB90A259C}"/>
                </a:ext>
              </a:extLst>
            </p:cNvPr>
            <p:cNvCxnSpPr/>
            <p:nvPr/>
          </p:nvCxnSpPr>
          <p:spPr>
            <a:xfrm>
              <a:off x="10860809" y="57604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BD00FB7B-15DC-4F05-B26D-2BAF846C6386}"/>
                </a:ext>
              </a:extLst>
            </p:cNvPr>
            <p:cNvCxnSpPr/>
            <p:nvPr/>
          </p:nvCxnSpPr>
          <p:spPr>
            <a:xfrm>
              <a:off x="10845683" y="56008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891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 end="1"/>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EF714C5-F2B5-4FC1-BB9D-11076B2DC699}"/>
              </a:ext>
            </a:extLst>
          </p:cNvPr>
          <p:cNvGrpSpPr/>
          <p:nvPr/>
        </p:nvGrpSpPr>
        <p:grpSpPr>
          <a:xfrm>
            <a:off x="1563561" y="269676"/>
            <a:ext cx="469890" cy="1158757"/>
            <a:chOff x="7762243" y="2042160"/>
            <a:chExt cx="469890" cy="1158757"/>
          </a:xfrm>
        </p:grpSpPr>
        <p:cxnSp>
          <p:nvCxnSpPr>
            <p:cNvPr id="5" name="Straight Connector 4">
              <a:extLst>
                <a:ext uri="{FF2B5EF4-FFF2-40B4-BE49-F238E27FC236}">
                  <a16:creationId xmlns:a16="http://schemas.microsoft.com/office/drawing/2014/main" id="{C7B2F7B7-E26C-487D-886F-37896AAE0247}"/>
                </a:ext>
              </a:extLst>
            </p:cNvPr>
            <p:cNvCxnSpPr>
              <a:cxnSpLocks/>
            </p:cNvCxnSpPr>
            <p:nvPr/>
          </p:nvCxnSpPr>
          <p:spPr>
            <a:xfrm>
              <a:off x="78943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CAA6F3E-6437-4509-A907-0FD691D03BFF}"/>
                </a:ext>
              </a:extLst>
            </p:cNvPr>
            <p:cNvCxnSpPr>
              <a:cxnSpLocks/>
            </p:cNvCxnSpPr>
            <p:nvPr/>
          </p:nvCxnSpPr>
          <p:spPr>
            <a:xfrm>
              <a:off x="80467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8D38C0E-E10A-4E4E-9126-3B0348F8F0E2}"/>
                </a:ext>
              </a:extLst>
            </p:cNvPr>
            <p:cNvSpPr txBox="1"/>
            <p:nvPr/>
          </p:nvSpPr>
          <p:spPr>
            <a:xfrm>
              <a:off x="7762243" y="2831585"/>
              <a:ext cx="469890" cy="369332"/>
            </a:xfrm>
            <a:prstGeom prst="rect">
              <a:avLst/>
            </a:prstGeom>
            <a:noFill/>
          </p:spPr>
          <p:txBody>
            <a:bodyPr wrap="square" rtlCol="0">
              <a:spAutoFit/>
            </a:bodyPr>
            <a:lstStyle/>
            <a:p>
              <a:r>
                <a:rPr lang="en-US" dirty="0"/>
                <a:t>P1</a:t>
              </a:r>
            </a:p>
          </p:txBody>
        </p:sp>
      </p:grpSp>
      <p:grpSp>
        <p:nvGrpSpPr>
          <p:cNvPr id="8" name="Group 7">
            <a:extLst>
              <a:ext uri="{FF2B5EF4-FFF2-40B4-BE49-F238E27FC236}">
                <a16:creationId xmlns:a16="http://schemas.microsoft.com/office/drawing/2014/main" id="{F843FD9D-45B4-49F0-B1AE-80D51ABF957B}"/>
              </a:ext>
            </a:extLst>
          </p:cNvPr>
          <p:cNvGrpSpPr/>
          <p:nvPr/>
        </p:nvGrpSpPr>
        <p:grpSpPr>
          <a:xfrm>
            <a:off x="3025304" y="277079"/>
            <a:ext cx="507997" cy="1151354"/>
            <a:chOff x="10892954" y="175412"/>
            <a:chExt cx="507997" cy="1151354"/>
          </a:xfrm>
        </p:grpSpPr>
        <p:cxnSp>
          <p:nvCxnSpPr>
            <p:cNvPr id="9" name="Straight Connector 8">
              <a:extLst>
                <a:ext uri="{FF2B5EF4-FFF2-40B4-BE49-F238E27FC236}">
                  <a16:creationId xmlns:a16="http://schemas.microsoft.com/office/drawing/2014/main" id="{792AA5E2-9ED7-4C2E-8602-CA2D18FE7861}"/>
                </a:ext>
              </a:extLst>
            </p:cNvPr>
            <p:cNvCxnSpPr>
              <a:cxnSpLocks/>
            </p:cNvCxnSpPr>
            <p:nvPr/>
          </p:nvCxnSpPr>
          <p:spPr>
            <a:xfrm>
              <a:off x="11035193" y="175412"/>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44E6C1-DB3D-4BDA-87F7-1EC70ED52ACA}"/>
                </a:ext>
              </a:extLst>
            </p:cNvPr>
            <p:cNvSpPr txBox="1"/>
            <p:nvPr/>
          </p:nvSpPr>
          <p:spPr>
            <a:xfrm>
              <a:off x="10892954" y="957434"/>
              <a:ext cx="507997" cy="369332"/>
            </a:xfrm>
            <a:prstGeom prst="rect">
              <a:avLst/>
            </a:prstGeom>
            <a:noFill/>
          </p:spPr>
          <p:txBody>
            <a:bodyPr wrap="square" rtlCol="0">
              <a:spAutoFit/>
            </a:bodyPr>
            <a:lstStyle/>
            <a:p>
              <a:r>
                <a:rPr lang="en-US" dirty="0"/>
                <a:t>P2</a:t>
              </a:r>
            </a:p>
          </p:txBody>
        </p:sp>
      </p:grpSp>
      <p:sp>
        <p:nvSpPr>
          <p:cNvPr id="11" name="Multiplication Sign 10">
            <a:extLst>
              <a:ext uri="{FF2B5EF4-FFF2-40B4-BE49-F238E27FC236}">
                <a16:creationId xmlns:a16="http://schemas.microsoft.com/office/drawing/2014/main" id="{092532A4-371E-4595-8627-8D9C140A1CC8}"/>
              </a:ext>
            </a:extLst>
          </p:cNvPr>
          <p:cNvSpPr/>
          <p:nvPr/>
        </p:nvSpPr>
        <p:spPr>
          <a:xfrm>
            <a:off x="2249985" y="320476"/>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4A775A5D-DD66-4F15-873A-0AB860F23CFC}"/>
              </a:ext>
            </a:extLst>
          </p:cNvPr>
          <p:cNvCxnSpPr>
            <a:cxnSpLocks/>
          </p:cNvCxnSpPr>
          <p:nvPr/>
        </p:nvCxnSpPr>
        <p:spPr>
          <a:xfrm flipH="1">
            <a:off x="2494471" y="986492"/>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FE6B4A0-3A6A-44A7-BC65-B64B0C492F43}"/>
              </a:ext>
            </a:extLst>
          </p:cNvPr>
          <p:cNvCxnSpPr/>
          <p:nvPr/>
        </p:nvCxnSpPr>
        <p:spPr>
          <a:xfrm>
            <a:off x="1646915" y="35725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0FBECE7-26FF-4109-B5F0-869C95451EA7}"/>
              </a:ext>
            </a:extLst>
          </p:cNvPr>
          <p:cNvCxnSpPr/>
          <p:nvPr/>
        </p:nvCxnSpPr>
        <p:spPr>
          <a:xfrm>
            <a:off x="1799864" y="35725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93098E2-8B5F-4E28-A885-AECD80E71894}"/>
              </a:ext>
            </a:extLst>
          </p:cNvPr>
          <p:cNvCxnSpPr/>
          <p:nvPr/>
        </p:nvCxnSpPr>
        <p:spPr>
          <a:xfrm>
            <a:off x="1647652" y="4985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A2CB13A-FEFB-41E6-B1F6-CE8859D67640}"/>
              </a:ext>
            </a:extLst>
          </p:cNvPr>
          <p:cNvCxnSpPr/>
          <p:nvPr/>
        </p:nvCxnSpPr>
        <p:spPr>
          <a:xfrm>
            <a:off x="1646915" y="66205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9E6B71-587E-45F1-8628-E1D5188C3FD1}"/>
              </a:ext>
            </a:extLst>
          </p:cNvPr>
          <p:cNvCxnSpPr/>
          <p:nvPr/>
        </p:nvCxnSpPr>
        <p:spPr>
          <a:xfrm>
            <a:off x="1648690" y="81128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F510FE4-EEFA-4782-BB53-5EEC1CC7D39B}"/>
              </a:ext>
            </a:extLst>
          </p:cNvPr>
          <p:cNvCxnSpPr/>
          <p:nvPr/>
        </p:nvCxnSpPr>
        <p:spPr>
          <a:xfrm>
            <a:off x="1646915" y="97479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677A71-CB02-4D7B-9B68-06CB107C5A39}"/>
              </a:ext>
            </a:extLst>
          </p:cNvPr>
          <p:cNvCxnSpPr/>
          <p:nvPr/>
        </p:nvCxnSpPr>
        <p:spPr>
          <a:xfrm>
            <a:off x="1799864" y="4985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DE88CA2-449C-44B8-A01E-B901F2695CC0}"/>
              </a:ext>
            </a:extLst>
          </p:cNvPr>
          <p:cNvCxnSpPr/>
          <p:nvPr/>
        </p:nvCxnSpPr>
        <p:spPr>
          <a:xfrm>
            <a:off x="1799864" y="66205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622A46F-A0E1-4E1C-BD0A-1A6F1DFF32A9}"/>
              </a:ext>
            </a:extLst>
          </p:cNvPr>
          <p:cNvCxnSpPr/>
          <p:nvPr/>
        </p:nvCxnSpPr>
        <p:spPr>
          <a:xfrm>
            <a:off x="1796877" y="81128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5F95BD2-F98E-4273-BE9E-4D0824ADB878}"/>
              </a:ext>
            </a:extLst>
          </p:cNvPr>
          <p:cNvCxnSpPr/>
          <p:nvPr/>
        </p:nvCxnSpPr>
        <p:spPr>
          <a:xfrm>
            <a:off x="1799864" y="97479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C8FC829-F243-4AEF-B748-849AFC34BF1C}"/>
              </a:ext>
            </a:extLst>
          </p:cNvPr>
          <p:cNvCxnSpPr/>
          <p:nvPr/>
        </p:nvCxnSpPr>
        <p:spPr>
          <a:xfrm>
            <a:off x="3113045" y="32047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C89AA22-899A-4F34-BB41-EB66F8233684}"/>
              </a:ext>
            </a:extLst>
          </p:cNvPr>
          <p:cNvCxnSpPr/>
          <p:nvPr/>
        </p:nvCxnSpPr>
        <p:spPr>
          <a:xfrm>
            <a:off x="3113551" y="46679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F59D270-4E4D-4BE6-A2BF-8B212A29B950}"/>
              </a:ext>
            </a:extLst>
          </p:cNvPr>
          <p:cNvCxnSpPr/>
          <p:nvPr/>
        </p:nvCxnSpPr>
        <p:spPr>
          <a:xfrm>
            <a:off x="3113045" y="6239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F78027-BCB7-40F3-91CC-C7E456C436B7}"/>
              </a:ext>
            </a:extLst>
          </p:cNvPr>
          <p:cNvCxnSpPr/>
          <p:nvPr/>
        </p:nvCxnSpPr>
        <p:spPr>
          <a:xfrm>
            <a:off x="3113045" y="82874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EFD9D8-1088-4403-9E87-D12D72ED32B3}"/>
              </a:ext>
            </a:extLst>
          </p:cNvPr>
          <p:cNvCxnSpPr/>
          <p:nvPr/>
        </p:nvCxnSpPr>
        <p:spPr>
          <a:xfrm>
            <a:off x="3113045" y="9944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00F6969-263D-4F8E-AA0B-53784E37B8C3}"/>
              </a:ext>
            </a:extLst>
          </p:cNvPr>
          <p:cNvCxnSpPr>
            <a:cxnSpLocks/>
          </p:cNvCxnSpPr>
          <p:nvPr/>
        </p:nvCxnSpPr>
        <p:spPr>
          <a:xfrm>
            <a:off x="3319943" y="277079"/>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F0CC507-A2B0-4FD6-AC08-1897FB086095}"/>
              </a:ext>
            </a:extLst>
          </p:cNvPr>
          <p:cNvCxnSpPr/>
          <p:nvPr/>
        </p:nvCxnSpPr>
        <p:spPr>
          <a:xfrm>
            <a:off x="3265445" y="32047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9F4DD1F-5803-4C2A-95CC-85B1C07E0637}"/>
              </a:ext>
            </a:extLst>
          </p:cNvPr>
          <p:cNvCxnSpPr/>
          <p:nvPr/>
        </p:nvCxnSpPr>
        <p:spPr>
          <a:xfrm>
            <a:off x="3265951" y="46679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FC81344-1CCC-4185-AAEC-60F8B5577753}"/>
              </a:ext>
            </a:extLst>
          </p:cNvPr>
          <p:cNvCxnSpPr/>
          <p:nvPr/>
        </p:nvCxnSpPr>
        <p:spPr>
          <a:xfrm>
            <a:off x="3265445" y="6239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8DA2748-01E8-4EC1-A6CF-D83B3A35BE11}"/>
              </a:ext>
            </a:extLst>
          </p:cNvPr>
          <p:cNvCxnSpPr/>
          <p:nvPr/>
        </p:nvCxnSpPr>
        <p:spPr>
          <a:xfrm>
            <a:off x="3265445" y="82874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7280D81-77C2-4169-ACAF-96366F753706}"/>
              </a:ext>
            </a:extLst>
          </p:cNvPr>
          <p:cNvCxnSpPr/>
          <p:nvPr/>
        </p:nvCxnSpPr>
        <p:spPr>
          <a:xfrm>
            <a:off x="3265445" y="9944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8A929C0A-57FC-4EEB-8F21-CEEAC653E92E}"/>
              </a:ext>
            </a:extLst>
          </p:cNvPr>
          <p:cNvGrpSpPr/>
          <p:nvPr/>
        </p:nvGrpSpPr>
        <p:grpSpPr>
          <a:xfrm>
            <a:off x="2322721" y="1513324"/>
            <a:ext cx="507997" cy="1091209"/>
            <a:chOff x="10190371" y="1411657"/>
            <a:chExt cx="507997" cy="1091209"/>
          </a:xfrm>
        </p:grpSpPr>
        <p:grpSp>
          <p:nvGrpSpPr>
            <p:cNvPr id="35" name="Group 34">
              <a:extLst>
                <a:ext uri="{FF2B5EF4-FFF2-40B4-BE49-F238E27FC236}">
                  <a16:creationId xmlns:a16="http://schemas.microsoft.com/office/drawing/2014/main" id="{87B8A31F-C283-4FCC-BADC-D37C7706F63C}"/>
                </a:ext>
              </a:extLst>
            </p:cNvPr>
            <p:cNvGrpSpPr/>
            <p:nvPr/>
          </p:nvGrpSpPr>
          <p:grpSpPr>
            <a:xfrm>
              <a:off x="10190371" y="1411657"/>
              <a:ext cx="507997" cy="1091209"/>
              <a:chOff x="8632172" y="2310448"/>
              <a:chExt cx="507997" cy="1091209"/>
            </a:xfrm>
          </p:grpSpPr>
          <p:cxnSp>
            <p:nvCxnSpPr>
              <p:cNvPr id="46" name="Straight Connector 45">
                <a:extLst>
                  <a:ext uri="{FF2B5EF4-FFF2-40B4-BE49-F238E27FC236}">
                    <a16:creationId xmlns:a16="http://schemas.microsoft.com/office/drawing/2014/main" id="{65A6F37E-5A89-4310-BF02-3441EF8292E0}"/>
                  </a:ext>
                </a:extLst>
              </p:cNvPr>
              <p:cNvCxnSpPr>
                <a:cxnSpLocks/>
              </p:cNvCxnSpPr>
              <p:nvPr/>
            </p:nvCxnSpPr>
            <p:spPr>
              <a:xfrm>
                <a:off x="8768080" y="2310448"/>
                <a:ext cx="0" cy="7578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5828352-9F89-4B8D-8DCB-49A34C8F1201}"/>
                  </a:ext>
                </a:extLst>
              </p:cNvPr>
              <p:cNvCxnSpPr>
                <a:cxnSpLocks/>
              </p:cNvCxnSpPr>
              <p:nvPr/>
            </p:nvCxnSpPr>
            <p:spPr>
              <a:xfrm>
                <a:off x="8920480" y="2310448"/>
                <a:ext cx="0" cy="7578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FD7D6DA-E8D1-4A30-A629-0E6336BC1F15}"/>
                  </a:ext>
                </a:extLst>
              </p:cNvPr>
              <p:cNvSpPr txBox="1"/>
              <p:nvPr/>
            </p:nvSpPr>
            <p:spPr>
              <a:xfrm>
                <a:off x="8632172" y="3032325"/>
                <a:ext cx="507997" cy="369332"/>
              </a:xfrm>
              <a:prstGeom prst="rect">
                <a:avLst/>
              </a:prstGeom>
              <a:noFill/>
            </p:spPr>
            <p:txBody>
              <a:bodyPr wrap="square" rtlCol="0">
                <a:spAutoFit/>
              </a:bodyPr>
              <a:lstStyle/>
              <a:p>
                <a:r>
                  <a:rPr lang="en-US" dirty="0"/>
                  <a:t>F1</a:t>
                </a:r>
              </a:p>
            </p:txBody>
          </p:sp>
        </p:grpSp>
        <p:cxnSp>
          <p:nvCxnSpPr>
            <p:cNvPr id="36" name="Straight Connector 35">
              <a:extLst>
                <a:ext uri="{FF2B5EF4-FFF2-40B4-BE49-F238E27FC236}">
                  <a16:creationId xmlns:a16="http://schemas.microsoft.com/office/drawing/2014/main" id="{882A7021-48E4-4548-8151-130F5C7D25A5}"/>
                </a:ext>
              </a:extLst>
            </p:cNvPr>
            <p:cNvCxnSpPr/>
            <p:nvPr/>
          </p:nvCxnSpPr>
          <p:spPr>
            <a:xfrm>
              <a:off x="10278356" y="14669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0EAECA-170B-44F1-A050-3E715E500CE5}"/>
                </a:ext>
              </a:extLst>
            </p:cNvPr>
            <p:cNvCxnSpPr/>
            <p:nvPr/>
          </p:nvCxnSpPr>
          <p:spPr>
            <a:xfrm>
              <a:off x="10278356" y="160820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09ECB6C-CE51-4AF4-BA55-AEA146C4F77F}"/>
                </a:ext>
              </a:extLst>
            </p:cNvPr>
            <p:cNvCxnSpPr/>
            <p:nvPr/>
          </p:nvCxnSpPr>
          <p:spPr>
            <a:xfrm>
              <a:off x="10278356" y="17717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8FEFD1F-31DB-4849-BB43-513693010E7A}"/>
                </a:ext>
              </a:extLst>
            </p:cNvPr>
            <p:cNvCxnSpPr/>
            <p:nvPr/>
          </p:nvCxnSpPr>
          <p:spPr>
            <a:xfrm>
              <a:off x="10275369" y="19209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01EC465-68A0-4D7F-B61B-AFAB50712DAF}"/>
                </a:ext>
              </a:extLst>
            </p:cNvPr>
            <p:cNvCxnSpPr/>
            <p:nvPr/>
          </p:nvCxnSpPr>
          <p:spPr>
            <a:xfrm>
              <a:off x="10278356" y="208445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CD2599-4A4A-420B-B72E-BB9976F7B606}"/>
                </a:ext>
              </a:extLst>
            </p:cNvPr>
            <p:cNvCxnSpPr/>
            <p:nvPr/>
          </p:nvCxnSpPr>
          <p:spPr>
            <a:xfrm>
              <a:off x="10437753" y="145707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6783401-78D8-498B-9E85-2E854B7B61CC}"/>
                </a:ext>
              </a:extLst>
            </p:cNvPr>
            <p:cNvCxnSpPr/>
            <p:nvPr/>
          </p:nvCxnSpPr>
          <p:spPr>
            <a:xfrm>
              <a:off x="10438259" y="160339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4F1F60-06B8-44DE-85BF-D3A0A86C7141}"/>
                </a:ext>
              </a:extLst>
            </p:cNvPr>
            <p:cNvCxnSpPr/>
            <p:nvPr/>
          </p:nvCxnSpPr>
          <p:spPr>
            <a:xfrm>
              <a:off x="10437753" y="17605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6F84B63-A2F4-4F8E-8661-C2E2E6FB7CB6}"/>
                </a:ext>
              </a:extLst>
            </p:cNvPr>
            <p:cNvCxnSpPr/>
            <p:nvPr/>
          </p:nvCxnSpPr>
          <p:spPr>
            <a:xfrm>
              <a:off x="10437753" y="191936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DC4136-B359-48BA-88D5-8CC001FC1BB7}"/>
                </a:ext>
              </a:extLst>
            </p:cNvPr>
            <p:cNvCxnSpPr/>
            <p:nvPr/>
          </p:nvCxnSpPr>
          <p:spPr>
            <a:xfrm>
              <a:off x="10430505" y="208188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AED166AE-7BCD-4F75-AE81-832A52A8F9B0}"/>
              </a:ext>
            </a:extLst>
          </p:cNvPr>
          <p:cNvGrpSpPr/>
          <p:nvPr/>
        </p:nvGrpSpPr>
        <p:grpSpPr>
          <a:xfrm>
            <a:off x="702497" y="2554804"/>
            <a:ext cx="3489961" cy="1748392"/>
            <a:chOff x="8570147" y="2453137"/>
            <a:chExt cx="3489961" cy="1748392"/>
          </a:xfrm>
        </p:grpSpPr>
        <p:sp>
          <p:nvSpPr>
            <p:cNvPr id="50" name="Right Brace 49">
              <a:extLst>
                <a:ext uri="{FF2B5EF4-FFF2-40B4-BE49-F238E27FC236}">
                  <a16:creationId xmlns:a16="http://schemas.microsoft.com/office/drawing/2014/main" id="{B6497A0C-664B-40C7-908B-99F41C5FFCB1}"/>
                </a:ext>
              </a:extLst>
            </p:cNvPr>
            <p:cNvSpPr/>
            <p:nvPr/>
          </p:nvSpPr>
          <p:spPr>
            <a:xfrm rot="16200000">
              <a:off x="10205107" y="1170178"/>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A3D21FF-76D8-4417-9861-66223474316F}"/>
                </a:ext>
              </a:extLst>
            </p:cNvPr>
            <p:cNvSpPr/>
            <p:nvPr/>
          </p:nvSpPr>
          <p:spPr>
            <a:xfrm>
              <a:off x="9517552" y="2453137"/>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p:cxnSp>
          <p:nvCxnSpPr>
            <p:cNvPr id="52" name="Straight Connector 51">
              <a:extLst>
                <a:ext uri="{FF2B5EF4-FFF2-40B4-BE49-F238E27FC236}">
                  <a16:creationId xmlns:a16="http://schemas.microsoft.com/office/drawing/2014/main" id="{242EA82C-BA8B-49C9-A226-3ECDC7711992}"/>
                </a:ext>
              </a:extLst>
            </p:cNvPr>
            <p:cNvCxnSpPr>
              <a:cxnSpLocks/>
            </p:cNvCxnSpPr>
            <p:nvPr/>
          </p:nvCxnSpPr>
          <p:spPr>
            <a:xfrm>
              <a:off x="8699688" y="30575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015C520-F409-46CF-80C7-B6C777BABA63}"/>
                </a:ext>
              </a:extLst>
            </p:cNvPr>
            <p:cNvCxnSpPr>
              <a:cxnSpLocks/>
            </p:cNvCxnSpPr>
            <p:nvPr/>
          </p:nvCxnSpPr>
          <p:spPr>
            <a:xfrm>
              <a:off x="8852088" y="305757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B61BAFE-CFA0-404F-AE01-83DA186F806F}"/>
                </a:ext>
              </a:extLst>
            </p:cNvPr>
            <p:cNvCxnSpPr>
              <a:cxnSpLocks/>
            </p:cNvCxnSpPr>
            <p:nvPr/>
          </p:nvCxnSpPr>
          <p:spPr>
            <a:xfrm>
              <a:off x="8852088" y="3209977"/>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7E8EFA1-718A-43FA-A110-535A3DFAEEB3}"/>
                </a:ext>
              </a:extLst>
            </p:cNvPr>
            <p:cNvCxnSpPr>
              <a:cxnSpLocks/>
            </p:cNvCxnSpPr>
            <p:nvPr/>
          </p:nvCxnSpPr>
          <p:spPr>
            <a:xfrm>
              <a:off x="8699688" y="37697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C3064AE-87E5-401D-8B38-D0699D7ADC3B}"/>
                </a:ext>
              </a:extLst>
            </p:cNvPr>
            <p:cNvCxnSpPr>
              <a:cxnSpLocks/>
            </p:cNvCxnSpPr>
            <p:nvPr/>
          </p:nvCxnSpPr>
          <p:spPr>
            <a:xfrm>
              <a:off x="8852088" y="3781953"/>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31E7A33-CAF8-4951-85C2-DE353BFD995B}"/>
                </a:ext>
              </a:extLst>
            </p:cNvPr>
            <p:cNvCxnSpPr>
              <a:cxnSpLocks/>
            </p:cNvCxnSpPr>
            <p:nvPr/>
          </p:nvCxnSpPr>
          <p:spPr>
            <a:xfrm>
              <a:off x="919752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B21E736-3E99-4C1C-9E1C-4941D3485E39}"/>
                </a:ext>
              </a:extLst>
            </p:cNvPr>
            <p:cNvCxnSpPr>
              <a:cxnSpLocks/>
            </p:cNvCxnSpPr>
            <p:nvPr/>
          </p:nvCxnSpPr>
          <p:spPr>
            <a:xfrm>
              <a:off x="934992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334FE7E-06DA-49A9-A344-17882B98101A}"/>
                </a:ext>
              </a:extLst>
            </p:cNvPr>
            <p:cNvCxnSpPr>
              <a:cxnSpLocks/>
            </p:cNvCxnSpPr>
            <p:nvPr/>
          </p:nvCxnSpPr>
          <p:spPr>
            <a:xfrm>
              <a:off x="9349928" y="3183943"/>
              <a:ext cx="0" cy="76104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6E6A4F-E2D6-4C97-ACDB-A92C127F46F5}"/>
                </a:ext>
              </a:extLst>
            </p:cNvPr>
            <p:cNvCxnSpPr>
              <a:cxnSpLocks/>
            </p:cNvCxnSpPr>
            <p:nvPr/>
          </p:nvCxnSpPr>
          <p:spPr>
            <a:xfrm>
              <a:off x="9197528" y="34157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E510E2E-E488-410C-8D10-470D28D68BFA}"/>
                </a:ext>
              </a:extLst>
            </p:cNvPr>
            <p:cNvCxnSpPr>
              <a:cxnSpLocks/>
            </p:cNvCxnSpPr>
            <p:nvPr/>
          </p:nvCxnSpPr>
          <p:spPr>
            <a:xfrm>
              <a:off x="9349928" y="412024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E71473F-3EEE-4061-A5E3-F9D6E6880484}"/>
                </a:ext>
              </a:extLst>
            </p:cNvPr>
            <p:cNvCxnSpPr>
              <a:cxnSpLocks/>
            </p:cNvCxnSpPr>
            <p:nvPr/>
          </p:nvCxnSpPr>
          <p:spPr>
            <a:xfrm>
              <a:off x="9738541"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F7A104-D8D0-4E8E-8D7F-E2A34CDB68F4}"/>
                </a:ext>
              </a:extLst>
            </p:cNvPr>
            <p:cNvCxnSpPr>
              <a:cxnSpLocks/>
            </p:cNvCxnSpPr>
            <p:nvPr/>
          </p:nvCxnSpPr>
          <p:spPr>
            <a:xfrm>
              <a:off x="9890941"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E837626-B709-4A5F-A4B8-57AAC729EED7}"/>
                </a:ext>
              </a:extLst>
            </p:cNvPr>
            <p:cNvCxnSpPr>
              <a:cxnSpLocks/>
            </p:cNvCxnSpPr>
            <p:nvPr/>
          </p:nvCxnSpPr>
          <p:spPr>
            <a:xfrm>
              <a:off x="9890941" y="31839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E42004C-3055-4C8E-B11F-A1DBEA660659}"/>
                </a:ext>
              </a:extLst>
            </p:cNvPr>
            <p:cNvCxnSpPr>
              <a:cxnSpLocks/>
            </p:cNvCxnSpPr>
            <p:nvPr/>
          </p:nvCxnSpPr>
          <p:spPr>
            <a:xfrm>
              <a:off x="9738541" y="3906889"/>
              <a:ext cx="0" cy="1574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720F34F-DAF8-4D42-80C9-25DA515B0DD7}"/>
                </a:ext>
              </a:extLst>
            </p:cNvPr>
            <p:cNvCxnSpPr>
              <a:cxnSpLocks/>
            </p:cNvCxnSpPr>
            <p:nvPr/>
          </p:nvCxnSpPr>
          <p:spPr>
            <a:xfrm>
              <a:off x="9890941"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F3BA9FD-B467-4E51-B8A9-7341048CA008}"/>
                </a:ext>
              </a:extLst>
            </p:cNvPr>
            <p:cNvCxnSpPr>
              <a:cxnSpLocks/>
            </p:cNvCxnSpPr>
            <p:nvPr/>
          </p:nvCxnSpPr>
          <p:spPr>
            <a:xfrm>
              <a:off x="1023130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991DB3D-D2D0-4194-B4B0-99BF8C4F3F0F}"/>
                </a:ext>
              </a:extLst>
            </p:cNvPr>
            <p:cNvCxnSpPr>
              <a:cxnSpLocks/>
            </p:cNvCxnSpPr>
            <p:nvPr/>
          </p:nvCxnSpPr>
          <p:spPr>
            <a:xfrm>
              <a:off x="1038370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84B172B-65B6-49AF-AAB4-A3A8870428D8}"/>
                </a:ext>
              </a:extLst>
            </p:cNvPr>
            <p:cNvCxnSpPr>
              <a:cxnSpLocks/>
            </p:cNvCxnSpPr>
            <p:nvPr/>
          </p:nvCxnSpPr>
          <p:spPr>
            <a:xfrm>
              <a:off x="10383708" y="37400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1A2953C-1786-4AD9-9CF6-0D33929FFB1A}"/>
                </a:ext>
              </a:extLst>
            </p:cNvPr>
            <p:cNvCxnSpPr>
              <a:cxnSpLocks/>
            </p:cNvCxnSpPr>
            <p:nvPr/>
          </p:nvCxnSpPr>
          <p:spPr>
            <a:xfrm>
              <a:off x="10231308" y="3094089"/>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A053D68-6B83-4BB3-91BF-2D23A13CC486}"/>
                </a:ext>
              </a:extLst>
            </p:cNvPr>
            <p:cNvCxnSpPr>
              <a:cxnSpLocks/>
            </p:cNvCxnSpPr>
            <p:nvPr/>
          </p:nvCxnSpPr>
          <p:spPr>
            <a:xfrm>
              <a:off x="10383708"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FDA2E50-15B7-441A-9F13-BF31859D40F8}"/>
                </a:ext>
              </a:extLst>
            </p:cNvPr>
            <p:cNvCxnSpPr>
              <a:cxnSpLocks/>
            </p:cNvCxnSpPr>
            <p:nvPr/>
          </p:nvCxnSpPr>
          <p:spPr>
            <a:xfrm>
              <a:off x="10712612" y="30536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C100A01-EE96-4185-9F20-49E9DB47CD39}"/>
                </a:ext>
              </a:extLst>
            </p:cNvPr>
            <p:cNvCxnSpPr>
              <a:cxnSpLocks/>
            </p:cNvCxnSpPr>
            <p:nvPr/>
          </p:nvCxnSpPr>
          <p:spPr>
            <a:xfrm>
              <a:off x="10865012" y="30536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843AC37-1DE6-47FC-9B78-43A1D3FFFBA6}"/>
                </a:ext>
              </a:extLst>
            </p:cNvPr>
            <p:cNvCxnSpPr>
              <a:cxnSpLocks/>
            </p:cNvCxnSpPr>
            <p:nvPr/>
          </p:nvCxnSpPr>
          <p:spPr>
            <a:xfrm>
              <a:off x="10865012" y="36768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2A17105-08BC-4BC9-BA70-FEC93A358F94}"/>
                </a:ext>
              </a:extLst>
            </p:cNvPr>
            <p:cNvCxnSpPr>
              <a:cxnSpLocks/>
            </p:cNvCxnSpPr>
            <p:nvPr/>
          </p:nvCxnSpPr>
          <p:spPr>
            <a:xfrm>
              <a:off x="10712612" y="30497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03A7FB3-8B5D-4E8F-8977-812C2B26E93E}"/>
                </a:ext>
              </a:extLst>
            </p:cNvPr>
            <p:cNvCxnSpPr>
              <a:cxnSpLocks/>
            </p:cNvCxnSpPr>
            <p:nvPr/>
          </p:nvCxnSpPr>
          <p:spPr>
            <a:xfrm>
              <a:off x="10865012" y="32210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96AEA48-9428-4C24-95E3-5AB66621417B}"/>
                </a:ext>
              </a:extLst>
            </p:cNvPr>
            <p:cNvCxnSpPr>
              <a:cxnSpLocks/>
            </p:cNvCxnSpPr>
            <p:nvPr/>
          </p:nvCxnSpPr>
          <p:spPr>
            <a:xfrm>
              <a:off x="1124855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BAC9B19-9724-463E-901D-5341910D13A4}"/>
                </a:ext>
              </a:extLst>
            </p:cNvPr>
            <p:cNvCxnSpPr>
              <a:cxnSpLocks/>
            </p:cNvCxnSpPr>
            <p:nvPr/>
          </p:nvCxnSpPr>
          <p:spPr>
            <a:xfrm>
              <a:off x="1140095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9C242B6-AD30-457F-A6ED-E93D020BCF58}"/>
                </a:ext>
              </a:extLst>
            </p:cNvPr>
            <p:cNvCxnSpPr>
              <a:cxnSpLocks/>
            </p:cNvCxnSpPr>
            <p:nvPr/>
          </p:nvCxnSpPr>
          <p:spPr>
            <a:xfrm>
              <a:off x="1140095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17B2BC8-8647-4EF6-A291-95050BB61C46}"/>
                </a:ext>
              </a:extLst>
            </p:cNvPr>
            <p:cNvCxnSpPr>
              <a:cxnSpLocks/>
            </p:cNvCxnSpPr>
            <p:nvPr/>
          </p:nvCxnSpPr>
          <p:spPr>
            <a:xfrm>
              <a:off x="11248551" y="3259745"/>
              <a:ext cx="0" cy="27884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983687A-1BD6-4450-A1A4-12CD15FBF51E}"/>
                </a:ext>
              </a:extLst>
            </p:cNvPr>
            <p:cNvCxnSpPr>
              <a:cxnSpLocks/>
            </p:cNvCxnSpPr>
            <p:nvPr/>
          </p:nvCxnSpPr>
          <p:spPr>
            <a:xfrm>
              <a:off x="11400951" y="32099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D7DFD4C-7D05-46EF-9961-FA2037DD4EF2}"/>
                </a:ext>
              </a:extLst>
            </p:cNvPr>
            <p:cNvCxnSpPr>
              <a:cxnSpLocks/>
            </p:cNvCxnSpPr>
            <p:nvPr/>
          </p:nvCxnSpPr>
          <p:spPr>
            <a:xfrm>
              <a:off x="1181243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365B794-972F-44D5-A072-0C09D8424CDF}"/>
                </a:ext>
              </a:extLst>
            </p:cNvPr>
            <p:cNvCxnSpPr>
              <a:cxnSpLocks/>
            </p:cNvCxnSpPr>
            <p:nvPr/>
          </p:nvCxnSpPr>
          <p:spPr>
            <a:xfrm>
              <a:off x="1196483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926852C-F03C-4514-B116-40BCFD6D0BAC}"/>
                </a:ext>
              </a:extLst>
            </p:cNvPr>
            <p:cNvCxnSpPr>
              <a:cxnSpLocks/>
            </p:cNvCxnSpPr>
            <p:nvPr/>
          </p:nvCxnSpPr>
          <p:spPr>
            <a:xfrm>
              <a:off x="1196483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C6EF8F0-E819-46DC-86E3-B4E4558BCFDF}"/>
                </a:ext>
              </a:extLst>
            </p:cNvPr>
            <p:cNvCxnSpPr>
              <a:cxnSpLocks/>
            </p:cNvCxnSpPr>
            <p:nvPr/>
          </p:nvCxnSpPr>
          <p:spPr>
            <a:xfrm>
              <a:off x="11812431" y="32597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72EA120-5944-4383-9772-16780A12BA03}"/>
                </a:ext>
              </a:extLst>
            </p:cNvPr>
            <p:cNvCxnSpPr>
              <a:cxnSpLocks/>
            </p:cNvCxnSpPr>
            <p:nvPr/>
          </p:nvCxnSpPr>
          <p:spPr>
            <a:xfrm>
              <a:off x="11964831" y="39068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7B86BC5-C065-4745-894A-F1ECE7F57018}"/>
                </a:ext>
              </a:extLst>
            </p:cNvPr>
            <p:cNvCxnSpPr/>
            <p:nvPr/>
          </p:nvCxnSpPr>
          <p:spPr>
            <a:xfrm>
              <a:off x="8651514"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90DD345-6867-40C8-A3DC-BF19D09316FF}"/>
                </a:ext>
              </a:extLst>
            </p:cNvPr>
            <p:cNvCxnSpPr/>
            <p:nvPr/>
          </p:nvCxnSpPr>
          <p:spPr>
            <a:xfrm>
              <a:off x="88039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D49CA45-6757-4B46-9C37-9FC55FB58A64}"/>
                </a:ext>
              </a:extLst>
            </p:cNvPr>
            <p:cNvCxnSpPr/>
            <p:nvPr/>
          </p:nvCxnSpPr>
          <p:spPr>
            <a:xfrm>
              <a:off x="86515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3C07448-BA88-4DA1-8AF8-649CA53043D6}"/>
                </a:ext>
              </a:extLst>
            </p:cNvPr>
            <p:cNvCxnSpPr/>
            <p:nvPr/>
          </p:nvCxnSpPr>
          <p:spPr>
            <a:xfrm>
              <a:off x="865487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CAC2F43-3D3B-422F-B54F-3399BDCA2117}"/>
                </a:ext>
              </a:extLst>
            </p:cNvPr>
            <p:cNvCxnSpPr/>
            <p:nvPr/>
          </p:nvCxnSpPr>
          <p:spPr>
            <a:xfrm>
              <a:off x="8803914"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9F7AC99-B65A-4CD7-8546-861B2E474E98}"/>
                </a:ext>
              </a:extLst>
            </p:cNvPr>
            <p:cNvCxnSpPr/>
            <p:nvPr/>
          </p:nvCxnSpPr>
          <p:spPr>
            <a:xfrm>
              <a:off x="8803914"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666B325-96DE-4E60-9552-E791AF26BBEB}"/>
                </a:ext>
              </a:extLst>
            </p:cNvPr>
            <p:cNvCxnSpPr/>
            <p:nvPr/>
          </p:nvCxnSpPr>
          <p:spPr>
            <a:xfrm>
              <a:off x="9139280"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8F63071-B77B-47F6-AD88-F5A0C1EA55C9}"/>
                </a:ext>
              </a:extLst>
            </p:cNvPr>
            <p:cNvCxnSpPr/>
            <p:nvPr/>
          </p:nvCxnSpPr>
          <p:spPr>
            <a:xfrm>
              <a:off x="914935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F843B29-4B15-4CE0-8D67-E390B608540E}"/>
                </a:ext>
              </a:extLst>
            </p:cNvPr>
            <p:cNvCxnSpPr/>
            <p:nvPr/>
          </p:nvCxnSpPr>
          <p:spPr>
            <a:xfrm>
              <a:off x="9307657"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B88E4C6-C22C-4455-84C2-DA73E5E8B7A3}"/>
                </a:ext>
              </a:extLst>
            </p:cNvPr>
            <p:cNvCxnSpPr/>
            <p:nvPr/>
          </p:nvCxnSpPr>
          <p:spPr>
            <a:xfrm>
              <a:off x="930765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E094AE2-1799-43B2-A59C-88E509D37A02}"/>
                </a:ext>
              </a:extLst>
            </p:cNvPr>
            <p:cNvCxnSpPr/>
            <p:nvPr/>
          </p:nvCxnSpPr>
          <p:spPr>
            <a:xfrm>
              <a:off x="9149354" y="41265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1D6C1C5-2E22-4050-834C-93F1CAE061EA}"/>
                </a:ext>
              </a:extLst>
            </p:cNvPr>
            <p:cNvCxnSpPr/>
            <p:nvPr/>
          </p:nvCxnSpPr>
          <p:spPr>
            <a:xfrm>
              <a:off x="9684263"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2E60FEA-D351-4A3C-A2F5-30DE030056C9}"/>
                </a:ext>
              </a:extLst>
            </p:cNvPr>
            <p:cNvCxnSpPr/>
            <p:nvPr/>
          </p:nvCxnSpPr>
          <p:spPr>
            <a:xfrm>
              <a:off x="98366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F542430-23AC-4041-9A71-1925F7D30E0B}"/>
                </a:ext>
              </a:extLst>
            </p:cNvPr>
            <p:cNvCxnSpPr/>
            <p:nvPr/>
          </p:nvCxnSpPr>
          <p:spPr>
            <a:xfrm>
              <a:off x="96842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6794790-B068-4D74-ADFF-C249C48C022E}"/>
                </a:ext>
              </a:extLst>
            </p:cNvPr>
            <p:cNvCxnSpPr/>
            <p:nvPr/>
          </p:nvCxnSpPr>
          <p:spPr>
            <a:xfrm>
              <a:off x="9693016"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7795D3E-F929-4226-988F-FA6CE31B78FC}"/>
                </a:ext>
              </a:extLst>
            </p:cNvPr>
            <p:cNvCxnSpPr/>
            <p:nvPr/>
          </p:nvCxnSpPr>
          <p:spPr>
            <a:xfrm>
              <a:off x="10179021" y="414146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B84FD5D-F282-43A9-98B7-C315747E918C}"/>
                </a:ext>
              </a:extLst>
            </p:cNvPr>
            <p:cNvCxnSpPr/>
            <p:nvPr/>
          </p:nvCxnSpPr>
          <p:spPr>
            <a:xfrm>
              <a:off x="9693016"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8FED990-6E6D-4EAB-8192-2455C64D9759}"/>
                </a:ext>
              </a:extLst>
            </p:cNvPr>
            <p:cNvCxnSpPr/>
            <p:nvPr/>
          </p:nvCxnSpPr>
          <p:spPr>
            <a:xfrm>
              <a:off x="10330183"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70CFD94-B8AD-4675-BDAE-538CCD857B72}"/>
                </a:ext>
              </a:extLst>
            </p:cNvPr>
            <p:cNvCxnSpPr/>
            <p:nvPr/>
          </p:nvCxnSpPr>
          <p:spPr>
            <a:xfrm>
              <a:off x="10660588"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EFBF844-4D05-4FF4-A9C6-B8306E3DEB5E}"/>
                </a:ext>
              </a:extLst>
            </p:cNvPr>
            <p:cNvCxnSpPr/>
            <p:nvPr/>
          </p:nvCxnSpPr>
          <p:spPr>
            <a:xfrm>
              <a:off x="10828295" y="393006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9FB76CD-69BD-444C-B740-8176255E31E1}"/>
                </a:ext>
              </a:extLst>
            </p:cNvPr>
            <p:cNvCxnSpPr/>
            <p:nvPr/>
          </p:nvCxnSpPr>
          <p:spPr>
            <a:xfrm>
              <a:off x="10828295" y="332305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01CD8D0-8D86-4B85-AA86-822CD2D6DDE6}"/>
                </a:ext>
              </a:extLst>
            </p:cNvPr>
            <p:cNvCxnSpPr/>
            <p:nvPr/>
          </p:nvCxnSpPr>
          <p:spPr>
            <a:xfrm>
              <a:off x="10820519" y="36331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5F9EFBD-241A-404D-9B59-BC8C5E1C37DF}"/>
                </a:ext>
              </a:extLst>
            </p:cNvPr>
            <p:cNvCxnSpPr/>
            <p:nvPr/>
          </p:nvCxnSpPr>
          <p:spPr>
            <a:xfrm>
              <a:off x="10665106" y="414029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2001E9A-E1DE-4932-B71A-BB91118BB7A4}"/>
                </a:ext>
              </a:extLst>
            </p:cNvPr>
            <p:cNvCxnSpPr/>
            <p:nvPr/>
          </p:nvCxnSpPr>
          <p:spPr>
            <a:xfrm>
              <a:off x="10665106"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37C1759-A6DE-41A5-A123-468C1DA3A311}"/>
                </a:ext>
              </a:extLst>
            </p:cNvPr>
            <p:cNvCxnSpPr/>
            <p:nvPr/>
          </p:nvCxnSpPr>
          <p:spPr>
            <a:xfrm>
              <a:off x="11200377" y="412292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4F10535-2FEA-46D2-B9E5-2A3DCB4CF5C1}"/>
                </a:ext>
              </a:extLst>
            </p:cNvPr>
            <p:cNvCxnSpPr/>
            <p:nvPr/>
          </p:nvCxnSpPr>
          <p:spPr>
            <a:xfrm>
              <a:off x="11187128" y="393406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BD3FF2A-28D3-4F21-BD75-6898109CF5D0}"/>
                </a:ext>
              </a:extLst>
            </p:cNvPr>
            <p:cNvCxnSpPr/>
            <p:nvPr/>
          </p:nvCxnSpPr>
          <p:spPr>
            <a:xfrm>
              <a:off x="11347540" y="41202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68820DB-1523-49AE-B61D-9D6BA6C834D3}"/>
                </a:ext>
              </a:extLst>
            </p:cNvPr>
            <p:cNvCxnSpPr/>
            <p:nvPr/>
          </p:nvCxnSpPr>
          <p:spPr>
            <a:xfrm>
              <a:off x="11352777"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D1A55A7-CB54-4F44-BE2A-A187AC7AF4E4}"/>
                </a:ext>
              </a:extLst>
            </p:cNvPr>
            <p:cNvCxnSpPr/>
            <p:nvPr/>
          </p:nvCxnSpPr>
          <p:spPr>
            <a:xfrm>
              <a:off x="112003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8307A6D-1D95-4BA0-AD47-D34B738B61A3}"/>
                </a:ext>
              </a:extLst>
            </p:cNvPr>
            <p:cNvCxnSpPr/>
            <p:nvPr/>
          </p:nvCxnSpPr>
          <p:spPr>
            <a:xfrm>
              <a:off x="113527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3741BC2-E770-4B4E-8B28-9DE2BDD0B433}"/>
                </a:ext>
              </a:extLst>
            </p:cNvPr>
            <p:cNvCxnSpPr/>
            <p:nvPr/>
          </p:nvCxnSpPr>
          <p:spPr>
            <a:xfrm>
              <a:off x="11352777" y="33339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E767124-732A-4231-A287-CA0881E934B5}"/>
                </a:ext>
              </a:extLst>
            </p:cNvPr>
            <p:cNvCxnSpPr/>
            <p:nvPr/>
          </p:nvCxnSpPr>
          <p:spPr>
            <a:xfrm>
              <a:off x="1120037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53219A4-B773-4541-8466-931D7AE34512}"/>
                </a:ext>
              </a:extLst>
            </p:cNvPr>
            <p:cNvCxnSpPr/>
            <p:nvPr/>
          </p:nvCxnSpPr>
          <p:spPr>
            <a:xfrm>
              <a:off x="1176425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2EDA8E0-5322-4996-96AC-A27BD66B4572}"/>
                </a:ext>
              </a:extLst>
            </p:cNvPr>
            <p:cNvCxnSpPr/>
            <p:nvPr/>
          </p:nvCxnSpPr>
          <p:spPr>
            <a:xfrm>
              <a:off x="11754183"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D98F015-E1E0-4B2D-AF6A-D3F28E3C4FF5}"/>
                </a:ext>
              </a:extLst>
            </p:cNvPr>
            <p:cNvCxnSpPr/>
            <p:nvPr/>
          </p:nvCxnSpPr>
          <p:spPr>
            <a:xfrm>
              <a:off x="11764257"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93C53F0-BA1A-40E9-AB82-22D7121DF3B3}"/>
                </a:ext>
              </a:extLst>
            </p:cNvPr>
            <p:cNvCxnSpPr/>
            <p:nvPr/>
          </p:nvCxnSpPr>
          <p:spPr>
            <a:xfrm>
              <a:off x="11924221"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D060894-2C81-475D-8D27-FDA5C6CA25AA}"/>
                </a:ext>
              </a:extLst>
            </p:cNvPr>
            <p:cNvCxnSpPr/>
            <p:nvPr/>
          </p:nvCxnSpPr>
          <p:spPr>
            <a:xfrm>
              <a:off x="11916657"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C33A596-3D27-4BCA-9204-C786B119F38A}"/>
                </a:ext>
              </a:extLst>
            </p:cNvPr>
            <p:cNvCxnSpPr/>
            <p:nvPr/>
          </p:nvCxnSpPr>
          <p:spPr>
            <a:xfrm>
              <a:off x="8803914"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CDE9B9A-5953-426A-8B16-AE01008BE98C}"/>
                </a:ext>
              </a:extLst>
            </p:cNvPr>
            <p:cNvCxnSpPr/>
            <p:nvPr/>
          </p:nvCxnSpPr>
          <p:spPr>
            <a:xfrm>
              <a:off x="8803914" y="363854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E198BC3-3B0D-4AC2-953C-6972AC075810}"/>
                </a:ext>
              </a:extLst>
            </p:cNvPr>
            <p:cNvCxnSpPr/>
            <p:nvPr/>
          </p:nvCxnSpPr>
          <p:spPr>
            <a:xfrm>
              <a:off x="865151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CA179BA-E30D-4D57-97C7-7A438E15B7C7}"/>
                </a:ext>
              </a:extLst>
            </p:cNvPr>
            <p:cNvCxnSpPr/>
            <p:nvPr/>
          </p:nvCxnSpPr>
          <p:spPr>
            <a:xfrm>
              <a:off x="8651514" y="41289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8D005D8-2E76-4FB7-935B-D29A13E62298}"/>
                </a:ext>
              </a:extLst>
            </p:cNvPr>
            <p:cNvCxnSpPr/>
            <p:nvPr/>
          </p:nvCxnSpPr>
          <p:spPr>
            <a:xfrm>
              <a:off x="914935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7A54B14-3511-4A20-A00C-850026E016DF}"/>
                </a:ext>
              </a:extLst>
            </p:cNvPr>
            <p:cNvCxnSpPr/>
            <p:nvPr/>
          </p:nvCxnSpPr>
          <p:spPr>
            <a:xfrm>
              <a:off x="9149354"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3E2F4C6-BF39-4027-ADFD-786403DC8A1B}"/>
                </a:ext>
              </a:extLst>
            </p:cNvPr>
            <p:cNvCxnSpPr>
              <a:cxnSpLocks/>
            </p:cNvCxnSpPr>
            <p:nvPr/>
          </p:nvCxnSpPr>
          <p:spPr>
            <a:xfrm>
              <a:off x="9307657" y="3942952"/>
              <a:ext cx="90445"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916DDE1-C7D9-4F24-849A-FC5155EB2730}"/>
                </a:ext>
              </a:extLst>
            </p:cNvPr>
            <p:cNvCxnSpPr/>
            <p:nvPr/>
          </p:nvCxnSpPr>
          <p:spPr>
            <a:xfrm>
              <a:off x="9301754" y="414053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95A0EE0-5586-4035-A053-5EA40BEF4A85}"/>
                </a:ext>
              </a:extLst>
            </p:cNvPr>
            <p:cNvCxnSpPr/>
            <p:nvPr/>
          </p:nvCxnSpPr>
          <p:spPr>
            <a:xfrm>
              <a:off x="9834382"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7AE30F4-8BEF-4B9F-B85F-7F5F12FBE725}"/>
                </a:ext>
              </a:extLst>
            </p:cNvPr>
            <p:cNvCxnSpPr/>
            <p:nvPr/>
          </p:nvCxnSpPr>
          <p:spPr>
            <a:xfrm>
              <a:off x="9690367" y="394191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08509F0-886A-4FCF-98E4-6DB439CB5690}"/>
                </a:ext>
              </a:extLst>
            </p:cNvPr>
            <p:cNvCxnSpPr/>
            <p:nvPr/>
          </p:nvCxnSpPr>
          <p:spPr>
            <a:xfrm>
              <a:off x="9832693" y="39462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3B5B71B-5701-4CCC-8837-BC44003CE978}"/>
                </a:ext>
              </a:extLst>
            </p:cNvPr>
            <p:cNvCxnSpPr/>
            <p:nvPr/>
          </p:nvCxnSpPr>
          <p:spPr>
            <a:xfrm>
              <a:off x="9842767"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CBA8F8D-E4C2-49D1-A7CE-897544A16B26}"/>
                </a:ext>
              </a:extLst>
            </p:cNvPr>
            <p:cNvCxnSpPr/>
            <p:nvPr/>
          </p:nvCxnSpPr>
          <p:spPr>
            <a:xfrm>
              <a:off x="9832693"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6FACF83-9430-464C-8C7E-3BF484196138}"/>
                </a:ext>
              </a:extLst>
            </p:cNvPr>
            <p:cNvCxnSpPr/>
            <p:nvPr/>
          </p:nvCxnSpPr>
          <p:spPr>
            <a:xfrm>
              <a:off x="10189573" y="39503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F98B6C0-8C43-4B61-AACD-DE439D1667FB}"/>
                </a:ext>
              </a:extLst>
            </p:cNvPr>
            <p:cNvCxnSpPr/>
            <p:nvPr/>
          </p:nvCxnSpPr>
          <p:spPr>
            <a:xfrm>
              <a:off x="10333906" y="413836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78AC2BA-4D13-43E3-A720-CF78845F3CCD}"/>
                </a:ext>
              </a:extLst>
            </p:cNvPr>
            <p:cNvCxnSpPr/>
            <p:nvPr/>
          </p:nvCxnSpPr>
          <p:spPr>
            <a:xfrm>
              <a:off x="10189573" y="364523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0E020BB-7190-478D-B41F-537ED67655A3}"/>
                </a:ext>
              </a:extLst>
            </p:cNvPr>
            <p:cNvCxnSpPr/>
            <p:nvPr/>
          </p:nvCxnSpPr>
          <p:spPr>
            <a:xfrm>
              <a:off x="10335534"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E631E9B-1696-4656-A1A4-6C5FC41FB700}"/>
                </a:ext>
              </a:extLst>
            </p:cNvPr>
            <p:cNvCxnSpPr/>
            <p:nvPr/>
          </p:nvCxnSpPr>
          <p:spPr>
            <a:xfrm>
              <a:off x="10175067"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E8C88E4-5241-47C0-ABD0-0581A4D5B3B7}"/>
                </a:ext>
              </a:extLst>
            </p:cNvPr>
            <p:cNvCxnSpPr/>
            <p:nvPr/>
          </p:nvCxnSpPr>
          <p:spPr>
            <a:xfrm>
              <a:off x="10341405"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2B42435F-4B4D-4E81-BA71-57725247245B}"/>
                </a:ext>
              </a:extLst>
            </p:cNvPr>
            <p:cNvCxnSpPr/>
            <p:nvPr/>
          </p:nvCxnSpPr>
          <p:spPr>
            <a:xfrm>
              <a:off x="1018200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8C68BD3-F743-4447-A03C-32339F2484E7}"/>
                </a:ext>
              </a:extLst>
            </p:cNvPr>
            <p:cNvCxnSpPr/>
            <p:nvPr/>
          </p:nvCxnSpPr>
          <p:spPr>
            <a:xfrm>
              <a:off x="1032627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FDA1D13-CC9F-4DA8-AFAC-5ED36C8D57F3}"/>
                </a:ext>
              </a:extLst>
            </p:cNvPr>
            <p:cNvCxnSpPr/>
            <p:nvPr/>
          </p:nvCxnSpPr>
          <p:spPr>
            <a:xfrm>
              <a:off x="10664438" y="332437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3F65E64-3F94-4999-A41E-39D4CFDDF012}"/>
                </a:ext>
              </a:extLst>
            </p:cNvPr>
            <p:cNvCxnSpPr/>
            <p:nvPr/>
          </p:nvCxnSpPr>
          <p:spPr>
            <a:xfrm>
              <a:off x="1066058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DE75C6C-528A-4CE7-8131-E0F9E93DA06E}"/>
                </a:ext>
              </a:extLst>
            </p:cNvPr>
            <p:cNvCxnSpPr/>
            <p:nvPr/>
          </p:nvCxnSpPr>
          <p:spPr>
            <a:xfrm>
              <a:off x="1082051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44A85F1-C25C-4CDB-8B53-E3AF4F0290C2}"/>
                </a:ext>
              </a:extLst>
            </p:cNvPr>
            <p:cNvCxnSpPr/>
            <p:nvPr/>
          </p:nvCxnSpPr>
          <p:spPr>
            <a:xfrm>
              <a:off x="10806764"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491DDF2-5DD7-4AAA-AE6A-0A8828E6755F}"/>
                </a:ext>
              </a:extLst>
            </p:cNvPr>
            <p:cNvCxnSpPr/>
            <p:nvPr/>
          </p:nvCxnSpPr>
          <p:spPr>
            <a:xfrm>
              <a:off x="11200377" y="33340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C9E6EE75-426F-4E48-888B-ABE909776744}"/>
                </a:ext>
              </a:extLst>
            </p:cNvPr>
            <p:cNvCxnSpPr/>
            <p:nvPr/>
          </p:nvCxnSpPr>
          <p:spPr>
            <a:xfrm>
              <a:off x="11352777"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BEE7D43-44A9-429E-9D0D-64AE7F840017}"/>
                </a:ext>
              </a:extLst>
            </p:cNvPr>
            <p:cNvCxnSpPr/>
            <p:nvPr/>
          </p:nvCxnSpPr>
          <p:spPr>
            <a:xfrm>
              <a:off x="11754183" y="3627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412F060-362E-42E4-A7FE-3D452D8FC3A4}"/>
                </a:ext>
              </a:extLst>
            </p:cNvPr>
            <p:cNvCxnSpPr/>
            <p:nvPr/>
          </p:nvCxnSpPr>
          <p:spPr>
            <a:xfrm>
              <a:off x="11924221"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D9F4958-0E94-4994-933E-EDF2835F2FF0}"/>
                </a:ext>
              </a:extLst>
            </p:cNvPr>
            <p:cNvCxnSpPr/>
            <p:nvPr/>
          </p:nvCxnSpPr>
          <p:spPr>
            <a:xfrm>
              <a:off x="11754183"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EE30553-7CA0-4498-83F2-B7981F6F7BA1}"/>
                </a:ext>
              </a:extLst>
            </p:cNvPr>
            <p:cNvCxnSpPr/>
            <p:nvPr/>
          </p:nvCxnSpPr>
          <p:spPr>
            <a:xfrm>
              <a:off x="11909758"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4EAC765-63AD-43C8-83B6-DCABB49B7613}"/>
                </a:ext>
              </a:extLst>
            </p:cNvPr>
            <p:cNvCxnSpPr/>
            <p:nvPr/>
          </p:nvCxnSpPr>
          <p:spPr>
            <a:xfrm>
              <a:off x="1190975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59E7ADBB-2B7F-4D63-850A-78544DFC0447}"/>
              </a:ext>
            </a:extLst>
          </p:cNvPr>
          <p:cNvGrpSpPr/>
          <p:nvPr/>
        </p:nvGrpSpPr>
        <p:grpSpPr>
          <a:xfrm>
            <a:off x="824289" y="4404796"/>
            <a:ext cx="3369980" cy="2329228"/>
            <a:chOff x="8691939" y="4303129"/>
            <a:chExt cx="3369980" cy="2329228"/>
          </a:xfrm>
        </p:grpSpPr>
        <p:cxnSp>
          <p:nvCxnSpPr>
            <p:cNvPr id="157" name="Straight Arrow Connector 156">
              <a:extLst>
                <a:ext uri="{FF2B5EF4-FFF2-40B4-BE49-F238E27FC236}">
                  <a16:creationId xmlns:a16="http://schemas.microsoft.com/office/drawing/2014/main" id="{20F499C1-6A20-42B3-A2A4-66B64F29EAFC}"/>
                </a:ext>
              </a:extLst>
            </p:cNvPr>
            <p:cNvCxnSpPr>
              <a:cxnSpLocks/>
            </p:cNvCxnSpPr>
            <p:nvPr/>
          </p:nvCxnSpPr>
          <p:spPr>
            <a:xfrm>
              <a:off x="8761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DD19F805-17A4-4145-B824-234776EB14F9}"/>
                </a:ext>
              </a:extLst>
            </p:cNvPr>
            <p:cNvCxnSpPr>
              <a:cxnSpLocks/>
            </p:cNvCxnSpPr>
            <p:nvPr/>
          </p:nvCxnSpPr>
          <p:spPr>
            <a:xfrm>
              <a:off x="92699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F2D46037-7F85-4ACF-97CC-62D953CF0CEF}"/>
                </a:ext>
              </a:extLst>
            </p:cNvPr>
            <p:cNvCxnSpPr>
              <a:cxnSpLocks/>
            </p:cNvCxnSpPr>
            <p:nvPr/>
          </p:nvCxnSpPr>
          <p:spPr>
            <a:xfrm>
              <a:off x="9803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D0604E89-3DAF-4F99-987F-5CF180219ACF}"/>
                </a:ext>
              </a:extLst>
            </p:cNvPr>
            <p:cNvCxnSpPr>
              <a:cxnSpLocks/>
            </p:cNvCxnSpPr>
            <p:nvPr/>
          </p:nvCxnSpPr>
          <p:spPr>
            <a:xfrm>
              <a:off x="10285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5BDE8AC5-4C3F-4EDE-94DD-F9B56FBDC887}"/>
                </a:ext>
              </a:extLst>
            </p:cNvPr>
            <p:cNvCxnSpPr>
              <a:cxnSpLocks/>
            </p:cNvCxnSpPr>
            <p:nvPr/>
          </p:nvCxnSpPr>
          <p:spPr>
            <a:xfrm>
              <a:off x="10781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0C771F9A-2D6F-4683-9D93-8145EE934D1A}"/>
                </a:ext>
              </a:extLst>
            </p:cNvPr>
            <p:cNvCxnSpPr>
              <a:cxnSpLocks/>
            </p:cNvCxnSpPr>
            <p:nvPr/>
          </p:nvCxnSpPr>
          <p:spPr>
            <a:xfrm>
              <a:off x="11327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0A16A1A2-BB7B-4F2B-B85A-5E08AE34C1DB}"/>
                </a:ext>
              </a:extLst>
            </p:cNvPr>
            <p:cNvCxnSpPr>
              <a:cxnSpLocks/>
            </p:cNvCxnSpPr>
            <p:nvPr/>
          </p:nvCxnSpPr>
          <p:spPr>
            <a:xfrm>
              <a:off x="11924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B93E76B-F099-43A1-843E-6A2B6749C4D9}"/>
                </a:ext>
              </a:extLst>
            </p:cNvPr>
            <p:cNvCxnSpPr>
              <a:cxnSpLocks/>
            </p:cNvCxnSpPr>
            <p:nvPr/>
          </p:nvCxnSpPr>
          <p:spPr>
            <a:xfrm>
              <a:off x="8761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6855DB3E-C0E2-4E47-9237-183E1C8FED48}"/>
                </a:ext>
              </a:extLst>
            </p:cNvPr>
            <p:cNvCxnSpPr>
              <a:cxnSpLocks/>
            </p:cNvCxnSpPr>
            <p:nvPr/>
          </p:nvCxnSpPr>
          <p:spPr>
            <a:xfrm>
              <a:off x="92699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57E54979-F677-4823-947D-B82BDBEB8CEF}"/>
                </a:ext>
              </a:extLst>
            </p:cNvPr>
            <p:cNvCxnSpPr>
              <a:cxnSpLocks/>
            </p:cNvCxnSpPr>
            <p:nvPr/>
          </p:nvCxnSpPr>
          <p:spPr>
            <a:xfrm>
              <a:off x="9803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0DFD282-0FAC-4D2F-ADC0-723E362B3C92}"/>
                </a:ext>
              </a:extLst>
            </p:cNvPr>
            <p:cNvCxnSpPr>
              <a:cxnSpLocks/>
            </p:cNvCxnSpPr>
            <p:nvPr/>
          </p:nvCxnSpPr>
          <p:spPr>
            <a:xfrm>
              <a:off x="10285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6AEBA255-16E3-4189-B13F-E25593156C12}"/>
                </a:ext>
              </a:extLst>
            </p:cNvPr>
            <p:cNvCxnSpPr>
              <a:cxnSpLocks/>
            </p:cNvCxnSpPr>
            <p:nvPr/>
          </p:nvCxnSpPr>
          <p:spPr>
            <a:xfrm>
              <a:off x="10781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4C31B9E0-FD86-49CF-9336-C6CEA86357E7}"/>
                </a:ext>
              </a:extLst>
            </p:cNvPr>
            <p:cNvCxnSpPr>
              <a:cxnSpLocks/>
            </p:cNvCxnSpPr>
            <p:nvPr/>
          </p:nvCxnSpPr>
          <p:spPr>
            <a:xfrm>
              <a:off x="11327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779B148A-25DD-4442-9808-1A8CA92D2942}"/>
                </a:ext>
              </a:extLst>
            </p:cNvPr>
            <p:cNvCxnSpPr>
              <a:cxnSpLocks/>
            </p:cNvCxnSpPr>
            <p:nvPr/>
          </p:nvCxnSpPr>
          <p:spPr>
            <a:xfrm>
              <a:off x="11924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C48E030E-0152-4D22-974D-1A0AFB599EEE}"/>
                </a:ext>
              </a:extLst>
            </p:cNvPr>
            <p:cNvCxnSpPr>
              <a:cxnSpLocks/>
            </p:cNvCxnSpPr>
            <p:nvPr/>
          </p:nvCxnSpPr>
          <p:spPr>
            <a:xfrm>
              <a:off x="8774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8BEA06A5-DC10-4286-AA7E-CEEB6EF597E9}"/>
                </a:ext>
              </a:extLst>
            </p:cNvPr>
            <p:cNvCxnSpPr>
              <a:cxnSpLocks/>
            </p:cNvCxnSpPr>
            <p:nvPr/>
          </p:nvCxnSpPr>
          <p:spPr>
            <a:xfrm>
              <a:off x="92826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15420254-F04A-4AEC-B87C-153B3F2F7026}"/>
                </a:ext>
              </a:extLst>
            </p:cNvPr>
            <p:cNvCxnSpPr>
              <a:cxnSpLocks/>
            </p:cNvCxnSpPr>
            <p:nvPr/>
          </p:nvCxnSpPr>
          <p:spPr>
            <a:xfrm>
              <a:off x="9816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2BCA46E-1D6C-4CD6-B14F-23CF2A1B7FF0}"/>
                </a:ext>
              </a:extLst>
            </p:cNvPr>
            <p:cNvCxnSpPr>
              <a:cxnSpLocks/>
            </p:cNvCxnSpPr>
            <p:nvPr/>
          </p:nvCxnSpPr>
          <p:spPr>
            <a:xfrm>
              <a:off x="10298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7B003FCA-F86E-4A19-A013-7FBAF55BBA4A}"/>
                </a:ext>
              </a:extLst>
            </p:cNvPr>
            <p:cNvCxnSpPr>
              <a:cxnSpLocks/>
            </p:cNvCxnSpPr>
            <p:nvPr/>
          </p:nvCxnSpPr>
          <p:spPr>
            <a:xfrm>
              <a:off x="10793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11B415AE-1E3D-446D-8A69-E3975017819D}"/>
                </a:ext>
              </a:extLst>
            </p:cNvPr>
            <p:cNvCxnSpPr>
              <a:cxnSpLocks/>
            </p:cNvCxnSpPr>
            <p:nvPr/>
          </p:nvCxnSpPr>
          <p:spPr>
            <a:xfrm>
              <a:off x="11340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188C0AA0-B1B5-4E7E-B5D6-1D9FA336EF9A}"/>
                </a:ext>
              </a:extLst>
            </p:cNvPr>
            <p:cNvCxnSpPr>
              <a:cxnSpLocks/>
            </p:cNvCxnSpPr>
            <p:nvPr/>
          </p:nvCxnSpPr>
          <p:spPr>
            <a:xfrm>
              <a:off x="11936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8" name="Rectangle 177">
              <a:extLst>
                <a:ext uri="{FF2B5EF4-FFF2-40B4-BE49-F238E27FC236}">
                  <a16:creationId xmlns:a16="http://schemas.microsoft.com/office/drawing/2014/main" id="{10CD8F39-96BC-4D28-B269-E316831EE4EB}"/>
                </a:ext>
              </a:extLst>
            </p:cNvPr>
            <p:cNvSpPr/>
            <p:nvPr/>
          </p:nvSpPr>
          <p:spPr>
            <a:xfrm>
              <a:off x="9506142" y="4312491"/>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cxnSp>
          <p:nvCxnSpPr>
            <p:cNvPr id="179" name="Straight Connector 178">
              <a:extLst>
                <a:ext uri="{FF2B5EF4-FFF2-40B4-BE49-F238E27FC236}">
                  <a16:creationId xmlns:a16="http://schemas.microsoft.com/office/drawing/2014/main" id="{22AD2DA9-B6CE-4643-9BBC-B60279CFB040}"/>
                </a:ext>
              </a:extLst>
            </p:cNvPr>
            <p:cNvCxnSpPr>
              <a:cxnSpLocks/>
            </p:cNvCxnSpPr>
            <p:nvPr/>
          </p:nvCxnSpPr>
          <p:spPr>
            <a:xfrm>
              <a:off x="8737788"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C6E6F253-723B-47DE-9288-B35B56E48153}"/>
                </a:ext>
              </a:extLst>
            </p:cNvPr>
            <p:cNvCxnSpPr>
              <a:cxnSpLocks/>
            </p:cNvCxnSpPr>
            <p:nvPr/>
          </p:nvCxnSpPr>
          <p:spPr>
            <a:xfrm>
              <a:off x="8737788"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2259231-C604-4ABA-BC91-4100E6B9E331}"/>
                </a:ext>
              </a:extLst>
            </p:cNvPr>
            <p:cNvCxnSpPr>
              <a:cxnSpLocks/>
            </p:cNvCxnSpPr>
            <p:nvPr/>
          </p:nvCxnSpPr>
          <p:spPr>
            <a:xfrm>
              <a:off x="9235628"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A70B875-9D5C-4962-93B3-31612A6DB047}"/>
                </a:ext>
              </a:extLst>
            </p:cNvPr>
            <p:cNvCxnSpPr>
              <a:cxnSpLocks/>
            </p:cNvCxnSpPr>
            <p:nvPr/>
          </p:nvCxnSpPr>
          <p:spPr>
            <a:xfrm>
              <a:off x="9235628"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5FE3734-6950-4A0E-8A53-40790F4FF611}"/>
                </a:ext>
              </a:extLst>
            </p:cNvPr>
            <p:cNvCxnSpPr>
              <a:cxnSpLocks/>
            </p:cNvCxnSpPr>
            <p:nvPr/>
          </p:nvCxnSpPr>
          <p:spPr>
            <a:xfrm>
              <a:off x="10421808" y="61657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116BB4D-D650-4BE3-8C9C-23ECB6395460}"/>
                </a:ext>
              </a:extLst>
            </p:cNvPr>
            <p:cNvCxnSpPr>
              <a:cxnSpLocks/>
            </p:cNvCxnSpPr>
            <p:nvPr/>
          </p:nvCxnSpPr>
          <p:spPr>
            <a:xfrm>
              <a:off x="10421808" y="56467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8459CFBF-3CE4-462A-B3E2-9D6739C5FD0D}"/>
                </a:ext>
              </a:extLst>
            </p:cNvPr>
            <p:cNvCxnSpPr>
              <a:cxnSpLocks/>
            </p:cNvCxnSpPr>
            <p:nvPr/>
          </p:nvCxnSpPr>
          <p:spPr>
            <a:xfrm>
              <a:off x="10750712" y="54793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DBC54EF0-36EE-47E0-8B01-5CDA55BB8649}"/>
                </a:ext>
              </a:extLst>
            </p:cNvPr>
            <p:cNvCxnSpPr>
              <a:cxnSpLocks/>
            </p:cNvCxnSpPr>
            <p:nvPr/>
          </p:nvCxnSpPr>
          <p:spPr>
            <a:xfrm>
              <a:off x="10903112" y="54793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6D7B580-492C-4BA3-BE45-98195EAF32D6}"/>
                </a:ext>
              </a:extLst>
            </p:cNvPr>
            <p:cNvCxnSpPr>
              <a:cxnSpLocks/>
            </p:cNvCxnSpPr>
            <p:nvPr/>
          </p:nvCxnSpPr>
          <p:spPr>
            <a:xfrm>
              <a:off x="10903112" y="61025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6C5CF68A-CC9C-4134-BFF4-17136EDA6520}"/>
                </a:ext>
              </a:extLst>
            </p:cNvPr>
            <p:cNvCxnSpPr>
              <a:cxnSpLocks/>
            </p:cNvCxnSpPr>
            <p:nvPr/>
          </p:nvCxnSpPr>
          <p:spPr>
            <a:xfrm>
              <a:off x="10750712" y="54754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CCDDDD1-C810-4284-9169-2625244A4961}"/>
                </a:ext>
              </a:extLst>
            </p:cNvPr>
            <p:cNvCxnSpPr>
              <a:cxnSpLocks/>
            </p:cNvCxnSpPr>
            <p:nvPr/>
          </p:nvCxnSpPr>
          <p:spPr>
            <a:xfrm>
              <a:off x="10903112" y="56467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495C9F1-63AF-47DF-8931-D956456252CF}"/>
                </a:ext>
              </a:extLst>
            </p:cNvPr>
            <p:cNvCxnSpPr>
              <a:cxnSpLocks/>
            </p:cNvCxnSpPr>
            <p:nvPr/>
          </p:nvCxnSpPr>
          <p:spPr>
            <a:xfrm>
              <a:off x="1141365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A3C40980-FAA6-41FB-A956-AC6708A671BD}"/>
                </a:ext>
              </a:extLst>
            </p:cNvPr>
            <p:cNvCxnSpPr>
              <a:cxnSpLocks/>
            </p:cNvCxnSpPr>
            <p:nvPr/>
          </p:nvCxnSpPr>
          <p:spPr>
            <a:xfrm>
              <a:off x="11413651"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D410051-CD94-4C76-BE32-DCA770E1321B}"/>
                </a:ext>
              </a:extLst>
            </p:cNvPr>
            <p:cNvCxnSpPr>
              <a:cxnSpLocks/>
            </p:cNvCxnSpPr>
            <p:nvPr/>
          </p:nvCxnSpPr>
          <p:spPr>
            <a:xfrm>
              <a:off x="118537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9AB61614-52A9-434B-B0E8-D604753E2494}"/>
                </a:ext>
              </a:extLst>
            </p:cNvPr>
            <p:cNvCxnSpPr>
              <a:cxnSpLocks/>
            </p:cNvCxnSpPr>
            <p:nvPr/>
          </p:nvCxnSpPr>
          <p:spPr>
            <a:xfrm>
              <a:off x="11850531" y="56854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64BDE30D-D06B-44B4-8EA7-7A8AEAC4F10F}"/>
                </a:ext>
              </a:extLst>
            </p:cNvPr>
            <p:cNvCxnSpPr>
              <a:cxnSpLocks/>
            </p:cNvCxnSpPr>
            <p:nvPr/>
          </p:nvCxnSpPr>
          <p:spPr>
            <a:xfrm>
              <a:off x="120061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2C53527D-E52D-41AD-82AC-149A3965D987}"/>
                </a:ext>
              </a:extLst>
            </p:cNvPr>
            <p:cNvCxnSpPr>
              <a:cxnSpLocks/>
            </p:cNvCxnSpPr>
            <p:nvPr/>
          </p:nvCxnSpPr>
          <p:spPr>
            <a:xfrm>
              <a:off x="12006106" y="5675920"/>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9E7E4F99-9B20-4CAA-9184-D21C3C06D1C9}"/>
                </a:ext>
              </a:extLst>
            </p:cNvPr>
            <p:cNvCxnSpPr>
              <a:cxnSpLocks/>
            </p:cNvCxnSpPr>
            <p:nvPr/>
          </p:nvCxnSpPr>
          <p:spPr>
            <a:xfrm>
              <a:off x="11283476"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F8B1D46B-12D7-41FE-AE44-24937CE49FCC}"/>
                </a:ext>
              </a:extLst>
            </p:cNvPr>
            <p:cNvCxnSpPr>
              <a:cxnSpLocks/>
            </p:cNvCxnSpPr>
            <p:nvPr/>
          </p:nvCxnSpPr>
          <p:spPr>
            <a:xfrm>
              <a:off x="11283476"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0D789600-06C5-4401-A42E-083B51705DE6}"/>
                </a:ext>
              </a:extLst>
            </p:cNvPr>
            <p:cNvCxnSpPr>
              <a:cxnSpLocks/>
            </p:cNvCxnSpPr>
            <p:nvPr/>
          </p:nvCxnSpPr>
          <p:spPr>
            <a:xfrm>
              <a:off x="10903112" y="548565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C6BC193-5CB5-4EAA-9A14-66F34423BFC2}"/>
                </a:ext>
              </a:extLst>
            </p:cNvPr>
            <p:cNvCxnSpPr>
              <a:cxnSpLocks/>
            </p:cNvCxnSpPr>
            <p:nvPr/>
          </p:nvCxnSpPr>
          <p:spPr>
            <a:xfrm>
              <a:off x="10903112" y="548184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09C35C7-FCBA-41E1-95DA-EC205C950825}"/>
                </a:ext>
              </a:extLst>
            </p:cNvPr>
            <p:cNvCxnSpPr>
              <a:cxnSpLocks/>
            </p:cNvCxnSpPr>
            <p:nvPr/>
          </p:nvCxnSpPr>
          <p:spPr>
            <a:xfrm>
              <a:off x="10278933"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3538F889-2AC3-4F42-9591-6EEC6EE46096}"/>
                </a:ext>
              </a:extLst>
            </p:cNvPr>
            <p:cNvCxnSpPr>
              <a:cxnSpLocks/>
            </p:cNvCxnSpPr>
            <p:nvPr/>
          </p:nvCxnSpPr>
          <p:spPr>
            <a:xfrm>
              <a:off x="10278933" y="616895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B171139-9700-4B47-A705-261E49AE35D4}"/>
                </a:ext>
              </a:extLst>
            </p:cNvPr>
            <p:cNvCxnSpPr>
              <a:cxnSpLocks/>
            </p:cNvCxnSpPr>
            <p:nvPr/>
          </p:nvCxnSpPr>
          <p:spPr>
            <a:xfrm>
              <a:off x="10278933" y="5649964"/>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67140340-CE0D-46E3-822B-ED143A6D9B3A}"/>
                </a:ext>
              </a:extLst>
            </p:cNvPr>
            <p:cNvCxnSpPr>
              <a:cxnSpLocks/>
            </p:cNvCxnSpPr>
            <p:nvPr/>
          </p:nvCxnSpPr>
          <p:spPr>
            <a:xfrm>
              <a:off x="9798866"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A064E76-56D3-4B7B-8897-EF3CD920EAD7}"/>
                </a:ext>
              </a:extLst>
            </p:cNvPr>
            <p:cNvCxnSpPr>
              <a:cxnSpLocks/>
            </p:cNvCxnSpPr>
            <p:nvPr/>
          </p:nvCxnSpPr>
          <p:spPr>
            <a:xfrm>
              <a:off x="9798866" y="561281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CDAD0D06-1A3C-4274-AB1B-9A7FA69E428D}"/>
                </a:ext>
              </a:extLst>
            </p:cNvPr>
            <p:cNvCxnSpPr>
              <a:cxnSpLocks/>
            </p:cNvCxnSpPr>
            <p:nvPr/>
          </p:nvCxnSpPr>
          <p:spPr>
            <a:xfrm>
              <a:off x="9374854" y="5482484"/>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8F3A42E-1E64-496D-9518-B35C006F23CB}"/>
                </a:ext>
              </a:extLst>
            </p:cNvPr>
            <p:cNvCxnSpPr>
              <a:cxnSpLocks/>
            </p:cNvCxnSpPr>
            <p:nvPr/>
          </p:nvCxnSpPr>
          <p:spPr>
            <a:xfrm>
              <a:off x="9374854" y="5724101"/>
              <a:ext cx="0" cy="5601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AC86656-5CB8-40BA-8510-9015061813A2}"/>
                </a:ext>
              </a:extLst>
            </p:cNvPr>
            <p:cNvCxnSpPr>
              <a:cxnSpLocks/>
            </p:cNvCxnSpPr>
            <p:nvPr/>
          </p:nvCxnSpPr>
          <p:spPr>
            <a:xfrm>
              <a:off x="8740113"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9A6A2C3-A4FB-4D0F-AE61-F13DAA1E5590}"/>
                </a:ext>
              </a:extLst>
            </p:cNvPr>
            <p:cNvCxnSpPr>
              <a:cxnSpLocks/>
            </p:cNvCxnSpPr>
            <p:nvPr/>
          </p:nvCxnSpPr>
          <p:spPr>
            <a:xfrm>
              <a:off x="8740113"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3BC3318-150E-48FF-B9BE-F2E8FC2669FA}"/>
                </a:ext>
              </a:extLst>
            </p:cNvPr>
            <p:cNvCxnSpPr/>
            <p:nvPr/>
          </p:nvCxnSpPr>
          <p:spPr>
            <a:xfrm>
              <a:off x="869193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9B4D94EB-B6C3-48F8-B4D0-95DC94110FE0}"/>
                </a:ext>
              </a:extLst>
            </p:cNvPr>
            <p:cNvCxnSpPr/>
            <p:nvPr/>
          </p:nvCxnSpPr>
          <p:spPr>
            <a:xfrm>
              <a:off x="8691939"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F2B57F31-882B-41E9-818A-AC1980BD4060}"/>
                </a:ext>
              </a:extLst>
            </p:cNvPr>
            <p:cNvCxnSpPr/>
            <p:nvPr/>
          </p:nvCxnSpPr>
          <p:spPr>
            <a:xfrm>
              <a:off x="8695302" y="60552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32B09BC0-D967-4F20-B4B8-ABD12D3A6B83}"/>
                </a:ext>
              </a:extLst>
            </p:cNvPr>
            <p:cNvCxnSpPr/>
            <p:nvPr/>
          </p:nvCxnSpPr>
          <p:spPr>
            <a:xfrm>
              <a:off x="8691939"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94994FF6-67FA-4F2B-87C7-CD093B0F7734}"/>
                </a:ext>
              </a:extLst>
            </p:cNvPr>
            <p:cNvCxnSpPr/>
            <p:nvPr/>
          </p:nvCxnSpPr>
          <p:spPr>
            <a:xfrm>
              <a:off x="8691939" y="65546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9198CE95-5444-4396-81F7-39D0FDDB7718}"/>
                </a:ext>
              </a:extLst>
            </p:cNvPr>
            <p:cNvCxnSpPr>
              <a:cxnSpLocks/>
            </p:cNvCxnSpPr>
            <p:nvPr/>
          </p:nvCxnSpPr>
          <p:spPr>
            <a:xfrm>
              <a:off x="8890188"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8E710C6-FC43-4BBB-B991-F25F6A48B1F0}"/>
                </a:ext>
              </a:extLst>
            </p:cNvPr>
            <p:cNvCxnSpPr>
              <a:cxnSpLocks/>
            </p:cNvCxnSpPr>
            <p:nvPr/>
          </p:nvCxnSpPr>
          <p:spPr>
            <a:xfrm>
              <a:off x="8890188"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A1ECCB1-4FCA-414E-BBE6-7AF12F8C6798}"/>
                </a:ext>
              </a:extLst>
            </p:cNvPr>
            <p:cNvCxnSpPr>
              <a:cxnSpLocks/>
            </p:cNvCxnSpPr>
            <p:nvPr/>
          </p:nvCxnSpPr>
          <p:spPr>
            <a:xfrm>
              <a:off x="8892513"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BA72C4A9-E70E-4FBC-AFD4-4391D10F2398}"/>
                </a:ext>
              </a:extLst>
            </p:cNvPr>
            <p:cNvCxnSpPr>
              <a:cxnSpLocks/>
            </p:cNvCxnSpPr>
            <p:nvPr/>
          </p:nvCxnSpPr>
          <p:spPr>
            <a:xfrm>
              <a:off x="8892513"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D847EA16-18DA-4DC7-9EEE-D74E4517A62C}"/>
                </a:ext>
              </a:extLst>
            </p:cNvPr>
            <p:cNvCxnSpPr/>
            <p:nvPr/>
          </p:nvCxnSpPr>
          <p:spPr>
            <a:xfrm>
              <a:off x="8844339" y="56119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4BDA6CA6-B26F-40BC-B160-5E99CFA402B3}"/>
                </a:ext>
              </a:extLst>
            </p:cNvPr>
            <p:cNvCxnSpPr/>
            <p:nvPr/>
          </p:nvCxnSpPr>
          <p:spPr>
            <a:xfrm>
              <a:off x="8844339" y="57643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646476C-A464-49C5-B741-CFC65FF91B10}"/>
                </a:ext>
              </a:extLst>
            </p:cNvPr>
            <p:cNvCxnSpPr/>
            <p:nvPr/>
          </p:nvCxnSpPr>
          <p:spPr>
            <a:xfrm>
              <a:off x="8847702" y="605752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D8EE6885-3238-485A-BFD1-73B001C761F0}"/>
                </a:ext>
              </a:extLst>
            </p:cNvPr>
            <p:cNvCxnSpPr/>
            <p:nvPr/>
          </p:nvCxnSpPr>
          <p:spPr>
            <a:xfrm>
              <a:off x="8844339" y="637092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16DC01DA-DC22-4435-9D11-22245A3BCAA2}"/>
                </a:ext>
              </a:extLst>
            </p:cNvPr>
            <p:cNvCxnSpPr/>
            <p:nvPr/>
          </p:nvCxnSpPr>
          <p:spPr>
            <a:xfrm>
              <a:off x="8844339" y="655695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307B5AA-2127-447A-8D7D-1341732D9B2E}"/>
                </a:ext>
              </a:extLst>
            </p:cNvPr>
            <p:cNvCxnSpPr>
              <a:cxnSpLocks/>
            </p:cNvCxnSpPr>
            <p:nvPr/>
          </p:nvCxnSpPr>
          <p:spPr>
            <a:xfrm>
              <a:off x="10279097"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EA60AEB-F02F-4BCE-B8C6-F03324D638EB}"/>
                </a:ext>
              </a:extLst>
            </p:cNvPr>
            <p:cNvCxnSpPr>
              <a:cxnSpLocks/>
            </p:cNvCxnSpPr>
            <p:nvPr/>
          </p:nvCxnSpPr>
          <p:spPr>
            <a:xfrm>
              <a:off x="10279097"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69EE1376-8053-4AAC-930D-91F23981FA64}"/>
                </a:ext>
              </a:extLst>
            </p:cNvPr>
            <p:cNvCxnSpPr/>
            <p:nvPr/>
          </p:nvCxnSpPr>
          <p:spPr>
            <a:xfrm>
              <a:off x="1022084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2BA5B30E-F9C0-434B-B18B-BB699960AA6A}"/>
                </a:ext>
              </a:extLst>
            </p:cNvPr>
            <p:cNvCxnSpPr/>
            <p:nvPr/>
          </p:nvCxnSpPr>
          <p:spPr>
            <a:xfrm>
              <a:off x="10230923"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AB1DC6A8-8D87-4284-86EB-DA845E67E819}"/>
                </a:ext>
              </a:extLst>
            </p:cNvPr>
            <p:cNvCxnSpPr/>
            <p:nvPr/>
          </p:nvCxnSpPr>
          <p:spPr>
            <a:xfrm>
              <a:off x="10230923" y="65522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0758ADFD-E34C-4EF3-A740-2C47F8B1DA30}"/>
                </a:ext>
              </a:extLst>
            </p:cNvPr>
            <p:cNvCxnSpPr/>
            <p:nvPr/>
          </p:nvCxnSpPr>
          <p:spPr>
            <a:xfrm>
              <a:off x="10230923"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1E715980-E217-4473-909C-D49B82F989EC}"/>
                </a:ext>
              </a:extLst>
            </p:cNvPr>
            <p:cNvCxnSpPr/>
            <p:nvPr/>
          </p:nvCxnSpPr>
          <p:spPr>
            <a:xfrm>
              <a:off x="10230923" y="60552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A30593B-1223-44F1-B7C8-265B6711338D}"/>
                </a:ext>
              </a:extLst>
            </p:cNvPr>
            <p:cNvCxnSpPr>
              <a:cxnSpLocks/>
            </p:cNvCxnSpPr>
            <p:nvPr/>
          </p:nvCxnSpPr>
          <p:spPr>
            <a:xfrm>
              <a:off x="10417849" y="5488405"/>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78EBF19-FCCC-4EC9-8119-58DDE7BD425A}"/>
                </a:ext>
              </a:extLst>
            </p:cNvPr>
            <p:cNvCxnSpPr>
              <a:cxnSpLocks/>
            </p:cNvCxnSpPr>
            <p:nvPr/>
          </p:nvCxnSpPr>
          <p:spPr>
            <a:xfrm>
              <a:off x="10417849" y="5850593"/>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57B455C-0165-4D3D-B01C-726259901035}"/>
                </a:ext>
              </a:extLst>
            </p:cNvPr>
            <p:cNvCxnSpPr/>
            <p:nvPr/>
          </p:nvCxnSpPr>
          <p:spPr>
            <a:xfrm>
              <a:off x="10359601" y="56187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93C243E-8053-4B7B-83A7-B86B264CA962}"/>
                </a:ext>
              </a:extLst>
            </p:cNvPr>
            <p:cNvCxnSpPr/>
            <p:nvPr/>
          </p:nvCxnSpPr>
          <p:spPr>
            <a:xfrm>
              <a:off x="10369675" y="57711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2027018-624E-49CE-AED9-2C9F4FB8A0A1}"/>
                </a:ext>
              </a:extLst>
            </p:cNvPr>
            <p:cNvCxnSpPr/>
            <p:nvPr/>
          </p:nvCxnSpPr>
          <p:spPr>
            <a:xfrm>
              <a:off x="10369675" y="656133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BAAC0E02-0C11-459B-81EC-614045AF560F}"/>
                </a:ext>
              </a:extLst>
            </p:cNvPr>
            <p:cNvCxnSpPr/>
            <p:nvPr/>
          </p:nvCxnSpPr>
          <p:spPr>
            <a:xfrm>
              <a:off x="10369675" y="637774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B2261878-931F-401A-9EA1-D0F4F3D16EFF}"/>
                </a:ext>
              </a:extLst>
            </p:cNvPr>
            <p:cNvCxnSpPr/>
            <p:nvPr/>
          </p:nvCxnSpPr>
          <p:spPr>
            <a:xfrm>
              <a:off x="10369675" y="60643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4DC6928-C1DF-4979-AE49-45725FE0DD4D}"/>
                </a:ext>
              </a:extLst>
            </p:cNvPr>
            <p:cNvCxnSpPr>
              <a:cxnSpLocks/>
            </p:cNvCxnSpPr>
            <p:nvPr/>
          </p:nvCxnSpPr>
          <p:spPr>
            <a:xfrm>
              <a:off x="9234622" y="548292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4461F10-A57E-4E06-A434-A8C95B634730}"/>
                </a:ext>
              </a:extLst>
            </p:cNvPr>
            <p:cNvCxnSpPr>
              <a:cxnSpLocks/>
            </p:cNvCxnSpPr>
            <p:nvPr/>
          </p:nvCxnSpPr>
          <p:spPr>
            <a:xfrm>
              <a:off x="9234622" y="5700168"/>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9A307B68-5803-43B6-8986-206F3A15ED21}"/>
                </a:ext>
              </a:extLst>
            </p:cNvPr>
            <p:cNvCxnSpPr/>
            <p:nvPr/>
          </p:nvCxnSpPr>
          <p:spPr>
            <a:xfrm>
              <a:off x="9186448" y="562436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98E3D15E-EA68-4065-B0F7-11716559C252}"/>
                </a:ext>
              </a:extLst>
            </p:cNvPr>
            <p:cNvCxnSpPr/>
            <p:nvPr/>
          </p:nvCxnSpPr>
          <p:spPr>
            <a:xfrm>
              <a:off x="9176374" y="63833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5B1C9387-F2B7-4292-8E1F-1D4D07A30A37}"/>
                </a:ext>
              </a:extLst>
            </p:cNvPr>
            <p:cNvCxnSpPr/>
            <p:nvPr/>
          </p:nvCxnSpPr>
          <p:spPr>
            <a:xfrm>
              <a:off x="9186448" y="65507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8406D373-914B-41E0-A065-1ACFF8A8251C}"/>
                </a:ext>
              </a:extLst>
            </p:cNvPr>
            <p:cNvCxnSpPr/>
            <p:nvPr/>
          </p:nvCxnSpPr>
          <p:spPr>
            <a:xfrm>
              <a:off x="9176374" y="606780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68015E4-FFDA-4464-8229-8E2DB2F7D4B0}"/>
                </a:ext>
              </a:extLst>
            </p:cNvPr>
            <p:cNvCxnSpPr/>
            <p:nvPr/>
          </p:nvCxnSpPr>
          <p:spPr>
            <a:xfrm>
              <a:off x="9176374" y="57743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83FDE735-E512-4D26-A0D8-3CEFB5B723EB}"/>
                </a:ext>
              </a:extLst>
            </p:cNvPr>
            <p:cNvCxnSpPr/>
            <p:nvPr/>
          </p:nvCxnSpPr>
          <p:spPr>
            <a:xfrm>
              <a:off x="9332024" y="562663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221E55-0098-40E3-BBFD-E19E75E32343}"/>
                </a:ext>
              </a:extLst>
            </p:cNvPr>
            <p:cNvCxnSpPr/>
            <p:nvPr/>
          </p:nvCxnSpPr>
          <p:spPr>
            <a:xfrm>
              <a:off x="9321950" y="6385647"/>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9A9DDDA-C21E-4DF8-9448-A63F242449DC}"/>
                </a:ext>
              </a:extLst>
            </p:cNvPr>
            <p:cNvCxnSpPr/>
            <p:nvPr/>
          </p:nvCxnSpPr>
          <p:spPr>
            <a:xfrm>
              <a:off x="9332024" y="655302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4F7A173-BA85-42B3-9278-3D7FBF2D1032}"/>
                </a:ext>
              </a:extLst>
            </p:cNvPr>
            <p:cNvCxnSpPr/>
            <p:nvPr/>
          </p:nvCxnSpPr>
          <p:spPr>
            <a:xfrm>
              <a:off x="9321950" y="60700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3D49C039-80D3-45A1-B39A-99683504837B}"/>
                </a:ext>
              </a:extLst>
            </p:cNvPr>
            <p:cNvCxnSpPr/>
            <p:nvPr/>
          </p:nvCxnSpPr>
          <p:spPr>
            <a:xfrm>
              <a:off x="9321950" y="577660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967F3536-63E4-4A6E-B653-58C48ADEAC5F}"/>
                </a:ext>
              </a:extLst>
            </p:cNvPr>
            <p:cNvCxnSpPr>
              <a:cxnSpLocks/>
            </p:cNvCxnSpPr>
            <p:nvPr/>
          </p:nvCxnSpPr>
          <p:spPr>
            <a:xfrm>
              <a:off x="9798866" y="547475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571D064-A274-41F9-963E-88F4DB2BC90D}"/>
                </a:ext>
              </a:extLst>
            </p:cNvPr>
            <p:cNvCxnSpPr>
              <a:cxnSpLocks/>
            </p:cNvCxnSpPr>
            <p:nvPr/>
          </p:nvCxnSpPr>
          <p:spPr>
            <a:xfrm>
              <a:off x="9798866" y="5515237"/>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CF499016-3385-40F2-BD40-FE13A561D4F5}"/>
                </a:ext>
              </a:extLst>
            </p:cNvPr>
            <p:cNvCxnSpPr/>
            <p:nvPr/>
          </p:nvCxnSpPr>
          <p:spPr>
            <a:xfrm>
              <a:off x="9746579" y="65626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0988CE52-AD3E-4CDC-B38E-71307C16A51C}"/>
                </a:ext>
              </a:extLst>
            </p:cNvPr>
            <p:cNvCxnSpPr/>
            <p:nvPr/>
          </p:nvCxnSpPr>
          <p:spPr>
            <a:xfrm>
              <a:off x="9757131" y="63714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79EC0BF-0669-4AC3-BDF8-5A8FDD2C8D49}"/>
                </a:ext>
              </a:extLst>
            </p:cNvPr>
            <p:cNvCxnSpPr/>
            <p:nvPr/>
          </p:nvCxnSpPr>
          <p:spPr>
            <a:xfrm>
              <a:off x="9757131" y="6066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B112ADF-8445-406D-85AD-BF948FC181D6}"/>
                </a:ext>
              </a:extLst>
            </p:cNvPr>
            <p:cNvCxnSpPr/>
            <p:nvPr/>
          </p:nvCxnSpPr>
          <p:spPr>
            <a:xfrm>
              <a:off x="9742625" y="57550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B1873C6F-349B-4E5D-AD49-2427F40D803E}"/>
                </a:ext>
              </a:extLst>
            </p:cNvPr>
            <p:cNvCxnSpPr/>
            <p:nvPr/>
          </p:nvCxnSpPr>
          <p:spPr>
            <a:xfrm>
              <a:off x="9749566" y="560509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CC27F192-47CF-44A3-B281-FDB4D3BD1A9E}"/>
                </a:ext>
              </a:extLst>
            </p:cNvPr>
            <p:cNvCxnSpPr>
              <a:cxnSpLocks/>
            </p:cNvCxnSpPr>
            <p:nvPr/>
          </p:nvCxnSpPr>
          <p:spPr>
            <a:xfrm>
              <a:off x="9951266" y="548475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8D9C5C0-7860-4D87-ABA0-4F0980B1D34B}"/>
                </a:ext>
              </a:extLst>
            </p:cNvPr>
            <p:cNvCxnSpPr>
              <a:cxnSpLocks/>
            </p:cNvCxnSpPr>
            <p:nvPr/>
          </p:nvCxnSpPr>
          <p:spPr>
            <a:xfrm>
              <a:off x="9951266" y="5615091"/>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55AD0FA-DFF0-417F-A702-747A9A124610}"/>
                </a:ext>
              </a:extLst>
            </p:cNvPr>
            <p:cNvCxnSpPr>
              <a:cxnSpLocks/>
            </p:cNvCxnSpPr>
            <p:nvPr/>
          </p:nvCxnSpPr>
          <p:spPr>
            <a:xfrm>
              <a:off x="9951266" y="547703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74EB49B7-C554-4695-82F2-A32EA40C547B}"/>
                </a:ext>
              </a:extLst>
            </p:cNvPr>
            <p:cNvCxnSpPr>
              <a:cxnSpLocks/>
            </p:cNvCxnSpPr>
            <p:nvPr/>
          </p:nvCxnSpPr>
          <p:spPr>
            <a:xfrm>
              <a:off x="9951266" y="5517510"/>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14BDF0FE-9103-4B40-BF03-78AA88CF152C}"/>
                </a:ext>
              </a:extLst>
            </p:cNvPr>
            <p:cNvCxnSpPr/>
            <p:nvPr/>
          </p:nvCxnSpPr>
          <p:spPr>
            <a:xfrm>
              <a:off x="9898979" y="656488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16935CAA-5A67-4573-B9FA-B3301AE63B0D}"/>
                </a:ext>
              </a:extLst>
            </p:cNvPr>
            <p:cNvCxnSpPr/>
            <p:nvPr/>
          </p:nvCxnSpPr>
          <p:spPr>
            <a:xfrm>
              <a:off x="9909531" y="63737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CDC1938C-77A9-49D8-B6E9-3E85BE0F3CAE}"/>
                </a:ext>
              </a:extLst>
            </p:cNvPr>
            <p:cNvCxnSpPr/>
            <p:nvPr/>
          </p:nvCxnSpPr>
          <p:spPr>
            <a:xfrm>
              <a:off x="9909531" y="606865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61E1FA77-8DC3-4D7C-9A58-51461BCF3FF2}"/>
                </a:ext>
              </a:extLst>
            </p:cNvPr>
            <p:cNvCxnSpPr/>
            <p:nvPr/>
          </p:nvCxnSpPr>
          <p:spPr>
            <a:xfrm>
              <a:off x="9895025" y="575732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E110BE3-5C22-4B45-9048-0FDBC2CB9D80}"/>
                </a:ext>
              </a:extLst>
            </p:cNvPr>
            <p:cNvCxnSpPr/>
            <p:nvPr/>
          </p:nvCxnSpPr>
          <p:spPr>
            <a:xfrm>
              <a:off x="9901966" y="560736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3A25370F-D55E-4F4F-B268-F023635AB184}"/>
                </a:ext>
              </a:extLst>
            </p:cNvPr>
            <p:cNvCxnSpPr>
              <a:cxnSpLocks/>
            </p:cNvCxnSpPr>
            <p:nvPr/>
          </p:nvCxnSpPr>
          <p:spPr>
            <a:xfrm>
              <a:off x="1129672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26C32542-D2EF-4B13-A578-1C659947366F}"/>
                </a:ext>
              </a:extLst>
            </p:cNvPr>
            <p:cNvCxnSpPr>
              <a:cxnSpLocks/>
            </p:cNvCxnSpPr>
            <p:nvPr/>
          </p:nvCxnSpPr>
          <p:spPr>
            <a:xfrm>
              <a:off x="1129672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CB1CE728-A18C-48FE-959F-54A034A5912A}"/>
                </a:ext>
              </a:extLst>
            </p:cNvPr>
            <p:cNvCxnSpPr>
              <a:cxnSpLocks/>
            </p:cNvCxnSpPr>
            <p:nvPr/>
          </p:nvCxnSpPr>
          <p:spPr>
            <a:xfrm>
              <a:off x="11296725"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E3835C5-9271-4D93-AE0E-33BE6AA2F10D}"/>
                </a:ext>
              </a:extLst>
            </p:cNvPr>
            <p:cNvCxnSpPr/>
            <p:nvPr/>
          </p:nvCxnSpPr>
          <p:spPr>
            <a:xfrm>
              <a:off x="11243314" y="65459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8335D26-A60C-4B54-ABEE-B1462CE3B04C}"/>
                </a:ext>
              </a:extLst>
            </p:cNvPr>
            <p:cNvCxnSpPr/>
            <p:nvPr/>
          </p:nvCxnSpPr>
          <p:spPr>
            <a:xfrm>
              <a:off x="11248551" y="63686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AA974F0A-E516-4DEB-A851-65DBC875D30A}"/>
                </a:ext>
              </a:extLst>
            </p:cNvPr>
            <p:cNvCxnSpPr/>
            <p:nvPr/>
          </p:nvCxnSpPr>
          <p:spPr>
            <a:xfrm>
              <a:off x="11248551" y="60711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B5F801F-A48B-4FE9-9FD3-530F6CAD2FB3}"/>
                </a:ext>
              </a:extLst>
            </p:cNvPr>
            <p:cNvCxnSpPr/>
            <p:nvPr/>
          </p:nvCxnSpPr>
          <p:spPr>
            <a:xfrm>
              <a:off x="11248551" y="57596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0BC1919-CD92-4CCC-A04A-C8956BBE2C81}"/>
                </a:ext>
              </a:extLst>
            </p:cNvPr>
            <p:cNvCxnSpPr/>
            <p:nvPr/>
          </p:nvCxnSpPr>
          <p:spPr>
            <a:xfrm>
              <a:off x="11248551"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415801B9-684B-414C-AF84-69D9B604914B}"/>
                </a:ext>
              </a:extLst>
            </p:cNvPr>
            <p:cNvCxnSpPr>
              <a:cxnSpLocks/>
            </p:cNvCxnSpPr>
            <p:nvPr/>
          </p:nvCxnSpPr>
          <p:spPr>
            <a:xfrm>
              <a:off x="11413651" y="5468836"/>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84CB916-3EA5-436D-B6AD-77CFD5D1F4BD}"/>
                </a:ext>
              </a:extLst>
            </p:cNvPr>
            <p:cNvCxnSpPr>
              <a:cxnSpLocks/>
            </p:cNvCxnSpPr>
            <p:nvPr/>
          </p:nvCxnSpPr>
          <p:spPr>
            <a:xfrm>
              <a:off x="11413651" y="6092082"/>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BFB2781-DF6E-41DA-8F44-47342D98CB3B}"/>
                </a:ext>
              </a:extLst>
            </p:cNvPr>
            <p:cNvCxnSpPr>
              <a:cxnSpLocks/>
            </p:cNvCxnSpPr>
            <p:nvPr/>
          </p:nvCxnSpPr>
          <p:spPr>
            <a:xfrm>
              <a:off x="11413651" y="5636316"/>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187B6591-8DDD-47E2-854E-2E29E015C81A}"/>
                </a:ext>
              </a:extLst>
            </p:cNvPr>
            <p:cNvCxnSpPr/>
            <p:nvPr/>
          </p:nvCxnSpPr>
          <p:spPr>
            <a:xfrm>
              <a:off x="11360240" y="6546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EB947552-11FC-4C59-B872-DEB1A3A49876}"/>
                </a:ext>
              </a:extLst>
            </p:cNvPr>
            <p:cNvCxnSpPr/>
            <p:nvPr/>
          </p:nvCxnSpPr>
          <p:spPr>
            <a:xfrm>
              <a:off x="11365477" y="636929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D4C9DD71-8A7F-4CEF-A884-4C0534DA5A9D}"/>
                </a:ext>
              </a:extLst>
            </p:cNvPr>
            <p:cNvCxnSpPr/>
            <p:nvPr/>
          </p:nvCxnSpPr>
          <p:spPr>
            <a:xfrm>
              <a:off x="11365477" y="607181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8F5C4282-D845-42A9-A93A-7B7850F96D53}"/>
                </a:ext>
              </a:extLst>
            </p:cNvPr>
            <p:cNvCxnSpPr/>
            <p:nvPr/>
          </p:nvCxnSpPr>
          <p:spPr>
            <a:xfrm>
              <a:off x="11365477" y="57602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A2DE2643-1672-4E05-B719-6954F9FBF941}"/>
                </a:ext>
              </a:extLst>
            </p:cNvPr>
            <p:cNvCxnSpPr/>
            <p:nvPr/>
          </p:nvCxnSpPr>
          <p:spPr>
            <a:xfrm>
              <a:off x="11365477" y="561028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19CF0DA7-F293-4C06-BF5A-44D412361FD4}"/>
                </a:ext>
              </a:extLst>
            </p:cNvPr>
            <p:cNvCxnSpPr>
              <a:cxnSpLocks/>
            </p:cNvCxnSpPr>
            <p:nvPr/>
          </p:nvCxnSpPr>
          <p:spPr>
            <a:xfrm>
              <a:off x="1186060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443A459C-BFE8-408C-878D-C1208A46D8BA}"/>
                </a:ext>
              </a:extLst>
            </p:cNvPr>
            <p:cNvCxnSpPr>
              <a:cxnSpLocks/>
            </p:cNvCxnSpPr>
            <p:nvPr/>
          </p:nvCxnSpPr>
          <p:spPr>
            <a:xfrm>
              <a:off x="1186060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45D54F83-09C4-41BA-BAE3-E4E7ED7ED9B3}"/>
                </a:ext>
              </a:extLst>
            </p:cNvPr>
            <p:cNvCxnSpPr>
              <a:cxnSpLocks/>
            </p:cNvCxnSpPr>
            <p:nvPr/>
          </p:nvCxnSpPr>
          <p:spPr>
            <a:xfrm>
              <a:off x="11860605"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861B0A0E-3697-4ABD-8714-DEE68D3C8322}"/>
                </a:ext>
              </a:extLst>
            </p:cNvPr>
            <p:cNvCxnSpPr/>
            <p:nvPr/>
          </p:nvCxnSpPr>
          <p:spPr>
            <a:xfrm>
              <a:off x="11819995"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CE549C78-2F89-4F8E-A438-9B51628B4862}"/>
                </a:ext>
              </a:extLst>
            </p:cNvPr>
            <p:cNvCxnSpPr/>
            <p:nvPr/>
          </p:nvCxnSpPr>
          <p:spPr>
            <a:xfrm>
              <a:off x="11812431"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5517A905-24F2-4477-B02F-585E0CF212ED}"/>
                </a:ext>
              </a:extLst>
            </p:cNvPr>
            <p:cNvCxnSpPr/>
            <p:nvPr/>
          </p:nvCxnSpPr>
          <p:spPr>
            <a:xfrm>
              <a:off x="11819995"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15CB5B84-D8A0-483E-937B-E802BF715AE9}"/>
                </a:ext>
              </a:extLst>
            </p:cNvPr>
            <p:cNvCxnSpPr/>
            <p:nvPr/>
          </p:nvCxnSpPr>
          <p:spPr>
            <a:xfrm>
              <a:off x="11805532"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548B191A-290A-49A5-9665-CBB5AA953E5C}"/>
                </a:ext>
              </a:extLst>
            </p:cNvPr>
            <p:cNvCxnSpPr/>
            <p:nvPr/>
          </p:nvCxnSpPr>
          <p:spPr>
            <a:xfrm>
              <a:off x="11805532"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4CC5B08B-53D8-469B-9593-46210098771E}"/>
                </a:ext>
              </a:extLst>
            </p:cNvPr>
            <p:cNvCxnSpPr>
              <a:cxnSpLocks/>
            </p:cNvCxnSpPr>
            <p:nvPr/>
          </p:nvCxnSpPr>
          <p:spPr>
            <a:xfrm>
              <a:off x="1200618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BC81C1D0-56D4-4B3B-8BCC-DB1164EDD380}"/>
                </a:ext>
              </a:extLst>
            </p:cNvPr>
            <p:cNvCxnSpPr>
              <a:cxnSpLocks/>
            </p:cNvCxnSpPr>
            <p:nvPr/>
          </p:nvCxnSpPr>
          <p:spPr>
            <a:xfrm>
              <a:off x="12006181"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D6DF54E-EEBB-4B9D-AE4B-91D2C7E8D42C}"/>
                </a:ext>
              </a:extLst>
            </p:cNvPr>
            <p:cNvCxnSpPr>
              <a:cxnSpLocks/>
            </p:cNvCxnSpPr>
            <p:nvPr/>
          </p:nvCxnSpPr>
          <p:spPr>
            <a:xfrm>
              <a:off x="12006181"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7798807-3D08-4844-89D6-A88B5CE87B9D}"/>
                </a:ext>
              </a:extLst>
            </p:cNvPr>
            <p:cNvCxnSpPr/>
            <p:nvPr/>
          </p:nvCxnSpPr>
          <p:spPr>
            <a:xfrm>
              <a:off x="11965571"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2B5B167-3421-4C5B-A645-CD9C61929965}"/>
                </a:ext>
              </a:extLst>
            </p:cNvPr>
            <p:cNvCxnSpPr/>
            <p:nvPr/>
          </p:nvCxnSpPr>
          <p:spPr>
            <a:xfrm>
              <a:off x="11958007"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6384F7F-3205-462A-8E18-66449D0F98B9}"/>
                </a:ext>
              </a:extLst>
            </p:cNvPr>
            <p:cNvCxnSpPr/>
            <p:nvPr/>
          </p:nvCxnSpPr>
          <p:spPr>
            <a:xfrm>
              <a:off x="11965571"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A876E4D-E6F3-43C1-915F-FA65C5D92C0B}"/>
                </a:ext>
              </a:extLst>
            </p:cNvPr>
            <p:cNvCxnSpPr/>
            <p:nvPr/>
          </p:nvCxnSpPr>
          <p:spPr>
            <a:xfrm>
              <a:off x="11951108"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C56F912D-A18A-489F-B920-1DDE5C97AC05}"/>
                </a:ext>
              </a:extLst>
            </p:cNvPr>
            <p:cNvCxnSpPr/>
            <p:nvPr/>
          </p:nvCxnSpPr>
          <p:spPr>
            <a:xfrm>
              <a:off x="11951108"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FC3E3D77-959E-4B9F-9D8A-B47FC00B97A5}"/>
                </a:ext>
              </a:extLst>
            </p:cNvPr>
            <p:cNvCxnSpPr>
              <a:cxnSpLocks/>
            </p:cNvCxnSpPr>
            <p:nvPr/>
          </p:nvCxnSpPr>
          <p:spPr>
            <a:xfrm>
              <a:off x="10750712" y="547502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F2F39AB6-86B5-478D-8130-E803239BB658}"/>
                </a:ext>
              </a:extLst>
            </p:cNvPr>
            <p:cNvCxnSpPr>
              <a:cxnSpLocks/>
            </p:cNvCxnSpPr>
            <p:nvPr/>
          </p:nvCxnSpPr>
          <p:spPr>
            <a:xfrm>
              <a:off x="10750712" y="616149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97D80940-D16F-4E95-82C0-5AC0AF631109}"/>
                </a:ext>
              </a:extLst>
            </p:cNvPr>
            <p:cNvCxnSpPr>
              <a:cxnSpLocks/>
            </p:cNvCxnSpPr>
            <p:nvPr/>
          </p:nvCxnSpPr>
          <p:spPr>
            <a:xfrm>
              <a:off x="10750712" y="5642505"/>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DB07E6C9-5DBA-4E39-ADAA-0779AACEA216}"/>
                </a:ext>
              </a:extLst>
            </p:cNvPr>
            <p:cNvCxnSpPr/>
            <p:nvPr/>
          </p:nvCxnSpPr>
          <p:spPr>
            <a:xfrm>
              <a:off x="10697187" y="63664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BA7F9D45-22EC-43C4-9056-5D67EA17C72C}"/>
                </a:ext>
              </a:extLst>
            </p:cNvPr>
            <p:cNvCxnSpPr/>
            <p:nvPr/>
          </p:nvCxnSpPr>
          <p:spPr>
            <a:xfrm>
              <a:off x="10700910" y="65597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8E5EDA1-4A84-4A15-B8FB-3CE70D05D09C}"/>
                </a:ext>
              </a:extLst>
            </p:cNvPr>
            <p:cNvCxnSpPr/>
            <p:nvPr/>
          </p:nvCxnSpPr>
          <p:spPr>
            <a:xfrm>
              <a:off x="10702538" y="60576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3AF36375-2FE3-4499-9224-4FDAED7180C8}"/>
                </a:ext>
              </a:extLst>
            </p:cNvPr>
            <p:cNvCxnSpPr/>
            <p:nvPr/>
          </p:nvCxnSpPr>
          <p:spPr>
            <a:xfrm>
              <a:off x="10708409" y="576500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7DB46784-36A5-494C-A1DD-D04650ECA093}"/>
                </a:ext>
              </a:extLst>
            </p:cNvPr>
            <p:cNvCxnSpPr/>
            <p:nvPr/>
          </p:nvCxnSpPr>
          <p:spPr>
            <a:xfrm>
              <a:off x="10693283" y="56053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C87C0384-E599-4A49-92D8-64AAE8B28370}"/>
                </a:ext>
              </a:extLst>
            </p:cNvPr>
            <p:cNvCxnSpPr>
              <a:cxnSpLocks/>
            </p:cNvCxnSpPr>
            <p:nvPr/>
          </p:nvCxnSpPr>
          <p:spPr>
            <a:xfrm>
              <a:off x="10903112" y="5470473"/>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A417B020-A6DB-4960-88DA-A7B18E8684CD}"/>
                </a:ext>
              </a:extLst>
            </p:cNvPr>
            <p:cNvCxnSpPr>
              <a:cxnSpLocks/>
            </p:cNvCxnSpPr>
            <p:nvPr/>
          </p:nvCxnSpPr>
          <p:spPr>
            <a:xfrm>
              <a:off x="10903112" y="6156947"/>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0748898E-73EF-4298-AF18-5AD751DA497F}"/>
                </a:ext>
              </a:extLst>
            </p:cNvPr>
            <p:cNvCxnSpPr>
              <a:cxnSpLocks/>
            </p:cNvCxnSpPr>
            <p:nvPr/>
          </p:nvCxnSpPr>
          <p:spPr>
            <a:xfrm>
              <a:off x="10903112" y="5637953"/>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3E529FC4-E3BB-4C79-B407-AEF67C334A0B}"/>
                </a:ext>
              </a:extLst>
            </p:cNvPr>
            <p:cNvCxnSpPr/>
            <p:nvPr/>
          </p:nvCxnSpPr>
          <p:spPr>
            <a:xfrm>
              <a:off x="10849587" y="63618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2F5EC4A2-5CB0-4682-986E-F65B732CA343}"/>
                </a:ext>
              </a:extLst>
            </p:cNvPr>
            <p:cNvCxnSpPr/>
            <p:nvPr/>
          </p:nvCxnSpPr>
          <p:spPr>
            <a:xfrm>
              <a:off x="10853310" y="655523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3CEF8F4-3D0A-49D0-BBCD-EC7C526F1ECD}"/>
                </a:ext>
              </a:extLst>
            </p:cNvPr>
            <p:cNvCxnSpPr/>
            <p:nvPr/>
          </p:nvCxnSpPr>
          <p:spPr>
            <a:xfrm>
              <a:off x="10854938" y="605310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FA326EA5-EF0A-4449-9575-93B5E95243C0}"/>
                </a:ext>
              </a:extLst>
            </p:cNvPr>
            <p:cNvCxnSpPr/>
            <p:nvPr/>
          </p:nvCxnSpPr>
          <p:spPr>
            <a:xfrm>
              <a:off x="10860809" y="57604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FAC95B7-3B9C-49F7-B669-726EA843E76C}"/>
                </a:ext>
              </a:extLst>
            </p:cNvPr>
            <p:cNvCxnSpPr/>
            <p:nvPr/>
          </p:nvCxnSpPr>
          <p:spPr>
            <a:xfrm>
              <a:off x="10845683" y="56008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cxnSp>
        <p:nvCxnSpPr>
          <p:cNvPr id="326" name="Straight Connector 325">
            <a:extLst>
              <a:ext uri="{FF2B5EF4-FFF2-40B4-BE49-F238E27FC236}">
                <a16:creationId xmlns:a16="http://schemas.microsoft.com/office/drawing/2014/main" id="{843AB68C-F4B5-4172-AA1B-74E01507F629}"/>
              </a:ext>
            </a:extLst>
          </p:cNvPr>
          <p:cNvCxnSpPr/>
          <p:nvPr/>
        </p:nvCxnSpPr>
        <p:spPr>
          <a:xfrm>
            <a:off x="1424030" y="329513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4" name="Group 493">
            <a:extLst>
              <a:ext uri="{FF2B5EF4-FFF2-40B4-BE49-F238E27FC236}">
                <a16:creationId xmlns:a16="http://schemas.microsoft.com/office/drawing/2014/main" id="{AF780F87-F912-4C62-90C9-DC7722124DED}"/>
              </a:ext>
            </a:extLst>
          </p:cNvPr>
          <p:cNvGrpSpPr/>
          <p:nvPr/>
        </p:nvGrpSpPr>
        <p:grpSpPr>
          <a:xfrm>
            <a:off x="7909578" y="189868"/>
            <a:ext cx="3591376" cy="6510770"/>
            <a:chOff x="7909578" y="189868"/>
            <a:chExt cx="3591376" cy="6510770"/>
          </a:xfrm>
        </p:grpSpPr>
        <mc:AlternateContent xmlns:mc="http://schemas.openxmlformats.org/markup-compatibility/2006" xmlns:a14="http://schemas.microsoft.com/office/drawing/2010/main">
          <mc:Choice Requires="a14">
            <p:sp>
              <p:nvSpPr>
                <p:cNvPr id="314" name="TextBox 313">
                  <a:extLst>
                    <a:ext uri="{FF2B5EF4-FFF2-40B4-BE49-F238E27FC236}">
                      <a16:creationId xmlns:a16="http://schemas.microsoft.com/office/drawing/2014/main" id="{6D291EE4-C9DA-4362-9C26-0B65B86B218E}"/>
                    </a:ext>
                  </a:extLst>
                </p:cNvPr>
                <p:cNvSpPr txBox="1"/>
                <p:nvPr/>
              </p:nvSpPr>
              <p:spPr>
                <a:xfrm>
                  <a:off x="8984095" y="189868"/>
                  <a:ext cx="643279"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314" name="TextBox 313">
                  <a:extLst>
                    <a:ext uri="{FF2B5EF4-FFF2-40B4-BE49-F238E27FC236}">
                      <a16:creationId xmlns:a16="http://schemas.microsoft.com/office/drawing/2014/main" id="{6D291EE4-C9DA-4362-9C26-0B65B86B218E}"/>
                    </a:ext>
                  </a:extLst>
                </p:cNvPr>
                <p:cNvSpPr txBox="1">
                  <a:spLocks noRot="1" noChangeAspect="1" noMove="1" noResize="1" noEditPoints="1" noAdjustHandles="1" noChangeArrowheads="1" noChangeShapeType="1" noTextEdit="1"/>
                </p:cNvSpPr>
                <p:nvPr/>
              </p:nvSpPr>
              <p:spPr>
                <a:xfrm>
                  <a:off x="8984095" y="189868"/>
                  <a:ext cx="643279" cy="9757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5" name="TextBox 314">
                  <a:extLst>
                    <a:ext uri="{FF2B5EF4-FFF2-40B4-BE49-F238E27FC236}">
                      <a16:creationId xmlns:a16="http://schemas.microsoft.com/office/drawing/2014/main" id="{283DEE4D-8543-4BF1-997C-88F20F58EFF5}"/>
                    </a:ext>
                  </a:extLst>
                </p:cNvPr>
                <p:cNvSpPr txBox="1"/>
                <p:nvPr/>
              </p:nvSpPr>
              <p:spPr>
                <a:xfrm>
                  <a:off x="10174720" y="189868"/>
                  <a:ext cx="552451"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rgbClr val="FF0000"/>
                                    </a:solidFill>
                                    <a:latin typeface="Cambria Math" panose="02040503050406030204" pitchFamily="18" charset="0"/>
                                  </a:rPr>
                                </m:ctrlPr>
                              </m:mPr>
                              <m:mr>
                                <m:e>
                                  <m:r>
                                    <m:rPr>
                                      <m:brk m:alnAt="7"/>
                                    </m:rP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315" name="TextBox 314">
                  <a:extLst>
                    <a:ext uri="{FF2B5EF4-FFF2-40B4-BE49-F238E27FC236}">
                      <a16:creationId xmlns:a16="http://schemas.microsoft.com/office/drawing/2014/main" id="{283DEE4D-8543-4BF1-997C-88F20F58EFF5}"/>
                    </a:ext>
                  </a:extLst>
                </p:cNvPr>
                <p:cNvSpPr txBox="1">
                  <a:spLocks noRot="1" noChangeAspect="1" noMove="1" noResize="1" noEditPoints="1" noAdjustHandles="1" noChangeArrowheads="1" noChangeShapeType="1" noTextEdit="1"/>
                </p:cNvSpPr>
                <p:nvPr/>
              </p:nvSpPr>
              <p:spPr>
                <a:xfrm>
                  <a:off x="10174720" y="189868"/>
                  <a:ext cx="552451" cy="975776"/>
                </a:xfrm>
                <a:prstGeom prst="rect">
                  <a:avLst/>
                </a:prstGeom>
                <a:blipFill>
                  <a:blip r:embed="rId3"/>
                  <a:stretch>
                    <a:fillRect/>
                  </a:stretch>
                </a:blipFill>
              </p:spPr>
              <p:txBody>
                <a:bodyPr/>
                <a:lstStyle/>
                <a:p>
                  <a:r>
                    <a:rPr lang="en-US">
                      <a:noFill/>
                    </a:rPr>
                    <a:t> </a:t>
                  </a:r>
                </a:p>
              </p:txBody>
            </p:sp>
          </mc:Fallback>
        </mc:AlternateContent>
        <p:sp>
          <p:nvSpPr>
            <p:cNvPr id="316" name="Rectangle 315">
              <a:extLst>
                <a:ext uri="{FF2B5EF4-FFF2-40B4-BE49-F238E27FC236}">
                  <a16:creationId xmlns:a16="http://schemas.microsoft.com/office/drawing/2014/main" id="{BC6B163D-DEA5-4416-B744-B347CF2B9246}"/>
                </a:ext>
              </a:extLst>
            </p:cNvPr>
            <p:cNvSpPr/>
            <p:nvPr/>
          </p:nvSpPr>
          <p:spPr>
            <a:xfrm>
              <a:off x="9097188" y="1164963"/>
              <a:ext cx="420308" cy="369332"/>
            </a:xfrm>
            <a:prstGeom prst="rect">
              <a:avLst/>
            </a:prstGeom>
          </p:spPr>
          <p:txBody>
            <a:bodyPr wrap="none">
              <a:spAutoFit/>
            </a:bodyPr>
            <a:lstStyle/>
            <a:p>
              <a:r>
                <a:rPr lang="en-US" dirty="0"/>
                <a:t>P1</a:t>
              </a:r>
            </a:p>
          </p:txBody>
        </p:sp>
        <p:sp>
          <p:nvSpPr>
            <p:cNvPr id="317" name="Rectangle 316">
              <a:extLst>
                <a:ext uri="{FF2B5EF4-FFF2-40B4-BE49-F238E27FC236}">
                  <a16:creationId xmlns:a16="http://schemas.microsoft.com/office/drawing/2014/main" id="{1C62D5B8-6711-46A4-916E-BD0D178463C2}"/>
                </a:ext>
              </a:extLst>
            </p:cNvPr>
            <p:cNvSpPr/>
            <p:nvPr/>
          </p:nvSpPr>
          <p:spPr>
            <a:xfrm>
              <a:off x="10240791" y="1170458"/>
              <a:ext cx="420308" cy="369332"/>
            </a:xfrm>
            <a:prstGeom prst="rect">
              <a:avLst/>
            </a:prstGeom>
          </p:spPr>
          <p:txBody>
            <a:bodyPr wrap="none">
              <a:spAutoFit/>
            </a:bodyPr>
            <a:lstStyle/>
            <a:p>
              <a:r>
                <a:rPr lang="en-US" dirty="0"/>
                <a:t>P2</a:t>
              </a:r>
            </a:p>
          </p:txBody>
        </p:sp>
        <mc:AlternateContent xmlns:mc="http://schemas.openxmlformats.org/markup-compatibility/2006" xmlns:a14="http://schemas.microsoft.com/office/drawing/2010/main">
          <mc:Choice Requires="a14">
            <p:sp>
              <p:nvSpPr>
                <p:cNvPr id="318" name="TextBox 317">
                  <a:extLst>
                    <a:ext uri="{FF2B5EF4-FFF2-40B4-BE49-F238E27FC236}">
                      <a16:creationId xmlns:a16="http://schemas.microsoft.com/office/drawing/2014/main" id="{1A92A15B-16B6-40BB-A115-C4002AFC2CB0}"/>
                    </a:ext>
                  </a:extLst>
                </p:cNvPr>
                <p:cNvSpPr txBox="1"/>
                <p:nvPr/>
              </p:nvSpPr>
              <p:spPr>
                <a:xfrm>
                  <a:off x="9568641" y="1383263"/>
                  <a:ext cx="643279" cy="9600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318" name="TextBox 317">
                  <a:extLst>
                    <a:ext uri="{FF2B5EF4-FFF2-40B4-BE49-F238E27FC236}">
                      <a16:creationId xmlns:a16="http://schemas.microsoft.com/office/drawing/2014/main" id="{1A92A15B-16B6-40BB-A115-C4002AFC2CB0}"/>
                    </a:ext>
                  </a:extLst>
                </p:cNvPr>
                <p:cNvSpPr txBox="1">
                  <a:spLocks noRot="1" noChangeAspect="1" noMove="1" noResize="1" noEditPoints="1" noAdjustHandles="1" noChangeArrowheads="1" noChangeShapeType="1" noTextEdit="1"/>
                </p:cNvSpPr>
                <p:nvPr/>
              </p:nvSpPr>
              <p:spPr>
                <a:xfrm>
                  <a:off x="9568641" y="1383263"/>
                  <a:ext cx="643279" cy="960006"/>
                </a:xfrm>
                <a:prstGeom prst="rect">
                  <a:avLst/>
                </a:prstGeom>
                <a:blipFill>
                  <a:blip r:embed="rId4"/>
                  <a:stretch>
                    <a:fillRect/>
                  </a:stretch>
                </a:blipFill>
              </p:spPr>
              <p:txBody>
                <a:bodyPr/>
                <a:lstStyle/>
                <a:p>
                  <a:r>
                    <a:rPr lang="en-US">
                      <a:noFill/>
                    </a:rPr>
                    <a:t> </a:t>
                  </a:r>
                </a:p>
              </p:txBody>
            </p:sp>
          </mc:Fallback>
        </mc:AlternateContent>
        <p:sp>
          <p:nvSpPr>
            <p:cNvPr id="319" name="Rectangle 318">
              <a:extLst>
                <a:ext uri="{FF2B5EF4-FFF2-40B4-BE49-F238E27FC236}">
                  <a16:creationId xmlns:a16="http://schemas.microsoft.com/office/drawing/2014/main" id="{B757012D-FCC2-417A-8A62-FD0B752714A7}"/>
                </a:ext>
              </a:extLst>
            </p:cNvPr>
            <p:cNvSpPr/>
            <p:nvPr/>
          </p:nvSpPr>
          <p:spPr>
            <a:xfrm>
              <a:off x="9667179" y="2302962"/>
              <a:ext cx="407484" cy="369332"/>
            </a:xfrm>
            <a:prstGeom prst="rect">
              <a:avLst/>
            </a:prstGeom>
          </p:spPr>
          <p:txBody>
            <a:bodyPr wrap="none">
              <a:spAutoFit/>
            </a:bodyPr>
            <a:lstStyle/>
            <a:p>
              <a:r>
                <a:rPr lang="en-US" dirty="0"/>
                <a:t>F1</a:t>
              </a:r>
            </a:p>
          </p:txBody>
        </p:sp>
        <p:sp>
          <p:nvSpPr>
            <p:cNvPr id="320" name="Multiplication Sign 319">
              <a:extLst>
                <a:ext uri="{FF2B5EF4-FFF2-40B4-BE49-F238E27FC236}">
                  <a16:creationId xmlns:a16="http://schemas.microsoft.com/office/drawing/2014/main" id="{79C9AAD3-1727-4DE6-8D86-AE2DFCF8EAEB}"/>
                </a:ext>
              </a:extLst>
            </p:cNvPr>
            <p:cNvSpPr/>
            <p:nvPr/>
          </p:nvSpPr>
          <p:spPr>
            <a:xfrm>
              <a:off x="9623883" y="226035"/>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21" name="Straight Arrow Connector 320">
              <a:extLst>
                <a:ext uri="{FF2B5EF4-FFF2-40B4-BE49-F238E27FC236}">
                  <a16:creationId xmlns:a16="http://schemas.microsoft.com/office/drawing/2014/main" id="{1BF4B9D0-B988-4179-8038-925F670FA3CB}"/>
                </a:ext>
              </a:extLst>
            </p:cNvPr>
            <p:cNvCxnSpPr>
              <a:cxnSpLocks/>
            </p:cNvCxnSpPr>
            <p:nvPr/>
          </p:nvCxnSpPr>
          <p:spPr>
            <a:xfrm flipH="1">
              <a:off x="9874064" y="881018"/>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2" name="Right Brace 321">
              <a:extLst>
                <a:ext uri="{FF2B5EF4-FFF2-40B4-BE49-F238E27FC236}">
                  <a16:creationId xmlns:a16="http://schemas.microsoft.com/office/drawing/2014/main" id="{CEF9724C-F60F-47D7-B076-960EF6F86EF1}"/>
                </a:ext>
              </a:extLst>
            </p:cNvPr>
            <p:cNvSpPr/>
            <p:nvPr/>
          </p:nvSpPr>
          <p:spPr>
            <a:xfrm rot="16200000">
              <a:off x="9645953" y="129369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323" name="Rectangle 322">
              <a:extLst>
                <a:ext uri="{FF2B5EF4-FFF2-40B4-BE49-F238E27FC236}">
                  <a16:creationId xmlns:a16="http://schemas.microsoft.com/office/drawing/2014/main" id="{83D8B848-CC58-45F9-8028-DEF4614C8C18}"/>
                </a:ext>
              </a:extLst>
            </p:cNvPr>
            <p:cNvSpPr/>
            <p:nvPr/>
          </p:nvSpPr>
          <p:spPr>
            <a:xfrm>
              <a:off x="8958398" y="257665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mc:AlternateContent xmlns:mc="http://schemas.openxmlformats.org/markup-compatibility/2006" xmlns:a14="http://schemas.microsoft.com/office/drawing/2010/main">
          <mc:Choice Requires="a14">
            <p:sp>
              <p:nvSpPr>
                <p:cNvPr id="324" name="TextBox 323">
                  <a:extLst>
                    <a:ext uri="{FF2B5EF4-FFF2-40B4-BE49-F238E27FC236}">
                      <a16:creationId xmlns:a16="http://schemas.microsoft.com/office/drawing/2014/main" id="{9D51579B-7846-415A-9432-D3AD86E510DB}"/>
                    </a:ext>
                  </a:extLst>
                </p:cNvPr>
                <p:cNvSpPr txBox="1"/>
                <p:nvPr/>
              </p:nvSpPr>
              <p:spPr>
                <a:xfrm>
                  <a:off x="8016433" y="3211746"/>
                  <a:ext cx="643279" cy="9585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324" name="TextBox 323">
                  <a:extLst>
                    <a:ext uri="{FF2B5EF4-FFF2-40B4-BE49-F238E27FC236}">
                      <a16:creationId xmlns:a16="http://schemas.microsoft.com/office/drawing/2014/main" id="{9D51579B-7846-415A-9432-D3AD86E510DB}"/>
                    </a:ext>
                  </a:extLst>
                </p:cNvPr>
                <p:cNvSpPr txBox="1">
                  <a:spLocks noRot="1" noChangeAspect="1" noMove="1" noResize="1" noEditPoints="1" noAdjustHandles="1" noChangeArrowheads="1" noChangeShapeType="1" noTextEdit="1"/>
                </p:cNvSpPr>
                <p:nvPr/>
              </p:nvSpPr>
              <p:spPr>
                <a:xfrm>
                  <a:off x="8016433" y="3211746"/>
                  <a:ext cx="643279" cy="9585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5" name="TextBox 324">
                  <a:extLst>
                    <a:ext uri="{FF2B5EF4-FFF2-40B4-BE49-F238E27FC236}">
                      <a16:creationId xmlns:a16="http://schemas.microsoft.com/office/drawing/2014/main" id="{56EC3CEF-3629-414B-9A1C-A4D58AE9D0D1}"/>
                    </a:ext>
                  </a:extLst>
                </p:cNvPr>
                <p:cNvSpPr txBox="1"/>
                <p:nvPr/>
              </p:nvSpPr>
              <p:spPr>
                <a:xfrm>
                  <a:off x="8681437" y="3226021"/>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smtClean="0">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325" name="TextBox 324">
                  <a:extLst>
                    <a:ext uri="{FF2B5EF4-FFF2-40B4-BE49-F238E27FC236}">
                      <a16:creationId xmlns:a16="http://schemas.microsoft.com/office/drawing/2014/main" id="{56EC3CEF-3629-414B-9A1C-A4D58AE9D0D1}"/>
                    </a:ext>
                  </a:extLst>
                </p:cNvPr>
                <p:cNvSpPr txBox="1">
                  <a:spLocks noRot="1" noChangeAspect="1" noMove="1" noResize="1" noEditPoints="1" noAdjustHandles="1" noChangeArrowheads="1" noChangeShapeType="1" noTextEdit="1"/>
                </p:cNvSpPr>
                <p:nvPr/>
              </p:nvSpPr>
              <p:spPr>
                <a:xfrm>
                  <a:off x="8681437" y="3226021"/>
                  <a:ext cx="643279" cy="97719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7" name="TextBox 326">
                  <a:extLst>
                    <a:ext uri="{FF2B5EF4-FFF2-40B4-BE49-F238E27FC236}">
                      <a16:creationId xmlns:a16="http://schemas.microsoft.com/office/drawing/2014/main" id="{0CF91EE0-063D-4FE2-B6EA-4AE93124C6A1}"/>
                    </a:ext>
                  </a:extLst>
                </p:cNvPr>
                <p:cNvSpPr txBox="1"/>
                <p:nvPr/>
              </p:nvSpPr>
              <p:spPr>
                <a:xfrm>
                  <a:off x="9600455" y="3423174"/>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327" name="TextBox 326">
                  <a:extLst>
                    <a:ext uri="{FF2B5EF4-FFF2-40B4-BE49-F238E27FC236}">
                      <a16:creationId xmlns:a16="http://schemas.microsoft.com/office/drawing/2014/main" id="{0CF91EE0-063D-4FE2-B6EA-4AE93124C6A1}"/>
                    </a:ext>
                  </a:extLst>
                </p:cNvPr>
                <p:cNvSpPr txBox="1">
                  <a:spLocks noRot="1" noChangeAspect="1" noMove="1" noResize="1" noEditPoints="1" noAdjustHandles="1" noChangeArrowheads="1" noChangeShapeType="1" noTextEdit="1"/>
                </p:cNvSpPr>
                <p:nvPr/>
              </p:nvSpPr>
              <p:spPr>
                <a:xfrm>
                  <a:off x="9600455" y="3423174"/>
                  <a:ext cx="974316" cy="492443"/>
                </a:xfrm>
                <a:prstGeom prst="rect">
                  <a:avLst/>
                </a:prstGeom>
                <a:blipFill>
                  <a:blip r:embed="rId7"/>
                  <a:stretch>
                    <a:fillRect/>
                  </a:stretch>
                </a:blipFill>
              </p:spPr>
              <p:txBody>
                <a:bodyPr/>
                <a:lstStyle/>
                <a:p>
                  <a:r>
                    <a:rPr lang="en-US">
                      <a:noFill/>
                    </a:rPr>
                    <a:t> </a:t>
                  </a:r>
                </a:p>
              </p:txBody>
            </p:sp>
          </mc:Fallback>
        </mc:AlternateContent>
        <p:grpSp>
          <p:nvGrpSpPr>
            <p:cNvPr id="485" name="Group 484">
              <a:extLst>
                <a:ext uri="{FF2B5EF4-FFF2-40B4-BE49-F238E27FC236}">
                  <a16:creationId xmlns:a16="http://schemas.microsoft.com/office/drawing/2014/main" id="{89956C80-E011-4C77-B793-991159037DF5}"/>
                </a:ext>
              </a:extLst>
            </p:cNvPr>
            <p:cNvGrpSpPr/>
            <p:nvPr/>
          </p:nvGrpSpPr>
          <p:grpSpPr>
            <a:xfrm>
              <a:off x="8168473" y="4403259"/>
              <a:ext cx="3175000" cy="1092934"/>
              <a:chOff x="4705299" y="4243723"/>
              <a:chExt cx="3175000" cy="1092934"/>
            </a:xfrm>
          </p:grpSpPr>
          <p:cxnSp>
            <p:nvCxnSpPr>
              <p:cNvPr id="329" name="Straight Arrow Connector 328">
                <a:extLst>
                  <a:ext uri="{FF2B5EF4-FFF2-40B4-BE49-F238E27FC236}">
                    <a16:creationId xmlns:a16="http://schemas.microsoft.com/office/drawing/2014/main" id="{DD6C3F3B-F62A-41E7-993E-3E83DA0B0195}"/>
                  </a:ext>
                </a:extLst>
              </p:cNvPr>
              <p:cNvCxnSpPr>
                <a:cxnSpLocks/>
              </p:cNvCxnSpPr>
              <p:nvPr/>
            </p:nvCxnSpPr>
            <p:spPr>
              <a:xfrm>
                <a:off x="4705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A2FE6DB4-63E4-48C6-8B94-772F124A581E}"/>
                  </a:ext>
                </a:extLst>
              </p:cNvPr>
              <p:cNvCxnSpPr>
                <a:cxnSpLocks/>
              </p:cNvCxnSpPr>
              <p:nvPr/>
            </p:nvCxnSpPr>
            <p:spPr>
              <a:xfrm>
                <a:off x="52132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0B2AD037-52BD-4B74-A3C4-5B266B5E78CB}"/>
                  </a:ext>
                </a:extLst>
              </p:cNvPr>
              <p:cNvCxnSpPr>
                <a:cxnSpLocks/>
              </p:cNvCxnSpPr>
              <p:nvPr/>
            </p:nvCxnSpPr>
            <p:spPr>
              <a:xfrm>
                <a:off x="5746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8DF7A294-5436-4922-A649-62EA488B7C44}"/>
                  </a:ext>
                </a:extLst>
              </p:cNvPr>
              <p:cNvCxnSpPr>
                <a:cxnSpLocks/>
              </p:cNvCxnSpPr>
              <p:nvPr/>
            </p:nvCxnSpPr>
            <p:spPr>
              <a:xfrm>
                <a:off x="6229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14E9352-4327-4F3D-B2E9-AC1612068DA3}"/>
                  </a:ext>
                </a:extLst>
              </p:cNvPr>
              <p:cNvCxnSpPr>
                <a:cxnSpLocks/>
              </p:cNvCxnSpPr>
              <p:nvPr/>
            </p:nvCxnSpPr>
            <p:spPr>
              <a:xfrm>
                <a:off x="6724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63CC2B53-F20F-45BB-A618-A616013E6495}"/>
                  </a:ext>
                </a:extLst>
              </p:cNvPr>
              <p:cNvCxnSpPr>
                <a:cxnSpLocks/>
              </p:cNvCxnSpPr>
              <p:nvPr/>
            </p:nvCxnSpPr>
            <p:spPr>
              <a:xfrm>
                <a:off x="7270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3F69078A-C984-49CB-B310-6D36C0780B4F}"/>
                  </a:ext>
                </a:extLst>
              </p:cNvPr>
              <p:cNvCxnSpPr>
                <a:cxnSpLocks/>
              </p:cNvCxnSpPr>
              <p:nvPr/>
            </p:nvCxnSpPr>
            <p:spPr>
              <a:xfrm>
                <a:off x="7867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F09A8D85-21E4-4850-8598-7766C960F5FE}"/>
                  </a:ext>
                </a:extLst>
              </p:cNvPr>
              <p:cNvCxnSpPr>
                <a:cxnSpLocks/>
              </p:cNvCxnSpPr>
              <p:nvPr/>
            </p:nvCxnSpPr>
            <p:spPr>
              <a:xfrm>
                <a:off x="4705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968C7448-D233-4DEA-BF87-A57DFAC8FEA6}"/>
                  </a:ext>
                </a:extLst>
              </p:cNvPr>
              <p:cNvCxnSpPr>
                <a:cxnSpLocks/>
              </p:cNvCxnSpPr>
              <p:nvPr/>
            </p:nvCxnSpPr>
            <p:spPr>
              <a:xfrm>
                <a:off x="52132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A95D9812-FDD4-44B4-B9E8-650350990FF4}"/>
                  </a:ext>
                </a:extLst>
              </p:cNvPr>
              <p:cNvCxnSpPr>
                <a:cxnSpLocks/>
              </p:cNvCxnSpPr>
              <p:nvPr/>
            </p:nvCxnSpPr>
            <p:spPr>
              <a:xfrm>
                <a:off x="5746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6CAB3298-622F-4C0B-A30D-9FD0B639DF1F}"/>
                  </a:ext>
                </a:extLst>
              </p:cNvPr>
              <p:cNvCxnSpPr>
                <a:cxnSpLocks/>
              </p:cNvCxnSpPr>
              <p:nvPr/>
            </p:nvCxnSpPr>
            <p:spPr>
              <a:xfrm>
                <a:off x="6229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4D407918-5401-4EAB-BB15-B1534CA73859}"/>
                  </a:ext>
                </a:extLst>
              </p:cNvPr>
              <p:cNvCxnSpPr>
                <a:cxnSpLocks/>
              </p:cNvCxnSpPr>
              <p:nvPr/>
            </p:nvCxnSpPr>
            <p:spPr>
              <a:xfrm>
                <a:off x="6724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1D95FCFB-D17C-4153-A8EC-AE42F04FECCC}"/>
                  </a:ext>
                </a:extLst>
              </p:cNvPr>
              <p:cNvCxnSpPr>
                <a:cxnSpLocks/>
              </p:cNvCxnSpPr>
              <p:nvPr/>
            </p:nvCxnSpPr>
            <p:spPr>
              <a:xfrm>
                <a:off x="7270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1319EDFC-5A63-4D4E-B45E-F96DF7127E3D}"/>
                  </a:ext>
                </a:extLst>
              </p:cNvPr>
              <p:cNvCxnSpPr>
                <a:cxnSpLocks/>
              </p:cNvCxnSpPr>
              <p:nvPr/>
            </p:nvCxnSpPr>
            <p:spPr>
              <a:xfrm>
                <a:off x="7867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023F622-74AE-41F8-A03A-48E740B943ED}"/>
                  </a:ext>
                </a:extLst>
              </p:cNvPr>
              <p:cNvCxnSpPr>
                <a:cxnSpLocks/>
              </p:cNvCxnSpPr>
              <p:nvPr/>
            </p:nvCxnSpPr>
            <p:spPr>
              <a:xfrm>
                <a:off x="4717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D6BC1267-71C4-47B1-9011-0D7B5F0700E4}"/>
                  </a:ext>
                </a:extLst>
              </p:cNvPr>
              <p:cNvCxnSpPr>
                <a:cxnSpLocks/>
              </p:cNvCxnSpPr>
              <p:nvPr/>
            </p:nvCxnSpPr>
            <p:spPr>
              <a:xfrm>
                <a:off x="52259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758CFC50-812C-4221-B0CC-AEC0D47D75E7}"/>
                  </a:ext>
                </a:extLst>
              </p:cNvPr>
              <p:cNvCxnSpPr>
                <a:cxnSpLocks/>
              </p:cNvCxnSpPr>
              <p:nvPr/>
            </p:nvCxnSpPr>
            <p:spPr>
              <a:xfrm>
                <a:off x="5759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3865AC77-A244-4FA5-A684-F50A5FB0B748}"/>
                  </a:ext>
                </a:extLst>
              </p:cNvPr>
              <p:cNvCxnSpPr>
                <a:cxnSpLocks/>
              </p:cNvCxnSpPr>
              <p:nvPr/>
            </p:nvCxnSpPr>
            <p:spPr>
              <a:xfrm>
                <a:off x="6241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92EBB6E3-66D1-45CD-A9A9-4CBE1AE80ED5}"/>
                  </a:ext>
                </a:extLst>
              </p:cNvPr>
              <p:cNvCxnSpPr>
                <a:cxnSpLocks/>
              </p:cNvCxnSpPr>
              <p:nvPr/>
            </p:nvCxnSpPr>
            <p:spPr>
              <a:xfrm>
                <a:off x="6737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363696E0-3ADD-4A4A-955D-A71584B6A950}"/>
                  </a:ext>
                </a:extLst>
              </p:cNvPr>
              <p:cNvCxnSpPr>
                <a:cxnSpLocks/>
              </p:cNvCxnSpPr>
              <p:nvPr/>
            </p:nvCxnSpPr>
            <p:spPr>
              <a:xfrm>
                <a:off x="7283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7F35404E-56EE-4A03-9D64-C0FFC51D53C8}"/>
                  </a:ext>
                </a:extLst>
              </p:cNvPr>
              <p:cNvCxnSpPr>
                <a:cxnSpLocks/>
              </p:cNvCxnSpPr>
              <p:nvPr/>
            </p:nvCxnSpPr>
            <p:spPr>
              <a:xfrm>
                <a:off x="7880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0" name="Rectangle 349">
                <a:extLst>
                  <a:ext uri="{FF2B5EF4-FFF2-40B4-BE49-F238E27FC236}">
                    <a16:creationId xmlns:a16="http://schemas.microsoft.com/office/drawing/2014/main" id="{A273F0C9-0B0C-40F9-8FE0-F492E0F0E11D}"/>
                  </a:ext>
                </a:extLst>
              </p:cNvPr>
              <p:cNvSpPr/>
              <p:nvPr/>
            </p:nvSpPr>
            <p:spPr>
              <a:xfrm>
                <a:off x="5449520" y="4253085"/>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grpSp>
        <mc:AlternateContent xmlns:mc="http://schemas.openxmlformats.org/markup-compatibility/2006" xmlns:a14="http://schemas.microsoft.com/office/drawing/2010/main">
          <mc:Choice Requires="a14">
            <p:sp>
              <p:nvSpPr>
                <p:cNvPr id="486" name="TextBox 485">
                  <a:extLst>
                    <a:ext uri="{FF2B5EF4-FFF2-40B4-BE49-F238E27FC236}">
                      <a16:creationId xmlns:a16="http://schemas.microsoft.com/office/drawing/2014/main" id="{A7F8FA20-031B-4F4C-A47A-F9E08879B1BB}"/>
                    </a:ext>
                  </a:extLst>
                </p:cNvPr>
                <p:cNvSpPr txBox="1"/>
                <p:nvPr/>
              </p:nvSpPr>
              <p:spPr>
                <a:xfrm>
                  <a:off x="7909578" y="5701552"/>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smtClean="0">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486" name="TextBox 485">
                  <a:extLst>
                    <a:ext uri="{FF2B5EF4-FFF2-40B4-BE49-F238E27FC236}">
                      <a16:creationId xmlns:a16="http://schemas.microsoft.com/office/drawing/2014/main" id="{A7F8FA20-031B-4F4C-A47A-F9E08879B1BB}"/>
                    </a:ext>
                  </a:extLst>
                </p:cNvPr>
                <p:cNvSpPr txBox="1">
                  <a:spLocks noRot="1" noChangeAspect="1" noMove="1" noResize="1" noEditPoints="1" noAdjustHandles="1" noChangeArrowheads="1" noChangeShapeType="1" noTextEdit="1"/>
                </p:cNvSpPr>
                <p:nvPr/>
              </p:nvSpPr>
              <p:spPr>
                <a:xfrm>
                  <a:off x="7909578" y="5701552"/>
                  <a:ext cx="643279" cy="97719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7" name="TextBox 486">
                  <a:extLst>
                    <a:ext uri="{FF2B5EF4-FFF2-40B4-BE49-F238E27FC236}">
                      <a16:creationId xmlns:a16="http://schemas.microsoft.com/office/drawing/2014/main" id="{BD9DECBF-71D7-4B85-8B97-85AA7768EC2E}"/>
                    </a:ext>
                  </a:extLst>
                </p:cNvPr>
                <p:cNvSpPr txBox="1"/>
                <p:nvPr/>
              </p:nvSpPr>
              <p:spPr>
                <a:xfrm>
                  <a:off x="8566594" y="5723447"/>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487" name="TextBox 486">
                  <a:extLst>
                    <a:ext uri="{FF2B5EF4-FFF2-40B4-BE49-F238E27FC236}">
                      <a16:creationId xmlns:a16="http://schemas.microsoft.com/office/drawing/2014/main" id="{BD9DECBF-71D7-4B85-8B97-85AA7768EC2E}"/>
                    </a:ext>
                  </a:extLst>
                </p:cNvPr>
                <p:cNvSpPr txBox="1">
                  <a:spLocks noRot="1" noChangeAspect="1" noMove="1" noResize="1" noEditPoints="1" noAdjustHandles="1" noChangeArrowheads="1" noChangeShapeType="1" noTextEdit="1"/>
                </p:cNvSpPr>
                <p:nvPr/>
              </p:nvSpPr>
              <p:spPr>
                <a:xfrm>
                  <a:off x="8566594" y="5723447"/>
                  <a:ext cx="643279" cy="97719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0" name="TextBox 489">
                  <a:extLst>
                    <a:ext uri="{FF2B5EF4-FFF2-40B4-BE49-F238E27FC236}">
                      <a16:creationId xmlns:a16="http://schemas.microsoft.com/office/drawing/2014/main" id="{2D2F5E48-B28D-4D65-BE77-20695F42A7D2}"/>
                    </a:ext>
                  </a:extLst>
                </p:cNvPr>
                <p:cNvSpPr txBox="1"/>
                <p:nvPr/>
              </p:nvSpPr>
              <p:spPr>
                <a:xfrm>
                  <a:off x="9263935" y="5682905"/>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490" name="TextBox 489">
                  <a:extLst>
                    <a:ext uri="{FF2B5EF4-FFF2-40B4-BE49-F238E27FC236}">
                      <a16:creationId xmlns:a16="http://schemas.microsoft.com/office/drawing/2014/main" id="{2D2F5E48-B28D-4D65-BE77-20695F42A7D2}"/>
                    </a:ext>
                  </a:extLst>
                </p:cNvPr>
                <p:cNvSpPr txBox="1">
                  <a:spLocks noRot="1" noChangeAspect="1" noMove="1" noResize="1" noEditPoints="1" noAdjustHandles="1" noChangeArrowheads="1" noChangeShapeType="1" noTextEdit="1"/>
                </p:cNvSpPr>
                <p:nvPr/>
              </p:nvSpPr>
              <p:spPr>
                <a:xfrm>
                  <a:off x="9263935" y="5682905"/>
                  <a:ext cx="643279" cy="97719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2" name="TextBox 491">
                  <a:extLst>
                    <a:ext uri="{FF2B5EF4-FFF2-40B4-BE49-F238E27FC236}">
                      <a16:creationId xmlns:a16="http://schemas.microsoft.com/office/drawing/2014/main" id="{3C174BB7-8B75-4E44-823C-DFD72347B50E}"/>
                    </a:ext>
                  </a:extLst>
                </p:cNvPr>
                <p:cNvSpPr txBox="1"/>
                <p:nvPr/>
              </p:nvSpPr>
              <p:spPr>
                <a:xfrm>
                  <a:off x="10156029" y="5925278"/>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492" name="TextBox 491">
                  <a:extLst>
                    <a:ext uri="{FF2B5EF4-FFF2-40B4-BE49-F238E27FC236}">
                      <a16:creationId xmlns:a16="http://schemas.microsoft.com/office/drawing/2014/main" id="{3C174BB7-8B75-4E44-823C-DFD72347B50E}"/>
                    </a:ext>
                  </a:extLst>
                </p:cNvPr>
                <p:cNvSpPr txBox="1">
                  <a:spLocks noRot="1" noChangeAspect="1" noMove="1" noResize="1" noEditPoints="1" noAdjustHandles="1" noChangeArrowheads="1" noChangeShapeType="1" noTextEdit="1"/>
                </p:cNvSpPr>
                <p:nvPr/>
              </p:nvSpPr>
              <p:spPr>
                <a:xfrm>
                  <a:off x="10156029" y="5925278"/>
                  <a:ext cx="974316" cy="492443"/>
                </a:xfrm>
                <a:prstGeom prst="rect">
                  <a:avLst/>
                </a:prstGeom>
                <a:blipFill>
                  <a:blip r:embed="rId11"/>
                  <a:stretch>
                    <a:fillRect/>
                  </a:stretch>
                </a:blipFill>
              </p:spPr>
              <p:txBody>
                <a:bodyPr/>
                <a:lstStyle/>
                <a:p>
                  <a:r>
                    <a:rPr lang="en-US">
                      <a:noFill/>
                    </a:rPr>
                    <a:t> </a:t>
                  </a:r>
                </a:p>
              </p:txBody>
            </p:sp>
          </mc:Fallback>
        </mc:AlternateContent>
      </p:grpSp>
      <p:sp>
        <p:nvSpPr>
          <p:cNvPr id="493" name="Equals 492">
            <a:extLst>
              <a:ext uri="{FF2B5EF4-FFF2-40B4-BE49-F238E27FC236}">
                <a16:creationId xmlns:a16="http://schemas.microsoft.com/office/drawing/2014/main" id="{3D066C3B-AEE2-4DA6-9326-13DC5B83AD70}"/>
              </a:ext>
            </a:extLst>
          </p:cNvPr>
          <p:cNvSpPr/>
          <p:nvPr/>
        </p:nvSpPr>
        <p:spPr>
          <a:xfrm>
            <a:off x="5268006" y="2514109"/>
            <a:ext cx="1631457" cy="117703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5" name="Rectangle 494">
            <a:extLst>
              <a:ext uri="{FF2B5EF4-FFF2-40B4-BE49-F238E27FC236}">
                <a16:creationId xmlns:a16="http://schemas.microsoft.com/office/drawing/2014/main" id="{6867F25A-ACC2-43D1-9681-804B73B40EC7}"/>
              </a:ext>
            </a:extLst>
          </p:cNvPr>
          <p:cNvSpPr/>
          <p:nvPr/>
        </p:nvSpPr>
        <p:spPr>
          <a:xfrm>
            <a:off x="4517565" y="1789699"/>
            <a:ext cx="3198744" cy="891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 We can convert this</a:t>
            </a:r>
          </a:p>
          <a:p>
            <a:pPr algn="ctr"/>
            <a:r>
              <a:rPr lang="en-US" dirty="0"/>
              <a:t>Into this -&gt; </a:t>
            </a:r>
          </a:p>
        </p:txBody>
      </p:sp>
    </p:spTree>
    <p:extLst>
      <p:ext uri="{BB962C8B-B14F-4D97-AF65-F5344CB8AC3E}">
        <p14:creationId xmlns:p14="http://schemas.microsoft.com/office/powerpoint/2010/main" val="2303229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257EBA-F273-4B80-ADEF-46A29C6ABC1C}"/>
              </a:ext>
            </a:extLst>
          </p:cNvPr>
          <p:cNvGrpSpPr/>
          <p:nvPr/>
        </p:nvGrpSpPr>
        <p:grpSpPr>
          <a:xfrm>
            <a:off x="451503" y="173615"/>
            <a:ext cx="3591376" cy="6510770"/>
            <a:chOff x="7909578" y="189868"/>
            <a:chExt cx="3591376" cy="651077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94BA567-4309-4C40-BA4D-CE7E71B32695}"/>
                    </a:ext>
                  </a:extLst>
                </p:cNvPr>
                <p:cNvSpPr txBox="1"/>
                <p:nvPr/>
              </p:nvSpPr>
              <p:spPr>
                <a:xfrm>
                  <a:off x="8984095" y="189868"/>
                  <a:ext cx="643279"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5" name="TextBox 4">
                  <a:extLst>
                    <a:ext uri="{FF2B5EF4-FFF2-40B4-BE49-F238E27FC236}">
                      <a16:creationId xmlns:a16="http://schemas.microsoft.com/office/drawing/2014/main" id="{294BA567-4309-4C40-BA4D-CE7E71B32695}"/>
                    </a:ext>
                  </a:extLst>
                </p:cNvPr>
                <p:cNvSpPr txBox="1">
                  <a:spLocks noRot="1" noChangeAspect="1" noMove="1" noResize="1" noEditPoints="1" noAdjustHandles="1" noChangeArrowheads="1" noChangeShapeType="1" noTextEdit="1"/>
                </p:cNvSpPr>
                <p:nvPr/>
              </p:nvSpPr>
              <p:spPr>
                <a:xfrm>
                  <a:off x="8984095" y="189868"/>
                  <a:ext cx="643279" cy="9757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87C7C62-B37D-46FB-AFFC-8D809DC3032F}"/>
                    </a:ext>
                  </a:extLst>
                </p:cNvPr>
                <p:cNvSpPr txBox="1"/>
                <p:nvPr/>
              </p:nvSpPr>
              <p:spPr>
                <a:xfrm>
                  <a:off x="10174720" y="189868"/>
                  <a:ext cx="552451"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rgbClr val="FF0000"/>
                                    </a:solidFill>
                                    <a:latin typeface="Cambria Math" panose="02040503050406030204" pitchFamily="18" charset="0"/>
                                  </a:rPr>
                                </m:ctrlPr>
                              </m:mPr>
                              <m:mr>
                                <m:e>
                                  <m:r>
                                    <m:rPr>
                                      <m:brk m:alnAt="7"/>
                                    </m:rP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6" name="TextBox 5">
                  <a:extLst>
                    <a:ext uri="{FF2B5EF4-FFF2-40B4-BE49-F238E27FC236}">
                      <a16:creationId xmlns:a16="http://schemas.microsoft.com/office/drawing/2014/main" id="{387C7C62-B37D-46FB-AFFC-8D809DC3032F}"/>
                    </a:ext>
                  </a:extLst>
                </p:cNvPr>
                <p:cNvSpPr txBox="1">
                  <a:spLocks noRot="1" noChangeAspect="1" noMove="1" noResize="1" noEditPoints="1" noAdjustHandles="1" noChangeArrowheads="1" noChangeShapeType="1" noTextEdit="1"/>
                </p:cNvSpPr>
                <p:nvPr/>
              </p:nvSpPr>
              <p:spPr>
                <a:xfrm>
                  <a:off x="10174720" y="189868"/>
                  <a:ext cx="552451" cy="975776"/>
                </a:xfrm>
                <a:prstGeom prst="rect">
                  <a:avLst/>
                </a:prstGeom>
                <a:blipFill>
                  <a:blip r:embed="rId3"/>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396424B3-5107-4C1E-A2B6-CDEEBE636B80}"/>
                </a:ext>
              </a:extLst>
            </p:cNvPr>
            <p:cNvSpPr/>
            <p:nvPr/>
          </p:nvSpPr>
          <p:spPr>
            <a:xfrm>
              <a:off x="9097188" y="1164963"/>
              <a:ext cx="420308" cy="369332"/>
            </a:xfrm>
            <a:prstGeom prst="rect">
              <a:avLst/>
            </a:prstGeom>
          </p:spPr>
          <p:txBody>
            <a:bodyPr wrap="none">
              <a:spAutoFit/>
            </a:bodyPr>
            <a:lstStyle/>
            <a:p>
              <a:r>
                <a:rPr lang="en-US" dirty="0"/>
                <a:t>P1</a:t>
              </a:r>
            </a:p>
          </p:txBody>
        </p:sp>
        <p:sp>
          <p:nvSpPr>
            <p:cNvPr id="8" name="Rectangle 7">
              <a:extLst>
                <a:ext uri="{FF2B5EF4-FFF2-40B4-BE49-F238E27FC236}">
                  <a16:creationId xmlns:a16="http://schemas.microsoft.com/office/drawing/2014/main" id="{12E2D739-AA05-4689-ADD6-23863F8D04E8}"/>
                </a:ext>
              </a:extLst>
            </p:cNvPr>
            <p:cNvSpPr/>
            <p:nvPr/>
          </p:nvSpPr>
          <p:spPr>
            <a:xfrm>
              <a:off x="10240791" y="1170458"/>
              <a:ext cx="420308" cy="369332"/>
            </a:xfrm>
            <a:prstGeom prst="rect">
              <a:avLst/>
            </a:prstGeom>
          </p:spPr>
          <p:txBody>
            <a:bodyPr wrap="none">
              <a:spAutoFit/>
            </a:bodyPr>
            <a:lstStyle/>
            <a:p>
              <a:r>
                <a:rPr lang="en-US" dirty="0"/>
                <a:t>P2</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6BE945-5652-4AD7-90F5-BDBB71FE6467}"/>
                    </a:ext>
                  </a:extLst>
                </p:cNvPr>
                <p:cNvSpPr txBox="1"/>
                <p:nvPr/>
              </p:nvSpPr>
              <p:spPr>
                <a:xfrm>
                  <a:off x="9568641" y="1383263"/>
                  <a:ext cx="643279" cy="9600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9" name="TextBox 8">
                  <a:extLst>
                    <a:ext uri="{FF2B5EF4-FFF2-40B4-BE49-F238E27FC236}">
                      <a16:creationId xmlns:a16="http://schemas.microsoft.com/office/drawing/2014/main" id="{D56BE945-5652-4AD7-90F5-BDBB71FE6467}"/>
                    </a:ext>
                  </a:extLst>
                </p:cNvPr>
                <p:cNvSpPr txBox="1">
                  <a:spLocks noRot="1" noChangeAspect="1" noMove="1" noResize="1" noEditPoints="1" noAdjustHandles="1" noChangeArrowheads="1" noChangeShapeType="1" noTextEdit="1"/>
                </p:cNvSpPr>
                <p:nvPr/>
              </p:nvSpPr>
              <p:spPr>
                <a:xfrm>
                  <a:off x="9568641" y="1383263"/>
                  <a:ext cx="643279" cy="960006"/>
                </a:xfrm>
                <a:prstGeom prst="rect">
                  <a:avLst/>
                </a:prstGeom>
                <a:blipFill>
                  <a:blip r:embed="rId4"/>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8144E497-A960-4117-A856-0D875D93636A}"/>
                </a:ext>
              </a:extLst>
            </p:cNvPr>
            <p:cNvSpPr/>
            <p:nvPr/>
          </p:nvSpPr>
          <p:spPr>
            <a:xfrm>
              <a:off x="9667179" y="2302962"/>
              <a:ext cx="407484" cy="369332"/>
            </a:xfrm>
            <a:prstGeom prst="rect">
              <a:avLst/>
            </a:prstGeom>
          </p:spPr>
          <p:txBody>
            <a:bodyPr wrap="none">
              <a:spAutoFit/>
            </a:bodyPr>
            <a:lstStyle/>
            <a:p>
              <a:r>
                <a:rPr lang="en-US" dirty="0"/>
                <a:t>F1</a:t>
              </a:r>
            </a:p>
          </p:txBody>
        </p:sp>
        <p:sp>
          <p:nvSpPr>
            <p:cNvPr id="11" name="Multiplication Sign 10">
              <a:extLst>
                <a:ext uri="{FF2B5EF4-FFF2-40B4-BE49-F238E27FC236}">
                  <a16:creationId xmlns:a16="http://schemas.microsoft.com/office/drawing/2014/main" id="{3368F9A6-68AF-4540-BB96-F5EDD1DA7DD9}"/>
                </a:ext>
              </a:extLst>
            </p:cNvPr>
            <p:cNvSpPr/>
            <p:nvPr/>
          </p:nvSpPr>
          <p:spPr>
            <a:xfrm>
              <a:off x="9623883" y="226035"/>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40507B5-E27F-4493-9186-FB81CA96DEF6}"/>
                </a:ext>
              </a:extLst>
            </p:cNvPr>
            <p:cNvCxnSpPr>
              <a:cxnSpLocks/>
            </p:cNvCxnSpPr>
            <p:nvPr/>
          </p:nvCxnSpPr>
          <p:spPr>
            <a:xfrm flipH="1">
              <a:off x="9874064" y="881018"/>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64C5F7DC-6F04-4CAF-B0F0-C0CFE65C9D24}"/>
                </a:ext>
              </a:extLst>
            </p:cNvPr>
            <p:cNvSpPr/>
            <p:nvPr/>
          </p:nvSpPr>
          <p:spPr>
            <a:xfrm rot="16200000">
              <a:off x="9645953" y="129369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A615FE0-85E2-4F30-905F-6A5937F83ACA}"/>
                </a:ext>
              </a:extLst>
            </p:cNvPr>
            <p:cNvSpPr/>
            <p:nvPr/>
          </p:nvSpPr>
          <p:spPr>
            <a:xfrm>
              <a:off x="8958398" y="257665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E5BFE8F-1F06-4867-A1C7-39CC1ACA69C1}"/>
                    </a:ext>
                  </a:extLst>
                </p:cNvPr>
                <p:cNvSpPr txBox="1"/>
                <p:nvPr/>
              </p:nvSpPr>
              <p:spPr>
                <a:xfrm>
                  <a:off x="8016433" y="3211746"/>
                  <a:ext cx="643279" cy="9585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15" name="TextBox 14">
                  <a:extLst>
                    <a:ext uri="{FF2B5EF4-FFF2-40B4-BE49-F238E27FC236}">
                      <a16:creationId xmlns:a16="http://schemas.microsoft.com/office/drawing/2014/main" id="{8E5BFE8F-1F06-4867-A1C7-39CC1ACA69C1}"/>
                    </a:ext>
                  </a:extLst>
                </p:cNvPr>
                <p:cNvSpPr txBox="1">
                  <a:spLocks noRot="1" noChangeAspect="1" noMove="1" noResize="1" noEditPoints="1" noAdjustHandles="1" noChangeArrowheads="1" noChangeShapeType="1" noTextEdit="1"/>
                </p:cNvSpPr>
                <p:nvPr/>
              </p:nvSpPr>
              <p:spPr>
                <a:xfrm>
                  <a:off x="8016433" y="3211746"/>
                  <a:ext cx="643279" cy="9585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49FDF8B-B730-4FBF-ABC7-908C20A8F38A}"/>
                    </a:ext>
                  </a:extLst>
                </p:cNvPr>
                <p:cNvSpPr txBox="1"/>
                <p:nvPr/>
              </p:nvSpPr>
              <p:spPr>
                <a:xfrm>
                  <a:off x="8681437" y="3226021"/>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smtClean="0">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16" name="TextBox 15">
                  <a:extLst>
                    <a:ext uri="{FF2B5EF4-FFF2-40B4-BE49-F238E27FC236}">
                      <a16:creationId xmlns:a16="http://schemas.microsoft.com/office/drawing/2014/main" id="{649FDF8B-B730-4FBF-ABC7-908C20A8F38A}"/>
                    </a:ext>
                  </a:extLst>
                </p:cNvPr>
                <p:cNvSpPr txBox="1">
                  <a:spLocks noRot="1" noChangeAspect="1" noMove="1" noResize="1" noEditPoints="1" noAdjustHandles="1" noChangeArrowheads="1" noChangeShapeType="1" noTextEdit="1"/>
                </p:cNvSpPr>
                <p:nvPr/>
              </p:nvSpPr>
              <p:spPr>
                <a:xfrm>
                  <a:off x="8681437" y="3226021"/>
                  <a:ext cx="643279" cy="97719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159B5A7-2307-49E6-BFAB-01DC3A3893A9}"/>
                    </a:ext>
                  </a:extLst>
                </p:cNvPr>
                <p:cNvSpPr txBox="1"/>
                <p:nvPr/>
              </p:nvSpPr>
              <p:spPr>
                <a:xfrm>
                  <a:off x="9600455" y="3423174"/>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17" name="TextBox 16">
                  <a:extLst>
                    <a:ext uri="{FF2B5EF4-FFF2-40B4-BE49-F238E27FC236}">
                      <a16:creationId xmlns:a16="http://schemas.microsoft.com/office/drawing/2014/main" id="{1159B5A7-2307-49E6-BFAB-01DC3A3893A9}"/>
                    </a:ext>
                  </a:extLst>
                </p:cNvPr>
                <p:cNvSpPr txBox="1">
                  <a:spLocks noRot="1" noChangeAspect="1" noMove="1" noResize="1" noEditPoints="1" noAdjustHandles="1" noChangeArrowheads="1" noChangeShapeType="1" noTextEdit="1"/>
                </p:cNvSpPr>
                <p:nvPr/>
              </p:nvSpPr>
              <p:spPr>
                <a:xfrm>
                  <a:off x="9600455" y="3423174"/>
                  <a:ext cx="974316" cy="492443"/>
                </a:xfrm>
                <a:prstGeom prst="rect">
                  <a:avLst/>
                </a:prstGeom>
                <a:blipFill>
                  <a:blip r:embed="rId7"/>
                  <a:stretch>
                    <a:fillRect/>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63A8B46D-78A8-4740-9767-19F847624516}"/>
                </a:ext>
              </a:extLst>
            </p:cNvPr>
            <p:cNvGrpSpPr/>
            <p:nvPr/>
          </p:nvGrpSpPr>
          <p:grpSpPr>
            <a:xfrm>
              <a:off x="8168473" y="4403259"/>
              <a:ext cx="3175000" cy="1092934"/>
              <a:chOff x="4705299" y="4243723"/>
              <a:chExt cx="3175000" cy="1092934"/>
            </a:xfrm>
          </p:grpSpPr>
          <p:cxnSp>
            <p:nvCxnSpPr>
              <p:cNvPr id="23" name="Straight Arrow Connector 22">
                <a:extLst>
                  <a:ext uri="{FF2B5EF4-FFF2-40B4-BE49-F238E27FC236}">
                    <a16:creationId xmlns:a16="http://schemas.microsoft.com/office/drawing/2014/main" id="{6FB94770-8A44-4EC8-A6EB-13F439C2B350}"/>
                  </a:ext>
                </a:extLst>
              </p:cNvPr>
              <p:cNvCxnSpPr>
                <a:cxnSpLocks/>
              </p:cNvCxnSpPr>
              <p:nvPr/>
            </p:nvCxnSpPr>
            <p:spPr>
              <a:xfrm>
                <a:off x="4705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446E819-A694-41E4-A19F-DF06507F1DB6}"/>
                  </a:ext>
                </a:extLst>
              </p:cNvPr>
              <p:cNvCxnSpPr>
                <a:cxnSpLocks/>
              </p:cNvCxnSpPr>
              <p:nvPr/>
            </p:nvCxnSpPr>
            <p:spPr>
              <a:xfrm>
                <a:off x="52132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CBE96CB-9E9B-40D2-B95D-5112EDD28BB9}"/>
                  </a:ext>
                </a:extLst>
              </p:cNvPr>
              <p:cNvCxnSpPr>
                <a:cxnSpLocks/>
              </p:cNvCxnSpPr>
              <p:nvPr/>
            </p:nvCxnSpPr>
            <p:spPr>
              <a:xfrm>
                <a:off x="5746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58D16B7-F22A-40FF-A1DF-F2CAE6099721}"/>
                  </a:ext>
                </a:extLst>
              </p:cNvPr>
              <p:cNvCxnSpPr>
                <a:cxnSpLocks/>
              </p:cNvCxnSpPr>
              <p:nvPr/>
            </p:nvCxnSpPr>
            <p:spPr>
              <a:xfrm>
                <a:off x="6229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4A9DE06-0E14-4081-9FB9-FDEDD941D2F1}"/>
                  </a:ext>
                </a:extLst>
              </p:cNvPr>
              <p:cNvCxnSpPr>
                <a:cxnSpLocks/>
              </p:cNvCxnSpPr>
              <p:nvPr/>
            </p:nvCxnSpPr>
            <p:spPr>
              <a:xfrm>
                <a:off x="6724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8F4DA76-09DF-4B3F-B46F-C3365272A21F}"/>
                  </a:ext>
                </a:extLst>
              </p:cNvPr>
              <p:cNvCxnSpPr>
                <a:cxnSpLocks/>
              </p:cNvCxnSpPr>
              <p:nvPr/>
            </p:nvCxnSpPr>
            <p:spPr>
              <a:xfrm>
                <a:off x="7270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0AB4250-194F-411D-8623-B10E302BB289}"/>
                  </a:ext>
                </a:extLst>
              </p:cNvPr>
              <p:cNvCxnSpPr>
                <a:cxnSpLocks/>
              </p:cNvCxnSpPr>
              <p:nvPr/>
            </p:nvCxnSpPr>
            <p:spPr>
              <a:xfrm>
                <a:off x="7867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989F45-B359-4F75-8544-C787FF604708}"/>
                  </a:ext>
                </a:extLst>
              </p:cNvPr>
              <p:cNvCxnSpPr>
                <a:cxnSpLocks/>
              </p:cNvCxnSpPr>
              <p:nvPr/>
            </p:nvCxnSpPr>
            <p:spPr>
              <a:xfrm>
                <a:off x="4705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0DC36F-4F4A-473A-97C0-A8B86AAE8838}"/>
                  </a:ext>
                </a:extLst>
              </p:cNvPr>
              <p:cNvCxnSpPr>
                <a:cxnSpLocks/>
              </p:cNvCxnSpPr>
              <p:nvPr/>
            </p:nvCxnSpPr>
            <p:spPr>
              <a:xfrm>
                <a:off x="52132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8E2465-439A-4A1D-BAD3-5563695097B5}"/>
                  </a:ext>
                </a:extLst>
              </p:cNvPr>
              <p:cNvCxnSpPr>
                <a:cxnSpLocks/>
              </p:cNvCxnSpPr>
              <p:nvPr/>
            </p:nvCxnSpPr>
            <p:spPr>
              <a:xfrm>
                <a:off x="5746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71894FB-A8C0-49F3-AA97-CD774406B45C}"/>
                  </a:ext>
                </a:extLst>
              </p:cNvPr>
              <p:cNvCxnSpPr>
                <a:cxnSpLocks/>
              </p:cNvCxnSpPr>
              <p:nvPr/>
            </p:nvCxnSpPr>
            <p:spPr>
              <a:xfrm>
                <a:off x="6229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22B8CE8-9FD4-4AA0-8934-2E5A51FDC7B9}"/>
                  </a:ext>
                </a:extLst>
              </p:cNvPr>
              <p:cNvCxnSpPr>
                <a:cxnSpLocks/>
              </p:cNvCxnSpPr>
              <p:nvPr/>
            </p:nvCxnSpPr>
            <p:spPr>
              <a:xfrm>
                <a:off x="6724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9574138-E33C-475A-B4C5-6B95DAE659F8}"/>
                  </a:ext>
                </a:extLst>
              </p:cNvPr>
              <p:cNvCxnSpPr>
                <a:cxnSpLocks/>
              </p:cNvCxnSpPr>
              <p:nvPr/>
            </p:nvCxnSpPr>
            <p:spPr>
              <a:xfrm>
                <a:off x="7270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DDA69F-B396-4FC5-AC48-93B98334C170}"/>
                  </a:ext>
                </a:extLst>
              </p:cNvPr>
              <p:cNvCxnSpPr>
                <a:cxnSpLocks/>
              </p:cNvCxnSpPr>
              <p:nvPr/>
            </p:nvCxnSpPr>
            <p:spPr>
              <a:xfrm>
                <a:off x="7867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AB251FD-E96A-4AA7-8663-892D76BD4AAE}"/>
                  </a:ext>
                </a:extLst>
              </p:cNvPr>
              <p:cNvCxnSpPr>
                <a:cxnSpLocks/>
              </p:cNvCxnSpPr>
              <p:nvPr/>
            </p:nvCxnSpPr>
            <p:spPr>
              <a:xfrm>
                <a:off x="4717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2761CEB-02D1-4B08-8E60-1FD3775576F5}"/>
                  </a:ext>
                </a:extLst>
              </p:cNvPr>
              <p:cNvCxnSpPr>
                <a:cxnSpLocks/>
              </p:cNvCxnSpPr>
              <p:nvPr/>
            </p:nvCxnSpPr>
            <p:spPr>
              <a:xfrm>
                <a:off x="52259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ECEFF5D-0F13-4E11-AE98-B506FC3B68F1}"/>
                  </a:ext>
                </a:extLst>
              </p:cNvPr>
              <p:cNvCxnSpPr>
                <a:cxnSpLocks/>
              </p:cNvCxnSpPr>
              <p:nvPr/>
            </p:nvCxnSpPr>
            <p:spPr>
              <a:xfrm>
                <a:off x="5759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AE5BA3C-DF2F-4194-9373-90CA0CFE0499}"/>
                  </a:ext>
                </a:extLst>
              </p:cNvPr>
              <p:cNvCxnSpPr>
                <a:cxnSpLocks/>
              </p:cNvCxnSpPr>
              <p:nvPr/>
            </p:nvCxnSpPr>
            <p:spPr>
              <a:xfrm>
                <a:off x="6241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B619094-1528-4878-94B1-93435698EC69}"/>
                  </a:ext>
                </a:extLst>
              </p:cNvPr>
              <p:cNvCxnSpPr>
                <a:cxnSpLocks/>
              </p:cNvCxnSpPr>
              <p:nvPr/>
            </p:nvCxnSpPr>
            <p:spPr>
              <a:xfrm>
                <a:off x="6737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A2F648B-2F3B-4F13-ABA4-9C4E4753D142}"/>
                  </a:ext>
                </a:extLst>
              </p:cNvPr>
              <p:cNvCxnSpPr>
                <a:cxnSpLocks/>
              </p:cNvCxnSpPr>
              <p:nvPr/>
            </p:nvCxnSpPr>
            <p:spPr>
              <a:xfrm>
                <a:off x="7283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7C6D3ED-42D2-4416-A0D6-9E8F1761F852}"/>
                  </a:ext>
                </a:extLst>
              </p:cNvPr>
              <p:cNvCxnSpPr>
                <a:cxnSpLocks/>
              </p:cNvCxnSpPr>
              <p:nvPr/>
            </p:nvCxnSpPr>
            <p:spPr>
              <a:xfrm>
                <a:off x="7880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D040F114-733F-46A7-8C7D-2FD72A94ACB4}"/>
                  </a:ext>
                </a:extLst>
              </p:cNvPr>
              <p:cNvSpPr/>
              <p:nvPr/>
            </p:nvSpPr>
            <p:spPr>
              <a:xfrm>
                <a:off x="5449520" y="4253085"/>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37B61A-BAF6-4D7A-98DC-3664DE7AB178}"/>
                    </a:ext>
                  </a:extLst>
                </p:cNvPr>
                <p:cNvSpPr txBox="1"/>
                <p:nvPr/>
              </p:nvSpPr>
              <p:spPr>
                <a:xfrm>
                  <a:off x="7909578" y="5701552"/>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smtClean="0">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19" name="TextBox 18">
                  <a:extLst>
                    <a:ext uri="{FF2B5EF4-FFF2-40B4-BE49-F238E27FC236}">
                      <a16:creationId xmlns:a16="http://schemas.microsoft.com/office/drawing/2014/main" id="{E737B61A-BAF6-4D7A-98DC-3664DE7AB178}"/>
                    </a:ext>
                  </a:extLst>
                </p:cNvPr>
                <p:cNvSpPr txBox="1">
                  <a:spLocks noRot="1" noChangeAspect="1" noMove="1" noResize="1" noEditPoints="1" noAdjustHandles="1" noChangeArrowheads="1" noChangeShapeType="1" noTextEdit="1"/>
                </p:cNvSpPr>
                <p:nvPr/>
              </p:nvSpPr>
              <p:spPr>
                <a:xfrm>
                  <a:off x="7909578" y="5701552"/>
                  <a:ext cx="643279" cy="97719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9DA0606-AFE6-460D-9732-A6C882DE1094}"/>
                    </a:ext>
                  </a:extLst>
                </p:cNvPr>
                <p:cNvSpPr txBox="1"/>
                <p:nvPr/>
              </p:nvSpPr>
              <p:spPr>
                <a:xfrm>
                  <a:off x="8566594" y="5723447"/>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20" name="TextBox 19">
                  <a:extLst>
                    <a:ext uri="{FF2B5EF4-FFF2-40B4-BE49-F238E27FC236}">
                      <a16:creationId xmlns:a16="http://schemas.microsoft.com/office/drawing/2014/main" id="{C9DA0606-AFE6-460D-9732-A6C882DE1094}"/>
                    </a:ext>
                  </a:extLst>
                </p:cNvPr>
                <p:cNvSpPr txBox="1">
                  <a:spLocks noRot="1" noChangeAspect="1" noMove="1" noResize="1" noEditPoints="1" noAdjustHandles="1" noChangeArrowheads="1" noChangeShapeType="1" noTextEdit="1"/>
                </p:cNvSpPr>
                <p:nvPr/>
              </p:nvSpPr>
              <p:spPr>
                <a:xfrm>
                  <a:off x="8566594" y="5723447"/>
                  <a:ext cx="643279" cy="97719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FFE187B-5627-4CA9-948F-D37F00C637AF}"/>
                    </a:ext>
                  </a:extLst>
                </p:cNvPr>
                <p:cNvSpPr txBox="1"/>
                <p:nvPr/>
              </p:nvSpPr>
              <p:spPr>
                <a:xfrm>
                  <a:off x="9263935" y="5682905"/>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21" name="TextBox 20">
                  <a:extLst>
                    <a:ext uri="{FF2B5EF4-FFF2-40B4-BE49-F238E27FC236}">
                      <a16:creationId xmlns:a16="http://schemas.microsoft.com/office/drawing/2014/main" id="{1FFE187B-5627-4CA9-948F-D37F00C637AF}"/>
                    </a:ext>
                  </a:extLst>
                </p:cNvPr>
                <p:cNvSpPr txBox="1">
                  <a:spLocks noRot="1" noChangeAspect="1" noMove="1" noResize="1" noEditPoints="1" noAdjustHandles="1" noChangeArrowheads="1" noChangeShapeType="1" noTextEdit="1"/>
                </p:cNvSpPr>
                <p:nvPr/>
              </p:nvSpPr>
              <p:spPr>
                <a:xfrm>
                  <a:off x="9263935" y="5682905"/>
                  <a:ext cx="643279" cy="97719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8E00EA0-F6A1-4694-B6AB-FC14693E7450}"/>
                    </a:ext>
                  </a:extLst>
                </p:cNvPr>
                <p:cNvSpPr txBox="1"/>
                <p:nvPr/>
              </p:nvSpPr>
              <p:spPr>
                <a:xfrm>
                  <a:off x="10156029" y="5925278"/>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22" name="TextBox 21">
                  <a:extLst>
                    <a:ext uri="{FF2B5EF4-FFF2-40B4-BE49-F238E27FC236}">
                      <a16:creationId xmlns:a16="http://schemas.microsoft.com/office/drawing/2014/main" id="{78E00EA0-F6A1-4694-B6AB-FC14693E7450}"/>
                    </a:ext>
                  </a:extLst>
                </p:cNvPr>
                <p:cNvSpPr txBox="1">
                  <a:spLocks noRot="1" noChangeAspect="1" noMove="1" noResize="1" noEditPoints="1" noAdjustHandles="1" noChangeArrowheads="1" noChangeShapeType="1" noTextEdit="1"/>
                </p:cNvSpPr>
                <p:nvPr/>
              </p:nvSpPr>
              <p:spPr>
                <a:xfrm>
                  <a:off x="10156029" y="5925278"/>
                  <a:ext cx="974316" cy="492443"/>
                </a:xfrm>
                <a:prstGeom prst="rect">
                  <a:avLst/>
                </a:prstGeom>
                <a:blipFill>
                  <a:blip r:embed="rId11"/>
                  <a:stretch>
                    <a:fillRect/>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46A65B0F-F103-4402-ADE4-9508FA84DC0D}"/>
              </a:ext>
            </a:extLst>
          </p:cNvPr>
          <p:cNvGrpSpPr/>
          <p:nvPr/>
        </p:nvGrpSpPr>
        <p:grpSpPr>
          <a:xfrm>
            <a:off x="7980323" y="173615"/>
            <a:ext cx="3591376" cy="6531754"/>
            <a:chOff x="7909578" y="189868"/>
            <a:chExt cx="3591376" cy="6531754"/>
          </a:xfrm>
        </p:grpSpPr>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FA4637AB-CCE4-4097-BFC9-E7A283BB3625}"/>
                    </a:ext>
                  </a:extLst>
                </p:cNvPr>
                <p:cNvSpPr txBox="1"/>
                <p:nvPr/>
              </p:nvSpPr>
              <p:spPr>
                <a:xfrm>
                  <a:off x="8984095" y="189868"/>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chemeClr val="accent1"/>
                                    </a:solidFill>
                                    <a:latin typeface="Cambria Math" panose="02040503050406030204" pitchFamily="18" charset="0"/>
                                  </a:rPr>
                                </m:ctrlPr>
                              </m:eqArrPr>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qArr>
                          </m:e>
                        </m:d>
                      </m:oMath>
                    </m:oMathPara>
                  </a14:m>
                  <a:endParaRPr lang="en-US" sz="1400" dirty="0">
                    <a:solidFill>
                      <a:schemeClr val="tx1"/>
                    </a:solidFill>
                  </a:endParaRPr>
                </a:p>
              </p:txBody>
            </p:sp>
          </mc:Choice>
          <mc:Fallback xmlns="">
            <p:sp>
              <p:nvSpPr>
                <p:cNvPr id="46" name="TextBox 45">
                  <a:extLst>
                    <a:ext uri="{FF2B5EF4-FFF2-40B4-BE49-F238E27FC236}">
                      <a16:creationId xmlns:a16="http://schemas.microsoft.com/office/drawing/2014/main" id="{FA4637AB-CCE4-4097-BFC9-E7A283BB3625}"/>
                    </a:ext>
                  </a:extLst>
                </p:cNvPr>
                <p:cNvSpPr txBox="1">
                  <a:spLocks noRot="1" noChangeAspect="1" noMove="1" noResize="1" noEditPoints="1" noAdjustHandles="1" noChangeArrowheads="1" noChangeShapeType="1" noTextEdit="1"/>
                </p:cNvSpPr>
                <p:nvPr/>
              </p:nvSpPr>
              <p:spPr>
                <a:xfrm>
                  <a:off x="8984095" y="189868"/>
                  <a:ext cx="643279" cy="989373"/>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C8B5690-8A69-4E3A-9071-D9C2D9A6EBF3}"/>
                    </a:ext>
                  </a:extLst>
                </p:cNvPr>
                <p:cNvSpPr txBox="1"/>
                <p:nvPr/>
              </p:nvSpPr>
              <p:spPr>
                <a:xfrm>
                  <a:off x="10174720" y="189868"/>
                  <a:ext cx="552451"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rgbClr val="FF0000"/>
                                    </a:solidFill>
                                    <a:latin typeface="Cambria Math" panose="02040503050406030204" pitchFamily="18" charset="0"/>
                                  </a:rPr>
                                </m:ctrlPr>
                              </m:eqArrPr>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qArr>
                          </m:e>
                        </m:d>
                      </m:oMath>
                    </m:oMathPara>
                  </a14:m>
                  <a:endParaRPr lang="en-US" sz="1400" dirty="0"/>
                </a:p>
              </p:txBody>
            </p:sp>
          </mc:Choice>
          <mc:Fallback xmlns="">
            <p:sp>
              <p:nvSpPr>
                <p:cNvPr id="47" name="TextBox 46">
                  <a:extLst>
                    <a:ext uri="{FF2B5EF4-FFF2-40B4-BE49-F238E27FC236}">
                      <a16:creationId xmlns:a16="http://schemas.microsoft.com/office/drawing/2014/main" id="{DC8B5690-8A69-4E3A-9071-D9C2D9A6EBF3}"/>
                    </a:ext>
                  </a:extLst>
                </p:cNvPr>
                <p:cNvSpPr txBox="1">
                  <a:spLocks noRot="1" noChangeAspect="1" noMove="1" noResize="1" noEditPoints="1" noAdjustHandles="1" noChangeArrowheads="1" noChangeShapeType="1" noTextEdit="1"/>
                </p:cNvSpPr>
                <p:nvPr/>
              </p:nvSpPr>
              <p:spPr>
                <a:xfrm>
                  <a:off x="10174720" y="189868"/>
                  <a:ext cx="552451" cy="989373"/>
                </a:xfrm>
                <a:prstGeom prst="rect">
                  <a:avLst/>
                </a:prstGeom>
                <a:blipFill>
                  <a:blip r:embed="rId13"/>
                  <a:stretch>
                    <a:fillRect/>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8903CA3B-7812-49A1-B5BE-68AEFAF49EAF}"/>
                </a:ext>
              </a:extLst>
            </p:cNvPr>
            <p:cNvSpPr/>
            <p:nvPr/>
          </p:nvSpPr>
          <p:spPr>
            <a:xfrm>
              <a:off x="9097188" y="1164963"/>
              <a:ext cx="420308" cy="369332"/>
            </a:xfrm>
            <a:prstGeom prst="rect">
              <a:avLst/>
            </a:prstGeom>
          </p:spPr>
          <p:txBody>
            <a:bodyPr wrap="none">
              <a:spAutoFit/>
            </a:bodyPr>
            <a:lstStyle/>
            <a:p>
              <a:r>
                <a:rPr lang="en-US" dirty="0"/>
                <a:t>P1</a:t>
              </a:r>
            </a:p>
          </p:txBody>
        </p:sp>
        <p:sp>
          <p:nvSpPr>
            <p:cNvPr id="49" name="Rectangle 48">
              <a:extLst>
                <a:ext uri="{FF2B5EF4-FFF2-40B4-BE49-F238E27FC236}">
                  <a16:creationId xmlns:a16="http://schemas.microsoft.com/office/drawing/2014/main" id="{442A7958-28E4-4A29-9E76-F096844B7EAF}"/>
                </a:ext>
              </a:extLst>
            </p:cNvPr>
            <p:cNvSpPr/>
            <p:nvPr/>
          </p:nvSpPr>
          <p:spPr>
            <a:xfrm>
              <a:off x="10240791" y="1170458"/>
              <a:ext cx="420308" cy="369332"/>
            </a:xfrm>
            <a:prstGeom prst="rect">
              <a:avLst/>
            </a:prstGeom>
          </p:spPr>
          <p:txBody>
            <a:bodyPr wrap="none">
              <a:spAutoFit/>
            </a:bodyPr>
            <a:lstStyle/>
            <a:p>
              <a:r>
                <a:rPr lang="en-US" dirty="0"/>
                <a:t>P2</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72FEDB9-5CD3-45FF-82BE-4075DEC85EE9}"/>
                    </a:ext>
                  </a:extLst>
                </p:cNvPr>
                <p:cNvSpPr txBox="1"/>
                <p:nvPr/>
              </p:nvSpPr>
              <p:spPr>
                <a:xfrm>
                  <a:off x="9568641" y="1383263"/>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chemeClr val="tx1"/>
                                    </a:solidFill>
                                    <a:latin typeface="Cambria Math" panose="02040503050406030204" pitchFamily="18" charset="0"/>
                                  </a:rPr>
                                </m:ctrlPr>
                              </m:eqArrPr>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qArr>
                          </m:e>
                        </m:d>
                      </m:oMath>
                    </m:oMathPara>
                  </a14:m>
                  <a:endParaRPr lang="en-US" sz="1400" dirty="0"/>
                </a:p>
              </p:txBody>
            </p:sp>
          </mc:Choice>
          <mc:Fallback xmlns="">
            <p:sp>
              <p:nvSpPr>
                <p:cNvPr id="50" name="TextBox 49">
                  <a:extLst>
                    <a:ext uri="{FF2B5EF4-FFF2-40B4-BE49-F238E27FC236}">
                      <a16:creationId xmlns:a16="http://schemas.microsoft.com/office/drawing/2014/main" id="{672FEDB9-5CD3-45FF-82BE-4075DEC85EE9}"/>
                    </a:ext>
                  </a:extLst>
                </p:cNvPr>
                <p:cNvSpPr txBox="1">
                  <a:spLocks noRot="1" noChangeAspect="1" noMove="1" noResize="1" noEditPoints="1" noAdjustHandles="1" noChangeArrowheads="1" noChangeShapeType="1" noTextEdit="1"/>
                </p:cNvSpPr>
                <p:nvPr/>
              </p:nvSpPr>
              <p:spPr>
                <a:xfrm>
                  <a:off x="9568641" y="1383263"/>
                  <a:ext cx="643279" cy="989373"/>
                </a:xfrm>
                <a:prstGeom prst="rect">
                  <a:avLst/>
                </a:prstGeom>
                <a:blipFill>
                  <a:blip r:embed="rId14"/>
                  <a:stretch>
                    <a:fillRect/>
                  </a:stretch>
                </a:blipFill>
              </p:spPr>
              <p:txBody>
                <a:bodyPr/>
                <a:lstStyle/>
                <a:p>
                  <a:r>
                    <a:rPr lang="en-US">
                      <a:noFill/>
                    </a:rPr>
                    <a:t> </a:t>
                  </a:r>
                </a:p>
              </p:txBody>
            </p:sp>
          </mc:Fallback>
        </mc:AlternateContent>
        <p:sp>
          <p:nvSpPr>
            <p:cNvPr id="51" name="Rectangle 50">
              <a:extLst>
                <a:ext uri="{FF2B5EF4-FFF2-40B4-BE49-F238E27FC236}">
                  <a16:creationId xmlns:a16="http://schemas.microsoft.com/office/drawing/2014/main" id="{9D56452F-5D57-4FE8-AF25-B581A70B9A9E}"/>
                </a:ext>
              </a:extLst>
            </p:cNvPr>
            <p:cNvSpPr/>
            <p:nvPr/>
          </p:nvSpPr>
          <p:spPr>
            <a:xfrm>
              <a:off x="9667179" y="2302962"/>
              <a:ext cx="407484" cy="369332"/>
            </a:xfrm>
            <a:prstGeom prst="rect">
              <a:avLst/>
            </a:prstGeom>
          </p:spPr>
          <p:txBody>
            <a:bodyPr wrap="none">
              <a:spAutoFit/>
            </a:bodyPr>
            <a:lstStyle/>
            <a:p>
              <a:r>
                <a:rPr lang="en-US" dirty="0"/>
                <a:t>F1</a:t>
              </a:r>
            </a:p>
          </p:txBody>
        </p:sp>
        <p:sp>
          <p:nvSpPr>
            <p:cNvPr id="52" name="Multiplication Sign 51">
              <a:extLst>
                <a:ext uri="{FF2B5EF4-FFF2-40B4-BE49-F238E27FC236}">
                  <a16:creationId xmlns:a16="http://schemas.microsoft.com/office/drawing/2014/main" id="{BE2B2BE2-A344-4D73-8DE5-76214E96CE01}"/>
                </a:ext>
              </a:extLst>
            </p:cNvPr>
            <p:cNvSpPr/>
            <p:nvPr/>
          </p:nvSpPr>
          <p:spPr>
            <a:xfrm>
              <a:off x="9623883" y="226035"/>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8A829A5D-B317-4013-8F05-358E27F07CB8}"/>
                </a:ext>
              </a:extLst>
            </p:cNvPr>
            <p:cNvCxnSpPr>
              <a:cxnSpLocks/>
            </p:cNvCxnSpPr>
            <p:nvPr/>
          </p:nvCxnSpPr>
          <p:spPr>
            <a:xfrm flipH="1">
              <a:off x="9874064" y="881018"/>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ight Brace 53">
              <a:extLst>
                <a:ext uri="{FF2B5EF4-FFF2-40B4-BE49-F238E27FC236}">
                  <a16:creationId xmlns:a16="http://schemas.microsoft.com/office/drawing/2014/main" id="{D20E1C7F-850F-445D-856A-592E9F831CF4}"/>
                </a:ext>
              </a:extLst>
            </p:cNvPr>
            <p:cNvSpPr/>
            <p:nvPr/>
          </p:nvSpPr>
          <p:spPr>
            <a:xfrm rot="16200000">
              <a:off x="9645953" y="129369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0772AD7B-DF92-44B6-A6E9-2209A0655615}"/>
                </a:ext>
              </a:extLst>
            </p:cNvPr>
            <p:cNvSpPr/>
            <p:nvPr/>
          </p:nvSpPr>
          <p:spPr>
            <a:xfrm>
              <a:off x="8958398" y="257665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D9DD25A-651E-439E-8A52-4D44F725602A}"/>
                    </a:ext>
                  </a:extLst>
                </p:cNvPr>
                <p:cNvSpPr txBox="1"/>
                <p:nvPr/>
              </p:nvSpPr>
              <p:spPr>
                <a:xfrm>
                  <a:off x="8016433" y="3211746"/>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chemeClr val="accent1"/>
                                    </a:solidFill>
                                    <a:latin typeface="Cambria Math" panose="02040503050406030204" pitchFamily="18" charset="0"/>
                                  </a:rPr>
                                </m:ctrlPr>
                              </m:eqArrPr>
                              <m:e>
                                <m:r>
                                  <a:rPr lang="en-US" sz="1400" b="0" i="1" smtClean="0">
                                    <a:solidFill>
                                      <a:schemeClr val="tx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2</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qArr>
                          </m:e>
                        </m:d>
                      </m:oMath>
                    </m:oMathPara>
                  </a14:m>
                  <a:endParaRPr lang="en-US" sz="1400" dirty="0">
                    <a:solidFill>
                      <a:schemeClr val="tx1"/>
                    </a:solidFill>
                  </a:endParaRPr>
                </a:p>
              </p:txBody>
            </p:sp>
          </mc:Choice>
          <mc:Fallback xmlns="">
            <p:sp>
              <p:nvSpPr>
                <p:cNvPr id="56" name="TextBox 55">
                  <a:extLst>
                    <a:ext uri="{FF2B5EF4-FFF2-40B4-BE49-F238E27FC236}">
                      <a16:creationId xmlns:a16="http://schemas.microsoft.com/office/drawing/2014/main" id="{4D9DD25A-651E-439E-8A52-4D44F725602A}"/>
                    </a:ext>
                  </a:extLst>
                </p:cNvPr>
                <p:cNvSpPr txBox="1">
                  <a:spLocks noRot="1" noChangeAspect="1" noMove="1" noResize="1" noEditPoints="1" noAdjustHandles="1" noChangeArrowheads="1" noChangeShapeType="1" noTextEdit="1"/>
                </p:cNvSpPr>
                <p:nvPr/>
              </p:nvSpPr>
              <p:spPr>
                <a:xfrm>
                  <a:off x="8016433" y="3211746"/>
                  <a:ext cx="643279" cy="989373"/>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3D7409D-939C-4287-B185-B1AD82968AB7}"/>
                    </a:ext>
                  </a:extLst>
                </p:cNvPr>
                <p:cNvSpPr txBox="1"/>
                <p:nvPr/>
              </p:nvSpPr>
              <p:spPr>
                <a:xfrm>
                  <a:off x="8681437" y="3226021"/>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tx1"/>
                                    </a:solidFill>
                                    <a:latin typeface="Cambria Math" panose="02040503050406030204" pitchFamily="18" charset="0"/>
                                  </a:rPr>
                                  <m:t>1</m:t>
                                </m:r>
                              </m:e>
                              <m:e>
                                <m:r>
                                  <a:rPr lang="en-US" sz="1400" b="0" i="1" smtClean="0">
                                    <a:solidFill>
                                      <a:srgbClr val="FF0000"/>
                                    </a:solidFill>
                                    <a:latin typeface="Cambria Math" panose="02040503050406030204" pitchFamily="18" charset="0"/>
                                  </a:rPr>
                                  <m:t>0</m:t>
                                </m:r>
                              </m:e>
                              <m:e>
                                <m:r>
                                  <a:rPr lang="en-US" sz="1400" b="0" i="1" smtClean="0">
                                    <a:solidFill>
                                      <a:schemeClr val="tx1"/>
                                    </a:solidFill>
                                    <a:latin typeface="Cambria Math" panose="02040503050406030204" pitchFamily="18" charset="0"/>
                                  </a:rPr>
                                  <m:t>1</m:t>
                                </m:r>
                              </m:e>
                            </m:eqArr>
                          </m:e>
                        </m:d>
                      </m:oMath>
                    </m:oMathPara>
                  </a14:m>
                  <a:endParaRPr lang="en-US" sz="1400" dirty="0">
                    <a:solidFill>
                      <a:schemeClr val="tx1"/>
                    </a:solidFill>
                  </a:endParaRPr>
                </a:p>
              </p:txBody>
            </p:sp>
          </mc:Choice>
          <mc:Fallback xmlns="">
            <p:sp>
              <p:nvSpPr>
                <p:cNvPr id="57" name="TextBox 56">
                  <a:extLst>
                    <a:ext uri="{FF2B5EF4-FFF2-40B4-BE49-F238E27FC236}">
                      <a16:creationId xmlns:a16="http://schemas.microsoft.com/office/drawing/2014/main" id="{C3D7409D-939C-4287-B185-B1AD82968AB7}"/>
                    </a:ext>
                  </a:extLst>
                </p:cNvPr>
                <p:cNvSpPr txBox="1">
                  <a:spLocks noRot="1" noChangeAspect="1" noMove="1" noResize="1" noEditPoints="1" noAdjustHandles="1" noChangeArrowheads="1" noChangeShapeType="1" noTextEdit="1"/>
                </p:cNvSpPr>
                <p:nvPr/>
              </p:nvSpPr>
              <p:spPr>
                <a:xfrm>
                  <a:off x="8681437" y="3226021"/>
                  <a:ext cx="643279" cy="989373"/>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4A8AB8A-328F-4B67-B965-BECE65D3C7B3}"/>
                    </a:ext>
                  </a:extLst>
                </p:cNvPr>
                <p:cNvSpPr txBox="1"/>
                <p:nvPr/>
              </p:nvSpPr>
              <p:spPr>
                <a:xfrm>
                  <a:off x="9600455" y="3423174"/>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58" name="TextBox 57">
                  <a:extLst>
                    <a:ext uri="{FF2B5EF4-FFF2-40B4-BE49-F238E27FC236}">
                      <a16:creationId xmlns:a16="http://schemas.microsoft.com/office/drawing/2014/main" id="{74A8AB8A-328F-4B67-B965-BECE65D3C7B3}"/>
                    </a:ext>
                  </a:extLst>
                </p:cNvPr>
                <p:cNvSpPr txBox="1">
                  <a:spLocks noRot="1" noChangeAspect="1" noMove="1" noResize="1" noEditPoints="1" noAdjustHandles="1" noChangeArrowheads="1" noChangeShapeType="1" noTextEdit="1"/>
                </p:cNvSpPr>
                <p:nvPr/>
              </p:nvSpPr>
              <p:spPr>
                <a:xfrm>
                  <a:off x="9600455" y="3423174"/>
                  <a:ext cx="974316" cy="492443"/>
                </a:xfrm>
                <a:prstGeom prst="rect">
                  <a:avLst/>
                </a:prstGeom>
                <a:blipFill>
                  <a:blip r:embed="rId17"/>
                  <a:stretch>
                    <a:fillRect/>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0D4F7DA9-E554-482F-982C-1EE34F225A55}"/>
                </a:ext>
              </a:extLst>
            </p:cNvPr>
            <p:cNvGrpSpPr/>
            <p:nvPr/>
          </p:nvGrpSpPr>
          <p:grpSpPr>
            <a:xfrm>
              <a:off x="8168473" y="4403259"/>
              <a:ext cx="3175000" cy="1092934"/>
              <a:chOff x="4705299" y="4243723"/>
              <a:chExt cx="3175000" cy="1092934"/>
            </a:xfrm>
          </p:grpSpPr>
          <p:cxnSp>
            <p:nvCxnSpPr>
              <p:cNvPr id="64" name="Straight Arrow Connector 63">
                <a:extLst>
                  <a:ext uri="{FF2B5EF4-FFF2-40B4-BE49-F238E27FC236}">
                    <a16:creationId xmlns:a16="http://schemas.microsoft.com/office/drawing/2014/main" id="{3F39B65E-C642-4D8B-87DB-B2C78EA57CA7}"/>
                  </a:ext>
                </a:extLst>
              </p:cNvPr>
              <p:cNvCxnSpPr>
                <a:cxnSpLocks/>
              </p:cNvCxnSpPr>
              <p:nvPr/>
            </p:nvCxnSpPr>
            <p:spPr>
              <a:xfrm>
                <a:off x="4705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B92DEB9-715C-4D6E-816E-499A99662128}"/>
                  </a:ext>
                </a:extLst>
              </p:cNvPr>
              <p:cNvCxnSpPr>
                <a:cxnSpLocks/>
              </p:cNvCxnSpPr>
              <p:nvPr/>
            </p:nvCxnSpPr>
            <p:spPr>
              <a:xfrm>
                <a:off x="52132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633059C-09B3-48C3-B0DD-C198E5945CC8}"/>
                  </a:ext>
                </a:extLst>
              </p:cNvPr>
              <p:cNvCxnSpPr>
                <a:cxnSpLocks/>
              </p:cNvCxnSpPr>
              <p:nvPr/>
            </p:nvCxnSpPr>
            <p:spPr>
              <a:xfrm>
                <a:off x="5746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AE7FFBD-38C3-4B2F-90A0-D631078A5ABC}"/>
                  </a:ext>
                </a:extLst>
              </p:cNvPr>
              <p:cNvCxnSpPr>
                <a:cxnSpLocks/>
              </p:cNvCxnSpPr>
              <p:nvPr/>
            </p:nvCxnSpPr>
            <p:spPr>
              <a:xfrm>
                <a:off x="6229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02ADF23-84E8-4F1F-A995-EB9020C1A83B}"/>
                  </a:ext>
                </a:extLst>
              </p:cNvPr>
              <p:cNvCxnSpPr>
                <a:cxnSpLocks/>
              </p:cNvCxnSpPr>
              <p:nvPr/>
            </p:nvCxnSpPr>
            <p:spPr>
              <a:xfrm>
                <a:off x="6724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8504DB-5161-4A6E-8F30-F31EEF52D212}"/>
                  </a:ext>
                </a:extLst>
              </p:cNvPr>
              <p:cNvCxnSpPr>
                <a:cxnSpLocks/>
              </p:cNvCxnSpPr>
              <p:nvPr/>
            </p:nvCxnSpPr>
            <p:spPr>
              <a:xfrm>
                <a:off x="7270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24CDAAC-7E9D-48F7-B7CB-B9F16C8D3966}"/>
                  </a:ext>
                </a:extLst>
              </p:cNvPr>
              <p:cNvCxnSpPr>
                <a:cxnSpLocks/>
              </p:cNvCxnSpPr>
              <p:nvPr/>
            </p:nvCxnSpPr>
            <p:spPr>
              <a:xfrm>
                <a:off x="7867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7CA5B44-C8B7-4A90-850E-A25A1EF467CF}"/>
                  </a:ext>
                </a:extLst>
              </p:cNvPr>
              <p:cNvCxnSpPr>
                <a:cxnSpLocks/>
              </p:cNvCxnSpPr>
              <p:nvPr/>
            </p:nvCxnSpPr>
            <p:spPr>
              <a:xfrm>
                <a:off x="4705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8A61051-AA2B-4842-9D98-A7B2E6A4909B}"/>
                  </a:ext>
                </a:extLst>
              </p:cNvPr>
              <p:cNvCxnSpPr>
                <a:cxnSpLocks/>
              </p:cNvCxnSpPr>
              <p:nvPr/>
            </p:nvCxnSpPr>
            <p:spPr>
              <a:xfrm>
                <a:off x="52132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6B90E77-ADFD-41CA-9C8D-82B132FBDCE0}"/>
                  </a:ext>
                </a:extLst>
              </p:cNvPr>
              <p:cNvCxnSpPr>
                <a:cxnSpLocks/>
              </p:cNvCxnSpPr>
              <p:nvPr/>
            </p:nvCxnSpPr>
            <p:spPr>
              <a:xfrm>
                <a:off x="5746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993F2C6-7A1B-44B4-ACC8-34AD27453897}"/>
                  </a:ext>
                </a:extLst>
              </p:cNvPr>
              <p:cNvCxnSpPr>
                <a:cxnSpLocks/>
              </p:cNvCxnSpPr>
              <p:nvPr/>
            </p:nvCxnSpPr>
            <p:spPr>
              <a:xfrm>
                <a:off x="6229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1E5B060-4609-4948-9DA8-6CD5DB22797D}"/>
                  </a:ext>
                </a:extLst>
              </p:cNvPr>
              <p:cNvCxnSpPr>
                <a:cxnSpLocks/>
              </p:cNvCxnSpPr>
              <p:nvPr/>
            </p:nvCxnSpPr>
            <p:spPr>
              <a:xfrm>
                <a:off x="6724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0D4EE44-BABB-412B-AA13-25256485D812}"/>
                  </a:ext>
                </a:extLst>
              </p:cNvPr>
              <p:cNvCxnSpPr>
                <a:cxnSpLocks/>
              </p:cNvCxnSpPr>
              <p:nvPr/>
            </p:nvCxnSpPr>
            <p:spPr>
              <a:xfrm>
                <a:off x="7270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4D9E1D-D12E-4E06-A448-8284B0CBADE4}"/>
                  </a:ext>
                </a:extLst>
              </p:cNvPr>
              <p:cNvCxnSpPr>
                <a:cxnSpLocks/>
              </p:cNvCxnSpPr>
              <p:nvPr/>
            </p:nvCxnSpPr>
            <p:spPr>
              <a:xfrm>
                <a:off x="7867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4287BCD-100C-4756-A7D3-38905785C998}"/>
                  </a:ext>
                </a:extLst>
              </p:cNvPr>
              <p:cNvCxnSpPr>
                <a:cxnSpLocks/>
              </p:cNvCxnSpPr>
              <p:nvPr/>
            </p:nvCxnSpPr>
            <p:spPr>
              <a:xfrm>
                <a:off x="4717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0D89C16-888D-4C5E-858E-568E6D5DD8CA}"/>
                  </a:ext>
                </a:extLst>
              </p:cNvPr>
              <p:cNvCxnSpPr>
                <a:cxnSpLocks/>
              </p:cNvCxnSpPr>
              <p:nvPr/>
            </p:nvCxnSpPr>
            <p:spPr>
              <a:xfrm>
                <a:off x="52259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60F1B24-1B59-443D-9E8E-3DD0CCF72579}"/>
                  </a:ext>
                </a:extLst>
              </p:cNvPr>
              <p:cNvCxnSpPr>
                <a:cxnSpLocks/>
              </p:cNvCxnSpPr>
              <p:nvPr/>
            </p:nvCxnSpPr>
            <p:spPr>
              <a:xfrm>
                <a:off x="5759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DFEBC619-5CD7-42AE-9B14-D1E1A6C9B95B}"/>
                  </a:ext>
                </a:extLst>
              </p:cNvPr>
              <p:cNvCxnSpPr>
                <a:cxnSpLocks/>
              </p:cNvCxnSpPr>
              <p:nvPr/>
            </p:nvCxnSpPr>
            <p:spPr>
              <a:xfrm>
                <a:off x="6241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02316A0-6F5C-4FA0-9AEA-17F61C25546A}"/>
                  </a:ext>
                </a:extLst>
              </p:cNvPr>
              <p:cNvCxnSpPr>
                <a:cxnSpLocks/>
              </p:cNvCxnSpPr>
              <p:nvPr/>
            </p:nvCxnSpPr>
            <p:spPr>
              <a:xfrm>
                <a:off x="6737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89D3E54A-23FB-460A-AB23-755C745C6AE5}"/>
                  </a:ext>
                </a:extLst>
              </p:cNvPr>
              <p:cNvCxnSpPr>
                <a:cxnSpLocks/>
              </p:cNvCxnSpPr>
              <p:nvPr/>
            </p:nvCxnSpPr>
            <p:spPr>
              <a:xfrm>
                <a:off x="7283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5F16C50-6CE5-436F-B6B0-C9B81CEBF8B5}"/>
                  </a:ext>
                </a:extLst>
              </p:cNvPr>
              <p:cNvCxnSpPr>
                <a:cxnSpLocks/>
              </p:cNvCxnSpPr>
              <p:nvPr/>
            </p:nvCxnSpPr>
            <p:spPr>
              <a:xfrm>
                <a:off x="7880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995EA904-BCF9-40BA-833A-78E92220A8FC}"/>
                  </a:ext>
                </a:extLst>
              </p:cNvPr>
              <p:cNvSpPr/>
              <p:nvPr/>
            </p:nvSpPr>
            <p:spPr>
              <a:xfrm>
                <a:off x="5449520" y="4253085"/>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9DBF660-2600-4E04-A730-D2B091BBD44B}"/>
                    </a:ext>
                  </a:extLst>
                </p:cNvPr>
                <p:cNvSpPr txBox="1"/>
                <p:nvPr/>
              </p:nvSpPr>
              <p:spPr>
                <a:xfrm>
                  <a:off x="7909578" y="5701552"/>
                  <a:ext cx="643279" cy="9907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i="1">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qArr>
                          </m:e>
                        </m:d>
                      </m:oMath>
                    </m:oMathPara>
                  </a14:m>
                  <a:endParaRPr lang="en-US" sz="1400" dirty="0">
                    <a:solidFill>
                      <a:schemeClr val="tx1"/>
                    </a:solidFill>
                  </a:endParaRPr>
                </a:p>
              </p:txBody>
            </p:sp>
          </mc:Choice>
          <mc:Fallback xmlns="">
            <p:sp>
              <p:nvSpPr>
                <p:cNvPr id="60" name="TextBox 59">
                  <a:extLst>
                    <a:ext uri="{FF2B5EF4-FFF2-40B4-BE49-F238E27FC236}">
                      <a16:creationId xmlns:a16="http://schemas.microsoft.com/office/drawing/2014/main" id="{A9DBF660-2600-4E04-A730-D2B091BBD44B}"/>
                    </a:ext>
                  </a:extLst>
                </p:cNvPr>
                <p:cNvSpPr txBox="1">
                  <a:spLocks noRot="1" noChangeAspect="1" noMove="1" noResize="1" noEditPoints="1" noAdjustHandles="1" noChangeArrowheads="1" noChangeShapeType="1" noTextEdit="1"/>
                </p:cNvSpPr>
                <p:nvPr/>
              </p:nvSpPr>
              <p:spPr>
                <a:xfrm>
                  <a:off x="7909578" y="5701552"/>
                  <a:ext cx="643279" cy="990784"/>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984F65D-452E-4D60-A961-E65836D97D58}"/>
                    </a:ext>
                  </a:extLst>
                </p:cNvPr>
                <p:cNvSpPr txBox="1"/>
                <p:nvPr/>
              </p:nvSpPr>
              <p:spPr>
                <a:xfrm>
                  <a:off x="8566594" y="5723447"/>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qArr>
                          </m:e>
                        </m:d>
                      </m:oMath>
                    </m:oMathPara>
                  </a14:m>
                  <a:endParaRPr lang="en-US" sz="1400" dirty="0">
                    <a:solidFill>
                      <a:schemeClr val="tx1"/>
                    </a:solidFill>
                  </a:endParaRPr>
                </a:p>
              </p:txBody>
            </p:sp>
          </mc:Choice>
          <mc:Fallback xmlns="">
            <p:sp>
              <p:nvSpPr>
                <p:cNvPr id="61" name="TextBox 60">
                  <a:extLst>
                    <a:ext uri="{FF2B5EF4-FFF2-40B4-BE49-F238E27FC236}">
                      <a16:creationId xmlns:a16="http://schemas.microsoft.com/office/drawing/2014/main" id="{D984F65D-452E-4D60-A961-E65836D97D58}"/>
                    </a:ext>
                  </a:extLst>
                </p:cNvPr>
                <p:cNvSpPr txBox="1">
                  <a:spLocks noRot="1" noChangeAspect="1" noMove="1" noResize="1" noEditPoints="1" noAdjustHandles="1" noChangeArrowheads="1" noChangeShapeType="1" noTextEdit="1"/>
                </p:cNvSpPr>
                <p:nvPr/>
              </p:nvSpPr>
              <p:spPr>
                <a:xfrm>
                  <a:off x="8566594" y="5723447"/>
                  <a:ext cx="643279" cy="989373"/>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F2916D5-B62F-48DC-A6FF-216073E1E312}"/>
                    </a:ext>
                  </a:extLst>
                </p:cNvPr>
                <p:cNvSpPr txBox="1"/>
                <p:nvPr/>
              </p:nvSpPr>
              <p:spPr>
                <a:xfrm>
                  <a:off x="9227642" y="5732249"/>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rgbClr val="FF0000"/>
                                    </a:solidFill>
                                    <a:latin typeface="Cambria Math" panose="02040503050406030204" pitchFamily="18" charset="0"/>
                                  </a:rPr>
                                </m:ctrlPr>
                              </m:eqArrPr>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2</m:t>
                                </m:r>
                              </m:e>
                            </m:eqArr>
                          </m:e>
                        </m:d>
                      </m:oMath>
                    </m:oMathPara>
                  </a14:m>
                  <a:endParaRPr lang="en-US" sz="1400" dirty="0">
                    <a:solidFill>
                      <a:schemeClr val="tx1"/>
                    </a:solidFill>
                  </a:endParaRPr>
                </a:p>
              </p:txBody>
            </p:sp>
          </mc:Choice>
          <mc:Fallback xmlns="">
            <p:sp>
              <p:nvSpPr>
                <p:cNvPr id="62" name="TextBox 61">
                  <a:extLst>
                    <a:ext uri="{FF2B5EF4-FFF2-40B4-BE49-F238E27FC236}">
                      <a16:creationId xmlns:a16="http://schemas.microsoft.com/office/drawing/2014/main" id="{4F2916D5-B62F-48DC-A6FF-216073E1E312}"/>
                    </a:ext>
                  </a:extLst>
                </p:cNvPr>
                <p:cNvSpPr txBox="1">
                  <a:spLocks noRot="1" noChangeAspect="1" noMove="1" noResize="1" noEditPoints="1" noAdjustHandles="1" noChangeArrowheads="1" noChangeShapeType="1" noTextEdit="1"/>
                </p:cNvSpPr>
                <p:nvPr/>
              </p:nvSpPr>
              <p:spPr>
                <a:xfrm>
                  <a:off x="9227642" y="5732249"/>
                  <a:ext cx="643279" cy="989373"/>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B0DFBD63-0ABC-41EC-98D3-BE7CD9B3FB85}"/>
                    </a:ext>
                  </a:extLst>
                </p:cNvPr>
                <p:cNvSpPr txBox="1"/>
                <p:nvPr/>
              </p:nvSpPr>
              <p:spPr>
                <a:xfrm>
                  <a:off x="10156029" y="5925278"/>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63" name="TextBox 62">
                  <a:extLst>
                    <a:ext uri="{FF2B5EF4-FFF2-40B4-BE49-F238E27FC236}">
                      <a16:creationId xmlns:a16="http://schemas.microsoft.com/office/drawing/2014/main" id="{B0DFBD63-0ABC-41EC-98D3-BE7CD9B3FB85}"/>
                    </a:ext>
                  </a:extLst>
                </p:cNvPr>
                <p:cNvSpPr txBox="1">
                  <a:spLocks noRot="1" noChangeAspect="1" noMove="1" noResize="1" noEditPoints="1" noAdjustHandles="1" noChangeArrowheads="1" noChangeShapeType="1" noTextEdit="1"/>
                </p:cNvSpPr>
                <p:nvPr/>
              </p:nvSpPr>
              <p:spPr>
                <a:xfrm>
                  <a:off x="10156029" y="5925278"/>
                  <a:ext cx="974316" cy="492443"/>
                </a:xfrm>
                <a:prstGeom prst="rect">
                  <a:avLst/>
                </a:prstGeom>
                <a:blipFill>
                  <a:blip r:embed="rId21"/>
                  <a:stretch>
                    <a:fillRect/>
                  </a:stretch>
                </a:blipFill>
              </p:spPr>
              <p:txBody>
                <a:bodyPr/>
                <a:lstStyle/>
                <a:p>
                  <a:r>
                    <a:rPr lang="en-US">
                      <a:noFill/>
                    </a:rPr>
                    <a:t> </a:t>
                  </a:r>
                </a:p>
              </p:txBody>
            </p:sp>
          </mc:Fallback>
        </mc:AlternateContent>
      </p:grpSp>
      <p:sp>
        <p:nvSpPr>
          <p:cNvPr id="86" name="Equals 85">
            <a:extLst>
              <a:ext uri="{FF2B5EF4-FFF2-40B4-BE49-F238E27FC236}">
                <a16:creationId xmlns:a16="http://schemas.microsoft.com/office/drawing/2014/main" id="{8DB4895A-A467-49BF-8C61-8BDE2147C899}"/>
              </a:ext>
            </a:extLst>
          </p:cNvPr>
          <p:cNvSpPr/>
          <p:nvPr/>
        </p:nvSpPr>
        <p:spPr>
          <a:xfrm>
            <a:off x="5268006" y="2514109"/>
            <a:ext cx="1631457" cy="117703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Rectangle 86">
            <a:extLst>
              <a:ext uri="{FF2B5EF4-FFF2-40B4-BE49-F238E27FC236}">
                <a16:creationId xmlns:a16="http://schemas.microsoft.com/office/drawing/2014/main" id="{D7FF8C2B-5B6C-4643-845D-F532B5C57350}"/>
              </a:ext>
            </a:extLst>
          </p:cNvPr>
          <p:cNvSpPr/>
          <p:nvPr/>
        </p:nvSpPr>
        <p:spPr>
          <a:xfrm>
            <a:off x="4517565" y="1789699"/>
            <a:ext cx="3198744" cy="891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 We can convert this</a:t>
            </a:r>
          </a:p>
          <a:p>
            <a:pPr algn="ctr"/>
            <a:r>
              <a:rPr lang="en-US" dirty="0"/>
              <a:t>Into this -&gt; </a:t>
            </a:r>
          </a:p>
        </p:txBody>
      </p:sp>
      <p:sp>
        <p:nvSpPr>
          <p:cNvPr id="88" name="Rectangle 87">
            <a:extLst>
              <a:ext uri="{FF2B5EF4-FFF2-40B4-BE49-F238E27FC236}">
                <a16:creationId xmlns:a16="http://schemas.microsoft.com/office/drawing/2014/main" id="{7E9A4293-7CD5-4575-846C-59F37059AD86}"/>
              </a:ext>
            </a:extLst>
          </p:cNvPr>
          <p:cNvSpPr/>
          <p:nvPr/>
        </p:nvSpPr>
        <p:spPr>
          <a:xfrm>
            <a:off x="5947242" y="3904577"/>
            <a:ext cx="1949625" cy="25069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In this case:</a:t>
            </a:r>
          </a:p>
          <a:p>
            <a:r>
              <a:rPr lang="en-US" sz="1400" dirty="0">
                <a:solidFill>
                  <a:srgbClr val="507BC8"/>
                </a:solidFill>
              </a:rPr>
              <a:t>2 represents homozygous at a SNP for the P1 allele</a:t>
            </a:r>
          </a:p>
          <a:p>
            <a:r>
              <a:rPr lang="en-US" sz="1400" dirty="0">
                <a:solidFill>
                  <a:schemeClr val="tx1"/>
                </a:solidFill>
              </a:rPr>
              <a:t>1 would indicate heterozygous</a:t>
            </a:r>
          </a:p>
          <a:p>
            <a:r>
              <a:rPr lang="en-US" sz="1400" dirty="0">
                <a:solidFill>
                  <a:srgbClr val="FF0000"/>
                </a:solidFill>
              </a:rPr>
              <a:t>0 indicates homozygous for the P2 allele!</a:t>
            </a:r>
          </a:p>
          <a:p>
            <a:pPr algn="ctr"/>
            <a:endParaRPr lang="en-US" dirty="0"/>
          </a:p>
        </p:txBody>
      </p:sp>
    </p:spTree>
    <p:extLst>
      <p:ext uri="{BB962C8B-B14F-4D97-AF65-F5344CB8AC3E}">
        <p14:creationId xmlns:p14="http://schemas.microsoft.com/office/powerpoint/2010/main" val="3129065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AA8F-BE12-45F8-B79E-2554E42AE9C2}"/>
              </a:ext>
            </a:extLst>
          </p:cNvPr>
          <p:cNvSpPr>
            <a:spLocks noGrp="1"/>
          </p:cNvSpPr>
          <p:nvPr>
            <p:ph type="title"/>
          </p:nvPr>
        </p:nvSpPr>
        <p:spPr/>
        <p:txBody>
          <a:bodyPr>
            <a:normAutofit fontScale="90000"/>
          </a:bodyPr>
          <a:lstStyle/>
          <a:p>
            <a:r>
              <a:rPr lang="en-US" dirty="0"/>
              <a:t>Now we have a numeric vector that tells us which allele (P1 or P2) is present at each SNP.</a:t>
            </a:r>
            <a:br>
              <a:rPr lang="en-US" dirty="0"/>
            </a:br>
            <a:r>
              <a:rPr lang="en-US" dirty="0"/>
              <a:t>What’s Next?</a:t>
            </a:r>
          </a:p>
        </p:txBody>
      </p:sp>
      <p:sp>
        <p:nvSpPr>
          <p:cNvPr id="3" name="Content Placeholder 2">
            <a:extLst>
              <a:ext uri="{FF2B5EF4-FFF2-40B4-BE49-F238E27FC236}">
                <a16:creationId xmlns:a16="http://schemas.microsoft.com/office/drawing/2014/main" id="{1F3AAB72-758F-499E-A2BB-D566DECBAAC7}"/>
              </a:ext>
            </a:extLst>
          </p:cNvPr>
          <p:cNvSpPr>
            <a:spLocks noGrp="1"/>
          </p:cNvSpPr>
          <p:nvPr>
            <p:ph idx="1"/>
          </p:nvPr>
        </p:nvSpPr>
        <p:spPr>
          <a:xfrm>
            <a:off x="838200" y="1825624"/>
            <a:ext cx="10515600" cy="4746625"/>
          </a:xfrm>
        </p:spPr>
        <p:txBody>
          <a:bodyPr/>
          <a:lstStyle/>
          <a:p>
            <a:r>
              <a:rPr lang="en-US" dirty="0"/>
              <a:t>Now let’s assume that each SNP is in linkage (</a:t>
            </a:r>
            <a:r>
              <a:rPr lang="en-US" dirty="0" err="1"/>
              <a:t>ie</a:t>
            </a:r>
            <a:r>
              <a:rPr lang="en-US" dirty="0"/>
              <a:t> high LD or high correlation) to a region of the genome that effects the trait. </a:t>
            </a:r>
          </a:p>
          <a:p>
            <a:r>
              <a:rPr lang="en-US" dirty="0"/>
              <a:t>For simplicity, lets assume that:</a:t>
            </a:r>
          </a:p>
          <a:p>
            <a:pPr lvl="1"/>
            <a:r>
              <a:rPr lang="en-US" dirty="0"/>
              <a:t>P1 always contributes the positive allele.</a:t>
            </a:r>
          </a:p>
          <a:p>
            <a:pPr lvl="1"/>
            <a:r>
              <a:rPr lang="en-US" dirty="0"/>
              <a:t>All allele substitutions of P1 for P2 allele have equal effects of value </a:t>
            </a:r>
            <a:r>
              <a:rPr lang="en-US" b="1" i="1" dirty="0"/>
              <a:t>a</a:t>
            </a:r>
          </a:p>
          <a:p>
            <a:pPr lvl="2"/>
            <a:r>
              <a:rPr lang="en-US" dirty="0" err="1"/>
              <a:t>Ie</a:t>
            </a:r>
            <a:r>
              <a:rPr lang="en-US" dirty="0"/>
              <a:t> all markers have equal effects </a:t>
            </a:r>
          </a:p>
          <a:p>
            <a:pPr lvl="1"/>
            <a:r>
              <a:rPr lang="en-US" dirty="0"/>
              <a:t>All markers are unlinked from each other. </a:t>
            </a:r>
          </a:p>
          <a:p>
            <a:r>
              <a:rPr lang="en-US" dirty="0"/>
              <a:t>In this case the breeding value (BV) of this:       can be estimated as:</a:t>
            </a:r>
          </a:p>
          <a:p>
            <a:pPr lvl="1"/>
            <a:endParaRPr lang="en-US" dirty="0"/>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1092326-0F15-45EB-8AB3-B4306A02B88B}"/>
                  </a:ext>
                </a:extLst>
              </p:cNvPr>
              <p:cNvSpPr txBox="1"/>
              <p:nvPr/>
            </p:nvSpPr>
            <p:spPr>
              <a:xfrm>
                <a:off x="2379413" y="5322527"/>
                <a:ext cx="7193211"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e>
                      </m:d>
                      <m:r>
                        <a:rPr lang="en-US" sz="1400" b="0" i="1" smtClean="0">
                          <a:solidFill>
                            <a:schemeClr val="tx1"/>
                          </a:solidFill>
                          <a:latin typeface="Cambria Math" panose="02040503050406030204" pitchFamily="18" charset="0"/>
                        </a:rPr>
                        <m:t>∗</m:t>
                      </m:r>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qArr>
                        </m:e>
                      </m:d>
                      <m:r>
                        <a:rPr lang="en-US" sz="1400" b="0" i="1" smtClean="0">
                          <a:solidFill>
                            <a:schemeClr val="tx1"/>
                          </a:solidFill>
                          <a:latin typeface="Cambria Math" panose="02040503050406030204" pitchFamily="18" charset="0"/>
                        </a:rPr>
                        <m:t>=2∗</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+2∗</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+2∗</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=6</m:t>
                      </m:r>
                      <m:r>
                        <a:rPr lang="en-US" sz="1400" b="0" i="1" smtClean="0">
                          <a:solidFill>
                            <a:schemeClr val="tx1"/>
                          </a:solidFill>
                          <a:latin typeface="Cambria Math" panose="02040503050406030204" pitchFamily="18" charset="0"/>
                        </a:rPr>
                        <m:t>𝑎</m:t>
                      </m:r>
                    </m:oMath>
                  </m:oMathPara>
                </a14:m>
                <a:endParaRPr lang="en-US" sz="1400" dirty="0">
                  <a:solidFill>
                    <a:schemeClr val="tx1"/>
                  </a:solidFill>
                </a:endParaRPr>
              </a:p>
            </p:txBody>
          </p:sp>
        </mc:Choice>
        <mc:Fallback xmlns="">
          <p:sp>
            <p:nvSpPr>
              <p:cNvPr id="35" name="TextBox 34">
                <a:extLst>
                  <a:ext uri="{FF2B5EF4-FFF2-40B4-BE49-F238E27FC236}">
                    <a16:creationId xmlns:a16="http://schemas.microsoft.com/office/drawing/2014/main" id="{B1092326-0F15-45EB-8AB3-B4306A02B88B}"/>
                  </a:ext>
                </a:extLst>
              </p:cNvPr>
              <p:cNvSpPr txBox="1">
                <a:spLocks noRot="1" noChangeAspect="1" noMove="1" noResize="1" noEditPoints="1" noAdjustHandles="1" noChangeArrowheads="1" noChangeShapeType="1" noTextEdit="1"/>
              </p:cNvSpPr>
              <p:nvPr/>
            </p:nvSpPr>
            <p:spPr>
              <a:xfrm>
                <a:off x="2379413" y="5322527"/>
                <a:ext cx="7193211" cy="989373"/>
              </a:xfrm>
              <a:prstGeom prst="rect">
                <a:avLst/>
              </a:prstGeom>
              <a:blipFill>
                <a:blip r:embed="rId2"/>
                <a:stretch>
                  <a:fillRect/>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5703CC52-5B16-4927-8AE1-CF75E1EFE751}"/>
              </a:ext>
            </a:extLst>
          </p:cNvPr>
          <p:cNvGrpSpPr/>
          <p:nvPr/>
        </p:nvGrpSpPr>
        <p:grpSpPr>
          <a:xfrm>
            <a:off x="7455432" y="4385824"/>
            <a:ext cx="252472" cy="1144388"/>
            <a:chOff x="2064374" y="5323801"/>
            <a:chExt cx="252472" cy="1144388"/>
          </a:xfrm>
        </p:grpSpPr>
        <p:cxnSp>
          <p:nvCxnSpPr>
            <p:cNvPr id="36" name="Straight Connector 35">
              <a:extLst>
                <a:ext uri="{FF2B5EF4-FFF2-40B4-BE49-F238E27FC236}">
                  <a16:creationId xmlns:a16="http://schemas.microsoft.com/office/drawing/2014/main" id="{7A727E2C-D934-4D06-93C6-645EB77C1405}"/>
                </a:ext>
              </a:extLst>
            </p:cNvPr>
            <p:cNvCxnSpPr>
              <a:cxnSpLocks/>
            </p:cNvCxnSpPr>
            <p:nvPr/>
          </p:nvCxnSpPr>
          <p:spPr>
            <a:xfrm>
              <a:off x="2262854" y="5323801"/>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730475-7CFA-4417-A8CF-8953FE61B21F}"/>
                </a:ext>
              </a:extLst>
            </p:cNvPr>
            <p:cNvCxnSpPr>
              <a:cxnSpLocks/>
            </p:cNvCxnSpPr>
            <p:nvPr/>
          </p:nvCxnSpPr>
          <p:spPr>
            <a:xfrm>
              <a:off x="2262854" y="5565418"/>
              <a:ext cx="0" cy="5601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03C226-2F21-4557-A9AB-217EBFF612EC}"/>
                </a:ext>
              </a:extLst>
            </p:cNvPr>
            <p:cNvCxnSpPr>
              <a:cxnSpLocks/>
            </p:cNvCxnSpPr>
            <p:nvPr/>
          </p:nvCxnSpPr>
          <p:spPr>
            <a:xfrm>
              <a:off x="2122622" y="532423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795FB17-9DFB-4A43-83C9-2DCA725E4658}"/>
                </a:ext>
              </a:extLst>
            </p:cNvPr>
            <p:cNvCxnSpPr>
              <a:cxnSpLocks/>
            </p:cNvCxnSpPr>
            <p:nvPr/>
          </p:nvCxnSpPr>
          <p:spPr>
            <a:xfrm>
              <a:off x="2122622" y="554148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FB0DAD-8676-4EFE-8692-F973C871AA3B}"/>
                </a:ext>
              </a:extLst>
            </p:cNvPr>
            <p:cNvCxnSpPr/>
            <p:nvPr/>
          </p:nvCxnSpPr>
          <p:spPr>
            <a:xfrm>
              <a:off x="2074448" y="546568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A33CEB-2D30-4047-A417-6578067A7DB5}"/>
                </a:ext>
              </a:extLst>
            </p:cNvPr>
            <p:cNvCxnSpPr/>
            <p:nvPr/>
          </p:nvCxnSpPr>
          <p:spPr>
            <a:xfrm>
              <a:off x="2064374" y="622469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B1E67F0-90F0-4799-9AC9-706453027975}"/>
                </a:ext>
              </a:extLst>
            </p:cNvPr>
            <p:cNvCxnSpPr/>
            <p:nvPr/>
          </p:nvCxnSpPr>
          <p:spPr>
            <a:xfrm>
              <a:off x="2074448" y="639206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05C398C-5BF9-4C80-8BF8-A5786667DC54}"/>
                </a:ext>
              </a:extLst>
            </p:cNvPr>
            <p:cNvCxnSpPr/>
            <p:nvPr/>
          </p:nvCxnSpPr>
          <p:spPr>
            <a:xfrm>
              <a:off x="2064374" y="590912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414D4B-AC4B-4A3A-B325-0CFC689C29EF}"/>
                </a:ext>
              </a:extLst>
            </p:cNvPr>
            <p:cNvCxnSpPr/>
            <p:nvPr/>
          </p:nvCxnSpPr>
          <p:spPr>
            <a:xfrm>
              <a:off x="2064374" y="561564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EF89490-07EE-410B-A8E9-5B86B4026517}"/>
                </a:ext>
              </a:extLst>
            </p:cNvPr>
            <p:cNvCxnSpPr/>
            <p:nvPr/>
          </p:nvCxnSpPr>
          <p:spPr>
            <a:xfrm>
              <a:off x="2209950" y="622696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476ACB5-9247-489D-895D-2130756073DA}"/>
                </a:ext>
              </a:extLst>
            </p:cNvPr>
            <p:cNvCxnSpPr/>
            <p:nvPr/>
          </p:nvCxnSpPr>
          <p:spPr>
            <a:xfrm>
              <a:off x="2220024" y="639433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849F4FF-8315-4F7C-811A-A9DC9546EAC5}"/>
                </a:ext>
              </a:extLst>
            </p:cNvPr>
            <p:cNvCxnSpPr/>
            <p:nvPr/>
          </p:nvCxnSpPr>
          <p:spPr>
            <a:xfrm>
              <a:off x="2209950" y="591139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5591261-969C-4E03-8933-02759FFB4074}"/>
                </a:ext>
              </a:extLst>
            </p:cNvPr>
            <p:cNvCxnSpPr/>
            <p:nvPr/>
          </p:nvCxnSpPr>
          <p:spPr>
            <a:xfrm>
              <a:off x="2209950" y="561791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A165031-6DCA-453F-9B65-5377BA6D1247}"/>
                </a:ext>
              </a:extLst>
            </p:cNvPr>
            <p:cNvCxnSpPr/>
            <p:nvPr/>
          </p:nvCxnSpPr>
          <p:spPr>
            <a:xfrm>
              <a:off x="2220498" y="547203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894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AF8A3-34F1-4D10-AF1D-ED3622FFCB37}"/>
              </a:ext>
            </a:extLst>
          </p:cNvPr>
          <p:cNvSpPr>
            <a:spLocks noGrp="1"/>
          </p:cNvSpPr>
          <p:nvPr>
            <p:ph type="title"/>
          </p:nvPr>
        </p:nvSpPr>
        <p:spPr/>
        <p:txBody>
          <a:bodyPr/>
          <a:lstStyle/>
          <a:p>
            <a:r>
              <a:rPr lang="en-US" dirty="0"/>
              <a:t>We could do this for all possible combinations of the parental loci but…</a:t>
            </a:r>
          </a:p>
        </p:txBody>
      </p:sp>
      <p:sp>
        <p:nvSpPr>
          <p:cNvPr id="3" name="Content Placeholder 2">
            <a:extLst>
              <a:ext uri="{FF2B5EF4-FFF2-40B4-BE49-F238E27FC236}">
                <a16:creationId xmlns:a16="http://schemas.microsoft.com/office/drawing/2014/main" id="{44F5B7FF-1D07-47E5-B5E0-63A743475B9F}"/>
              </a:ext>
            </a:extLst>
          </p:cNvPr>
          <p:cNvSpPr>
            <a:spLocks noGrp="1"/>
          </p:cNvSpPr>
          <p:nvPr>
            <p:ph idx="1"/>
          </p:nvPr>
        </p:nvSpPr>
        <p:spPr/>
        <p:txBody>
          <a:bodyPr/>
          <a:lstStyle/>
          <a:p>
            <a:r>
              <a:rPr lang="en-US" dirty="0"/>
              <a:t>Lets just do some simulations and further extensions</a:t>
            </a:r>
          </a:p>
          <a:p>
            <a:endParaRPr lang="en-US" dirty="0"/>
          </a:p>
        </p:txBody>
      </p:sp>
    </p:spTree>
    <p:extLst>
      <p:ext uri="{BB962C8B-B14F-4D97-AF65-F5344CB8AC3E}">
        <p14:creationId xmlns:p14="http://schemas.microsoft.com/office/powerpoint/2010/main" val="3036165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CD57-A934-4961-9271-7D3358F3013E}"/>
              </a:ext>
            </a:extLst>
          </p:cNvPr>
          <p:cNvSpPr>
            <a:spLocks noGrp="1"/>
          </p:cNvSpPr>
          <p:nvPr>
            <p:ph type="title"/>
          </p:nvPr>
        </p:nvSpPr>
        <p:spPr/>
        <p:txBody>
          <a:bodyPr/>
          <a:lstStyle/>
          <a:p>
            <a:r>
              <a:rPr lang="en-US" dirty="0"/>
              <a:t>Let’s jump to R</a:t>
            </a:r>
          </a:p>
        </p:txBody>
      </p:sp>
      <p:sp>
        <p:nvSpPr>
          <p:cNvPr id="3" name="Content Placeholder 2">
            <a:extLst>
              <a:ext uri="{FF2B5EF4-FFF2-40B4-BE49-F238E27FC236}">
                <a16:creationId xmlns:a16="http://schemas.microsoft.com/office/drawing/2014/main" id="{F1FC7A70-D3FE-4D9C-AF7D-2238B03DA661}"/>
              </a:ext>
            </a:extLst>
          </p:cNvPr>
          <p:cNvSpPr>
            <a:spLocks noGrp="1"/>
          </p:cNvSpPr>
          <p:nvPr>
            <p:ph idx="1"/>
          </p:nvPr>
        </p:nvSpPr>
        <p:spPr/>
        <p:txBody>
          <a:bodyPr/>
          <a:lstStyle/>
          <a:p>
            <a:r>
              <a:rPr lang="en-US" dirty="0"/>
              <a:t>We are going to simulate:</a:t>
            </a:r>
          </a:p>
          <a:p>
            <a:pPr lvl="1"/>
            <a:r>
              <a:rPr lang="en-US" dirty="0"/>
              <a:t>Our 5 loci model with equal marker effects,</a:t>
            </a:r>
          </a:p>
          <a:p>
            <a:pPr lvl="1"/>
            <a:r>
              <a:rPr lang="en-US" dirty="0"/>
              <a:t>Our 5 loci model with random effects</a:t>
            </a:r>
          </a:p>
          <a:p>
            <a:pPr lvl="1"/>
            <a:r>
              <a:rPr lang="en-US" dirty="0"/>
              <a:t>Extend this to 200 loci with</a:t>
            </a:r>
          </a:p>
          <a:p>
            <a:pPr lvl="2"/>
            <a:r>
              <a:rPr lang="en-US" dirty="0"/>
              <a:t>Equal marker effects</a:t>
            </a:r>
          </a:p>
          <a:p>
            <a:pPr lvl="2"/>
            <a:r>
              <a:rPr lang="en-US" dirty="0"/>
              <a:t>Single large effect markers</a:t>
            </a:r>
          </a:p>
          <a:p>
            <a:pPr lvl="2"/>
            <a:r>
              <a:rPr lang="en-US" dirty="0"/>
              <a:t>Randomly assigned marker effects</a:t>
            </a:r>
          </a:p>
          <a:p>
            <a:pPr lvl="1"/>
            <a:endParaRPr lang="en-US" dirty="0"/>
          </a:p>
        </p:txBody>
      </p:sp>
    </p:spTree>
    <p:extLst>
      <p:ext uri="{BB962C8B-B14F-4D97-AF65-F5344CB8AC3E}">
        <p14:creationId xmlns:p14="http://schemas.microsoft.com/office/powerpoint/2010/main" val="519978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B8C5-1133-44E2-82CE-B7746707223A}"/>
              </a:ext>
            </a:extLst>
          </p:cNvPr>
          <p:cNvSpPr>
            <a:spLocks noGrp="1"/>
          </p:cNvSpPr>
          <p:nvPr>
            <p:ph type="title"/>
          </p:nvPr>
        </p:nvSpPr>
        <p:spPr/>
        <p:txBody>
          <a:bodyPr>
            <a:normAutofit/>
          </a:bodyPr>
          <a:lstStyle/>
          <a:p>
            <a:r>
              <a:rPr lang="en-US" dirty="0"/>
              <a:t>The additive genetic model:</a:t>
            </a:r>
          </a:p>
        </p:txBody>
      </p:sp>
      <p:sp>
        <p:nvSpPr>
          <p:cNvPr id="3" name="Content Placeholder 2">
            <a:extLst>
              <a:ext uri="{FF2B5EF4-FFF2-40B4-BE49-F238E27FC236}">
                <a16:creationId xmlns:a16="http://schemas.microsoft.com/office/drawing/2014/main" id="{960F859C-7B33-4F0B-91AB-5ACF6FEB8290}"/>
              </a:ext>
            </a:extLst>
          </p:cNvPr>
          <p:cNvSpPr>
            <a:spLocks noGrp="1"/>
          </p:cNvSpPr>
          <p:nvPr>
            <p:ph idx="1"/>
          </p:nvPr>
        </p:nvSpPr>
        <p:spPr>
          <a:xfrm>
            <a:off x="838200" y="1825625"/>
            <a:ext cx="10515600" cy="4887410"/>
          </a:xfrm>
        </p:spPr>
        <p:txBody>
          <a:bodyPr/>
          <a:lstStyle/>
          <a:p>
            <a:pPr marL="0" indent="0">
              <a:buNone/>
            </a:pPr>
            <a:r>
              <a:rPr lang="en-US" dirty="0"/>
              <a:t>The phenotype (or breeding value) of the individual is a results of the  additive combination of many markers across the genome each with their own unique effect on the phenotype. </a:t>
            </a:r>
          </a:p>
          <a:p>
            <a:pPr marL="0" indent="0">
              <a:buNone/>
            </a:pPr>
            <a:endParaRPr lang="en-US" dirty="0"/>
          </a:p>
          <a:p>
            <a:pPr marL="0" indent="0">
              <a:buNone/>
            </a:pPr>
            <a:r>
              <a:rPr lang="en-US" dirty="0"/>
              <a:t>The additive model assumes that epistasis and dominance do not play large roles in determining an organisms phenotype, however, in entirely inbred populations dominance is typically not an issue, as there are no heterozygotes. Epistasis or interactions between genes can still cause deviation within inbred species though. </a:t>
            </a:r>
          </a:p>
          <a:p>
            <a:pPr marL="0" indent="0">
              <a:buNone/>
            </a:pPr>
            <a:endParaRPr lang="en-US" dirty="0"/>
          </a:p>
        </p:txBody>
      </p:sp>
    </p:spTree>
    <p:extLst>
      <p:ext uri="{BB962C8B-B14F-4D97-AF65-F5344CB8AC3E}">
        <p14:creationId xmlns:p14="http://schemas.microsoft.com/office/powerpoint/2010/main" val="272801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11EC-B405-4FCF-9C89-1E1AC4530A38}"/>
              </a:ext>
            </a:extLst>
          </p:cNvPr>
          <p:cNvSpPr>
            <a:spLocks noGrp="1"/>
          </p:cNvSpPr>
          <p:nvPr>
            <p:ph type="title"/>
          </p:nvPr>
        </p:nvSpPr>
        <p:spPr>
          <a:xfrm>
            <a:off x="838200" y="365125"/>
            <a:ext cx="10515600" cy="2260600"/>
          </a:xfrm>
        </p:spPr>
        <p:txBody>
          <a:bodyPr>
            <a:normAutofit fontScale="90000"/>
          </a:bodyPr>
          <a:lstStyle/>
          <a:p>
            <a:r>
              <a:rPr lang="en-US" dirty="0"/>
              <a:t>We’ve seen we can make models based on the physiology and the sequence information and these models mimic the phenotypic distribution we see.</a:t>
            </a:r>
          </a:p>
        </p:txBody>
      </p:sp>
      <p:sp>
        <p:nvSpPr>
          <p:cNvPr id="3" name="Content Placeholder 2">
            <a:extLst>
              <a:ext uri="{FF2B5EF4-FFF2-40B4-BE49-F238E27FC236}">
                <a16:creationId xmlns:a16="http://schemas.microsoft.com/office/drawing/2014/main" id="{7F36EC7A-6CEA-4416-ABF1-190B41ADFF11}"/>
              </a:ext>
            </a:extLst>
          </p:cNvPr>
          <p:cNvSpPr>
            <a:spLocks noGrp="1"/>
          </p:cNvSpPr>
          <p:nvPr>
            <p:ph idx="1"/>
          </p:nvPr>
        </p:nvSpPr>
        <p:spPr>
          <a:xfrm>
            <a:off x="660400" y="2625725"/>
            <a:ext cx="10515600" cy="3559175"/>
          </a:xfrm>
        </p:spPr>
        <p:txBody>
          <a:bodyPr/>
          <a:lstStyle/>
          <a:p>
            <a:r>
              <a:rPr lang="en-US" dirty="0"/>
              <a:t>How do we proceed next?</a:t>
            </a:r>
          </a:p>
          <a:p>
            <a:r>
              <a:rPr lang="en-US" dirty="0"/>
              <a:t>In reality we will have the phenotypes (estimated breeding values) and our genotypes</a:t>
            </a:r>
          </a:p>
          <a:p>
            <a:r>
              <a:rPr lang="en-US" dirty="0"/>
              <a:t>We do not know the marker effects – can we estimate them? </a:t>
            </a:r>
          </a:p>
          <a:p>
            <a:r>
              <a:rPr lang="en-US" dirty="0"/>
              <a:t>That is where regression comes in!</a:t>
            </a:r>
          </a:p>
        </p:txBody>
      </p:sp>
    </p:spTree>
    <p:extLst>
      <p:ext uri="{BB962C8B-B14F-4D97-AF65-F5344CB8AC3E}">
        <p14:creationId xmlns:p14="http://schemas.microsoft.com/office/powerpoint/2010/main" val="3330138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97F3-C62F-484A-9944-A0879C25FE7A}"/>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445DF20B-2778-4759-81C5-DE2EB9D86D21}"/>
              </a:ext>
            </a:extLst>
          </p:cNvPr>
          <p:cNvSpPr>
            <a:spLocks noGrp="1"/>
          </p:cNvSpPr>
          <p:nvPr>
            <p:ph idx="1"/>
          </p:nvPr>
        </p:nvSpPr>
        <p:spPr>
          <a:xfrm>
            <a:off x="838200" y="1825625"/>
            <a:ext cx="7369098" cy="4351338"/>
          </a:xfrm>
        </p:spPr>
        <p:txBody>
          <a:bodyPr/>
          <a:lstStyle/>
          <a:p>
            <a:r>
              <a:rPr lang="en-US" dirty="0"/>
              <a:t>4</a:t>
            </a:r>
            <a:r>
              <a:rPr lang="en-US" baseline="30000" dirty="0"/>
              <a:t>th</a:t>
            </a:r>
            <a:r>
              <a:rPr lang="en-US" dirty="0"/>
              <a:t> year PhD Candidate in Mark’s program as well as co-advised with Ed Buckler. </a:t>
            </a:r>
          </a:p>
          <a:p>
            <a:r>
              <a:rPr lang="en-US" dirty="0"/>
              <a:t>Maize-nutrient systems/circular economies</a:t>
            </a:r>
          </a:p>
          <a:p>
            <a:r>
              <a:rPr lang="en-US" dirty="0"/>
              <a:t>Malting barley – focused on germination and malting quality </a:t>
            </a:r>
          </a:p>
          <a:p>
            <a:endParaRPr lang="en-US" dirty="0"/>
          </a:p>
          <a:p>
            <a:r>
              <a:rPr lang="en-US" dirty="0"/>
              <a:t>Wife and children </a:t>
            </a:r>
            <a:r>
              <a:rPr lang="en-US" dirty="0">
                <a:sym typeface="Wingdings" panose="05000000000000000000" pitchFamily="2" charset="2"/>
              </a:rPr>
              <a:t> </a:t>
            </a:r>
            <a:endParaRPr lang="en-US" dirty="0"/>
          </a:p>
          <a:p>
            <a:pPr marL="0" indent="0">
              <a:buNone/>
            </a:pPr>
            <a:endParaRPr lang="en-US" dirty="0"/>
          </a:p>
        </p:txBody>
      </p:sp>
      <p:pic>
        <p:nvPicPr>
          <p:cNvPr id="1028" name="Picture 4" descr="https://lh3.googleusercontent.com/_mn6JjxY2o7etv6gytnNsccgLppqDMjLUnX1QD2AjAyR-e_guJrEcohen1rqUouhj98yVciOZfO90o4h_l9WTmmA4E0HfjlcZ2DTdQBrtw33qkdr4lABIRIgaDFOG-0Ha3bECEQHIRYNbUX5GDSVibeou1XgXeQbyZfvAEVH8Xuf3Yi5iooh1owIFri3A779w09i-AvvWYmxyKjp93MHxNLRGHIF6QoIDHdQnFU4xHGNoGnnt4HmgniJEzslnhyvUonveepCq4YIWSsJn1y1gYGKmyKGMQVGVr8Yv_mztnjTSgvYlHXFK3bs283CkddBQJcia7Db8EQ7IawvNKCGp0awZhvTe0pu_nkidVL2yZAy9lVD1ktGIivb__pqXBPzQVRNvHXtrM_rQigrDfjv5tspdgOniC_51fBvI0cnoHn0qk4se0nuaJMeY0Gkes__Kd1u64--VCCoG5N6qHsHK4GS-f_QQ5Wr3f_Z4Tiij9BKAvT-Wj2sGLUo9Y1jd8KEK21jDfI2OMzgvdB3hTBFC36pUeMkxd2bMq0tCfpEIXEfJtq6j9u600UYujlTToYK91U_Tp3h1sMFENtNB0R2wVVBmLSUdEQu_3vMpqDLIf70tdYtwL9690qvrMXeYNdaJKLjs-qMSgFeYdSUq0S12bVqNC2p6tiOBPVT8dysplJa2oMqdJ7DXIoC8rAUgwG2DV-ifLKVQk8noX9F33EIrhiL=w650-h866-no?authuser=0">
            <a:extLst>
              <a:ext uri="{FF2B5EF4-FFF2-40B4-BE49-F238E27FC236}">
                <a16:creationId xmlns:a16="http://schemas.microsoft.com/office/drawing/2014/main" id="{23FA9CB3-3308-4001-9E85-B7D0B551E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462" y="111125"/>
            <a:ext cx="257333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lh3.googleusercontent.com/slB8nhon-d6HWt_3WIKoYxLwKbRkyoqrqzN6--5mx1SwPVPGKjoWvOyux7YZVkf61nCZdiWmx2hTV_jVPURI4i6Vt1eiKlUnFL0WELhfRMghqMt8n6twZ2LBdZztAQ19YWANmnygsaroyGVeANXInwYUtNkGx-qAdDNeQbO4xy3N6ZezoTYu3-jHHRN2j5Jx9e8dmHJXiaGGAZ5HgcMeiWFBY9FsQPMOzwu9opO_WDZ4u6HHad8LxKPM4_qMtC0UX13GXENYumoCpW37Ll0GfQc3FA77r4KzjwufoDmNvf5Ra7xImspii3vr4ROl6Asi8HMIyifdkZombOq_ZxYoVcmQelkmJX98TpArbUYlOPazwxBMlzYMDHtUbzrkvtt2nybopYRuaCbPNN1sMOn7LX8KQATaPlKIvQu3LsufHp7WYcREIC_WWxojtkUe5UvAdIxV4gsSY4YE1I9GTiKOc8La-Iwr5dtJBlturBMbUOvOsx2DLBEAXLWsuZ4zXMHU1rFnli0H9aNdL4T1k6-tDtC1bC0ioDSHdthCcrnEKtmmUcItMjW_HX6yHdmf5_gbPpkOEm5iYnyQj5OZ17RYY5gKKA-eNCmuUW7XTuQHm0vRHq--eJEc1JGhhBSd8psoB1AM4IGjxdsU3dh2xXQPm0BcX7KG4OjdCFwjZYYnkDthXYxrvQHQJKTwQ7HhK6hh0LUCh6BY1JOLzMiO0ql9PelT=w1155-h866-no?authuser=0">
            <a:extLst>
              <a:ext uri="{FF2B5EF4-FFF2-40B4-BE49-F238E27FC236}">
                <a16:creationId xmlns:a16="http://schemas.microsoft.com/office/drawing/2014/main" id="{41A0C54B-2090-4B83-AF85-5C4166734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794" y="3429000"/>
            <a:ext cx="4287373" cy="321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16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426-0CBB-42ED-A9BB-238C22C68A88}"/>
              </a:ext>
            </a:extLst>
          </p:cNvPr>
          <p:cNvSpPr>
            <a:spLocks noGrp="1"/>
          </p:cNvSpPr>
          <p:nvPr>
            <p:ph type="title"/>
          </p:nvPr>
        </p:nvSpPr>
        <p:spPr/>
        <p:txBody>
          <a:bodyPr/>
          <a:lstStyle/>
          <a:p>
            <a:r>
              <a:rPr lang="en-US" dirty="0"/>
              <a:t>What is regression? </a:t>
            </a:r>
          </a:p>
        </p:txBody>
      </p:sp>
      <p:sp>
        <p:nvSpPr>
          <p:cNvPr id="3" name="Content Placeholder 2">
            <a:extLst>
              <a:ext uri="{FF2B5EF4-FFF2-40B4-BE49-F238E27FC236}">
                <a16:creationId xmlns:a16="http://schemas.microsoft.com/office/drawing/2014/main" id="{34420326-A596-43B6-BF5E-EA714CFED70B}"/>
              </a:ext>
            </a:extLst>
          </p:cNvPr>
          <p:cNvSpPr>
            <a:spLocks noGrp="1"/>
          </p:cNvSpPr>
          <p:nvPr>
            <p:ph idx="1"/>
          </p:nvPr>
        </p:nvSpPr>
        <p:spPr/>
        <p:txBody>
          <a:bodyPr/>
          <a:lstStyle/>
          <a:p>
            <a:r>
              <a:rPr lang="en-US" dirty="0"/>
              <a:t>Fitting a line to data:</a:t>
            </a:r>
          </a:p>
        </p:txBody>
      </p:sp>
      <p:pic>
        <p:nvPicPr>
          <p:cNvPr id="4" name="Picture 3">
            <a:extLst>
              <a:ext uri="{FF2B5EF4-FFF2-40B4-BE49-F238E27FC236}">
                <a16:creationId xmlns:a16="http://schemas.microsoft.com/office/drawing/2014/main" id="{F0A82382-85FB-49C0-A136-3B73A522DA47}"/>
              </a:ext>
            </a:extLst>
          </p:cNvPr>
          <p:cNvPicPr>
            <a:picLocks noChangeAspect="1"/>
          </p:cNvPicPr>
          <p:nvPr/>
        </p:nvPicPr>
        <p:blipFill>
          <a:blip r:embed="rId2"/>
          <a:stretch>
            <a:fillRect/>
          </a:stretch>
        </p:blipFill>
        <p:spPr>
          <a:xfrm>
            <a:off x="673305" y="2420222"/>
            <a:ext cx="4508090" cy="3756741"/>
          </a:xfrm>
          <a:prstGeom prst="rect">
            <a:avLst/>
          </a:prstGeom>
        </p:spPr>
      </p:pic>
      <p:cxnSp>
        <p:nvCxnSpPr>
          <p:cNvPr id="6" name="Straight Arrow Connector 5">
            <a:extLst>
              <a:ext uri="{FF2B5EF4-FFF2-40B4-BE49-F238E27FC236}">
                <a16:creationId xmlns:a16="http://schemas.microsoft.com/office/drawing/2014/main" id="{6DEF197B-ECA0-4352-9AA5-697B2F064993}"/>
              </a:ext>
            </a:extLst>
          </p:cNvPr>
          <p:cNvCxnSpPr>
            <a:cxnSpLocks/>
            <a:stCxn id="4" idx="3"/>
          </p:cNvCxnSpPr>
          <p:nvPr/>
        </p:nvCxnSpPr>
        <p:spPr>
          <a:xfrm>
            <a:off x="5181395" y="4298593"/>
            <a:ext cx="1311235" cy="6303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BC8F6CB-4DDE-4FB6-9624-4CD0351D8677}"/>
              </a:ext>
            </a:extLst>
          </p:cNvPr>
          <p:cNvPicPr>
            <a:picLocks noChangeAspect="1"/>
          </p:cNvPicPr>
          <p:nvPr/>
        </p:nvPicPr>
        <p:blipFill>
          <a:blip r:embed="rId3"/>
          <a:stretch>
            <a:fillRect/>
          </a:stretch>
        </p:blipFill>
        <p:spPr>
          <a:xfrm>
            <a:off x="6492630" y="3177747"/>
            <a:ext cx="5204070" cy="3527853"/>
          </a:xfrm>
          <a:prstGeom prst="rect">
            <a:avLst/>
          </a:prstGeom>
        </p:spPr>
      </p:pic>
    </p:spTree>
    <p:extLst>
      <p:ext uri="{BB962C8B-B14F-4D97-AF65-F5344CB8AC3E}">
        <p14:creationId xmlns:p14="http://schemas.microsoft.com/office/powerpoint/2010/main" val="944347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97DF-88E2-41DF-938D-E1FDFBFF1580}"/>
              </a:ext>
            </a:extLst>
          </p:cNvPr>
          <p:cNvSpPr>
            <a:spLocks noGrp="1"/>
          </p:cNvSpPr>
          <p:nvPr>
            <p:ph type="title"/>
          </p:nvPr>
        </p:nvSpPr>
        <p:spPr/>
        <p:txBody>
          <a:bodyPr/>
          <a:lstStyle/>
          <a:p>
            <a:r>
              <a:rPr lang="en-US" dirty="0"/>
              <a:t>How do we do that?</a:t>
            </a:r>
          </a:p>
        </p:txBody>
      </p:sp>
      <p:sp>
        <p:nvSpPr>
          <p:cNvPr id="3" name="Content Placeholder 2">
            <a:extLst>
              <a:ext uri="{FF2B5EF4-FFF2-40B4-BE49-F238E27FC236}">
                <a16:creationId xmlns:a16="http://schemas.microsoft.com/office/drawing/2014/main" id="{4635633E-1633-40FB-97A9-E68DBDA0004F}"/>
              </a:ext>
            </a:extLst>
          </p:cNvPr>
          <p:cNvSpPr>
            <a:spLocks noGrp="1"/>
          </p:cNvSpPr>
          <p:nvPr>
            <p:ph idx="1"/>
          </p:nvPr>
        </p:nvSpPr>
        <p:spPr/>
        <p:txBody>
          <a:bodyPr/>
          <a:lstStyle/>
          <a:p>
            <a:r>
              <a:rPr lang="en-US" dirty="0"/>
              <a:t>We find the least squares estimator </a:t>
            </a:r>
          </a:p>
          <a:p>
            <a:endParaRPr lang="en-US" dirty="0"/>
          </a:p>
          <a:p>
            <a:r>
              <a:rPr lang="en-US" dirty="0"/>
              <a:t>Lets work out a small example – white board!</a:t>
            </a:r>
          </a:p>
        </p:txBody>
      </p:sp>
    </p:spTree>
    <p:extLst>
      <p:ext uri="{BB962C8B-B14F-4D97-AF65-F5344CB8AC3E}">
        <p14:creationId xmlns:p14="http://schemas.microsoft.com/office/powerpoint/2010/main" val="1592822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78A4-D5B6-4ED6-AB89-D2343D32205A}"/>
              </a:ext>
            </a:extLst>
          </p:cNvPr>
          <p:cNvSpPr>
            <a:spLocks noGrp="1"/>
          </p:cNvSpPr>
          <p:nvPr>
            <p:ph type="title"/>
          </p:nvPr>
        </p:nvSpPr>
        <p:spPr/>
        <p:txBody>
          <a:bodyPr/>
          <a:lstStyle/>
          <a:p>
            <a:r>
              <a:rPr lang="en-US" dirty="0"/>
              <a:t>How does this help us find marker effects?</a:t>
            </a:r>
          </a:p>
        </p:txBody>
      </p:sp>
      <p:pic>
        <p:nvPicPr>
          <p:cNvPr id="10" name="Picture 9">
            <a:extLst>
              <a:ext uri="{FF2B5EF4-FFF2-40B4-BE49-F238E27FC236}">
                <a16:creationId xmlns:a16="http://schemas.microsoft.com/office/drawing/2014/main" id="{42359743-658E-436D-80F0-CE508A7FC942}"/>
              </a:ext>
            </a:extLst>
          </p:cNvPr>
          <p:cNvPicPr>
            <a:picLocks noChangeAspect="1"/>
          </p:cNvPicPr>
          <p:nvPr/>
        </p:nvPicPr>
        <p:blipFill>
          <a:blip r:embed="rId2"/>
          <a:stretch>
            <a:fillRect/>
          </a:stretch>
        </p:blipFill>
        <p:spPr>
          <a:xfrm>
            <a:off x="6692902" y="2629985"/>
            <a:ext cx="5035120" cy="3419024"/>
          </a:xfrm>
          <a:prstGeom prst="rect">
            <a:avLst/>
          </a:prstGeom>
        </p:spPr>
      </p:pic>
      <p:sp>
        <p:nvSpPr>
          <p:cNvPr id="11" name="Content Placeholder 2">
            <a:extLst>
              <a:ext uri="{FF2B5EF4-FFF2-40B4-BE49-F238E27FC236}">
                <a16:creationId xmlns:a16="http://schemas.microsoft.com/office/drawing/2014/main" id="{308AA01F-202D-486B-A6C8-9DAE18834132}"/>
              </a:ext>
            </a:extLst>
          </p:cNvPr>
          <p:cNvSpPr>
            <a:spLocks noGrp="1"/>
          </p:cNvSpPr>
          <p:nvPr>
            <p:ph idx="1"/>
          </p:nvPr>
        </p:nvSpPr>
        <p:spPr>
          <a:xfrm>
            <a:off x="838200" y="1825625"/>
            <a:ext cx="5676900" cy="4667250"/>
          </a:xfrm>
        </p:spPr>
        <p:txBody>
          <a:bodyPr>
            <a:normAutofit/>
          </a:bodyPr>
          <a:lstStyle/>
          <a:p>
            <a:r>
              <a:rPr lang="en-US" dirty="0"/>
              <a:t>The difference in marker scores is a linear regression where X takes on two values {0,1}. This is basically the same as an ANOVA.</a:t>
            </a:r>
          </a:p>
          <a:p>
            <a:r>
              <a:rPr lang="en-US" dirty="0"/>
              <a:t>Remember though, we may have lots of markers that we need to solve for simultaneously.</a:t>
            </a:r>
          </a:p>
          <a:p>
            <a:r>
              <a:rPr lang="en-US" dirty="0"/>
              <a:t>This is called multiple linear regression</a:t>
            </a:r>
          </a:p>
        </p:txBody>
      </p:sp>
    </p:spTree>
    <p:extLst>
      <p:ext uri="{BB962C8B-B14F-4D97-AF65-F5344CB8AC3E}">
        <p14:creationId xmlns:p14="http://schemas.microsoft.com/office/powerpoint/2010/main" val="1569912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D50C-D80C-428B-9003-686128220FDA}"/>
              </a:ext>
            </a:extLst>
          </p:cNvPr>
          <p:cNvSpPr>
            <a:spLocks noGrp="1"/>
          </p:cNvSpPr>
          <p:nvPr>
            <p:ph type="title"/>
          </p:nvPr>
        </p:nvSpPr>
        <p:spPr/>
        <p:txBody>
          <a:bodyPr/>
          <a:lstStyle/>
          <a:p>
            <a:r>
              <a:rPr lang="en-US" dirty="0"/>
              <a:t>N &lt; P problem</a:t>
            </a:r>
          </a:p>
        </p:txBody>
      </p:sp>
      <p:sp>
        <p:nvSpPr>
          <p:cNvPr id="3" name="Content Placeholder 2">
            <a:extLst>
              <a:ext uri="{FF2B5EF4-FFF2-40B4-BE49-F238E27FC236}">
                <a16:creationId xmlns:a16="http://schemas.microsoft.com/office/drawing/2014/main" id="{299D1946-6411-4B0B-9B86-42E792102361}"/>
              </a:ext>
            </a:extLst>
          </p:cNvPr>
          <p:cNvSpPr>
            <a:spLocks noGrp="1"/>
          </p:cNvSpPr>
          <p:nvPr>
            <p:ph idx="1"/>
          </p:nvPr>
        </p:nvSpPr>
        <p:spPr>
          <a:xfrm>
            <a:off x="838200" y="1690688"/>
            <a:ext cx="10515600" cy="4729163"/>
          </a:xfrm>
        </p:spPr>
        <p:txBody>
          <a:bodyPr/>
          <a:lstStyle/>
          <a:p>
            <a:r>
              <a:rPr lang="en-US" dirty="0"/>
              <a:t>In a linear system of equations (think back to algebra) one has to have more equations than predictors are being solved for:</a:t>
            </a:r>
          </a:p>
          <a:p>
            <a:pPr lvl="1"/>
            <a:r>
              <a:rPr lang="en-US" dirty="0"/>
              <a:t>In order for a unique solution to exist the number of observations (N) has to be greater than the number of predictors (P).</a:t>
            </a:r>
          </a:p>
          <a:p>
            <a:pPr lvl="1"/>
            <a:r>
              <a:rPr lang="en-US" dirty="0"/>
              <a:t>In the context of genomic selection this means we need more observations of genetically unique individuals than we have markers.</a:t>
            </a:r>
          </a:p>
          <a:p>
            <a:pPr lvl="1"/>
            <a:r>
              <a:rPr lang="en-US" dirty="0"/>
              <a:t>Commonly 1000’s or greater markers are used, but phenotyping any number of individuals can be very challenging. </a:t>
            </a:r>
          </a:p>
        </p:txBody>
      </p:sp>
    </p:spTree>
    <p:extLst>
      <p:ext uri="{BB962C8B-B14F-4D97-AF65-F5344CB8AC3E}">
        <p14:creationId xmlns:p14="http://schemas.microsoft.com/office/powerpoint/2010/main" val="1500212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B22C4-40C5-4873-890D-C5BF1EA84377}"/>
              </a:ext>
            </a:extLst>
          </p:cNvPr>
          <p:cNvSpPr>
            <a:spLocks noGrp="1"/>
          </p:cNvSpPr>
          <p:nvPr>
            <p:ph type="title"/>
          </p:nvPr>
        </p:nvSpPr>
        <p:spPr/>
        <p:txBody>
          <a:bodyPr/>
          <a:lstStyle/>
          <a:p>
            <a:r>
              <a:rPr lang="en-US" dirty="0"/>
              <a:t>Can’t we just subset down to N&gt;P markers?</a:t>
            </a:r>
          </a:p>
        </p:txBody>
      </p:sp>
      <p:sp>
        <p:nvSpPr>
          <p:cNvPr id="3" name="Content Placeholder 2">
            <a:extLst>
              <a:ext uri="{FF2B5EF4-FFF2-40B4-BE49-F238E27FC236}">
                <a16:creationId xmlns:a16="http://schemas.microsoft.com/office/drawing/2014/main" id="{E7E97833-DAB8-4D56-90F5-48FCAD66AB44}"/>
              </a:ext>
            </a:extLst>
          </p:cNvPr>
          <p:cNvSpPr>
            <a:spLocks noGrp="1"/>
          </p:cNvSpPr>
          <p:nvPr>
            <p:ph idx="1"/>
          </p:nvPr>
        </p:nvSpPr>
        <p:spPr/>
        <p:txBody>
          <a:bodyPr/>
          <a:lstStyle/>
          <a:p>
            <a:r>
              <a:rPr lang="en-US" dirty="0"/>
              <a:t>Yes… but </a:t>
            </a:r>
          </a:p>
          <a:p>
            <a:r>
              <a:rPr lang="en-US" dirty="0"/>
              <a:t>Commonly leads to marker effects being “over-fit” and not well estimated and a model that cannot be used as well to predict other individuals. </a:t>
            </a:r>
          </a:p>
          <a:p>
            <a:r>
              <a:rPr lang="en-US" dirty="0"/>
              <a:t>Which markers to subset?</a:t>
            </a:r>
          </a:p>
          <a:p>
            <a:r>
              <a:rPr lang="en-US" dirty="0"/>
              <a:t>N&gt;P to get good estimates of marker effects (how much greater depends)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14432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BB86-0552-407D-92EE-9FE32B84B398}"/>
              </a:ext>
            </a:extLst>
          </p:cNvPr>
          <p:cNvSpPr>
            <a:spLocks noGrp="1"/>
          </p:cNvSpPr>
          <p:nvPr>
            <p:ph type="title"/>
          </p:nvPr>
        </p:nvSpPr>
        <p:spPr/>
        <p:txBody>
          <a:bodyPr/>
          <a:lstStyle/>
          <a:p>
            <a:r>
              <a:rPr lang="en-US" dirty="0"/>
              <a:t>But we can Regularize! </a:t>
            </a:r>
          </a:p>
        </p:txBody>
      </p:sp>
      <p:sp>
        <p:nvSpPr>
          <p:cNvPr id="3" name="Content Placeholder 2">
            <a:extLst>
              <a:ext uri="{FF2B5EF4-FFF2-40B4-BE49-F238E27FC236}">
                <a16:creationId xmlns:a16="http://schemas.microsoft.com/office/drawing/2014/main" id="{A1C5FD0C-B5E2-49A0-9DFB-5B758348B2BF}"/>
              </a:ext>
            </a:extLst>
          </p:cNvPr>
          <p:cNvSpPr>
            <a:spLocks noGrp="1"/>
          </p:cNvSpPr>
          <p:nvPr>
            <p:ph idx="1"/>
          </p:nvPr>
        </p:nvSpPr>
        <p:spPr>
          <a:xfrm>
            <a:off x="838200" y="1825625"/>
            <a:ext cx="10515600" cy="4930776"/>
          </a:xfrm>
        </p:spPr>
        <p:txBody>
          <a:bodyPr>
            <a:normAutofit/>
          </a:bodyPr>
          <a:lstStyle/>
          <a:p>
            <a:r>
              <a:rPr lang="en-US" dirty="0"/>
              <a:t>“desensitization” </a:t>
            </a:r>
            <a:r>
              <a:rPr lang="en-US" dirty="0" err="1"/>
              <a:t>ie</a:t>
            </a:r>
            <a:r>
              <a:rPr lang="en-US" dirty="0"/>
              <a:t> less sensitive to changes in predictor – introduces a bias during estimation to reduce variance of predictions. </a:t>
            </a:r>
          </a:p>
          <a:p>
            <a:r>
              <a:rPr lang="en-US" dirty="0"/>
              <a:t>In the least squares fit:</a:t>
            </a:r>
          </a:p>
          <a:p>
            <a:pPr lvl="1"/>
            <a:r>
              <a:rPr lang="en-US" dirty="0"/>
              <a:t>Min(residual</a:t>
            </a:r>
            <a:r>
              <a:rPr lang="en-US" baseline="30000" dirty="0"/>
              <a:t>2</a:t>
            </a:r>
            <a:r>
              <a:rPr lang="en-US" dirty="0"/>
              <a:t>)</a:t>
            </a:r>
          </a:p>
          <a:p>
            <a:r>
              <a:rPr lang="en-US" dirty="0"/>
              <a:t>In a regularized fit:</a:t>
            </a:r>
          </a:p>
          <a:p>
            <a:pPr lvl="1"/>
            <a:r>
              <a:rPr lang="en-US" dirty="0"/>
              <a:t>Min(residual</a:t>
            </a:r>
            <a:r>
              <a:rPr lang="en-US" baseline="30000" dirty="0"/>
              <a:t>2 </a:t>
            </a:r>
            <a:r>
              <a:rPr lang="en-US" dirty="0"/>
              <a:t>+ penalization process</a:t>
            </a:r>
            <a:r>
              <a:rPr lang="en-US" dirty="0">
                <a:latin typeface="Abadi" panose="020B0604020202020204" pitchFamily="34" charset="0"/>
              </a:rPr>
              <a:t>)</a:t>
            </a:r>
          </a:p>
          <a:p>
            <a:r>
              <a:rPr lang="en-US" dirty="0"/>
              <a:t>In ridge regression this is:</a:t>
            </a:r>
          </a:p>
          <a:p>
            <a:pPr lvl="1"/>
            <a:r>
              <a:rPr lang="en-US" dirty="0"/>
              <a:t>Min(residual</a:t>
            </a:r>
            <a:r>
              <a:rPr lang="en-US" baseline="30000" dirty="0"/>
              <a:t>2 </a:t>
            </a:r>
            <a:r>
              <a:rPr lang="en-US" dirty="0"/>
              <a:t>+ λ*</a:t>
            </a:r>
            <a:r>
              <a:rPr lang="en-US" b="1" dirty="0"/>
              <a:t>Slope Parameters</a:t>
            </a:r>
            <a:r>
              <a:rPr lang="en-US" baseline="30000" dirty="0"/>
              <a:t>2</a:t>
            </a:r>
            <a:r>
              <a:rPr lang="en-US" dirty="0"/>
              <a:t>)</a:t>
            </a:r>
          </a:p>
          <a:p>
            <a:r>
              <a:rPr lang="en-US" dirty="0"/>
              <a:t>Ridge regression is equivalent to a BLUP vs a BLUE. </a:t>
            </a:r>
          </a:p>
          <a:p>
            <a:pPr marL="0" indent="0">
              <a:buNone/>
            </a:pPr>
            <a:endParaRPr lang="en-US" dirty="0"/>
          </a:p>
        </p:txBody>
      </p:sp>
    </p:spTree>
    <p:extLst>
      <p:ext uri="{BB962C8B-B14F-4D97-AF65-F5344CB8AC3E}">
        <p14:creationId xmlns:p14="http://schemas.microsoft.com/office/powerpoint/2010/main" val="3264755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D52E-0EBA-40B3-9F77-67ED7C312443}"/>
              </a:ext>
            </a:extLst>
          </p:cNvPr>
          <p:cNvSpPr>
            <a:spLocks noGrp="1"/>
          </p:cNvSpPr>
          <p:nvPr>
            <p:ph type="title"/>
          </p:nvPr>
        </p:nvSpPr>
        <p:spPr/>
        <p:txBody>
          <a:bodyPr/>
          <a:lstStyle/>
          <a:p>
            <a:r>
              <a:rPr lang="en-US" dirty="0"/>
              <a:t>The difference in in the number of Df and sensitivity</a:t>
            </a:r>
          </a:p>
        </p:txBody>
      </p:sp>
      <p:sp>
        <p:nvSpPr>
          <p:cNvPr id="3" name="Content Placeholder 2">
            <a:extLst>
              <a:ext uri="{FF2B5EF4-FFF2-40B4-BE49-F238E27FC236}">
                <a16:creationId xmlns:a16="http://schemas.microsoft.com/office/drawing/2014/main" id="{3EE3FB8A-36F5-4214-951E-A3CD4EF96E22}"/>
              </a:ext>
            </a:extLst>
          </p:cNvPr>
          <p:cNvSpPr>
            <a:spLocks noGrp="1"/>
          </p:cNvSpPr>
          <p:nvPr>
            <p:ph idx="1"/>
          </p:nvPr>
        </p:nvSpPr>
        <p:spPr/>
        <p:txBody>
          <a:bodyPr/>
          <a:lstStyle/>
          <a:p>
            <a:r>
              <a:rPr lang="en-US" dirty="0"/>
              <a:t>BLUE = Best linear unbiased estimator or </a:t>
            </a:r>
            <a:r>
              <a:rPr lang="en-US" b="1" dirty="0"/>
              <a:t>fixed effect</a:t>
            </a:r>
            <a:endParaRPr lang="en-US" dirty="0"/>
          </a:p>
          <a:p>
            <a:r>
              <a:rPr lang="en-US" dirty="0"/>
              <a:t>BLUP = Best linear unbiased predictor or </a:t>
            </a:r>
            <a:r>
              <a:rPr lang="en-US" b="1" dirty="0"/>
              <a:t>random effect</a:t>
            </a:r>
            <a:endParaRPr lang="en-US" dirty="0"/>
          </a:p>
          <a:p>
            <a:endParaRPr lang="en-US" dirty="0"/>
          </a:p>
          <a:p>
            <a:r>
              <a:rPr lang="en-US" dirty="0"/>
              <a:t>BLUEs are assigned per factor or predictor parameter (each marker gets a slope) with no constraint.</a:t>
            </a:r>
          </a:p>
          <a:p>
            <a:r>
              <a:rPr lang="en-US" dirty="0"/>
              <a:t>BLUPs are assigned per predictor as well, but are constrained based on assumptions and probabilities of what values those markers can take. For example our marker effects may be estimated based on the normal distribution. </a:t>
            </a:r>
          </a:p>
        </p:txBody>
      </p:sp>
    </p:spTree>
    <p:extLst>
      <p:ext uri="{BB962C8B-B14F-4D97-AF65-F5344CB8AC3E}">
        <p14:creationId xmlns:p14="http://schemas.microsoft.com/office/powerpoint/2010/main" val="3419674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03CD-AFE1-4E3B-A6F9-2BF306B139DB}"/>
              </a:ext>
            </a:extLst>
          </p:cNvPr>
          <p:cNvSpPr>
            <a:spLocks noGrp="1"/>
          </p:cNvSpPr>
          <p:nvPr>
            <p:ph type="title"/>
          </p:nvPr>
        </p:nvSpPr>
        <p:spPr>
          <a:xfrm>
            <a:off x="533400" y="0"/>
            <a:ext cx="10515600" cy="1325563"/>
          </a:xfrm>
        </p:spPr>
        <p:txBody>
          <a:bodyPr/>
          <a:lstStyle/>
          <a:p>
            <a:r>
              <a:rPr lang="en-US" dirty="0"/>
              <a:t>Formulas</a:t>
            </a:r>
          </a:p>
        </p:txBody>
      </p:sp>
      <p:sp>
        <p:nvSpPr>
          <p:cNvPr id="3" name="Content Placeholder 2">
            <a:extLst>
              <a:ext uri="{FF2B5EF4-FFF2-40B4-BE49-F238E27FC236}">
                <a16:creationId xmlns:a16="http://schemas.microsoft.com/office/drawing/2014/main" id="{64762B2E-C8F5-47B5-9169-078660F96308}"/>
              </a:ext>
            </a:extLst>
          </p:cNvPr>
          <p:cNvSpPr>
            <a:spLocks noGrp="1"/>
          </p:cNvSpPr>
          <p:nvPr>
            <p:ph idx="1"/>
          </p:nvPr>
        </p:nvSpPr>
        <p:spPr>
          <a:xfrm>
            <a:off x="838200" y="1155700"/>
            <a:ext cx="10515600" cy="5460999"/>
          </a:xfrm>
        </p:spPr>
        <p:txBody>
          <a:bodyPr>
            <a:normAutofit lnSpcReduction="10000"/>
          </a:bodyPr>
          <a:lstStyle/>
          <a:p>
            <a:r>
              <a:rPr lang="en-US" dirty="0"/>
              <a:t>For normal linear regression:</a:t>
            </a:r>
          </a:p>
          <a:p>
            <a:pPr lvl="1"/>
            <a:r>
              <a:rPr lang="en-US" b="1" dirty="0"/>
              <a:t>Y</a:t>
            </a:r>
            <a:r>
              <a:rPr lang="en-US" dirty="0"/>
              <a:t> ~ </a:t>
            </a:r>
            <a:r>
              <a:rPr lang="en-US" b="1" dirty="0"/>
              <a:t>BX </a:t>
            </a:r>
            <a:r>
              <a:rPr lang="en-US" dirty="0"/>
              <a:t>+ error</a:t>
            </a:r>
          </a:p>
          <a:p>
            <a:pPr lvl="1"/>
            <a:r>
              <a:rPr lang="en-US" dirty="0"/>
              <a:t>Where </a:t>
            </a:r>
            <a:r>
              <a:rPr lang="en-US" b="1" dirty="0"/>
              <a:t>Y</a:t>
            </a:r>
            <a:r>
              <a:rPr lang="en-US" dirty="0"/>
              <a:t> is a vector of breeding values, </a:t>
            </a:r>
            <a:r>
              <a:rPr lang="en-US" b="1" dirty="0"/>
              <a:t>B </a:t>
            </a:r>
            <a:r>
              <a:rPr lang="en-US" dirty="0"/>
              <a:t>is a vector of effects, </a:t>
            </a:r>
            <a:r>
              <a:rPr lang="en-US" b="1" dirty="0"/>
              <a:t>X </a:t>
            </a:r>
            <a:r>
              <a:rPr lang="en-US" dirty="0"/>
              <a:t>is a design or marker matrix relating the slopes to the phenotypes, and error is assumed to be N(0,sigma</a:t>
            </a:r>
            <a:r>
              <a:rPr lang="en-US" baseline="30000" dirty="0"/>
              <a:t>2</a:t>
            </a:r>
            <a:r>
              <a:rPr lang="en-US" baseline="-25000" dirty="0"/>
              <a:t>e</a:t>
            </a:r>
            <a:r>
              <a:rPr lang="en-US" dirty="0"/>
              <a:t>)</a:t>
            </a:r>
          </a:p>
          <a:p>
            <a:r>
              <a:rPr lang="en-US" dirty="0"/>
              <a:t>For the regularized linear regression:</a:t>
            </a:r>
          </a:p>
          <a:p>
            <a:pPr lvl="1"/>
            <a:r>
              <a:rPr lang="en-US" dirty="0"/>
              <a:t> </a:t>
            </a:r>
            <a:r>
              <a:rPr lang="en-US" b="1" dirty="0"/>
              <a:t>Y </a:t>
            </a:r>
            <a:r>
              <a:rPr lang="en-US" dirty="0"/>
              <a:t>~</a:t>
            </a:r>
            <a:r>
              <a:rPr lang="en-US" b="1" dirty="0"/>
              <a:t> </a:t>
            </a:r>
            <a:r>
              <a:rPr lang="en-US" b="1" dirty="0" err="1"/>
              <a:t>uZ</a:t>
            </a:r>
            <a:r>
              <a:rPr lang="en-US" b="1" dirty="0"/>
              <a:t> </a:t>
            </a:r>
            <a:r>
              <a:rPr lang="en-US" dirty="0"/>
              <a:t>+ error</a:t>
            </a:r>
          </a:p>
          <a:p>
            <a:pPr lvl="1"/>
            <a:r>
              <a:rPr lang="en-US" dirty="0"/>
              <a:t>Where Y is the vector of breeding values, </a:t>
            </a:r>
            <a:r>
              <a:rPr lang="en-US" b="1" dirty="0"/>
              <a:t>u </a:t>
            </a:r>
            <a:r>
              <a:rPr lang="en-US" dirty="0"/>
              <a:t>is a vector of effects assumed to be drawn from a distribution, typically N(0,Simga</a:t>
            </a:r>
            <a:r>
              <a:rPr lang="en-US" baseline="30000" dirty="0"/>
              <a:t>2</a:t>
            </a:r>
            <a:r>
              <a:rPr lang="en-US" baseline="-25000" dirty="0"/>
              <a:t>u</a:t>
            </a:r>
            <a:r>
              <a:rPr lang="en-US" dirty="0"/>
              <a:t>), Z is a marker matrix, and error is assumed to be N(0,sigma</a:t>
            </a:r>
            <a:r>
              <a:rPr lang="en-US" baseline="30000" dirty="0"/>
              <a:t>2</a:t>
            </a:r>
            <a:r>
              <a:rPr lang="en-US" baseline="-25000" dirty="0"/>
              <a:t>e</a:t>
            </a:r>
            <a:r>
              <a:rPr lang="en-US" dirty="0"/>
              <a:t>)</a:t>
            </a:r>
          </a:p>
          <a:p>
            <a:r>
              <a:rPr lang="en-US" dirty="0"/>
              <a:t>The normal linear regression is calculated as discussed, the regularized regression uses more complex algorithms, cross-validation, maximum likelihood and restricted maximum likelihood processes to estimate effects. If you would like to learn more about how that is done Dr. Kelly Robbins is a good source here on campus. </a:t>
            </a:r>
          </a:p>
        </p:txBody>
      </p:sp>
    </p:spTree>
    <p:extLst>
      <p:ext uri="{BB962C8B-B14F-4D97-AF65-F5344CB8AC3E}">
        <p14:creationId xmlns:p14="http://schemas.microsoft.com/office/powerpoint/2010/main" val="1885800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1A07D-73F4-4184-A7C7-EB5DE5AD47BF}"/>
              </a:ext>
            </a:extLst>
          </p:cNvPr>
          <p:cNvSpPr>
            <a:spLocks noGrp="1"/>
          </p:cNvSpPr>
          <p:nvPr>
            <p:ph type="title"/>
          </p:nvPr>
        </p:nvSpPr>
        <p:spPr/>
        <p:txBody>
          <a:bodyPr/>
          <a:lstStyle/>
          <a:p>
            <a:r>
              <a:rPr lang="en-US" dirty="0"/>
              <a:t>Lets do a little simulation in R</a:t>
            </a:r>
          </a:p>
        </p:txBody>
      </p:sp>
      <p:sp>
        <p:nvSpPr>
          <p:cNvPr id="3" name="Content Placeholder 2">
            <a:extLst>
              <a:ext uri="{FF2B5EF4-FFF2-40B4-BE49-F238E27FC236}">
                <a16:creationId xmlns:a16="http://schemas.microsoft.com/office/drawing/2014/main" id="{58C303BF-1484-452C-B2D2-D3B042AFB8D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10957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0FAC-0943-4FE1-ACFB-EBD257AB924C}"/>
              </a:ext>
            </a:extLst>
          </p:cNvPr>
          <p:cNvSpPr>
            <a:spLocks noGrp="1"/>
          </p:cNvSpPr>
          <p:nvPr>
            <p:ph type="title"/>
          </p:nvPr>
        </p:nvSpPr>
        <p:spPr/>
        <p:txBody>
          <a:bodyPr/>
          <a:lstStyle/>
          <a:p>
            <a:r>
              <a:rPr lang="en-US" dirty="0"/>
              <a:t>A few caveats </a:t>
            </a:r>
          </a:p>
        </p:txBody>
      </p:sp>
      <p:sp>
        <p:nvSpPr>
          <p:cNvPr id="3" name="Content Placeholder 2">
            <a:extLst>
              <a:ext uri="{FF2B5EF4-FFF2-40B4-BE49-F238E27FC236}">
                <a16:creationId xmlns:a16="http://schemas.microsoft.com/office/drawing/2014/main" id="{9430D89A-1DB9-47F2-B3F4-32AF6B205BAB}"/>
              </a:ext>
            </a:extLst>
          </p:cNvPr>
          <p:cNvSpPr>
            <a:spLocks noGrp="1"/>
          </p:cNvSpPr>
          <p:nvPr>
            <p:ph idx="1"/>
          </p:nvPr>
        </p:nvSpPr>
        <p:spPr/>
        <p:txBody>
          <a:bodyPr/>
          <a:lstStyle/>
          <a:p>
            <a:r>
              <a:rPr lang="en-US" dirty="0"/>
              <a:t>We have been working under the assumption of unlinked markers – Markers are linked!! Especially in a biparental population where there are large LD blocks and limited generations of recombination on the chromosome. </a:t>
            </a:r>
          </a:p>
          <a:p>
            <a:r>
              <a:rPr lang="en-US" dirty="0"/>
              <a:t>Predictions are only as good as your phenotypes and genotypes: lots of errors in = poor prediction out</a:t>
            </a:r>
          </a:p>
          <a:p>
            <a:endParaRPr lang="en-US" dirty="0"/>
          </a:p>
        </p:txBody>
      </p:sp>
    </p:spTree>
    <p:extLst>
      <p:ext uri="{BB962C8B-B14F-4D97-AF65-F5344CB8AC3E}">
        <p14:creationId xmlns:p14="http://schemas.microsoft.com/office/powerpoint/2010/main" val="2150579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B60F-7767-4054-892B-172E8B02303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9BB0AB9C-4773-4BAA-A020-0CDDEAD207D0}"/>
              </a:ext>
            </a:extLst>
          </p:cNvPr>
          <p:cNvSpPr>
            <a:spLocks noGrp="1"/>
          </p:cNvSpPr>
          <p:nvPr>
            <p:ph idx="1"/>
          </p:nvPr>
        </p:nvSpPr>
        <p:spPr>
          <a:xfrm>
            <a:off x="838200" y="1825624"/>
            <a:ext cx="10515600" cy="4879975"/>
          </a:xfrm>
        </p:spPr>
        <p:txBody>
          <a:bodyPr>
            <a:normAutofit fontScale="92500" lnSpcReduction="10000"/>
          </a:bodyPr>
          <a:lstStyle/>
          <a:p>
            <a:r>
              <a:rPr lang="en-US" dirty="0"/>
              <a:t>What is a breeders job?</a:t>
            </a:r>
          </a:p>
          <a:p>
            <a:r>
              <a:rPr lang="en-US" dirty="0"/>
              <a:t>What do trait distributions look like?</a:t>
            </a:r>
          </a:p>
          <a:p>
            <a:r>
              <a:rPr lang="en-US" dirty="0"/>
              <a:t>How can we conceptualize them under a mathematical model?</a:t>
            </a:r>
          </a:p>
          <a:p>
            <a:r>
              <a:rPr lang="en-US" dirty="0"/>
              <a:t>Additive genetic model</a:t>
            </a:r>
          </a:p>
          <a:p>
            <a:r>
              <a:rPr lang="en-US" dirty="0"/>
              <a:t>Basis of regression, regularization, and marker effects</a:t>
            </a:r>
          </a:p>
          <a:p>
            <a:r>
              <a:rPr lang="en-US" dirty="0"/>
              <a:t>Break</a:t>
            </a:r>
          </a:p>
          <a:p>
            <a:r>
              <a:rPr lang="en-US" dirty="0"/>
              <a:t>Quick introduction of association mapping</a:t>
            </a:r>
          </a:p>
          <a:p>
            <a:r>
              <a:rPr lang="en-US" dirty="0"/>
              <a:t>Genomic prediction</a:t>
            </a:r>
          </a:p>
          <a:p>
            <a:r>
              <a:rPr lang="en-US" dirty="0"/>
              <a:t>Longitudinal analysis</a:t>
            </a:r>
          </a:p>
          <a:p>
            <a:pPr lvl="1"/>
            <a:r>
              <a:rPr lang="en-US" dirty="0"/>
              <a:t>Functional PCA</a:t>
            </a:r>
          </a:p>
          <a:p>
            <a:pPr lvl="1"/>
            <a:r>
              <a:rPr lang="en-US" dirty="0"/>
              <a:t>Logistic regression</a:t>
            </a:r>
          </a:p>
          <a:p>
            <a:endParaRPr lang="en-US" dirty="0"/>
          </a:p>
        </p:txBody>
      </p:sp>
      <p:sp>
        <p:nvSpPr>
          <p:cNvPr id="4" name="Rectangle 3">
            <a:extLst>
              <a:ext uri="{FF2B5EF4-FFF2-40B4-BE49-F238E27FC236}">
                <a16:creationId xmlns:a16="http://schemas.microsoft.com/office/drawing/2014/main" id="{84DA9075-4A79-490C-B8BB-67B70AA04B6B}"/>
              </a:ext>
            </a:extLst>
          </p:cNvPr>
          <p:cNvSpPr/>
          <p:nvPr/>
        </p:nvSpPr>
        <p:spPr>
          <a:xfrm>
            <a:off x="7852007" y="4382139"/>
            <a:ext cx="3895493" cy="1965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Please stop me and ask questions at any time!</a:t>
            </a:r>
          </a:p>
          <a:p>
            <a:pPr algn="ctr"/>
            <a:r>
              <a:rPr lang="en-US" sz="2800" dirty="0"/>
              <a:t>Ask questions in context!</a:t>
            </a:r>
          </a:p>
        </p:txBody>
      </p:sp>
    </p:spTree>
    <p:extLst>
      <p:ext uri="{BB962C8B-B14F-4D97-AF65-F5344CB8AC3E}">
        <p14:creationId xmlns:p14="http://schemas.microsoft.com/office/powerpoint/2010/main" val="3482473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C42C-57D4-44DF-BFDB-BBF756839F09}"/>
              </a:ext>
            </a:extLst>
          </p:cNvPr>
          <p:cNvSpPr>
            <a:spLocks noGrp="1"/>
          </p:cNvSpPr>
          <p:nvPr>
            <p:ph type="title"/>
          </p:nvPr>
        </p:nvSpPr>
        <p:spPr/>
        <p:txBody>
          <a:bodyPr/>
          <a:lstStyle/>
          <a:p>
            <a:r>
              <a:rPr lang="en-US" dirty="0"/>
              <a:t>Break time</a:t>
            </a:r>
          </a:p>
        </p:txBody>
      </p:sp>
      <p:sp>
        <p:nvSpPr>
          <p:cNvPr id="3" name="Content Placeholder 2">
            <a:extLst>
              <a:ext uri="{FF2B5EF4-FFF2-40B4-BE49-F238E27FC236}">
                <a16:creationId xmlns:a16="http://schemas.microsoft.com/office/drawing/2014/main" id="{9041C228-E2BB-4AFB-ABC8-A3F4E3BB512A}"/>
              </a:ext>
            </a:extLst>
          </p:cNvPr>
          <p:cNvSpPr>
            <a:spLocks noGrp="1"/>
          </p:cNvSpPr>
          <p:nvPr>
            <p:ph idx="1"/>
          </p:nvPr>
        </p:nvSpPr>
        <p:spPr/>
        <p:txBody>
          <a:bodyPr/>
          <a:lstStyle/>
          <a:p>
            <a:r>
              <a:rPr lang="en-US" dirty="0"/>
              <a:t>What is a pirates favorite programming language?</a:t>
            </a:r>
          </a:p>
          <a:p>
            <a:r>
              <a:rPr lang="en-US" dirty="0"/>
              <a:t>Why did the toilet paper role down the hill?</a:t>
            </a:r>
          </a:p>
          <a:p>
            <a:r>
              <a:rPr lang="en-US" dirty="0"/>
              <a:t>Why was the geologist’s wife angry?</a:t>
            </a:r>
          </a:p>
          <a:p>
            <a:r>
              <a:rPr lang="en-US" dirty="0"/>
              <a:t>What do you call a cow jumping over a barbed wire fence?</a:t>
            </a:r>
          </a:p>
          <a:p>
            <a:r>
              <a:rPr lang="en-US" dirty="0"/>
              <a:t>What do you call the horse next door? (neigh-</a:t>
            </a:r>
            <a:r>
              <a:rPr lang="en-US" dirty="0" err="1"/>
              <a:t>bor</a:t>
            </a:r>
            <a:r>
              <a:rPr lang="en-US" dirty="0"/>
              <a:t>)</a:t>
            </a:r>
          </a:p>
          <a:p>
            <a:endParaRPr lang="en-US" dirty="0"/>
          </a:p>
        </p:txBody>
      </p:sp>
    </p:spTree>
    <p:extLst>
      <p:ext uri="{BB962C8B-B14F-4D97-AF65-F5344CB8AC3E}">
        <p14:creationId xmlns:p14="http://schemas.microsoft.com/office/powerpoint/2010/main" val="1867729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5857-DAA1-460F-A5CD-31D39E888E91}"/>
              </a:ext>
            </a:extLst>
          </p:cNvPr>
          <p:cNvSpPr>
            <a:spLocks noGrp="1"/>
          </p:cNvSpPr>
          <p:nvPr>
            <p:ph type="title"/>
          </p:nvPr>
        </p:nvSpPr>
        <p:spPr/>
        <p:txBody>
          <a:bodyPr/>
          <a:lstStyle/>
          <a:p>
            <a:r>
              <a:rPr lang="en-US" dirty="0"/>
              <a:t>More R demo</a:t>
            </a:r>
          </a:p>
        </p:txBody>
      </p:sp>
      <p:sp>
        <p:nvSpPr>
          <p:cNvPr id="3" name="Content Placeholder 2">
            <a:extLst>
              <a:ext uri="{FF2B5EF4-FFF2-40B4-BE49-F238E27FC236}">
                <a16:creationId xmlns:a16="http://schemas.microsoft.com/office/drawing/2014/main" id="{4E788BEF-DD84-4308-8463-2C6F4ED4C795}"/>
              </a:ext>
            </a:extLst>
          </p:cNvPr>
          <p:cNvSpPr>
            <a:spLocks noGrp="1"/>
          </p:cNvSpPr>
          <p:nvPr>
            <p:ph idx="1"/>
          </p:nvPr>
        </p:nvSpPr>
        <p:spPr/>
        <p:txBody>
          <a:bodyPr/>
          <a:lstStyle/>
          <a:p>
            <a:r>
              <a:rPr lang="en-US" dirty="0"/>
              <a:t>Actual data and GS – using the Barley data we have, fold cross validation to estimate prediction accuracy.</a:t>
            </a:r>
          </a:p>
          <a:p>
            <a:endParaRPr lang="en-US" dirty="0"/>
          </a:p>
        </p:txBody>
      </p:sp>
    </p:spTree>
    <p:extLst>
      <p:ext uri="{BB962C8B-B14F-4D97-AF65-F5344CB8AC3E}">
        <p14:creationId xmlns:p14="http://schemas.microsoft.com/office/powerpoint/2010/main" val="1984191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2BC0-763F-4481-A68A-277A1E07D68A}"/>
              </a:ext>
            </a:extLst>
          </p:cNvPr>
          <p:cNvSpPr>
            <a:spLocks noGrp="1"/>
          </p:cNvSpPr>
          <p:nvPr>
            <p:ph type="title"/>
          </p:nvPr>
        </p:nvSpPr>
        <p:spPr/>
        <p:txBody>
          <a:bodyPr/>
          <a:lstStyle/>
          <a:p>
            <a:r>
              <a:rPr lang="en-US" dirty="0"/>
              <a:t>Association and genetic locus identification </a:t>
            </a:r>
          </a:p>
        </p:txBody>
      </p:sp>
      <p:sp>
        <p:nvSpPr>
          <p:cNvPr id="3" name="Content Placeholder 2">
            <a:extLst>
              <a:ext uri="{FF2B5EF4-FFF2-40B4-BE49-F238E27FC236}">
                <a16:creationId xmlns:a16="http://schemas.microsoft.com/office/drawing/2014/main" id="{8A6E3809-62C9-4C7E-AEB9-3DD51D10A3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8239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AE24-50B7-465A-A557-1D60C8FB698A}"/>
              </a:ext>
            </a:extLst>
          </p:cNvPr>
          <p:cNvSpPr>
            <a:spLocks noGrp="1"/>
          </p:cNvSpPr>
          <p:nvPr>
            <p:ph type="title"/>
          </p:nvPr>
        </p:nvSpPr>
        <p:spPr/>
        <p:txBody>
          <a:bodyPr/>
          <a:lstStyle/>
          <a:p>
            <a:r>
              <a:rPr lang="en-US" dirty="0"/>
              <a:t>Time series analysis options and a few examples!</a:t>
            </a:r>
          </a:p>
        </p:txBody>
      </p:sp>
      <p:sp>
        <p:nvSpPr>
          <p:cNvPr id="3" name="Content Placeholder 2">
            <a:extLst>
              <a:ext uri="{FF2B5EF4-FFF2-40B4-BE49-F238E27FC236}">
                <a16:creationId xmlns:a16="http://schemas.microsoft.com/office/drawing/2014/main" id="{57B66C43-BE51-448A-8BFF-ECFE02354A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6108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4396" y="1382758"/>
            <a:ext cx="5655528" cy="3332116"/>
            <a:chOff x="2492428" y="2950301"/>
            <a:chExt cx="5655528" cy="3332116"/>
          </a:xfrm>
        </p:grpSpPr>
        <p:pic>
          <p:nvPicPr>
            <p:cNvPr id="5" name="Picture 4">
              <a:extLst>
                <a:ext uri="{FF2B5EF4-FFF2-40B4-BE49-F238E27FC236}">
                  <a16:creationId xmlns:a16="http://schemas.microsoft.com/office/drawing/2014/main" id="{05422699-532E-461E-B803-D173281DF7B9}"/>
                </a:ext>
              </a:extLst>
            </p:cNvPr>
            <p:cNvPicPr>
              <a:picLocks noChangeAspect="1"/>
            </p:cNvPicPr>
            <p:nvPr/>
          </p:nvPicPr>
          <p:blipFill>
            <a:blip r:embed="rId3"/>
            <a:stretch>
              <a:fillRect/>
            </a:stretch>
          </p:blipFill>
          <p:spPr>
            <a:xfrm>
              <a:off x="2492428" y="2950301"/>
              <a:ext cx="5655528" cy="3332116"/>
            </a:xfrm>
            <a:prstGeom prst="rect">
              <a:avLst/>
            </a:prstGeom>
          </p:spPr>
        </p:pic>
        <p:cxnSp>
          <p:nvCxnSpPr>
            <p:cNvPr id="6" name="Straight Connector 5"/>
            <p:cNvCxnSpPr/>
            <p:nvPr/>
          </p:nvCxnSpPr>
          <p:spPr>
            <a:xfrm flipH="1">
              <a:off x="4953401" y="3227273"/>
              <a:ext cx="1871942" cy="0"/>
            </a:xfrm>
            <a:prstGeom prst="line">
              <a:avLst/>
            </a:prstGeom>
            <a:ln w="57150">
              <a:solidFill>
                <a:srgbClr val="880015"/>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6"/>
          <p:cNvCxnSpPr/>
          <p:nvPr/>
        </p:nvCxnSpPr>
        <p:spPr>
          <a:xfrm flipH="1">
            <a:off x="1567540" y="708443"/>
            <a:ext cx="6276" cy="370027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15115" y="878660"/>
            <a:ext cx="49754" cy="348957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89032" y="1776999"/>
            <a:ext cx="41649" cy="25702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395302" y="1743515"/>
            <a:ext cx="1" cy="260376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6642523" y="311601"/>
            <a:ext cx="4171388" cy="1656637"/>
          </a:xfrm>
          <a:prstGeom prst="rect">
            <a:avLst/>
          </a:prstGeom>
        </p:spPr>
      </p:pic>
      <p:pic>
        <p:nvPicPr>
          <p:cNvPr id="12" name="Picture 11"/>
          <p:cNvPicPr>
            <a:picLocks noChangeAspect="1"/>
          </p:cNvPicPr>
          <p:nvPr/>
        </p:nvPicPr>
        <p:blipFill>
          <a:blip r:embed="rId5"/>
          <a:stretch>
            <a:fillRect/>
          </a:stretch>
        </p:blipFill>
        <p:spPr>
          <a:xfrm>
            <a:off x="6660384" y="1879102"/>
            <a:ext cx="4160132" cy="1607324"/>
          </a:xfrm>
          <a:prstGeom prst="rect">
            <a:avLst/>
          </a:prstGeom>
        </p:spPr>
      </p:pic>
      <p:pic>
        <p:nvPicPr>
          <p:cNvPr id="13" name="Picture 12"/>
          <p:cNvPicPr>
            <a:picLocks noChangeAspect="1"/>
          </p:cNvPicPr>
          <p:nvPr/>
        </p:nvPicPr>
        <p:blipFill>
          <a:blip r:embed="rId6"/>
          <a:stretch>
            <a:fillRect/>
          </a:stretch>
        </p:blipFill>
        <p:spPr>
          <a:xfrm>
            <a:off x="6642523" y="3526576"/>
            <a:ext cx="4121636" cy="1675462"/>
          </a:xfrm>
          <a:prstGeom prst="rect">
            <a:avLst/>
          </a:prstGeom>
        </p:spPr>
      </p:pic>
      <p:pic>
        <p:nvPicPr>
          <p:cNvPr id="14" name="Picture 13"/>
          <p:cNvPicPr>
            <a:picLocks noChangeAspect="1"/>
          </p:cNvPicPr>
          <p:nvPr/>
        </p:nvPicPr>
        <p:blipFill>
          <a:blip r:embed="rId4"/>
          <a:stretch>
            <a:fillRect/>
          </a:stretch>
        </p:blipFill>
        <p:spPr>
          <a:xfrm>
            <a:off x="6708604" y="5166559"/>
            <a:ext cx="4171388" cy="1656637"/>
          </a:xfrm>
          <a:prstGeom prst="rect">
            <a:avLst/>
          </a:prstGeom>
        </p:spPr>
      </p:pic>
      <p:cxnSp>
        <p:nvCxnSpPr>
          <p:cNvPr id="16" name="Straight Arrow Connector 15"/>
          <p:cNvCxnSpPr>
            <a:endCxn id="11" idx="1"/>
          </p:cNvCxnSpPr>
          <p:nvPr/>
        </p:nvCxnSpPr>
        <p:spPr>
          <a:xfrm>
            <a:off x="1517787" y="969702"/>
            <a:ext cx="5124736" cy="17021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883224" y="1203419"/>
            <a:ext cx="4777160" cy="147934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3" idx="1"/>
          </p:cNvCxnSpPr>
          <p:nvPr/>
        </p:nvCxnSpPr>
        <p:spPr>
          <a:xfrm>
            <a:off x="2830683" y="3750744"/>
            <a:ext cx="3811840" cy="6135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1"/>
          </p:cNvCxnSpPr>
          <p:nvPr/>
        </p:nvCxnSpPr>
        <p:spPr>
          <a:xfrm>
            <a:off x="4344900" y="4512883"/>
            <a:ext cx="2363704" cy="14819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053943" y="179614"/>
            <a:ext cx="3510643" cy="369332"/>
          </a:xfrm>
          <a:prstGeom prst="rect">
            <a:avLst/>
          </a:prstGeom>
          <a:noFill/>
        </p:spPr>
        <p:txBody>
          <a:bodyPr wrap="square" rtlCol="0">
            <a:spAutoFit/>
          </a:bodyPr>
          <a:lstStyle/>
          <a:p>
            <a:r>
              <a:rPr lang="en-US" dirty="0"/>
              <a:t>GWAS Manhattan Plots</a:t>
            </a:r>
          </a:p>
        </p:txBody>
      </p:sp>
      <p:sp>
        <p:nvSpPr>
          <p:cNvPr id="42" name="TextBox 41"/>
          <p:cNvSpPr txBox="1"/>
          <p:nvPr/>
        </p:nvSpPr>
        <p:spPr>
          <a:xfrm rot="16200000">
            <a:off x="5463194" y="2971946"/>
            <a:ext cx="2060770" cy="369332"/>
          </a:xfrm>
          <a:prstGeom prst="rect">
            <a:avLst/>
          </a:prstGeom>
          <a:noFill/>
        </p:spPr>
        <p:txBody>
          <a:bodyPr wrap="square" rtlCol="0">
            <a:spAutoFit/>
          </a:bodyPr>
          <a:lstStyle/>
          <a:p>
            <a:r>
              <a:rPr lang="en-US" dirty="0"/>
              <a:t>-log10(</a:t>
            </a:r>
            <a:r>
              <a:rPr lang="en-US" dirty="0" err="1"/>
              <a:t>p.values</a:t>
            </a:r>
            <a:r>
              <a:rPr lang="en-US" dirty="0"/>
              <a:t>)</a:t>
            </a:r>
          </a:p>
        </p:txBody>
      </p:sp>
      <p:cxnSp>
        <p:nvCxnSpPr>
          <p:cNvPr id="45" name="Straight Connector 44"/>
          <p:cNvCxnSpPr/>
          <p:nvPr/>
        </p:nvCxnSpPr>
        <p:spPr>
          <a:xfrm flipH="1" flipV="1">
            <a:off x="1531818" y="1743515"/>
            <a:ext cx="4101727" cy="33484"/>
          </a:xfrm>
          <a:prstGeom prst="line">
            <a:avLst/>
          </a:prstGeom>
          <a:ln w="1111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3" idx="1"/>
          </p:cNvCxnSpPr>
          <p:nvPr/>
        </p:nvCxnSpPr>
        <p:spPr>
          <a:xfrm>
            <a:off x="5648108" y="1838952"/>
            <a:ext cx="994415" cy="2525355"/>
          </a:xfrm>
          <a:prstGeom prst="straightConnector1">
            <a:avLst/>
          </a:prstGeom>
          <a:ln w="762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50" name="Title 1"/>
          <p:cNvSpPr>
            <a:spLocks noGrp="1"/>
          </p:cNvSpPr>
          <p:nvPr>
            <p:ph type="title"/>
          </p:nvPr>
        </p:nvSpPr>
        <p:spPr>
          <a:xfrm>
            <a:off x="304396" y="5026333"/>
            <a:ext cx="5741275" cy="1424577"/>
          </a:xfrm>
        </p:spPr>
        <p:txBody>
          <a:bodyPr>
            <a:normAutofit fontScale="90000"/>
          </a:bodyPr>
          <a:lstStyle/>
          <a:p>
            <a:r>
              <a:rPr lang="en-US" sz="2400" dirty="0"/>
              <a:t>This works, but are there better ways to look at time series data and summarize changes over time? So that instead of a GWAS per time point we can look at parameters determined using information from all the time points together?</a:t>
            </a:r>
          </a:p>
        </p:txBody>
      </p:sp>
    </p:spTree>
    <p:extLst>
      <p:ext uri="{BB962C8B-B14F-4D97-AF65-F5344CB8AC3E}">
        <p14:creationId xmlns:p14="http://schemas.microsoft.com/office/powerpoint/2010/main" val="77864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39B6-F2AA-46CA-A5A2-187A30B53363}"/>
              </a:ext>
            </a:extLst>
          </p:cNvPr>
          <p:cNvSpPr>
            <a:spLocks noGrp="1"/>
          </p:cNvSpPr>
          <p:nvPr>
            <p:ph type="title"/>
          </p:nvPr>
        </p:nvSpPr>
        <p:spPr/>
        <p:txBody>
          <a:bodyPr/>
          <a:lstStyle/>
          <a:p>
            <a:r>
              <a:rPr lang="en-US" dirty="0"/>
              <a:t>What is a plant breeders job?</a:t>
            </a:r>
          </a:p>
        </p:txBody>
      </p:sp>
      <p:sp>
        <p:nvSpPr>
          <p:cNvPr id="3" name="Content Placeholder 2">
            <a:extLst>
              <a:ext uri="{FF2B5EF4-FFF2-40B4-BE49-F238E27FC236}">
                <a16:creationId xmlns:a16="http://schemas.microsoft.com/office/drawing/2014/main" id="{B13824F7-E08E-4A5C-BC62-C6893075226F}"/>
              </a:ext>
            </a:extLst>
          </p:cNvPr>
          <p:cNvSpPr>
            <a:spLocks noGrp="1"/>
          </p:cNvSpPr>
          <p:nvPr>
            <p:ph idx="1"/>
          </p:nvPr>
        </p:nvSpPr>
        <p:spPr/>
        <p:txBody>
          <a:bodyPr/>
          <a:lstStyle/>
          <a:p>
            <a:r>
              <a:rPr lang="en-US" dirty="0"/>
              <a:t>Create value by selecting or creating improved plant varieties. </a:t>
            </a:r>
          </a:p>
          <a:p>
            <a:endParaRPr lang="en-US" dirty="0"/>
          </a:p>
          <a:p>
            <a:pPr marL="0" indent="0">
              <a:buNone/>
            </a:pPr>
            <a:r>
              <a:rPr lang="en-US" dirty="0"/>
              <a:t>Tools?</a:t>
            </a:r>
          </a:p>
          <a:p>
            <a:r>
              <a:rPr lang="en-US" dirty="0"/>
              <a:t>Making crosses (breeding - duh)</a:t>
            </a:r>
          </a:p>
          <a:p>
            <a:r>
              <a:rPr lang="en-US" dirty="0"/>
              <a:t>Modification/mutagenesis</a:t>
            </a:r>
          </a:p>
          <a:p>
            <a:r>
              <a:rPr lang="en-US" dirty="0"/>
              <a:t>Statistics and evaluation </a:t>
            </a:r>
          </a:p>
        </p:txBody>
      </p:sp>
    </p:spTree>
    <p:extLst>
      <p:ext uri="{BB962C8B-B14F-4D97-AF65-F5344CB8AC3E}">
        <p14:creationId xmlns:p14="http://schemas.microsoft.com/office/powerpoint/2010/main" val="24803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8272-E2F3-443E-AC52-842D7AD83A37}"/>
              </a:ext>
            </a:extLst>
          </p:cNvPr>
          <p:cNvSpPr>
            <a:spLocks noGrp="1"/>
          </p:cNvSpPr>
          <p:nvPr>
            <p:ph type="title"/>
          </p:nvPr>
        </p:nvSpPr>
        <p:spPr/>
        <p:txBody>
          <a:bodyPr/>
          <a:lstStyle/>
          <a:p>
            <a:r>
              <a:rPr lang="en-US" dirty="0"/>
              <a:t>Breeding values</a:t>
            </a:r>
          </a:p>
        </p:txBody>
      </p:sp>
      <p:sp>
        <p:nvSpPr>
          <p:cNvPr id="3" name="Content Placeholder 2">
            <a:extLst>
              <a:ext uri="{FF2B5EF4-FFF2-40B4-BE49-F238E27FC236}">
                <a16:creationId xmlns:a16="http://schemas.microsoft.com/office/drawing/2014/main" id="{4FF3086A-43F6-4278-83F6-68B0736F2450}"/>
              </a:ext>
            </a:extLst>
          </p:cNvPr>
          <p:cNvSpPr>
            <a:spLocks noGrp="1"/>
          </p:cNvSpPr>
          <p:nvPr>
            <p:ph idx="1"/>
          </p:nvPr>
        </p:nvSpPr>
        <p:spPr/>
        <p:txBody>
          <a:bodyPr/>
          <a:lstStyle/>
          <a:p>
            <a:r>
              <a:rPr lang="en-US" dirty="0"/>
              <a:t>The value of any trait a breeder is interested in measuring or estimating</a:t>
            </a:r>
          </a:p>
          <a:p>
            <a:pPr lvl="1"/>
            <a:r>
              <a:rPr lang="en-US" dirty="0"/>
              <a:t>Yield</a:t>
            </a:r>
          </a:p>
          <a:p>
            <a:pPr lvl="1"/>
            <a:r>
              <a:rPr lang="en-US" dirty="0"/>
              <a:t>Height</a:t>
            </a:r>
          </a:p>
          <a:p>
            <a:pPr lvl="1"/>
            <a:r>
              <a:rPr lang="en-US" dirty="0"/>
              <a:t>Color</a:t>
            </a:r>
          </a:p>
          <a:p>
            <a:pPr lvl="1"/>
            <a:r>
              <a:rPr lang="en-US" dirty="0"/>
              <a:t>Metabolites</a:t>
            </a:r>
          </a:p>
          <a:p>
            <a:r>
              <a:rPr lang="en-US" dirty="0"/>
              <a:t>Breeding values can never be measured because measurement is always confounded with error – they must be estimated statistically. </a:t>
            </a:r>
          </a:p>
          <a:p>
            <a:r>
              <a:rPr lang="en-US" dirty="0"/>
              <a:t>Summary: Breeding value = a line’s estimated value for your trait of choice</a:t>
            </a:r>
          </a:p>
        </p:txBody>
      </p:sp>
    </p:spTree>
    <p:extLst>
      <p:ext uri="{BB962C8B-B14F-4D97-AF65-F5344CB8AC3E}">
        <p14:creationId xmlns:p14="http://schemas.microsoft.com/office/powerpoint/2010/main" val="19191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62AF-B157-4445-8E08-0D951A9862D8}"/>
              </a:ext>
            </a:extLst>
          </p:cNvPr>
          <p:cNvSpPr>
            <a:spLocks noGrp="1"/>
          </p:cNvSpPr>
          <p:nvPr>
            <p:ph type="title"/>
          </p:nvPr>
        </p:nvSpPr>
        <p:spPr/>
        <p:txBody>
          <a:bodyPr/>
          <a:lstStyle/>
          <a:p>
            <a:r>
              <a:rPr lang="en-US" dirty="0"/>
              <a:t>What happens when a cross is made?</a:t>
            </a:r>
          </a:p>
        </p:txBody>
      </p:sp>
      <p:sp>
        <p:nvSpPr>
          <p:cNvPr id="3" name="Content Placeholder 2">
            <a:extLst>
              <a:ext uri="{FF2B5EF4-FFF2-40B4-BE49-F238E27FC236}">
                <a16:creationId xmlns:a16="http://schemas.microsoft.com/office/drawing/2014/main" id="{B15570C3-A484-4648-9C0A-077C18FD1BAB}"/>
              </a:ext>
            </a:extLst>
          </p:cNvPr>
          <p:cNvSpPr>
            <a:spLocks noGrp="1"/>
          </p:cNvSpPr>
          <p:nvPr>
            <p:ph idx="1"/>
          </p:nvPr>
        </p:nvSpPr>
        <p:spPr>
          <a:xfrm>
            <a:off x="838200" y="1825625"/>
            <a:ext cx="10515600" cy="3373099"/>
          </a:xfrm>
        </p:spPr>
        <p:txBody>
          <a:bodyPr>
            <a:normAutofit/>
          </a:bodyPr>
          <a:lstStyle/>
          <a:p>
            <a:pPr marL="0" indent="0">
              <a:buNone/>
            </a:pPr>
            <a:r>
              <a:rPr lang="en-US" dirty="0"/>
              <a:t>Two parents are crossed: P1 and P2</a:t>
            </a:r>
          </a:p>
          <a:p>
            <a:pPr marL="0" indent="0">
              <a:buNone/>
            </a:pPr>
            <a:r>
              <a:rPr lang="en-US" dirty="0"/>
              <a:t>The first generation is called the F</a:t>
            </a:r>
            <a:r>
              <a:rPr lang="en-US" baseline="-25000" dirty="0"/>
              <a:t>1</a:t>
            </a:r>
            <a:r>
              <a:rPr lang="en-US" dirty="0"/>
              <a:t> or filial generation 1. Each successive (if self pollination is performed) is called the </a:t>
            </a:r>
            <a:r>
              <a:rPr lang="en-US" dirty="0" err="1"/>
              <a:t>F</a:t>
            </a:r>
            <a:r>
              <a:rPr lang="en-US" i="1" baseline="-25000" dirty="0" err="1"/>
              <a:t>n</a:t>
            </a:r>
            <a:r>
              <a:rPr lang="en-US" dirty="0"/>
              <a:t> </a:t>
            </a:r>
          </a:p>
          <a:p>
            <a:pPr marL="0" indent="0">
              <a:buNone/>
            </a:pPr>
            <a:endParaRPr lang="en-US" dirty="0"/>
          </a:p>
          <a:p>
            <a:pPr marL="0" indent="0">
              <a:buNone/>
            </a:pPr>
            <a:r>
              <a:rPr lang="en-US" dirty="0"/>
              <a:t>Lets deal primarily with a self pollinated, diploid species today for simplicity</a:t>
            </a:r>
          </a:p>
        </p:txBody>
      </p:sp>
    </p:spTree>
    <p:extLst>
      <p:ext uri="{BB962C8B-B14F-4D97-AF65-F5344CB8AC3E}">
        <p14:creationId xmlns:p14="http://schemas.microsoft.com/office/powerpoint/2010/main" val="333895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ight Brace 30">
            <a:extLst>
              <a:ext uri="{FF2B5EF4-FFF2-40B4-BE49-F238E27FC236}">
                <a16:creationId xmlns:a16="http://schemas.microsoft.com/office/drawing/2014/main" id="{19E5239D-45C1-4ED3-A0B7-10CAD5C2DE25}"/>
              </a:ext>
            </a:extLst>
          </p:cNvPr>
          <p:cNvSpPr/>
          <p:nvPr/>
        </p:nvSpPr>
        <p:spPr>
          <a:xfrm rot="16200000">
            <a:off x="8688539" y="133744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6341C2F5-BC89-47EC-A536-A9B288C8D550}"/>
              </a:ext>
            </a:extLst>
          </p:cNvPr>
          <p:cNvSpPr>
            <a:spLocks noGrp="1"/>
          </p:cNvSpPr>
          <p:nvPr>
            <p:ph type="title"/>
          </p:nvPr>
        </p:nvSpPr>
        <p:spPr>
          <a:xfrm>
            <a:off x="838199" y="365125"/>
            <a:ext cx="6615424" cy="1599029"/>
          </a:xfrm>
        </p:spPr>
        <p:txBody>
          <a:bodyPr/>
          <a:lstStyle/>
          <a:p>
            <a:r>
              <a:rPr lang="en-US" dirty="0"/>
              <a:t>What happens with a cross?</a:t>
            </a:r>
          </a:p>
        </p:txBody>
      </p:sp>
      <p:sp>
        <p:nvSpPr>
          <p:cNvPr id="3" name="Content Placeholder 2">
            <a:extLst>
              <a:ext uri="{FF2B5EF4-FFF2-40B4-BE49-F238E27FC236}">
                <a16:creationId xmlns:a16="http://schemas.microsoft.com/office/drawing/2014/main" id="{51D0988C-35DA-436E-8F40-F99975698C16}"/>
              </a:ext>
            </a:extLst>
          </p:cNvPr>
          <p:cNvSpPr>
            <a:spLocks noGrp="1"/>
          </p:cNvSpPr>
          <p:nvPr>
            <p:ph idx="1"/>
          </p:nvPr>
        </p:nvSpPr>
        <p:spPr>
          <a:xfrm>
            <a:off x="838199" y="1825625"/>
            <a:ext cx="5483860" cy="4351338"/>
          </a:xfrm>
        </p:spPr>
        <p:txBody>
          <a:bodyPr/>
          <a:lstStyle/>
          <a:p>
            <a:r>
              <a:rPr lang="en-US" dirty="0"/>
              <a:t>Recombination of chromosomes. </a:t>
            </a:r>
          </a:p>
          <a:p>
            <a:r>
              <a:rPr lang="en-US" dirty="0"/>
              <a:t>We know this from plant physiology and, more recently, through genomic sequencing. </a:t>
            </a:r>
          </a:p>
          <a:p>
            <a:r>
              <a:rPr lang="en-US" dirty="0"/>
              <a:t>We also know that these chromosomes contain the genetic material and that this sequence underlies the vast majority of heritable variation.</a:t>
            </a:r>
          </a:p>
        </p:txBody>
      </p:sp>
      <p:grpSp>
        <p:nvGrpSpPr>
          <p:cNvPr id="13" name="Group 12">
            <a:extLst>
              <a:ext uri="{FF2B5EF4-FFF2-40B4-BE49-F238E27FC236}">
                <a16:creationId xmlns:a16="http://schemas.microsoft.com/office/drawing/2014/main" id="{5CE3690A-DEB0-4936-BAAE-7FD136383BBE}"/>
              </a:ext>
            </a:extLst>
          </p:cNvPr>
          <p:cNvGrpSpPr/>
          <p:nvPr/>
        </p:nvGrpSpPr>
        <p:grpSpPr>
          <a:xfrm>
            <a:off x="7914643" y="335280"/>
            <a:ext cx="469890" cy="1158757"/>
            <a:chOff x="7762243" y="2042160"/>
            <a:chExt cx="469890" cy="1158757"/>
          </a:xfrm>
        </p:grpSpPr>
        <p:cxnSp>
          <p:nvCxnSpPr>
            <p:cNvPr id="5" name="Straight Connector 4">
              <a:extLst>
                <a:ext uri="{FF2B5EF4-FFF2-40B4-BE49-F238E27FC236}">
                  <a16:creationId xmlns:a16="http://schemas.microsoft.com/office/drawing/2014/main" id="{E352688D-7C71-4A2F-ADB3-C50C29EDECA5}"/>
                </a:ext>
              </a:extLst>
            </p:cNvPr>
            <p:cNvCxnSpPr>
              <a:cxnSpLocks/>
            </p:cNvCxnSpPr>
            <p:nvPr/>
          </p:nvCxnSpPr>
          <p:spPr>
            <a:xfrm>
              <a:off x="78943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3E081B1-85D4-4D75-99A7-7F52A15016FC}"/>
                </a:ext>
              </a:extLst>
            </p:cNvPr>
            <p:cNvCxnSpPr>
              <a:cxnSpLocks/>
            </p:cNvCxnSpPr>
            <p:nvPr/>
          </p:nvCxnSpPr>
          <p:spPr>
            <a:xfrm>
              <a:off x="80467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4820E4-857A-4D4E-93A0-A5A6B2295D8C}"/>
                </a:ext>
              </a:extLst>
            </p:cNvPr>
            <p:cNvSpPr txBox="1"/>
            <p:nvPr/>
          </p:nvSpPr>
          <p:spPr>
            <a:xfrm>
              <a:off x="7762243" y="2831585"/>
              <a:ext cx="469890" cy="369332"/>
            </a:xfrm>
            <a:prstGeom prst="rect">
              <a:avLst/>
            </a:prstGeom>
            <a:noFill/>
          </p:spPr>
          <p:txBody>
            <a:bodyPr wrap="square" rtlCol="0">
              <a:spAutoFit/>
            </a:bodyPr>
            <a:lstStyle/>
            <a:p>
              <a:r>
                <a:rPr lang="en-US" dirty="0"/>
                <a:t>P1</a:t>
              </a:r>
            </a:p>
          </p:txBody>
        </p:sp>
      </p:grpSp>
      <p:grpSp>
        <p:nvGrpSpPr>
          <p:cNvPr id="14" name="Group 13">
            <a:extLst>
              <a:ext uri="{FF2B5EF4-FFF2-40B4-BE49-F238E27FC236}">
                <a16:creationId xmlns:a16="http://schemas.microsoft.com/office/drawing/2014/main" id="{96201C5E-8AAB-4867-AFB0-3CD7FBFDA12C}"/>
              </a:ext>
            </a:extLst>
          </p:cNvPr>
          <p:cNvGrpSpPr/>
          <p:nvPr/>
        </p:nvGrpSpPr>
        <p:grpSpPr>
          <a:xfrm>
            <a:off x="9370062" y="335280"/>
            <a:ext cx="507997" cy="1151354"/>
            <a:chOff x="9855201" y="2049563"/>
            <a:chExt cx="507997" cy="1151354"/>
          </a:xfrm>
        </p:grpSpPr>
        <p:cxnSp>
          <p:nvCxnSpPr>
            <p:cNvPr id="9" name="Straight Connector 8">
              <a:extLst>
                <a:ext uri="{FF2B5EF4-FFF2-40B4-BE49-F238E27FC236}">
                  <a16:creationId xmlns:a16="http://schemas.microsoft.com/office/drawing/2014/main" id="{9B53C5DD-5BEE-4B1C-A2FD-F979578B24A3}"/>
                </a:ext>
              </a:extLst>
            </p:cNvPr>
            <p:cNvCxnSpPr>
              <a:cxnSpLocks/>
            </p:cNvCxnSpPr>
            <p:nvPr/>
          </p:nvCxnSpPr>
          <p:spPr>
            <a:xfrm>
              <a:off x="9997440" y="2049563"/>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A17C47-A0A7-4E96-9878-34D068F916A6}"/>
                </a:ext>
              </a:extLst>
            </p:cNvPr>
            <p:cNvCxnSpPr>
              <a:cxnSpLocks/>
            </p:cNvCxnSpPr>
            <p:nvPr/>
          </p:nvCxnSpPr>
          <p:spPr>
            <a:xfrm>
              <a:off x="10149840" y="2049563"/>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FC28F8-8F35-4793-A7BC-54EAC86EC87B}"/>
                </a:ext>
              </a:extLst>
            </p:cNvPr>
            <p:cNvSpPr txBox="1"/>
            <p:nvPr/>
          </p:nvSpPr>
          <p:spPr>
            <a:xfrm>
              <a:off x="9855201" y="2831585"/>
              <a:ext cx="507997" cy="369332"/>
            </a:xfrm>
            <a:prstGeom prst="rect">
              <a:avLst/>
            </a:prstGeom>
            <a:noFill/>
          </p:spPr>
          <p:txBody>
            <a:bodyPr wrap="square" rtlCol="0">
              <a:spAutoFit/>
            </a:bodyPr>
            <a:lstStyle/>
            <a:p>
              <a:r>
                <a:rPr lang="en-US" dirty="0"/>
                <a:t>P2</a:t>
              </a:r>
            </a:p>
          </p:txBody>
        </p:sp>
      </p:grpSp>
      <p:sp>
        <p:nvSpPr>
          <p:cNvPr id="15" name="Multiplication Sign 14">
            <a:extLst>
              <a:ext uri="{FF2B5EF4-FFF2-40B4-BE49-F238E27FC236}">
                <a16:creationId xmlns:a16="http://schemas.microsoft.com/office/drawing/2014/main" id="{E8052F96-8C59-4785-A3B6-C0D17B778AE7}"/>
              </a:ext>
            </a:extLst>
          </p:cNvPr>
          <p:cNvSpPr/>
          <p:nvPr/>
        </p:nvSpPr>
        <p:spPr>
          <a:xfrm>
            <a:off x="8601067" y="386080"/>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F749896-8710-4C7F-9C89-90949C10C6D5}"/>
              </a:ext>
            </a:extLst>
          </p:cNvPr>
          <p:cNvGrpSpPr/>
          <p:nvPr/>
        </p:nvGrpSpPr>
        <p:grpSpPr>
          <a:xfrm>
            <a:off x="8673803" y="1578928"/>
            <a:ext cx="507997" cy="1091209"/>
            <a:chOff x="8632172" y="2310448"/>
            <a:chExt cx="507997" cy="1091209"/>
          </a:xfrm>
        </p:grpSpPr>
        <p:cxnSp>
          <p:nvCxnSpPr>
            <p:cNvPr id="16" name="Straight Connector 15">
              <a:extLst>
                <a:ext uri="{FF2B5EF4-FFF2-40B4-BE49-F238E27FC236}">
                  <a16:creationId xmlns:a16="http://schemas.microsoft.com/office/drawing/2014/main" id="{EB59E53B-50AA-49CC-8690-51EB6125E0D1}"/>
                </a:ext>
              </a:extLst>
            </p:cNvPr>
            <p:cNvCxnSpPr>
              <a:cxnSpLocks/>
            </p:cNvCxnSpPr>
            <p:nvPr/>
          </p:nvCxnSpPr>
          <p:spPr>
            <a:xfrm>
              <a:off x="8768080" y="2310448"/>
              <a:ext cx="0" cy="7578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DE41CC-FF49-427D-9E22-30476E4A8CB4}"/>
                </a:ext>
              </a:extLst>
            </p:cNvPr>
            <p:cNvCxnSpPr>
              <a:cxnSpLocks/>
            </p:cNvCxnSpPr>
            <p:nvPr/>
          </p:nvCxnSpPr>
          <p:spPr>
            <a:xfrm>
              <a:off x="8920480" y="2310448"/>
              <a:ext cx="0" cy="7578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5A16569-25BE-4526-BFE6-11DE9F2B82DB}"/>
                </a:ext>
              </a:extLst>
            </p:cNvPr>
            <p:cNvSpPr txBox="1"/>
            <p:nvPr/>
          </p:nvSpPr>
          <p:spPr>
            <a:xfrm>
              <a:off x="8632172" y="3032325"/>
              <a:ext cx="507997" cy="369332"/>
            </a:xfrm>
            <a:prstGeom prst="rect">
              <a:avLst/>
            </a:prstGeom>
            <a:noFill/>
          </p:spPr>
          <p:txBody>
            <a:bodyPr wrap="square" rtlCol="0">
              <a:spAutoFit/>
            </a:bodyPr>
            <a:lstStyle/>
            <a:p>
              <a:r>
                <a:rPr lang="en-US" dirty="0"/>
                <a:t>F1</a:t>
              </a:r>
            </a:p>
          </p:txBody>
        </p:sp>
      </p:grpSp>
      <p:cxnSp>
        <p:nvCxnSpPr>
          <p:cNvPr id="20" name="Straight Arrow Connector 19">
            <a:extLst>
              <a:ext uri="{FF2B5EF4-FFF2-40B4-BE49-F238E27FC236}">
                <a16:creationId xmlns:a16="http://schemas.microsoft.com/office/drawing/2014/main" id="{BC9F4EC5-C2B6-4A94-B0CD-E7BCBA7FD2A9}"/>
              </a:ext>
            </a:extLst>
          </p:cNvPr>
          <p:cNvCxnSpPr>
            <a:cxnSpLocks/>
          </p:cNvCxnSpPr>
          <p:nvPr/>
        </p:nvCxnSpPr>
        <p:spPr>
          <a:xfrm flipH="1">
            <a:off x="8845553" y="1052096"/>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9A232BE-9C79-4880-807E-EB63C03B208A}"/>
              </a:ext>
            </a:extLst>
          </p:cNvPr>
          <p:cNvSpPr/>
          <p:nvPr/>
        </p:nvSpPr>
        <p:spPr>
          <a:xfrm>
            <a:off x="8000984" y="262040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p:cxnSp>
        <p:nvCxnSpPr>
          <p:cNvPr id="32" name="Straight Connector 31">
            <a:extLst>
              <a:ext uri="{FF2B5EF4-FFF2-40B4-BE49-F238E27FC236}">
                <a16:creationId xmlns:a16="http://schemas.microsoft.com/office/drawing/2014/main" id="{41B77A28-55D8-4F93-A28B-4BE17C47A0FE}"/>
              </a:ext>
            </a:extLst>
          </p:cNvPr>
          <p:cNvCxnSpPr>
            <a:cxnSpLocks/>
          </p:cNvCxnSpPr>
          <p:nvPr/>
        </p:nvCxnSpPr>
        <p:spPr>
          <a:xfrm>
            <a:off x="7183120" y="322484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F61C8F5-FEC0-4CF4-8B59-2A9A8DF0FEA7}"/>
              </a:ext>
            </a:extLst>
          </p:cNvPr>
          <p:cNvCxnSpPr>
            <a:cxnSpLocks/>
          </p:cNvCxnSpPr>
          <p:nvPr/>
        </p:nvCxnSpPr>
        <p:spPr>
          <a:xfrm>
            <a:off x="7335520" y="322484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69DA5FB-2A19-4A98-8217-046C1F112831}"/>
              </a:ext>
            </a:extLst>
          </p:cNvPr>
          <p:cNvCxnSpPr>
            <a:cxnSpLocks/>
          </p:cNvCxnSpPr>
          <p:nvPr/>
        </p:nvCxnSpPr>
        <p:spPr>
          <a:xfrm>
            <a:off x="7335520" y="3377248"/>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28027B1-CE03-4F15-9BC7-3B0105C66562}"/>
              </a:ext>
            </a:extLst>
          </p:cNvPr>
          <p:cNvCxnSpPr>
            <a:cxnSpLocks/>
          </p:cNvCxnSpPr>
          <p:nvPr/>
        </p:nvCxnSpPr>
        <p:spPr>
          <a:xfrm>
            <a:off x="7183120" y="3937000"/>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84D6DA1-4DC7-4E4A-B9EB-E25A4A0EAE1B}"/>
              </a:ext>
            </a:extLst>
          </p:cNvPr>
          <p:cNvCxnSpPr>
            <a:cxnSpLocks/>
          </p:cNvCxnSpPr>
          <p:nvPr/>
        </p:nvCxnSpPr>
        <p:spPr>
          <a:xfrm>
            <a:off x="7335520" y="3949224"/>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AA27438-FAD0-4649-B891-D2B722754C54}"/>
              </a:ext>
            </a:extLst>
          </p:cNvPr>
          <p:cNvCxnSpPr>
            <a:cxnSpLocks/>
          </p:cNvCxnSpPr>
          <p:nvPr/>
        </p:nvCxnSpPr>
        <p:spPr>
          <a:xfrm>
            <a:off x="7680960" y="32208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68D69B-D359-4659-9C29-22B63400A0A9}"/>
              </a:ext>
            </a:extLst>
          </p:cNvPr>
          <p:cNvCxnSpPr>
            <a:cxnSpLocks/>
          </p:cNvCxnSpPr>
          <p:nvPr/>
        </p:nvCxnSpPr>
        <p:spPr>
          <a:xfrm>
            <a:off x="7833360" y="32208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3E43452-1300-4E94-8A67-A40E93D0737B}"/>
              </a:ext>
            </a:extLst>
          </p:cNvPr>
          <p:cNvCxnSpPr>
            <a:cxnSpLocks/>
          </p:cNvCxnSpPr>
          <p:nvPr/>
        </p:nvCxnSpPr>
        <p:spPr>
          <a:xfrm>
            <a:off x="7833360" y="3351214"/>
            <a:ext cx="0" cy="76104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DA4CA18-5349-44FD-9863-3DF43079811F}"/>
              </a:ext>
            </a:extLst>
          </p:cNvPr>
          <p:cNvCxnSpPr>
            <a:cxnSpLocks/>
          </p:cNvCxnSpPr>
          <p:nvPr/>
        </p:nvCxnSpPr>
        <p:spPr>
          <a:xfrm>
            <a:off x="7680960" y="3583068"/>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C097F58-03D2-4B47-A1FA-A9E35530BDF8}"/>
              </a:ext>
            </a:extLst>
          </p:cNvPr>
          <p:cNvCxnSpPr>
            <a:cxnSpLocks/>
          </p:cNvCxnSpPr>
          <p:nvPr/>
        </p:nvCxnSpPr>
        <p:spPr>
          <a:xfrm>
            <a:off x="7833360" y="428752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E45660C-0E42-4D45-848F-51EDF74C4AA5}"/>
              </a:ext>
            </a:extLst>
          </p:cNvPr>
          <p:cNvCxnSpPr>
            <a:cxnSpLocks/>
          </p:cNvCxnSpPr>
          <p:nvPr/>
        </p:nvCxnSpPr>
        <p:spPr>
          <a:xfrm>
            <a:off x="8221973" y="32208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F95905F-85FE-4788-AF04-7DA97143713C}"/>
              </a:ext>
            </a:extLst>
          </p:cNvPr>
          <p:cNvCxnSpPr>
            <a:cxnSpLocks/>
          </p:cNvCxnSpPr>
          <p:nvPr/>
        </p:nvCxnSpPr>
        <p:spPr>
          <a:xfrm>
            <a:off x="8374373" y="32208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335E51B-EFF8-4398-A683-54A3813464D0}"/>
              </a:ext>
            </a:extLst>
          </p:cNvPr>
          <p:cNvCxnSpPr>
            <a:cxnSpLocks/>
          </p:cNvCxnSpPr>
          <p:nvPr/>
        </p:nvCxnSpPr>
        <p:spPr>
          <a:xfrm>
            <a:off x="8374373" y="33512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82BCA23-1965-439D-A5C7-9C35FDA99CFD}"/>
              </a:ext>
            </a:extLst>
          </p:cNvPr>
          <p:cNvCxnSpPr>
            <a:cxnSpLocks/>
          </p:cNvCxnSpPr>
          <p:nvPr/>
        </p:nvCxnSpPr>
        <p:spPr>
          <a:xfrm>
            <a:off x="8221973" y="4074160"/>
            <a:ext cx="0" cy="1574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9BD1271-11D2-40F1-9A06-151381F461D1}"/>
              </a:ext>
            </a:extLst>
          </p:cNvPr>
          <p:cNvCxnSpPr>
            <a:cxnSpLocks/>
          </p:cNvCxnSpPr>
          <p:nvPr/>
        </p:nvCxnSpPr>
        <p:spPr>
          <a:xfrm>
            <a:off x="8374373" y="33883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8048CC1-02B3-4914-BF29-E4B78A711DEC}"/>
              </a:ext>
            </a:extLst>
          </p:cNvPr>
          <p:cNvCxnSpPr>
            <a:cxnSpLocks/>
          </p:cNvCxnSpPr>
          <p:nvPr/>
        </p:nvCxnSpPr>
        <p:spPr>
          <a:xfrm>
            <a:off x="8714740" y="32208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CFE1E1-26A8-4975-92C1-52C9298A7D97}"/>
              </a:ext>
            </a:extLst>
          </p:cNvPr>
          <p:cNvCxnSpPr>
            <a:cxnSpLocks/>
          </p:cNvCxnSpPr>
          <p:nvPr/>
        </p:nvCxnSpPr>
        <p:spPr>
          <a:xfrm>
            <a:off x="8867140" y="32208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A1ACD96-6FCA-4420-9828-173988D58955}"/>
              </a:ext>
            </a:extLst>
          </p:cNvPr>
          <p:cNvCxnSpPr>
            <a:cxnSpLocks/>
          </p:cNvCxnSpPr>
          <p:nvPr/>
        </p:nvCxnSpPr>
        <p:spPr>
          <a:xfrm>
            <a:off x="8867140" y="39073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F856DE6-354F-4A3C-8D4C-AF59D5B4022C}"/>
              </a:ext>
            </a:extLst>
          </p:cNvPr>
          <p:cNvCxnSpPr>
            <a:cxnSpLocks/>
          </p:cNvCxnSpPr>
          <p:nvPr/>
        </p:nvCxnSpPr>
        <p:spPr>
          <a:xfrm>
            <a:off x="8714740" y="3261360"/>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E21C8F8-2BB4-4ADD-A257-4F3727318EE6}"/>
              </a:ext>
            </a:extLst>
          </p:cNvPr>
          <p:cNvCxnSpPr>
            <a:cxnSpLocks/>
          </p:cNvCxnSpPr>
          <p:nvPr/>
        </p:nvCxnSpPr>
        <p:spPr>
          <a:xfrm>
            <a:off x="8867140" y="33883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E101870-7406-4EE5-8F9F-2B8369446C70}"/>
              </a:ext>
            </a:extLst>
          </p:cNvPr>
          <p:cNvCxnSpPr>
            <a:cxnSpLocks/>
          </p:cNvCxnSpPr>
          <p:nvPr/>
        </p:nvCxnSpPr>
        <p:spPr>
          <a:xfrm>
            <a:off x="9196044" y="322087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7480051-E840-43E4-A34E-D552D083A36B}"/>
              </a:ext>
            </a:extLst>
          </p:cNvPr>
          <p:cNvCxnSpPr>
            <a:cxnSpLocks/>
          </p:cNvCxnSpPr>
          <p:nvPr/>
        </p:nvCxnSpPr>
        <p:spPr>
          <a:xfrm>
            <a:off x="9348444" y="322087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62FC3E4-EA41-4A35-8614-D6586E56C806}"/>
              </a:ext>
            </a:extLst>
          </p:cNvPr>
          <p:cNvCxnSpPr>
            <a:cxnSpLocks/>
          </p:cNvCxnSpPr>
          <p:nvPr/>
        </p:nvCxnSpPr>
        <p:spPr>
          <a:xfrm>
            <a:off x="9348444" y="3844125"/>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522C8EF-7CC9-4EAC-B928-22B2B6CA9EB0}"/>
              </a:ext>
            </a:extLst>
          </p:cNvPr>
          <p:cNvCxnSpPr>
            <a:cxnSpLocks/>
          </p:cNvCxnSpPr>
          <p:nvPr/>
        </p:nvCxnSpPr>
        <p:spPr>
          <a:xfrm>
            <a:off x="9196044" y="3217070"/>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A8F1044-474A-4145-BC45-985944A78F4B}"/>
              </a:ext>
            </a:extLst>
          </p:cNvPr>
          <p:cNvCxnSpPr>
            <a:cxnSpLocks/>
          </p:cNvCxnSpPr>
          <p:nvPr/>
        </p:nvCxnSpPr>
        <p:spPr>
          <a:xfrm>
            <a:off x="9348444" y="3388359"/>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4BAD668-1AFB-4040-AF08-17BF1CF47EA7}"/>
              </a:ext>
            </a:extLst>
          </p:cNvPr>
          <p:cNvCxnSpPr>
            <a:cxnSpLocks/>
          </p:cNvCxnSpPr>
          <p:nvPr/>
        </p:nvCxnSpPr>
        <p:spPr>
          <a:xfrm>
            <a:off x="9731983" y="320976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E40E3A-710A-440F-AE90-EAA6F7D2C2FC}"/>
              </a:ext>
            </a:extLst>
          </p:cNvPr>
          <p:cNvCxnSpPr>
            <a:cxnSpLocks/>
          </p:cNvCxnSpPr>
          <p:nvPr/>
        </p:nvCxnSpPr>
        <p:spPr>
          <a:xfrm>
            <a:off x="9884383" y="32097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FB2B504-B10A-4444-A436-5FB95B93BF6F}"/>
              </a:ext>
            </a:extLst>
          </p:cNvPr>
          <p:cNvCxnSpPr>
            <a:cxnSpLocks/>
          </p:cNvCxnSpPr>
          <p:nvPr/>
        </p:nvCxnSpPr>
        <p:spPr>
          <a:xfrm>
            <a:off x="9884383" y="38330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F8F86F6-BE6F-4D30-A18D-9D1687A325F0}"/>
              </a:ext>
            </a:extLst>
          </p:cNvPr>
          <p:cNvCxnSpPr>
            <a:cxnSpLocks/>
          </p:cNvCxnSpPr>
          <p:nvPr/>
        </p:nvCxnSpPr>
        <p:spPr>
          <a:xfrm>
            <a:off x="9731983" y="3427016"/>
            <a:ext cx="0" cy="27884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35D5260-06E1-4244-BE0D-CB1D36097022}"/>
              </a:ext>
            </a:extLst>
          </p:cNvPr>
          <p:cNvCxnSpPr>
            <a:cxnSpLocks/>
          </p:cNvCxnSpPr>
          <p:nvPr/>
        </p:nvCxnSpPr>
        <p:spPr>
          <a:xfrm>
            <a:off x="9884383" y="3377248"/>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DA337CA-C813-4714-A31E-64D4BFB748BC}"/>
              </a:ext>
            </a:extLst>
          </p:cNvPr>
          <p:cNvCxnSpPr>
            <a:cxnSpLocks/>
          </p:cNvCxnSpPr>
          <p:nvPr/>
        </p:nvCxnSpPr>
        <p:spPr>
          <a:xfrm>
            <a:off x="10295863" y="320976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C86EC92-FADA-460B-9D4E-57BD84610879}"/>
              </a:ext>
            </a:extLst>
          </p:cNvPr>
          <p:cNvCxnSpPr>
            <a:cxnSpLocks/>
          </p:cNvCxnSpPr>
          <p:nvPr/>
        </p:nvCxnSpPr>
        <p:spPr>
          <a:xfrm>
            <a:off x="10448263" y="32097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2AF77DE-864E-4639-8A2C-31DA8FEA3D8A}"/>
              </a:ext>
            </a:extLst>
          </p:cNvPr>
          <p:cNvCxnSpPr>
            <a:cxnSpLocks/>
          </p:cNvCxnSpPr>
          <p:nvPr/>
        </p:nvCxnSpPr>
        <p:spPr>
          <a:xfrm>
            <a:off x="10448263" y="38330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73EAF1F-CD36-4AC6-BE96-D57B5136355E}"/>
              </a:ext>
            </a:extLst>
          </p:cNvPr>
          <p:cNvCxnSpPr>
            <a:cxnSpLocks/>
          </p:cNvCxnSpPr>
          <p:nvPr/>
        </p:nvCxnSpPr>
        <p:spPr>
          <a:xfrm>
            <a:off x="10295863" y="3427016"/>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FA5FE62-C7E8-4C84-AB1F-F40B01AFD0C1}"/>
              </a:ext>
            </a:extLst>
          </p:cNvPr>
          <p:cNvCxnSpPr>
            <a:cxnSpLocks/>
          </p:cNvCxnSpPr>
          <p:nvPr/>
        </p:nvCxnSpPr>
        <p:spPr>
          <a:xfrm>
            <a:off x="10448263" y="4074160"/>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5F700A4-2938-47BA-8E69-E52A3FA0CFFB}"/>
              </a:ext>
            </a:extLst>
          </p:cNvPr>
          <p:cNvCxnSpPr>
            <a:cxnSpLocks/>
          </p:cNvCxnSpPr>
          <p:nvPr/>
        </p:nvCxnSpPr>
        <p:spPr>
          <a:xfrm>
            <a:off x="7245353" y="4470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AC6BF75-0FE7-4B00-99E8-78196F498344}"/>
              </a:ext>
            </a:extLst>
          </p:cNvPr>
          <p:cNvCxnSpPr>
            <a:cxnSpLocks/>
          </p:cNvCxnSpPr>
          <p:nvPr/>
        </p:nvCxnSpPr>
        <p:spPr>
          <a:xfrm>
            <a:off x="77533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0AD22A9-0D30-479F-AE3E-21FAB9E60165}"/>
              </a:ext>
            </a:extLst>
          </p:cNvPr>
          <p:cNvCxnSpPr>
            <a:cxnSpLocks/>
          </p:cNvCxnSpPr>
          <p:nvPr/>
        </p:nvCxnSpPr>
        <p:spPr>
          <a:xfrm>
            <a:off x="82867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E122ADC-EFB2-4FF5-A95F-924F3F3FF75A}"/>
              </a:ext>
            </a:extLst>
          </p:cNvPr>
          <p:cNvCxnSpPr>
            <a:cxnSpLocks/>
          </p:cNvCxnSpPr>
          <p:nvPr/>
        </p:nvCxnSpPr>
        <p:spPr>
          <a:xfrm>
            <a:off x="8769353" y="4470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A6E2067D-EBB1-48C9-B5A6-CD1B152FB6F9}"/>
              </a:ext>
            </a:extLst>
          </p:cNvPr>
          <p:cNvCxnSpPr>
            <a:cxnSpLocks/>
          </p:cNvCxnSpPr>
          <p:nvPr/>
        </p:nvCxnSpPr>
        <p:spPr>
          <a:xfrm>
            <a:off x="92646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9DEEDF9-1E8A-4DBD-88EB-A4E7EA06B0EA}"/>
              </a:ext>
            </a:extLst>
          </p:cNvPr>
          <p:cNvCxnSpPr>
            <a:cxnSpLocks/>
          </p:cNvCxnSpPr>
          <p:nvPr/>
        </p:nvCxnSpPr>
        <p:spPr>
          <a:xfrm>
            <a:off x="98107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3A124C0C-8ABD-4BAF-B0EB-A18F2B253626}"/>
              </a:ext>
            </a:extLst>
          </p:cNvPr>
          <p:cNvCxnSpPr>
            <a:cxnSpLocks/>
          </p:cNvCxnSpPr>
          <p:nvPr/>
        </p:nvCxnSpPr>
        <p:spPr>
          <a:xfrm>
            <a:off x="104076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D9752A7-8E6B-483F-BA30-095D9408B5EB}"/>
              </a:ext>
            </a:extLst>
          </p:cNvPr>
          <p:cNvCxnSpPr>
            <a:cxnSpLocks/>
          </p:cNvCxnSpPr>
          <p:nvPr/>
        </p:nvCxnSpPr>
        <p:spPr>
          <a:xfrm>
            <a:off x="7245353" y="4838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07C4186-B9B1-4597-B603-A92309F46ABA}"/>
              </a:ext>
            </a:extLst>
          </p:cNvPr>
          <p:cNvCxnSpPr>
            <a:cxnSpLocks/>
          </p:cNvCxnSpPr>
          <p:nvPr/>
        </p:nvCxnSpPr>
        <p:spPr>
          <a:xfrm>
            <a:off x="77533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D80DFF2E-8AA2-4F08-BFC9-469A1ADF3689}"/>
              </a:ext>
            </a:extLst>
          </p:cNvPr>
          <p:cNvCxnSpPr>
            <a:cxnSpLocks/>
          </p:cNvCxnSpPr>
          <p:nvPr/>
        </p:nvCxnSpPr>
        <p:spPr>
          <a:xfrm>
            <a:off x="82867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FB905BD-E72A-4AF6-89CB-8D34A626C320}"/>
              </a:ext>
            </a:extLst>
          </p:cNvPr>
          <p:cNvCxnSpPr>
            <a:cxnSpLocks/>
          </p:cNvCxnSpPr>
          <p:nvPr/>
        </p:nvCxnSpPr>
        <p:spPr>
          <a:xfrm>
            <a:off x="8769353" y="4838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F6A241A-DC56-48F1-9882-84A6FAF61A03}"/>
              </a:ext>
            </a:extLst>
          </p:cNvPr>
          <p:cNvCxnSpPr>
            <a:cxnSpLocks/>
          </p:cNvCxnSpPr>
          <p:nvPr/>
        </p:nvCxnSpPr>
        <p:spPr>
          <a:xfrm>
            <a:off x="92646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FA0E9B5D-3D18-4268-BFEE-D7709AD894C2}"/>
              </a:ext>
            </a:extLst>
          </p:cNvPr>
          <p:cNvCxnSpPr>
            <a:cxnSpLocks/>
          </p:cNvCxnSpPr>
          <p:nvPr/>
        </p:nvCxnSpPr>
        <p:spPr>
          <a:xfrm>
            <a:off x="98107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FEBD7E0-14DA-403F-9C13-724BE0C82576}"/>
              </a:ext>
            </a:extLst>
          </p:cNvPr>
          <p:cNvCxnSpPr>
            <a:cxnSpLocks/>
          </p:cNvCxnSpPr>
          <p:nvPr/>
        </p:nvCxnSpPr>
        <p:spPr>
          <a:xfrm>
            <a:off x="104076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1CA46237-1A33-47EA-8AF2-0C30FF22CC45}"/>
              </a:ext>
            </a:extLst>
          </p:cNvPr>
          <p:cNvCxnSpPr>
            <a:cxnSpLocks/>
          </p:cNvCxnSpPr>
          <p:nvPr/>
        </p:nvCxnSpPr>
        <p:spPr>
          <a:xfrm>
            <a:off x="7258053" y="5219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B442AE-F4B3-4492-B03A-5631CE1D93D6}"/>
              </a:ext>
            </a:extLst>
          </p:cNvPr>
          <p:cNvCxnSpPr>
            <a:cxnSpLocks/>
          </p:cNvCxnSpPr>
          <p:nvPr/>
        </p:nvCxnSpPr>
        <p:spPr>
          <a:xfrm>
            <a:off x="77660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EFB0ECB-7B57-4A17-A600-4DF083B361AB}"/>
              </a:ext>
            </a:extLst>
          </p:cNvPr>
          <p:cNvCxnSpPr>
            <a:cxnSpLocks/>
          </p:cNvCxnSpPr>
          <p:nvPr/>
        </p:nvCxnSpPr>
        <p:spPr>
          <a:xfrm>
            <a:off x="82994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B9869EB2-98B4-4465-BFF4-64D8DF58F695}"/>
              </a:ext>
            </a:extLst>
          </p:cNvPr>
          <p:cNvCxnSpPr>
            <a:cxnSpLocks/>
          </p:cNvCxnSpPr>
          <p:nvPr/>
        </p:nvCxnSpPr>
        <p:spPr>
          <a:xfrm>
            <a:off x="8782053" y="5219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AAD3AFD8-4E29-4F57-906B-93EB062CBC85}"/>
              </a:ext>
            </a:extLst>
          </p:cNvPr>
          <p:cNvCxnSpPr>
            <a:cxnSpLocks/>
          </p:cNvCxnSpPr>
          <p:nvPr/>
        </p:nvCxnSpPr>
        <p:spPr>
          <a:xfrm>
            <a:off x="92773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919857D-741C-452C-BB02-E5E237864444}"/>
              </a:ext>
            </a:extLst>
          </p:cNvPr>
          <p:cNvCxnSpPr>
            <a:cxnSpLocks/>
          </p:cNvCxnSpPr>
          <p:nvPr/>
        </p:nvCxnSpPr>
        <p:spPr>
          <a:xfrm>
            <a:off x="98234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A187B307-F802-4990-A1F4-7397710EDDDF}"/>
              </a:ext>
            </a:extLst>
          </p:cNvPr>
          <p:cNvCxnSpPr>
            <a:cxnSpLocks/>
          </p:cNvCxnSpPr>
          <p:nvPr/>
        </p:nvCxnSpPr>
        <p:spPr>
          <a:xfrm>
            <a:off x="104203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7AA963E5-01B5-4277-A99B-774F2F7F2D76}"/>
              </a:ext>
            </a:extLst>
          </p:cNvPr>
          <p:cNvSpPr/>
          <p:nvPr/>
        </p:nvSpPr>
        <p:spPr>
          <a:xfrm>
            <a:off x="7989574" y="4479762"/>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cxnSp>
        <p:nvCxnSpPr>
          <p:cNvPr id="122" name="Straight Connector 121">
            <a:extLst>
              <a:ext uri="{FF2B5EF4-FFF2-40B4-BE49-F238E27FC236}">
                <a16:creationId xmlns:a16="http://schemas.microsoft.com/office/drawing/2014/main" id="{510858D2-D746-4F50-A51B-A415FFA63688}"/>
              </a:ext>
            </a:extLst>
          </p:cNvPr>
          <p:cNvCxnSpPr>
            <a:cxnSpLocks/>
          </p:cNvCxnSpPr>
          <p:nvPr/>
        </p:nvCxnSpPr>
        <p:spPr>
          <a:xfrm>
            <a:off x="7221220" y="565054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A5FD841-AF73-4D11-B987-B0B18D6616B7}"/>
              </a:ext>
            </a:extLst>
          </p:cNvPr>
          <p:cNvCxnSpPr>
            <a:cxnSpLocks/>
          </p:cNvCxnSpPr>
          <p:nvPr/>
        </p:nvCxnSpPr>
        <p:spPr>
          <a:xfrm>
            <a:off x="7373620" y="565054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5C22E8F-CBF6-4882-A368-C6071B047A04}"/>
              </a:ext>
            </a:extLst>
          </p:cNvPr>
          <p:cNvCxnSpPr>
            <a:cxnSpLocks/>
          </p:cNvCxnSpPr>
          <p:nvPr/>
        </p:nvCxnSpPr>
        <p:spPr>
          <a:xfrm>
            <a:off x="7373620" y="5802948"/>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2613A58-5E6C-4650-BAEE-15EA491F9899}"/>
              </a:ext>
            </a:extLst>
          </p:cNvPr>
          <p:cNvCxnSpPr>
            <a:cxnSpLocks/>
          </p:cNvCxnSpPr>
          <p:nvPr/>
        </p:nvCxnSpPr>
        <p:spPr>
          <a:xfrm>
            <a:off x="7221220" y="6362700"/>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5DE1B90-0186-4641-A565-CFAC9A291113}"/>
              </a:ext>
            </a:extLst>
          </p:cNvPr>
          <p:cNvCxnSpPr>
            <a:cxnSpLocks/>
          </p:cNvCxnSpPr>
          <p:nvPr/>
        </p:nvCxnSpPr>
        <p:spPr>
          <a:xfrm>
            <a:off x="7373620" y="6374924"/>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780AFA2-6DCF-4702-99C2-B16C806E8CA5}"/>
              </a:ext>
            </a:extLst>
          </p:cNvPr>
          <p:cNvCxnSpPr>
            <a:cxnSpLocks/>
          </p:cNvCxnSpPr>
          <p:nvPr/>
        </p:nvCxnSpPr>
        <p:spPr>
          <a:xfrm>
            <a:off x="7719060" y="56465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8C4D61E-6CBD-4041-B331-92553611A9AC}"/>
              </a:ext>
            </a:extLst>
          </p:cNvPr>
          <p:cNvCxnSpPr>
            <a:cxnSpLocks/>
          </p:cNvCxnSpPr>
          <p:nvPr/>
        </p:nvCxnSpPr>
        <p:spPr>
          <a:xfrm>
            <a:off x="7719060" y="6008768"/>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8CCC708-2636-4178-92BC-FADACA4C8B0E}"/>
              </a:ext>
            </a:extLst>
          </p:cNvPr>
          <p:cNvCxnSpPr>
            <a:cxnSpLocks/>
          </p:cNvCxnSpPr>
          <p:nvPr/>
        </p:nvCxnSpPr>
        <p:spPr>
          <a:xfrm>
            <a:off x="8412473" y="56465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F0714C8-4897-488D-8127-5BA582A41F16}"/>
              </a:ext>
            </a:extLst>
          </p:cNvPr>
          <p:cNvCxnSpPr>
            <a:cxnSpLocks/>
          </p:cNvCxnSpPr>
          <p:nvPr/>
        </p:nvCxnSpPr>
        <p:spPr>
          <a:xfrm>
            <a:off x="8412473" y="57769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0E0AD31-7A35-4E12-B36D-91B34F31509D}"/>
              </a:ext>
            </a:extLst>
          </p:cNvPr>
          <p:cNvCxnSpPr>
            <a:cxnSpLocks/>
          </p:cNvCxnSpPr>
          <p:nvPr/>
        </p:nvCxnSpPr>
        <p:spPr>
          <a:xfrm>
            <a:off x="8412473" y="58140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1F01B2E-B3AB-4C57-AA43-CE5053B426B1}"/>
              </a:ext>
            </a:extLst>
          </p:cNvPr>
          <p:cNvCxnSpPr>
            <a:cxnSpLocks/>
          </p:cNvCxnSpPr>
          <p:nvPr/>
        </p:nvCxnSpPr>
        <p:spPr>
          <a:xfrm>
            <a:off x="8905240" y="56465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E531FBF-AB44-47C7-9242-E27F685C837E}"/>
              </a:ext>
            </a:extLst>
          </p:cNvPr>
          <p:cNvCxnSpPr>
            <a:cxnSpLocks/>
          </p:cNvCxnSpPr>
          <p:nvPr/>
        </p:nvCxnSpPr>
        <p:spPr>
          <a:xfrm>
            <a:off x="8905240" y="63330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7AE655F-C830-4AAA-B9BC-C28B8ED0FAAC}"/>
              </a:ext>
            </a:extLst>
          </p:cNvPr>
          <p:cNvCxnSpPr>
            <a:cxnSpLocks/>
          </p:cNvCxnSpPr>
          <p:nvPr/>
        </p:nvCxnSpPr>
        <p:spPr>
          <a:xfrm>
            <a:off x="8905240" y="58140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E501959-13D3-4D27-AB6C-CB554E600FC1}"/>
              </a:ext>
            </a:extLst>
          </p:cNvPr>
          <p:cNvCxnSpPr>
            <a:cxnSpLocks/>
          </p:cNvCxnSpPr>
          <p:nvPr/>
        </p:nvCxnSpPr>
        <p:spPr>
          <a:xfrm>
            <a:off x="9234144" y="564657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975FDFB-E178-4797-939F-D1D34B2B088D}"/>
              </a:ext>
            </a:extLst>
          </p:cNvPr>
          <p:cNvCxnSpPr>
            <a:cxnSpLocks/>
          </p:cNvCxnSpPr>
          <p:nvPr/>
        </p:nvCxnSpPr>
        <p:spPr>
          <a:xfrm>
            <a:off x="9386544" y="564657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F0E9119-A68B-4D9D-955F-EF604068EA54}"/>
              </a:ext>
            </a:extLst>
          </p:cNvPr>
          <p:cNvCxnSpPr>
            <a:cxnSpLocks/>
          </p:cNvCxnSpPr>
          <p:nvPr/>
        </p:nvCxnSpPr>
        <p:spPr>
          <a:xfrm>
            <a:off x="9386544" y="6269825"/>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722BA05-E926-4E0A-9375-4A1DCA472F65}"/>
              </a:ext>
            </a:extLst>
          </p:cNvPr>
          <p:cNvCxnSpPr>
            <a:cxnSpLocks/>
          </p:cNvCxnSpPr>
          <p:nvPr/>
        </p:nvCxnSpPr>
        <p:spPr>
          <a:xfrm>
            <a:off x="9234144" y="5642770"/>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DFE9C78-4C24-4C1A-8D8F-3DA59DF3E2EA}"/>
              </a:ext>
            </a:extLst>
          </p:cNvPr>
          <p:cNvCxnSpPr>
            <a:cxnSpLocks/>
          </p:cNvCxnSpPr>
          <p:nvPr/>
        </p:nvCxnSpPr>
        <p:spPr>
          <a:xfrm>
            <a:off x="9386544" y="5814059"/>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DE5DC49-5BC7-4BB7-842F-AF237BAB393F}"/>
              </a:ext>
            </a:extLst>
          </p:cNvPr>
          <p:cNvCxnSpPr>
            <a:cxnSpLocks/>
          </p:cNvCxnSpPr>
          <p:nvPr/>
        </p:nvCxnSpPr>
        <p:spPr>
          <a:xfrm>
            <a:off x="9897083" y="56354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BDFA69F-A88B-4A67-BEEE-5BB1445D8BD2}"/>
              </a:ext>
            </a:extLst>
          </p:cNvPr>
          <p:cNvCxnSpPr>
            <a:cxnSpLocks/>
          </p:cNvCxnSpPr>
          <p:nvPr/>
        </p:nvCxnSpPr>
        <p:spPr>
          <a:xfrm>
            <a:off x="9897083" y="5802948"/>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B9EBF780-80E0-422E-B505-BE6A45F68041}"/>
              </a:ext>
            </a:extLst>
          </p:cNvPr>
          <p:cNvCxnSpPr>
            <a:cxnSpLocks/>
          </p:cNvCxnSpPr>
          <p:nvPr/>
        </p:nvCxnSpPr>
        <p:spPr>
          <a:xfrm>
            <a:off x="10337138" y="5625943"/>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41ED945D-0542-4839-9873-B9BDF1857DA0}"/>
              </a:ext>
            </a:extLst>
          </p:cNvPr>
          <p:cNvCxnSpPr>
            <a:cxnSpLocks/>
          </p:cNvCxnSpPr>
          <p:nvPr/>
        </p:nvCxnSpPr>
        <p:spPr>
          <a:xfrm>
            <a:off x="10333963" y="5852716"/>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FF07C55-48A5-421A-BFC0-06168585A8A7}"/>
              </a:ext>
            </a:extLst>
          </p:cNvPr>
          <p:cNvCxnSpPr>
            <a:cxnSpLocks/>
          </p:cNvCxnSpPr>
          <p:nvPr/>
        </p:nvCxnSpPr>
        <p:spPr>
          <a:xfrm>
            <a:off x="10489538" y="5625943"/>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79302EF-32A1-45F9-9C84-92166302DA13}"/>
              </a:ext>
            </a:extLst>
          </p:cNvPr>
          <p:cNvCxnSpPr>
            <a:cxnSpLocks/>
          </p:cNvCxnSpPr>
          <p:nvPr/>
        </p:nvCxnSpPr>
        <p:spPr>
          <a:xfrm>
            <a:off x="10489538" y="5843191"/>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775232C-58F3-45F8-918F-A57CAD032DAF}"/>
              </a:ext>
            </a:extLst>
          </p:cNvPr>
          <p:cNvCxnSpPr>
            <a:cxnSpLocks/>
          </p:cNvCxnSpPr>
          <p:nvPr/>
        </p:nvCxnSpPr>
        <p:spPr>
          <a:xfrm>
            <a:off x="9766908" y="56354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916F3F5-B3CC-475A-A83B-673DDD5C6F3D}"/>
              </a:ext>
            </a:extLst>
          </p:cNvPr>
          <p:cNvCxnSpPr>
            <a:cxnSpLocks/>
          </p:cNvCxnSpPr>
          <p:nvPr/>
        </p:nvCxnSpPr>
        <p:spPr>
          <a:xfrm>
            <a:off x="9766908" y="5802948"/>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90570BE-24AE-46C7-ACF2-E30023EE63BC}"/>
              </a:ext>
            </a:extLst>
          </p:cNvPr>
          <p:cNvCxnSpPr>
            <a:cxnSpLocks/>
          </p:cNvCxnSpPr>
          <p:nvPr/>
        </p:nvCxnSpPr>
        <p:spPr>
          <a:xfrm>
            <a:off x="9386544" y="565292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55590C7F-A94C-4344-A984-124C67A309CA}"/>
              </a:ext>
            </a:extLst>
          </p:cNvPr>
          <p:cNvCxnSpPr>
            <a:cxnSpLocks/>
          </p:cNvCxnSpPr>
          <p:nvPr/>
        </p:nvCxnSpPr>
        <p:spPr>
          <a:xfrm>
            <a:off x="9386544" y="5649120"/>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752466FB-CEA6-47BE-9034-4C76ABD3E371}"/>
              </a:ext>
            </a:extLst>
          </p:cNvPr>
          <p:cNvCxnSpPr>
            <a:cxnSpLocks/>
          </p:cNvCxnSpPr>
          <p:nvPr/>
        </p:nvCxnSpPr>
        <p:spPr>
          <a:xfrm>
            <a:off x="8762365" y="564975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6EA2CCA-E5FC-4E97-A0FB-D3C77A658E23}"/>
              </a:ext>
            </a:extLst>
          </p:cNvPr>
          <p:cNvCxnSpPr>
            <a:cxnSpLocks/>
          </p:cNvCxnSpPr>
          <p:nvPr/>
        </p:nvCxnSpPr>
        <p:spPr>
          <a:xfrm>
            <a:off x="8762365" y="633622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0921E78-D5CF-4EA5-9A03-2A7813755A0C}"/>
              </a:ext>
            </a:extLst>
          </p:cNvPr>
          <p:cNvCxnSpPr>
            <a:cxnSpLocks/>
          </p:cNvCxnSpPr>
          <p:nvPr/>
        </p:nvCxnSpPr>
        <p:spPr>
          <a:xfrm>
            <a:off x="8762365" y="5817235"/>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B513617-4FF4-4103-ACB9-0EDC7C9DAC82}"/>
              </a:ext>
            </a:extLst>
          </p:cNvPr>
          <p:cNvCxnSpPr>
            <a:cxnSpLocks/>
          </p:cNvCxnSpPr>
          <p:nvPr/>
        </p:nvCxnSpPr>
        <p:spPr>
          <a:xfrm>
            <a:off x="8282298" y="564975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19D6B437-5E73-46B3-87EE-FCBA7864E79A}"/>
              </a:ext>
            </a:extLst>
          </p:cNvPr>
          <p:cNvCxnSpPr>
            <a:cxnSpLocks/>
          </p:cNvCxnSpPr>
          <p:nvPr/>
        </p:nvCxnSpPr>
        <p:spPr>
          <a:xfrm>
            <a:off x="8282298" y="578008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2CC6558-30E8-4D29-A66C-C2D34D33ED6B}"/>
              </a:ext>
            </a:extLst>
          </p:cNvPr>
          <p:cNvCxnSpPr>
            <a:cxnSpLocks/>
          </p:cNvCxnSpPr>
          <p:nvPr/>
        </p:nvCxnSpPr>
        <p:spPr>
          <a:xfrm>
            <a:off x="7865110" y="5649755"/>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669FC5A3-0071-4A15-928A-0CDB6C46B64F}"/>
              </a:ext>
            </a:extLst>
          </p:cNvPr>
          <p:cNvCxnSpPr>
            <a:cxnSpLocks/>
          </p:cNvCxnSpPr>
          <p:nvPr/>
        </p:nvCxnSpPr>
        <p:spPr>
          <a:xfrm>
            <a:off x="7865110" y="6011943"/>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47E6923-2C8B-4F42-9012-FBCBD62E1687}"/>
              </a:ext>
            </a:extLst>
          </p:cNvPr>
          <p:cNvCxnSpPr>
            <a:cxnSpLocks/>
          </p:cNvCxnSpPr>
          <p:nvPr/>
        </p:nvCxnSpPr>
        <p:spPr>
          <a:xfrm>
            <a:off x="7373620" y="565054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7A338096-6790-4A61-89E4-8BB189B0A2A4}"/>
              </a:ext>
            </a:extLst>
          </p:cNvPr>
          <p:cNvCxnSpPr>
            <a:cxnSpLocks/>
          </p:cNvCxnSpPr>
          <p:nvPr/>
        </p:nvCxnSpPr>
        <p:spPr>
          <a:xfrm>
            <a:off x="7373620" y="6362700"/>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34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569C-22FF-4C57-99AE-A053A520AD78}"/>
              </a:ext>
            </a:extLst>
          </p:cNvPr>
          <p:cNvSpPr>
            <a:spLocks noGrp="1"/>
          </p:cNvSpPr>
          <p:nvPr>
            <p:ph type="title"/>
          </p:nvPr>
        </p:nvSpPr>
        <p:spPr>
          <a:xfrm>
            <a:off x="838200" y="365125"/>
            <a:ext cx="10515600" cy="1325563"/>
          </a:xfrm>
        </p:spPr>
        <p:txBody>
          <a:bodyPr/>
          <a:lstStyle/>
          <a:p>
            <a:r>
              <a:rPr lang="en-US" dirty="0"/>
              <a:t>When a cross is made what sorts of trait distributions do we get?</a:t>
            </a:r>
          </a:p>
        </p:txBody>
      </p:sp>
      <p:pic>
        <p:nvPicPr>
          <p:cNvPr id="120" name="Picture 119">
            <a:extLst>
              <a:ext uri="{FF2B5EF4-FFF2-40B4-BE49-F238E27FC236}">
                <a16:creationId xmlns:a16="http://schemas.microsoft.com/office/drawing/2014/main" id="{C69C7F82-25C2-4E92-9FBC-467C294F12A2}"/>
              </a:ext>
            </a:extLst>
          </p:cNvPr>
          <p:cNvPicPr>
            <a:picLocks noChangeAspect="1"/>
          </p:cNvPicPr>
          <p:nvPr/>
        </p:nvPicPr>
        <p:blipFill>
          <a:blip r:embed="rId3"/>
          <a:stretch>
            <a:fillRect/>
          </a:stretch>
        </p:blipFill>
        <p:spPr>
          <a:xfrm>
            <a:off x="436755" y="1886687"/>
            <a:ext cx="2920105" cy="4804044"/>
          </a:xfrm>
          <a:prstGeom prst="rect">
            <a:avLst/>
          </a:prstGeom>
        </p:spPr>
      </p:pic>
      <p:pic>
        <p:nvPicPr>
          <p:cNvPr id="122" name="Picture 121">
            <a:extLst>
              <a:ext uri="{FF2B5EF4-FFF2-40B4-BE49-F238E27FC236}">
                <a16:creationId xmlns:a16="http://schemas.microsoft.com/office/drawing/2014/main" id="{B9736C0D-CA45-4665-93AB-A6EAE39CBFDE}"/>
              </a:ext>
            </a:extLst>
          </p:cNvPr>
          <p:cNvPicPr>
            <a:picLocks noChangeAspect="1"/>
          </p:cNvPicPr>
          <p:nvPr/>
        </p:nvPicPr>
        <p:blipFill>
          <a:blip r:embed="rId4"/>
          <a:stretch>
            <a:fillRect/>
          </a:stretch>
        </p:blipFill>
        <p:spPr>
          <a:xfrm>
            <a:off x="3613338" y="2006544"/>
            <a:ext cx="6080214" cy="4241004"/>
          </a:xfrm>
          <a:prstGeom prst="rect">
            <a:avLst/>
          </a:prstGeom>
        </p:spPr>
      </p:pic>
    </p:spTree>
    <p:extLst>
      <p:ext uri="{BB962C8B-B14F-4D97-AF65-F5344CB8AC3E}">
        <p14:creationId xmlns:p14="http://schemas.microsoft.com/office/powerpoint/2010/main" val="19858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569C-22FF-4C57-99AE-A053A520AD78}"/>
              </a:ext>
            </a:extLst>
          </p:cNvPr>
          <p:cNvSpPr>
            <a:spLocks noGrp="1"/>
          </p:cNvSpPr>
          <p:nvPr>
            <p:ph type="title"/>
          </p:nvPr>
        </p:nvSpPr>
        <p:spPr>
          <a:xfrm>
            <a:off x="838200" y="365125"/>
            <a:ext cx="10515600" cy="1325563"/>
          </a:xfrm>
        </p:spPr>
        <p:txBody>
          <a:bodyPr/>
          <a:lstStyle/>
          <a:p>
            <a:r>
              <a:rPr lang="en-US" dirty="0"/>
              <a:t>When a cross is made what sorts of trait distributions do we get?</a:t>
            </a:r>
          </a:p>
        </p:txBody>
      </p:sp>
      <p:pic>
        <p:nvPicPr>
          <p:cNvPr id="3" name="Picture 2">
            <a:extLst>
              <a:ext uri="{FF2B5EF4-FFF2-40B4-BE49-F238E27FC236}">
                <a16:creationId xmlns:a16="http://schemas.microsoft.com/office/drawing/2014/main" id="{3D64F39C-2E96-4F5B-8A1C-1BAE631D1B4B}"/>
              </a:ext>
            </a:extLst>
          </p:cNvPr>
          <p:cNvPicPr>
            <a:picLocks noChangeAspect="1"/>
          </p:cNvPicPr>
          <p:nvPr/>
        </p:nvPicPr>
        <p:blipFill>
          <a:blip r:embed="rId3"/>
          <a:stretch>
            <a:fillRect/>
          </a:stretch>
        </p:blipFill>
        <p:spPr>
          <a:xfrm>
            <a:off x="3058654" y="1918010"/>
            <a:ext cx="5380250" cy="4359491"/>
          </a:xfrm>
          <a:prstGeom prst="rect">
            <a:avLst/>
          </a:prstGeom>
        </p:spPr>
      </p:pic>
    </p:spTree>
    <p:extLst>
      <p:ext uri="{BB962C8B-B14F-4D97-AF65-F5344CB8AC3E}">
        <p14:creationId xmlns:p14="http://schemas.microsoft.com/office/powerpoint/2010/main" val="1513312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16153</TotalTime>
  <Words>1714</Words>
  <Application>Microsoft Office PowerPoint</Application>
  <PresentationFormat>Widescreen</PresentationFormat>
  <Paragraphs>224</Paragraphs>
  <Slides>34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Abadi</vt:lpstr>
      <vt:lpstr>Arial</vt:lpstr>
      <vt:lpstr>Calibri</vt:lpstr>
      <vt:lpstr>Calibri Light</vt:lpstr>
      <vt:lpstr>Cambria Math</vt:lpstr>
      <vt:lpstr>Wingdings</vt:lpstr>
      <vt:lpstr>Office Theme</vt:lpstr>
      <vt:lpstr>Additive models and genomic prediction</vt:lpstr>
      <vt:lpstr>About me</vt:lpstr>
      <vt:lpstr>Outline</vt:lpstr>
      <vt:lpstr>What is a plant breeders job?</vt:lpstr>
      <vt:lpstr>Breeding values</vt:lpstr>
      <vt:lpstr>What happens when a cross is made?</vt:lpstr>
      <vt:lpstr>What happens with a cross?</vt:lpstr>
      <vt:lpstr>When a cross is made what sorts of trait distributions do we get?</vt:lpstr>
      <vt:lpstr>When a cross is made what sorts of trait distributions do we get?</vt:lpstr>
      <vt:lpstr>When a cross is made what sorts of trait distributions do we get?</vt:lpstr>
      <vt:lpstr>PowerPoint Presentation</vt:lpstr>
      <vt:lpstr>This is where the additive model comes in!</vt:lpstr>
      <vt:lpstr>PowerPoint Presentation</vt:lpstr>
      <vt:lpstr>PowerPoint Presentation</vt:lpstr>
      <vt:lpstr>Now we have a numeric vector that tells us which allele (P1 or P2) is present at each SNP. What’s Next?</vt:lpstr>
      <vt:lpstr>We could do this for all possible combinations of the parental loci but…</vt:lpstr>
      <vt:lpstr>Let’s jump to R</vt:lpstr>
      <vt:lpstr>The additive genetic model:</vt:lpstr>
      <vt:lpstr>We’ve seen we can make models based on the physiology and the sequence information and these models mimic the phenotypic distribution we see.</vt:lpstr>
      <vt:lpstr>What is regression? </vt:lpstr>
      <vt:lpstr>How do we do that?</vt:lpstr>
      <vt:lpstr>How does this help us find marker effects?</vt:lpstr>
      <vt:lpstr>N &lt; P problem</vt:lpstr>
      <vt:lpstr>Can’t we just subset down to N&gt;P markers?</vt:lpstr>
      <vt:lpstr>But we can Regularize! </vt:lpstr>
      <vt:lpstr>The difference in in the number of Df and sensitivity</vt:lpstr>
      <vt:lpstr>Formulas</vt:lpstr>
      <vt:lpstr>Lets do a little simulation in R</vt:lpstr>
      <vt:lpstr>A few caveats </vt:lpstr>
      <vt:lpstr>Break time</vt:lpstr>
      <vt:lpstr>More R demo</vt:lpstr>
      <vt:lpstr>Association and genetic locus identification </vt:lpstr>
      <vt:lpstr>Time series analysis options and a few examples!</vt:lpstr>
      <vt:lpstr>This works, but are there better ways to look at time series data and summarize changes over time? So that instead of a GWAS per time point we can look at parameters determined using information from all the time points together?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Additive models and genomic prediction</dc:title>
  <dc:creator>Travis Edward Rooney</dc:creator>
  <cp:lastModifiedBy>Travis Edward Rooney</cp:lastModifiedBy>
  <cp:revision>79</cp:revision>
  <dcterms:created xsi:type="dcterms:W3CDTF">2021-08-12T13:47:23Z</dcterms:created>
  <dcterms:modified xsi:type="dcterms:W3CDTF">2021-08-23T19:08:00Z</dcterms:modified>
</cp:coreProperties>
</file>